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9" r:id="rId2"/>
    <p:sldMasterId id="2147483767" r:id="rId3"/>
    <p:sldMasterId id="2147483788" r:id="rId4"/>
    <p:sldMasterId id="2147483800" r:id="rId5"/>
    <p:sldMasterId id="2147483812" r:id="rId6"/>
    <p:sldMasterId id="2147483824" r:id="rId7"/>
  </p:sldMasterIdLst>
  <p:notesMasterIdLst>
    <p:notesMasterId r:id="rId67"/>
  </p:notesMasterIdLst>
  <p:sldIdLst>
    <p:sldId id="256" r:id="rId8"/>
    <p:sldId id="258" r:id="rId9"/>
    <p:sldId id="259" r:id="rId10"/>
    <p:sldId id="266" r:id="rId11"/>
    <p:sldId id="318" r:id="rId12"/>
    <p:sldId id="319" r:id="rId13"/>
    <p:sldId id="267" r:id="rId14"/>
    <p:sldId id="268" r:id="rId15"/>
    <p:sldId id="354" r:id="rId16"/>
    <p:sldId id="322" r:id="rId17"/>
    <p:sldId id="257" r:id="rId18"/>
    <p:sldId id="321" r:id="rId19"/>
    <p:sldId id="352" r:id="rId20"/>
    <p:sldId id="353" r:id="rId21"/>
    <p:sldId id="323" r:id="rId22"/>
    <p:sldId id="324" r:id="rId23"/>
    <p:sldId id="325" r:id="rId24"/>
    <p:sldId id="326" r:id="rId25"/>
    <p:sldId id="269" r:id="rId26"/>
    <p:sldId id="327" r:id="rId27"/>
    <p:sldId id="329" r:id="rId28"/>
    <p:sldId id="328" r:id="rId29"/>
    <p:sldId id="331" r:id="rId30"/>
    <p:sldId id="330" r:id="rId31"/>
    <p:sldId id="355" r:id="rId32"/>
    <p:sldId id="270" r:id="rId33"/>
    <p:sldId id="271" r:id="rId34"/>
    <p:sldId id="333" r:id="rId35"/>
    <p:sldId id="334" r:id="rId36"/>
    <p:sldId id="343" r:id="rId37"/>
    <p:sldId id="335" r:id="rId38"/>
    <p:sldId id="274" r:id="rId39"/>
    <p:sldId id="336" r:id="rId40"/>
    <p:sldId id="337" r:id="rId41"/>
    <p:sldId id="276" r:id="rId42"/>
    <p:sldId id="338" r:id="rId43"/>
    <p:sldId id="340" r:id="rId44"/>
    <p:sldId id="339" r:id="rId45"/>
    <p:sldId id="342" r:id="rId46"/>
    <p:sldId id="341" r:id="rId47"/>
    <p:sldId id="344" r:id="rId48"/>
    <p:sldId id="277" r:id="rId49"/>
    <p:sldId id="345" r:id="rId50"/>
    <p:sldId id="346" r:id="rId51"/>
    <p:sldId id="304" r:id="rId52"/>
    <p:sldId id="307" r:id="rId53"/>
    <p:sldId id="308" r:id="rId54"/>
    <p:sldId id="309" r:id="rId55"/>
    <p:sldId id="310" r:id="rId56"/>
    <p:sldId id="349" r:id="rId57"/>
    <p:sldId id="350" r:id="rId58"/>
    <p:sldId id="351" r:id="rId59"/>
    <p:sldId id="311" r:id="rId60"/>
    <p:sldId id="312" r:id="rId61"/>
    <p:sldId id="313" r:id="rId62"/>
    <p:sldId id="347" r:id="rId63"/>
    <p:sldId id="348" r:id="rId64"/>
    <p:sldId id="316" r:id="rId65"/>
    <p:sldId id="317" r:id="rId66"/>
  </p:sldIdLst>
  <p:sldSz cx="9144000" cy="6858000" type="screen4x3"/>
  <p:notesSz cx="6858000" cy="9144000"/>
  <p:embeddedFontLst>
    <p:embeddedFont>
      <p:font typeface="SimSun" panose="02010600030101010101" pitchFamily="2" charset="-122"/>
      <p:regular r:id="rId68"/>
    </p:embeddedFont>
    <p:embeddedFont>
      <p:font typeface="Calibri" panose="020F0502020204030204" pitchFamily="34" charset="0"/>
      <p:regular r:id="rId69"/>
      <p:bold r:id="rId70"/>
      <p:italic r:id="rId71"/>
      <p:boldItalic r:id="rId72"/>
    </p:embeddedFont>
    <p:embeddedFont>
      <p:font typeface="Quattrocento Sans" panose="020B0604020202020204"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2" roundtripDataSignature="AMtx7mh9IbY8ONsvEVRwUN6UjfxmBo1N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font" Target="fonts/font1.fntdata"/><Relationship Id="rId76" Type="http://schemas.openxmlformats.org/officeDocument/2006/relationships/font" Target="fonts/font9.fntdata"/><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font" Target="fonts/font7.fntdata"/><Relationship Id="rId5" Type="http://schemas.openxmlformats.org/officeDocument/2006/relationships/slideMaster" Target="slideMasters/slideMaster5.xml"/><Relationship Id="rId61" Type="http://schemas.openxmlformats.org/officeDocument/2006/relationships/slide" Target="slides/slide54.xml"/><Relationship Id="rId82" Type="http://customschemas.google.com/relationships/presentationmetadata" Target="meta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font" Target="fonts/font6.fntdata"/><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font" Target="fonts/font2.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font" Target="fonts/font5.fntdata"/><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814" name="Google Shape;81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8" name="Google Shape;102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29" name="Google Shape;102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64483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37" name="Google Shape;8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17936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37" name="Google Shape;8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00018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8" name="Google Shape;102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29" name="Google Shape;102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81396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37" name="Google Shape;8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74184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8" name="Google Shape;102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29" name="Google Shape;102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94101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0" name="Google Shape;109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91" name="Google Shape;1091;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19</a:t>
            </a:fld>
            <a:endParaRPr>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37" name="Google Shape;8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37089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37" name="Google Shape;8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10405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8" name="Google Shape;102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29" name="Google Shape;102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69894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37" name="Google Shape;8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88469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7" name="Google Shape;135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358" name="Google Shape;1358;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38449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9" name="Google Shape;106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70" name="Google Shape;107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64893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5" name="Google Shape;110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106" name="Google Shape;110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26</a:t>
            </a:fld>
            <a:endParaRPr>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0" name="Google Shape;112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121" name="Google Shape;112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27</a:t>
            </a:fld>
            <a:endParaRPr>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0" name="Google Shape;112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121" name="Google Shape;112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28</a:t>
            </a:fld>
            <a:endParaRPr>
              <a:solidFill>
                <a:srgbClr val="000000"/>
              </a:solidFill>
            </a:endParaRPr>
          </a:p>
        </p:txBody>
      </p:sp>
    </p:spTree>
    <p:extLst>
      <p:ext uri="{BB962C8B-B14F-4D97-AF65-F5344CB8AC3E}">
        <p14:creationId xmlns:p14="http://schemas.microsoft.com/office/powerpoint/2010/main" val="809650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37" name="Google Shape;8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78987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37" name="Google Shape;8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40791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9" name="Google Shape;106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70" name="Google Shape;107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48326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32</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2" name="Google Shape;88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83" name="Google Shape;88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33</a:t>
            </a:fld>
            <a:endParaRPr>
              <a:solidFill>
                <a:srgbClr val="000000"/>
              </a:solidFill>
            </a:endParaRPr>
          </a:p>
        </p:txBody>
      </p:sp>
    </p:spTree>
    <p:extLst>
      <p:ext uri="{BB962C8B-B14F-4D97-AF65-F5344CB8AC3E}">
        <p14:creationId xmlns:p14="http://schemas.microsoft.com/office/powerpoint/2010/main" val="1016508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18603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3" name="Google Shape;121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14" name="Google Shape;121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35</a:t>
            </a:fld>
            <a:endParaRPr>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593208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3" name="Google Shape;121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14" name="Google Shape;121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21189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1842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745238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423399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57051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5" name="Google Shape;122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26" name="Google Shape;122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42</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8" name="Google Shape;102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29" name="Google Shape;102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a:t>
            </a:fld>
            <a:endParaRPr>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260198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5" name="Google Shape;122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26" name="Google Shape;122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265683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3" name="Google Shape;1623;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24" name="Google Shape;1624;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45</a:t>
            </a:fld>
            <a:endParaRPr>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5" name="Google Shape;1685;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686" name="Google Shape;1686;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96" name="Google Shape;1696;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4"/>
        <p:cNvGrpSpPr/>
        <p:nvPr/>
      </p:nvGrpSpPr>
      <p:grpSpPr>
        <a:xfrm>
          <a:off x="0" y="0"/>
          <a:ext cx="0" cy="0"/>
          <a:chOff x="0" y="0"/>
          <a:chExt cx="0" cy="0"/>
        </a:xfrm>
      </p:grpSpPr>
      <p:sp>
        <p:nvSpPr>
          <p:cNvPr id="1705" name="Google Shape;1705;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06" name="Google Shape;1706;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16" name="Google Shape;1716;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16" name="Google Shape;1716;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00224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16" name="Google Shape;1716;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62520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16" name="Google Shape;1716;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6777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8" name="Google Shape;102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29" name="Google Shape;102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a:t>
            </a:fld>
            <a:endParaRPr>
              <a:solidFill>
                <a:srgbClr val="000000"/>
              </a:solidFill>
            </a:endParaRPr>
          </a:p>
        </p:txBody>
      </p:sp>
    </p:spTree>
    <p:extLst>
      <p:ext uri="{BB962C8B-B14F-4D97-AF65-F5344CB8AC3E}">
        <p14:creationId xmlns:p14="http://schemas.microsoft.com/office/powerpoint/2010/main" val="25796154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Google Shape;1725;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6" name="Google Shape;1726;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27" name="Google Shape;1727;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53</a:t>
            </a:fld>
            <a:endParaRPr>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7"/>
        <p:cNvGrpSpPr/>
        <p:nvPr/>
      </p:nvGrpSpPr>
      <p:grpSpPr>
        <a:xfrm>
          <a:off x="0" y="0"/>
          <a:ext cx="0" cy="0"/>
          <a:chOff x="0" y="0"/>
          <a:chExt cx="0" cy="0"/>
        </a:xfrm>
      </p:grpSpPr>
      <p:sp>
        <p:nvSpPr>
          <p:cNvPr id="1748" name="Google Shape;1748;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9" name="Google Shape;1749;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50" name="Google Shape;1750;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54</a:t>
            </a:fld>
            <a:endParaRPr>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8" name="Google Shape;1768;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69" name="Google Shape;1769;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55</a:t>
            </a:fld>
            <a:endParaRPr>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8" name="Google Shape;1768;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69" name="Google Shape;1769;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56</a:t>
            </a:fld>
            <a:endParaRPr>
              <a:solidFill>
                <a:srgbClr val="000000"/>
              </a:solidFill>
            </a:endParaRPr>
          </a:p>
        </p:txBody>
      </p:sp>
    </p:spTree>
    <p:extLst>
      <p:ext uri="{BB962C8B-B14F-4D97-AF65-F5344CB8AC3E}">
        <p14:creationId xmlns:p14="http://schemas.microsoft.com/office/powerpoint/2010/main" val="31691299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8" name="Google Shape;1768;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69" name="Google Shape;1769;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57</a:t>
            </a:fld>
            <a:endParaRPr>
              <a:solidFill>
                <a:srgbClr val="000000"/>
              </a:solidFill>
            </a:endParaRPr>
          </a:p>
        </p:txBody>
      </p:sp>
    </p:spTree>
    <p:extLst>
      <p:ext uri="{BB962C8B-B14F-4D97-AF65-F5344CB8AC3E}">
        <p14:creationId xmlns:p14="http://schemas.microsoft.com/office/powerpoint/2010/main" val="37904877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1" name="Google Shape;1831;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32" name="Google Shape;1832;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58</a:t>
            </a:fld>
            <a:endParaRPr>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6"/>
        <p:cNvGrpSpPr/>
        <p:nvPr/>
      </p:nvGrpSpPr>
      <p:grpSpPr>
        <a:xfrm>
          <a:off x="0" y="0"/>
          <a:ext cx="0" cy="0"/>
          <a:chOff x="0" y="0"/>
          <a:chExt cx="0" cy="0"/>
        </a:xfrm>
      </p:grpSpPr>
      <p:sp>
        <p:nvSpPr>
          <p:cNvPr id="1847" name="Google Shape;1847;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8" name="Google Shape;1848;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849" name="Google Shape;1849;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59</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2" name="Google Shape;88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83" name="Google Shape;88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1561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6" name="Google Shape;104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047" name="Google Shape;104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9" name="Google Shape;106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70" name="Google Shape;107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9" name="Google Shape;106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70" name="Google Shape;107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9</a:t>
            </a:fld>
            <a:endParaRPr>
              <a:solidFill>
                <a:srgbClr val="000000"/>
              </a:solidFill>
            </a:endParaRPr>
          </a:p>
        </p:txBody>
      </p:sp>
    </p:spTree>
    <p:extLst>
      <p:ext uri="{BB962C8B-B14F-4D97-AF65-F5344CB8AC3E}">
        <p14:creationId xmlns:p14="http://schemas.microsoft.com/office/powerpoint/2010/main" val="3547610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仅标题">
  <p:cSld name="8_仅标题">
    <p:spTree>
      <p:nvGrpSpPr>
        <p:cNvPr id="1" name="Shape 40"/>
        <p:cNvGrpSpPr/>
        <p:nvPr/>
      </p:nvGrpSpPr>
      <p:grpSpPr>
        <a:xfrm>
          <a:off x="0" y="0"/>
          <a:ext cx="0" cy="0"/>
          <a:chOff x="0" y="0"/>
          <a:chExt cx="0" cy="0"/>
        </a:xfrm>
      </p:grpSpPr>
      <p:sp>
        <p:nvSpPr>
          <p:cNvPr id="41" name="Google Shape;41;p149"/>
          <p:cNvSpPr>
            <a:spLocks noGrp="1"/>
          </p:cNvSpPr>
          <p:nvPr>
            <p:ph type="pic" idx="2"/>
          </p:nvPr>
        </p:nvSpPr>
        <p:spPr>
          <a:xfrm>
            <a:off x="5964196" y="3954910"/>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2" name="Google Shape;42;p149"/>
          <p:cNvSpPr>
            <a:spLocks noGrp="1"/>
          </p:cNvSpPr>
          <p:nvPr>
            <p:ph type="pic" idx="3"/>
          </p:nvPr>
        </p:nvSpPr>
        <p:spPr>
          <a:xfrm>
            <a:off x="1054740" y="3954910"/>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3" name="Google Shape;43;p149"/>
          <p:cNvSpPr>
            <a:spLocks noGrp="1"/>
          </p:cNvSpPr>
          <p:nvPr>
            <p:ph type="pic" idx="4"/>
          </p:nvPr>
        </p:nvSpPr>
        <p:spPr>
          <a:xfrm>
            <a:off x="1054740" y="1197196"/>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4" name="Google Shape;44;p149"/>
          <p:cNvSpPr>
            <a:spLocks noGrp="1"/>
          </p:cNvSpPr>
          <p:nvPr>
            <p:ph type="pic" idx="5"/>
          </p:nvPr>
        </p:nvSpPr>
        <p:spPr>
          <a:xfrm>
            <a:off x="5964196" y="1197196"/>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 name="Google Shape;45;p149"/>
          <p:cNvSpPr>
            <a:spLocks noGrp="1"/>
          </p:cNvSpPr>
          <p:nvPr>
            <p:ph type="pic" idx="6"/>
          </p:nvPr>
        </p:nvSpPr>
        <p:spPr>
          <a:xfrm>
            <a:off x="3509445" y="2576001"/>
            <a:ext cx="2487226"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1"/>
        <p:cNvGrpSpPr/>
        <p:nvPr/>
      </p:nvGrpSpPr>
      <p:grpSpPr>
        <a:xfrm>
          <a:off x="0" y="0"/>
          <a:ext cx="0" cy="0"/>
          <a:chOff x="0" y="0"/>
          <a:chExt cx="0" cy="0"/>
        </a:xfrm>
      </p:grpSpPr>
      <p:sp>
        <p:nvSpPr>
          <p:cNvPr id="782" name="Google Shape;782;p137"/>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3" name="Google Shape;783;p137"/>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4" name="Google Shape;784;p137"/>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5"/>
        <p:cNvGrpSpPr/>
        <p:nvPr/>
      </p:nvGrpSpPr>
      <p:grpSpPr>
        <a:xfrm>
          <a:off x="0" y="0"/>
          <a:ext cx="0" cy="0"/>
          <a:chOff x="0" y="0"/>
          <a:chExt cx="0" cy="0"/>
        </a:xfrm>
      </p:grpSpPr>
      <p:sp>
        <p:nvSpPr>
          <p:cNvPr id="786" name="Google Shape;786;p138"/>
          <p:cNvSpPr txBox="1">
            <a:spLocks noGrp="1"/>
          </p:cNvSpPr>
          <p:nvPr>
            <p:ph type="title"/>
          </p:nvPr>
        </p:nvSpPr>
        <p:spPr>
          <a:xfrm>
            <a:off x="457202" y="273101"/>
            <a:ext cx="3008313" cy="1162051"/>
          </a:xfrm>
          <a:prstGeom prst="rect">
            <a:avLst/>
          </a:prstGeom>
          <a:noFill/>
          <a:ln>
            <a:noFill/>
          </a:ln>
        </p:spPr>
        <p:txBody>
          <a:bodyPr spcFirstLastPara="1" wrap="square" lIns="98450" tIns="49225" rIns="98450" bIns="49225"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7" name="Google Shape;787;p138"/>
          <p:cNvSpPr txBox="1">
            <a:spLocks noGrp="1"/>
          </p:cNvSpPr>
          <p:nvPr>
            <p:ph type="body" idx="1"/>
          </p:nvPr>
        </p:nvSpPr>
        <p:spPr>
          <a:xfrm>
            <a:off x="3575050" y="273104"/>
            <a:ext cx="5111750" cy="5853113"/>
          </a:xfrm>
          <a:prstGeom prst="rect">
            <a:avLst/>
          </a:prstGeom>
          <a:noFill/>
          <a:ln>
            <a:noFill/>
          </a:ln>
        </p:spPr>
        <p:txBody>
          <a:bodyPr spcFirstLastPara="1" wrap="square" lIns="98450" tIns="49225" rIns="98450" bIns="49225" anchor="t" anchorCtr="0">
            <a:noAutofit/>
          </a:bodyPr>
          <a:lstStyle>
            <a:lvl1pPr marL="457200" lvl="0" indent="-450850" algn="l">
              <a:spcBef>
                <a:spcPts val="700"/>
              </a:spcBef>
              <a:spcAft>
                <a:spcPts val="0"/>
              </a:spcAft>
              <a:buClr>
                <a:schemeClr val="dk1"/>
              </a:buClr>
              <a:buSzPts val="3500"/>
              <a:buChar char="•"/>
              <a:defRPr sz="3500"/>
            </a:lvl1pPr>
            <a:lvl2pPr marL="914400" lvl="1" indent="-419100" algn="l">
              <a:spcBef>
                <a:spcPts val="600"/>
              </a:spcBef>
              <a:spcAft>
                <a:spcPts val="0"/>
              </a:spcAft>
              <a:buClr>
                <a:schemeClr val="dk1"/>
              </a:buClr>
              <a:buSzPts val="3000"/>
              <a:buChar char="–"/>
              <a:defRPr sz="3000"/>
            </a:lvl2pPr>
            <a:lvl3pPr marL="1371600" lvl="2" indent="-393700" algn="l">
              <a:spcBef>
                <a:spcPts val="520"/>
              </a:spcBef>
              <a:spcAft>
                <a:spcPts val="0"/>
              </a:spcAft>
              <a:buClr>
                <a:schemeClr val="dk1"/>
              </a:buClr>
              <a:buSzPts val="2600"/>
              <a:buChar char="•"/>
              <a:defRPr sz="2600"/>
            </a:lvl3pPr>
            <a:lvl4pPr marL="1828800" lvl="3" indent="-368300" algn="l">
              <a:spcBef>
                <a:spcPts val="440"/>
              </a:spcBef>
              <a:spcAft>
                <a:spcPts val="0"/>
              </a:spcAft>
              <a:buClr>
                <a:schemeClr val="dk1"/>
              </a:buClr>
              <a:buSzPts val="2200"/>
              <a:buChar char="–"/>
              <a:defRPr sz="2200"/>
            </a:lvl4pPr>
            <a:lvl5pPr marL="2286000" lvl="4" indent="-368300" algn="l">
              <a:spcBef>
                <a:spcPts val="440"/>
              </a:spcBef>
              <a:spcAft>
                <a:spcPts val="0"/>
              </a:spcAft>
              <a:buClr>
                <a:schemeClr val="dk1"/>
              </a:buClr>
              <a:buSzPts val="2200"/>
              <a:buChar char="»"/>
              <a:defRPr sz="2200"/>
            </a:lvl5pPr>
            <a:lvl6pPr marL="2743200" lvl="5" indent="-368300" algn="l">
              <a:spcBef>
                <a:spcPts val="440"/>
              </a:spcBef>
              <a:spcAft>
                <a:spcPts val="0"/>
              </a:spcAft>
              <a:buClr>
                <a:schemeClr val="dk1"/>
              </a:buClr>
              <a:buSzPts val="2200"/>
              <a:buChar char="•"/>
              <a:defRPr sz="2200"/>
            </a:lvl6pPr>
            <a:lvl7pPr marL="3200400" lvl="6" indent="-368300" algn="l">
              <a:spcBef>
                <a:spcPts val="440"/>
              </a:spcBef>
              <a:spcAft>
                <a:spcPts val="0"/>
              </a:spcAft>
              <a:buClr>
                <a:schemeClr val="dk1"/>
              </a:buClr>
              <a:buSzPts val="2200"/>
              <a:buChar char="•"/>
              <a:defRPr sz="2200"/>
            </a:lvl7pPr>
            <a:lvl8pPr marL="3657600" lvl="7" indent="-368300" algn="l">
              <a:spcBef>
                <a:spcPts val="440"/>
              </a:spcBef>
              <a:spcAft>
                <a:spcPts val="0"/>
              </a:spcAft>
              <a:buClr>
                <a:schemeClr val="dk1"/>
              </a:buClr>
              <a:buSzPts val="2200"/>
              <a:buChar char="•"/>
              <a:defRPr sz="2200"/>
            </a:lvl8pPr>
            <a:lvl9pPr marL="4114800" lvl="8" indent="-368300" algn="l">
              <a:spcBef>
                <a:spcPts val="440"/>
              </a:spcBef>
              <a:spcAft>
                <a:spcPts val="0"/>
              </a:spcAft>
              <a:buClr>
                <a:schemeClr val="dk1"/>
              </a:buClr>
              <a:buSzPts val="2200"/>
              <a:buChar char="•"/>
              <a:defRPr sz="2200"/>
            </a:lvl9pPr>
          </a:lstStyle>
          <a:p>
            <a:endParaRPr/>
          </a:p>
        </p:txBody>
      </p:sp>
      <p:sp>
        <p:nvSpPr>
          <p:cNvPr id="788" name="Google Shape;788;p138"/>
          <p:cNvSpPr txBox="1">
            <a:spLocks noGrp="1"/>
          </p:cNvSpPr>
          <p:nvPr>
            <p:ph type="body" idx="2"/>
          </p:nvPr>
        </p:nvSpPr>
        <p:spPr>
          <a:xfrm>
            <a:off x="457202" y="1435103"/>
            <a:ext cx="3008313" cy="4691063"/>
          </a:xfrm>
          <a:prstGeom prst="rect">
            <a:avLst/>
          </a:prstGeom>
          <a:noFill/>
          <a:ln>
            <a:noFill/>
          </a:ln>
        </p:spPr>
        <p:txBody>
          <a:bodyPr spcFirstLastPara="1" wrap="square" lIns="98450" tIns="49225" rIns="98450" bIns="49225"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789" name="Google Shape;789;p138"/>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0" name="Google Shape;790;p138"/>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1" name="Google Shape;791;p138"/>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2"/>
        <p:cNvGrpSpPr/>
        <p:nvPr/>
      </p:nvGrpSpPr>
      <p:grpSpPr>
        <a:xfrm>
          <a:off x="0" y="0"/>
          <a:ext cx="0" cy="0"/>
          <a:chOff x="0" y="0"/>
          <a:chExt cx="0" cy="0"/>
        </a:xfrm>
      </p:grpSpPr>
      <p:sp>
        <p:nvSpPr>
          <p:cNvPr id="793" name="Google Shape;793;p139"/>
          <p:cNvSpPr txBox="1">
            <a:spLocks noGrp="1"/>
          </p:cNvSpPr>
          <p:nvPr>
            <p:ph type="title"/>
          </p:nvPr>
        </p:nvSpPr>
        <p:spPr>
          <a:xfrm>
            <a:off x="1792288" y="4800601"/>
            <a:ext cx="5486400" cy="566738"/>
          </a:xfrm>
          <a:prstGeom prst="rect">
            <a:avLst/>
          </a:prstGeom>
          <a:noFill/>
          <a:ln>
            <a:noFill/>
          </a:ln>
        </p:spPr>
        <p:txBody>
          <a:bodyPr spcFirstLastPara="1" wrap="square" lIns="98450" tIns="49225" rIns="98450" bIns="49225"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4" name="Google Shape;794;p139"/>
          <p:cNvSpPr>
            <a:spLocks noGrp="1"/>
          </p:cNvSpPr>
          <p:nvPr>
            <p:ph type="pic" idx="2"/>
          </p:nvPr>
        </p:nvSpPr>
        <p:spPr>
          <a:xfrm>
            <a:off x="1792288" y="612776"/>
            <a:ext cx="5486400" cy="4114800"/>
          </a:xfrm>
          <a:prstGeom prst="rect">
            <a:avLst/>
          </a:prstGeom>
          <a:noFill/>
          <a:ln>
            <a:noFill/>
          </a:ln>
        </p:spPr>
      </p:sp>
      <p:sp>
        <p:nvSpPr>
          <p:cNvPr id="795" name="Google Shape;795;p139"/>
          <p:cNvSpPr txBox="1">
            <a:spLocks noGrp="1"/>
          </p:cNvSpPr>
          <p:nvPr>
            <p:ph type="body" idx="1"/>
          </p:nvPr>
        </p:nvSpPr>
        <p:spPr>
          <a:xfrm>
            <a:off x="1792288" y="5367391"/>
            <a:ext cx="5486400" cy="804863"/>
          </a:xfrm>
          <a:prstGeom prst="rect">
            <a:avLst/>
          </a:prstGeom>
          <a:noFill/>
          <a:ln>
            <a:noFill/>
          </a:ln>
        </p:spPr>
        <p:txBody>
          <a:bodyPr spcFirstLastPara="1" wrap="square" lIns="98450" tIns="49225" rIns="98450" bIns="49225"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796" name="Google Shape;796;p139"/>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7" name="Google Shape;797;p139"/>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8" name="Google Shape;798;p139"/>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9"/>
        <p:cNvGrpSpPr/>
        <p:nvPr/>
      </p:nvGrpSpPr>
      <p:grpSpPr>
        <a:xfrm>
          <a:off x="0" y="0"/>
          <a:ext cx="0" cy="0"/>
          <a:chOff x="0" y="0"/>
          <a:chExt cx="0" cy="0"/>
        </a:xfrm>
      </p:grpSpPr>
      <p:sp>
        <p:nvSpPr>
          <p:cNvPr id="800" name="Google Shape;800;p140"/>
          <p:cNvSpPr txBox="1">
            <a:spLocks noGrp="1"/>
          </p:cNvSpPr>
          <p:nvPr>
            <p:ph type="title"/>
          </p:nvPr>
        </p:nvSpPr>
        <p:spPr>
          <a:xfrm>
            <a:off x="457200" y="274638"/>
            <a:ext cx="8229600" cy="11430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1" name="Google Shape;801;p140"/>
          <p:cNvSpPr txBox="1">
            <a:spLocks noGrp="1"/>
          </p:cNvSpPr>
          <p:nvPr>
            <p:ph type="body" idx="1"/>
          </p:nvPr>
        </p:nvSpPr>
        <p:spPr>
          <a:xfrm rot="5400000">
            <a:off x="2309018" y="-251613"/>
            <a:ext cx="4525963" cy="8229600"/>
          </a:xfrm>
          <a:prstGeom prst="rect">
            <a:avLst/>
          </a:prstGeom>
          <a:noFill/>
          <a:ln>
            <a:noFill/>
          </a:ln>
        </p:spPr>
        <p:txBody>
          <a:bodyPr spcFirstLastPara="1" wrap="square" lIns="98450" tIns="49225" rIns="98450" bIns="492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2" name="Google Shape;802;p140"/>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3" name="Google Shape;803;p140"/>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4" name="Google Shape;804;p140"/>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5"/>
        <p:cNvGrpSpPr/>
        <p:nvPr/>
      </p:nvGrpSpPr>
      <p:grpSpPr>
        <a:xfrm>
          <a:off x="0" y="0"/>
          <a:ext cx="0" cy="0"/>
          <a:chOff x="0" y="0"/>
          <a:chExt cx="0" cy="0"/>
        </a:xfrm>
      </p:grpSpPr>
      <p:sp>
        <p:nvSpPr>
          <p:cNvPr id="806" name="Google Shape;806;p141"/>
          <p:cNvSpPr txBox="1">
            <a:spLocks noGrp="1"/>
          </p:cNvSpPr>
          <p:nvPr>
            <p:ph type="title"/>
          </p:nvPr>
        </p:nvSpPr>
        <p:spPr>
          <a:xfrm rot="5400000">
            <a:off x="4732337" y="2171755"/>
            <a:ext cx="5851525" cy="20574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7" name="Google Shape;807;p141"/>
          <p:cNvSpPr txBox="1">
            <a:spLocks noGrp="1"/>
          </p:cNvSpPr>
          <p:nvPr>
            <p:ph type="body" idx="1"/>
          </p:nvPr>
        </p:nvSpPr>
        <p:spPr>
          <a:xfrm rot="5400000">
            <a:off x="541338" y="190555"/>
            <a:ext cx="5851525" cy="6019800"/>
          </a:xfrm>
          <a:prstGeom prst="rect">
            <a:avLst/>
          </a:prstGeom>
          <a:noFill/>
          <a:ln>
            <a:noFill/>
          </a:ln>
        </p:spPr>
        <p:txBody>
          <a:bodyPr spcFirstLastPara="1" wrap="square" lIns="98450" tIns="49225" rIns="98450" bIns="492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8" name="Google Shape;808;p141"/>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9" name="Google Shape;809;p141"/>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0" name="Google Shape;810;p141"/>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仅标题">
  <p:cSld name="7_仅标题">
    <p:spTree>
      <p:nvGrpSpPr>
        <p:cNvPr id="1" name="Shape 46"/>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3113">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仅标题">
  <p:cSld name="5_仅标题">
    <p:spTree>
      <p:nvGrpSpPr>
        <p:cNvPr id="1" name="Shape 47"/>
        <p:cNvGrpSpPr/>
        <p:nvPr/>
      </p:nvGrpSpPr>
      <p:grpSpPr>
        <a:xfrm>
          <a:off x="0" y="0"/>
          <a:ext cx="0" cy="0"/>
          <a:chOff x="0" y="0"/>
          <a:chExt cx="0" cy="0"/>
        </a:xfrm>
      </p:grpSpPr>
      <p:sp>
        <p:nvSpPr>
          <p:cNvPr id="48" name="Google Shape;48;p151"/>
          <p:cNvSpPr>
            <a:spLocks noGrp="1"/>
          </p:cNvSpPr>
          <p:nvPr>
            <p:ph type="pic" idx="2"/>
          </p:nvPr>
        </p:nvSpPr>
        <p:spPr>
          <a:xfrm>
            <a:off x="533673" y="4037715"/>
            <a:ext cx="1335647" cy="178086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9" name="Google Shape;49;p151"/>
          <p:cNvSpPr>
            <a:spLocks noGrp="1"/>
          </p:cNvSpPr>
          <p:nvPr>
            <p:ph type="pic" idx="3"/>
          </p:nvPr>
        </p:nvSpPr>
        <p:spPr>
          <a:xfrm>
            <a:off x="767603" y="1243957"/>
            <a:ext cx="1747653" cy="233020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 name="Google Shape;50;p151"/>
          <p:cNvSpPr>
            <a:spLocks noGrp="1"/>
          </p:cNvSpPr>
          <p:nvPr>
            <p:ph type="pic" idx="4"/>
          </p:nvPr>
        </p:nvSpPr>
        <p:spPr>
          <a:xfrm>
            <a:off x="6556582" y="1101656"/>
            <a:ext cx="1961105"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1" name="Google Shape;51;p151"/>
          <p:cNvSpPr>
            <a:spLocks noGrp="1"/>
          </p:cNvSpPr>
          <p:nvPr>
            <p:ph type="pic" idx="5"/>
          </p:nvPr>
        </p:nvSpPr>
        <p:spPr>
          <a:xfrm>
            <a:off x="2391686" y="1243957"/>
            <a:ext cx="3905795" cy="520772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仅标题">
  <p:cSld name="4_仅标题">
    <p:spTree>
      <p:nvGrpSpPr>
        <p:cNvPr id="1" name="Shape 52"/>
        <p:cNvGrpSpPr/>
        <p:nvPr/>
      </p:nvGrpSpPr>
      <p:grpSpPr>
        <a:xfrm>
          <a:off x="0" y="0"/>
          <a:ext cx="0" cy="0"/>
          <a:chOff x="0" y="0"/>
          <a:chExt cx="0" cy="0"/>
        </a:xfrm>
      </p:grpSpPr>
      <p:sp>
        <p:nvSpPr>
          <p:cNvPr id="53" name="Google Shape;53;p152"/>
          <p:cNvSpPr>
            <a:spLocks noGrp="1"/>
          </p:cNvSpPr>
          <p:nvPr>
            <p:ph type="pic" idx="2"/>
          </p:nvPr>
        </p:nvSpPr>
        <p:spPr>
          <a:xfrm>
            <a:off x="5927951" y="1233204"/>
            <a:ext cx="2892513" cy="444128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4" name="Google Shape;54;p152"/>
          <p:cNvSpPr>
            <a:spLocks noGrp="1"/>
          </p:cNvSpPr>
          <p:nvPr>
            <p:ph type="pic" idx="3"/>
          </p:nvPr>
        </p:nvSpPr>
        <p:spPr>
          <a:xfrm>
            <a:off x="2957626" y="1543883"/>
            <a:ext cx="2970326" cy="45057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仅标题">
  <p:cSld name="3_仅标题">
    <p:spTree>
      <p:nvGrpSpPr>
        <p:cNvPr id="1" name="Shape 55"/>
        <p:cNvGrpSpPr/>
        <p:nvPr/>
      </p:nvGrpSpPr>
      <p:grpSpPr>
        <a:xfrm>
          <a:off x="0" y="0"/>
          <a:ext cx="0" cy="0"/>
          <a:chOff x="0" y="0"/>
          <a:chExt cx="0" cy="0"/>
        </a:xfrm>
      </p:grpSpPr>
      <p:sp>
        <p:nvSpPr>
          <p:cNvPr id="56" name="Google Shape;56;p153"/>
          <p:cNvSpPr>
            <a:spLocks noGrp="1"/>
          </p:cNvSpPr>
          <p:nvPr>
            <p:ph type="pic" idx="2"/>
          </p:nvPr>
        </p:nvSpPr>
        <p:spPr>
          <a:xfrm>
            <a:off x="3672435" y="1549400"/>
            <a:ext cx="4320485" cy="4650048"/>
          </a:xfrm>
          <a:prstGeom prst="rect">
            <a:avLst/>
          </a:prstGeom>
          <a:solidFill>
            <a:srgbClr val="FFC000"/>
          </a:solidFill>
          <a:ln w="1905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仅标题">
  <p:cSld name="2_仅标题">
    <p:spTree>
      <p:nvGrpSpPr>
        <p:cNvPr id="1" name="Shape 57"/>
        <p:cNvGrpSpPr/>
        <p:nvPr/>
      </p:nvGrpSpPr>
      <p:grpSpPr>
        <a:xfrm>
          <a:off x="0" y="0"/>
          <a:ext cx="0" cy="0"/>
          <a:chOff x="0" y="0"/>
          <a:chExt cx="0" cy="0"/>
        </a:xfrm>
      </p:grpSpPr>
      <p:sp>
        <p:nvSpPr>
          <p:cNvPr id="58" name="Google Shape;58;p154"/>
          <p:cNvSpPr>
            <a:spLocks noGrp="1"/>
          </p:cNvSpPr>
          <p:nvPr>
            <p:ph type="pic" idx="2"/>
          </p:nvPr>
        </p:nvSpPr>
        <p:spPr>
          <a:xfrm>
            <a:off x="4414155" y="2421213"/>
            <a:ext cx="2476608" cy="330214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9" name="Google Shape;59;p154"/>
          <p:cNvSpPr>
            <a:spLocks noGrp="1"/>
          </p:cNvSpPr>
          <p:nvPr>
            <p:ph type="pic" idx="3"/>
          </p:nvPr>
        </p:nvSpPr>
        <p:spPr>
          <a:xfrm>
            <a:off x="1262215" y="1317732"/>
            <a:ext cx="3065438" cy="514259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60" name="Google Shape;60;p154"/>
          <p:cNvSpPr>
            <a:spLocks noGrp="1"/>
          </p:cNvSpPr>
          <p:nvPr>
            <p:ph type="pic" idx="4"/>
          </p:nvPr>
        </p:nvSpPr>
        <p:spPr>
          <a:xfrm>
            <a:off x="6277158" y="931686"/>
            <a:ext cx="2050318"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61"/>
        <p:cNvGrpSpPr/>
        <p:nvPr/>
      </p:nvGrpSpPr>
      <p:grpSpPr>
        <a:xfrm>
          <a:off x="0" y="0"/>
          <a:ext cx="0" cy="0"/>
          <a:chOff x="0" y="0"/>
          <a:chExt cx="0" cy="0"/>
        </a:xfrm>
      </p:grpSpPr>
      <p:sp>
        <p:nvSpPr>
          <p:cNvPr id="62" name="Google Shape;62;p155"/>
          <p:cNvSpPr>
            <a:spLocks noGrp="1"/>
          </p:cNvSpPr>
          <p:nvPr>
            <p:ph type="pic" idx="2"/>
          </p:nvPr>
        </p:nvSpPr>
        <p:spPr>
          <a:xfrm>
            <a:off x="5880355" y="3795499"/>
            <a:ext cx="2356843"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63" name="Google Shape;63;p155"/>
          <p:cNvSpPr>
            <a:spLocks noGrp="1"/>
          </p:cNvSpPr>
          <p:nvPr>
            <p:ph type="pic" idx="3"/>
          </p:nvPr>
        </p:nvSpPr>
        <p:spPr>
          <a:xfrm>
            <a:off x="5880328" y="1465948"/>
            <a:ext cx="2356844"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64" name="Google Shape;64;p155"/>
          <p:cNvSpPr>
            <a:spLocks noGrp="1"/>
          </p:cNvSpPr>
          <p:nvPr>
            <p:ph type="pic" idx="4"/>
          </p:nvPr>
        </p:nvSpPr>
        <p:spPr>
          <a:xfrm>
            <a:off x="862013" y="1465953"/>
            <a:ext cx="4860081" cy="452286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空白">
  <p:cSld name="4_空白">
    <p:spTree>
      <p:nvGrpSpPr>
        <p:cNvPr id="1" name="Shape 65"/>
        <p:cNvGrpSpPr/>
        <p:nvPr/>
      </p:nvGrpSpPr>
      <p:grpSpPr>
        <a:xfrm>
          <a:off x="0" y="0"/>
          <a:ext cx="0" cy="0"/>
          <a:chOff x="0" y="0"/>
          <a:chExt cx="0" cy="0"/>
        </a:xfrm>
      </p:grpSpPr>
      <p:sp>
        <p:nvSpPr>
          <p:cNvPr id="66" name="Google Shape;66;p156"/>
          <p:cNvSpPr>
            <a:spLocks noGrp="1"/>
          </p:cNvSpPr>
          <p:nvPr>
            <p:ph type="pic" idx="2"/>
          </p:nvPr>
        </p:nvSpPr>
        <p:spPr>
          <a:xfrm>
            <a:off x="5469064" y="3068011"/>
            <a:ext cx="3084413"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67" name="Google Shape;67;p156"/>
          <p:cNvSpPr>
            <a:spLocks noGrp="1"/>
          </p:cNvSpPr>
          <p:nvPr>
            <p:ph type="pic" idx="3"/>
          </p:nvPr>
        </p:nvSpPr>
        <p:spPr>
          <a:xfrm>
            <a:off x="3022500" y="2137169"/>
            <a:ext cx="3084413"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68" name="Google Shape;68;p156"/>
          <p:cNvSpPr>
            <a:spLocks noGrp="1"/>
          </p:cNvSpPr>
          <p:nvPr>
            <p:ph type="pic" idx="4"/>
          </p:nvPr>
        </p:nvSpPr>
        <p:spPr>
          <a:xfrm>
            <a:off x="575935" y="1206417"/>
            <a:ext cx="3084413"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空白">
  <p:cSld name="3_空白">
    <p:spTree>
      <p:nvGrpSpPr>
        <p:cNvPr id="1" name="Shape 69"/>
        <p:cNvGrpSpPr/>
        <p:nvPr/>
      </p:nvGrpSpPr>
      <p:grpSpPr>
        <a:xfrm>
          <a:off x="0" y="0"/>
          <a:ext cx="0" cy="0"/>
          <a:chOff x="0" y="0"/>
          <a:chExt cx="0" cy="0"/>
        </a:xfrm>
      </p:grpSpPr>
      <p:sp>
        <p:nvSpPr>
          <p:cNvPr id="70" name="Google Shape;70;p157"/>
          <p:cNvSpPr>
            <a:spLocks noGrp="1"/>
          </p:cNvSpPr>
          <p:nvPr>
            <p:ph type="pic" idx="2"/>
          </p:nvPr>
        </p:nvSpPr>
        <p:spPr>
          <a:xfrm>
            <a:off x="2120977" y="1157942"/>
            <a:ext cx="4902050" cy="444863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71" name="Google Shape;71;p157"/>
          <p:cNvSpPr>
            <a:spLocks noGrp="1"/>
          </p:cNvSpPr>
          <p:nvPr>
            <p:ph type="pic" idx="3"/>
          </p:nvPr>
        </p:nvSpPr>
        <p:spPr>
          <a:xfrm>
            <a:off x="6226783" y="3589522"/>
            <a:ext cx="2018528" cy="26913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72" name="Google Shape;72;p157"/>
          <p:cNvSpPr>
            <a:spLocks noGrp="1"/>
          </p:cNvSpPr>
          <p:nvPr>
            <p:ph type="pic" idx="4"/>
          </p:nvPr>
        </p:nvSpPr>
        <p:spPr>
          <a:xfrm>
            <a:off x="898716" y="3382310"/>
            <a:ext cx="2050319"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73"/>
        <p:cNvGrpSpPr/>
        <p:nvPr/>
      </p:nvGrpSpPr>
      <p:grpSpPr>
        <a:xfrm>
          <a:off x="0" y="0"/>
          <a:ext cx="0" cy="0"/>
          <a:chOff x="0" y="0"/>
          <a:chExt cx="0" cy="0"/>
        </a:xfrm>
      </p:grpSpPr>
      <p:sp>
        <p:nvSpPr>
          <p:cNvPr id="74" name="Google Shape;74;p158"/>
          <p:cNvSpPr>
            <a:spLocks noGrp="1"/>
          </p:cNvSpPr>
          <p:nvPr>
            <p:ph type="pic" idx="2"/>
          </p:nvPr>
        </p:nvSpPr>
        <p:spPr>
          <a:xfrm>
            <a:off x="5190965" y="1767877"/>
            <a:ext cx="3453813" cy="465589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75" name="Google Shape;75;p158"/>
          <p:cNvSpPr>
            <a:spLocks noGrp="1"/>
          </p:cNvSpPr>
          <p:nvPr>
            <p:ph type="pic" idx="3"/>
          </p:nvPr>
        </p:nvSpPr>
        <p:spPr>
          <a:xfrm>
            <a:off x="2844789" y="761108"/>
            <a:ext cx="3298060" cy="518878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76" name="Google Shape;76;p158"/>
          <p:cNvSpPr>
            <a:spLocks noGrp="1"/>
          </p:cNvSpPr>
          <p:nvPr>
            <p:ph type="pic" idx="4"/>
          </p:nvPr>
        </p:nvSpPr>
        <p:spPr>
          <a:xfrm>
            <a:off x="611977" y="1767878"/>
            <a:ext cx="2901779" cy="442180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2_仅标题">
  <p:cSld name="12_仅标题">
    <p:spTree>
      <p:nvGrpSpPr>
        <p:cNvPr id="1" name="Shape 13"/>
        <p:cNvGrpSpPr/>
        <p:nvPr/>
      </p:nvGrpSpPr>
      <p:grpSpPr>
        <a:xfrm>
          <a:off x="0" y="0"/>
          <a:ext cx="0" cy="0"/>
          <a:chOff x="0" y="0"/>
          <a:chExt cx="0" cy="0"/>
        </a:xfrm>
      </p:grpSpPr>
      <p:sp>
        <p:nvSpPr>
          <p:cNvPr id="14" name="Google Shape;14;p67"/>
          <p:cNvSpPr>
            <a:spLocks noGrp="1"/>
          </p:cNvSpPr>
          <p:nvPr>
            <p:ph type="pic" idx="2"/>
          </p:nvPr>
        </p:nvSpPr>
        <p:spPr>
          <a:xfrm>
            <a:off x="4446498" y="3247146"/>
            <a:ext cx="1961104"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5" name="Google Shape;15;p67"/>
          <p:cNvSpPr>
            <a:spLocks noGrp="1"/>
          </p:cNvSpPr>
          <p:nvPr>
            <p:ph type="pic" idx="3"/>
          </p:nvPr>
        </p:nvSpPr>
        <p:spPr>
          <a:xfrm>
            <a:off x="6407627" y="1697044"/>
            <a:ext cx="1961105"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6" name="Google Shape;16;p67"/>
          <p:cNvSpPr>
            <a:spLocks noGrp="1"/>
          </p:cNvSpPr>
          <p:nvPr>
            <p:ph type="pic" idx="4"/>
          </p:nvPr>
        </p:nvSpPr>
        <p:spPr>
          <a:xfrm>
            <a:off x="877922" y="1569061"/>
            <a:ext cx="3356781" cy="447570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77"/>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仅标题">
  <p:cSld name="3_仅标题">
    <p:spTree>
      <p:nvGrpSpPr>
        <p:cNvPr id="1" name="Shape 81"/>
        <p:cNvGrpSpPr/>
        <p:nvPr/>
      </p:nvGrpSpPr>
      <p:grpSpPr>
        <a:xfrm>
          <a:off x="0" y="0"/>
          <a:ext cx="0" cy="0"/>
          <a:chOff x="0" y="0"/>
          <a:chExt cx="0" cy="0"/>
        </a:xfrm>
      </p:grpSpPr>
      <p:sp>
        <p:nvSpPr>
          <p:cNvPr id="82" name="Google Shape;82;p66"/>
          <p:cNvSpPr>
            <a:spLocks noGrp="1"/>
          </p:cNvSpPr>
          <p:nvPr>
            <p:ph type="pic" idx="2"/>
          </p:nvPr>
        </p:nvSpPr>
        <p:spPr>
          <a:xfrm>
            <a:off x="3672431" y="1549400"/>
            <a:ext cx="4320485" cy="4650048"/>
          </a:xfrm>
          <a:prstGeom prst="rect">
            <a:avLst/>
          </a:prstGeom>
          <a:solidFill>
            <a:srgbClr val="FFC000"/>
          </a:solidFill>
          <a:ln w="1905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2_仅标题">
  <p:cSld name="12_仅标题">
    <p:spTree>
      <p:nvGrpSpPr>
        <p:cNvPr id="1" name="Shape 83"/>
        <p:cNvGrpSpPr/>
        <p:nvPr/>
      </p:nvGrpSpPr>
      <p:grpSpPr>
        <a:xfrm>
          <a:off x="0" y="0"/>
          <a:ext cx="0" cy="0"/>
          <a:chOff x="0" y="0"/>
          <a:chExt cx="0" cy="0"/>
        </a:xfrm>
      </p:grpSpPr>
      <p:sp>
        <p:nvSpPr>
          <p:cNvPr id="84" name="Google Shape;84;p68"/>
          <p:cNvSpPr>
            <a:spLocks noGrp="1"/>
          </p:cNvSpPr>
          <p:nvPr>
            <p:ph type="pic" idx="2"/>
          </p:nvPr>
        </p:nvSpPr>
        <p:spPr>
          <a:xfrm>
            <a:off x="4446498" y="3247146"/>
            <a:ext cx="1961104"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85" name="Google Shape;85;p68"/>
          <p:cNvSpPr>
            <a:spLocks noGrp="1"/>
          </p:cNvSpPr>
          <p:nvPr>
            <p:ph type="pic" idx="3"/>
          </p:nvPr>
        </p:nvSpPr>
        <p:spPr>
          <a:xfrm>
            <a:off x="6407623" y="1697044"/>
            <a:ext cx="1961105"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86" name="Google Shape;86;p68"/>
          <p:cNvSpPr>
            <a:spLocks noGrp="1"/>
          </p:cNvSpPr>
          <p:nvPr>
            <p:ph type="pic" idx="4"/>
          </p:nvPr>
        </p:nvSpPr>
        <p:spPr>
          <a:xfrm>
            <a:off x="877922" y="1569061"/>
            <a:ext cx="3356781" cy="447570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87"/>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3_仅标题">
  <p:cSld name="13_仅标题">
    <p:spTree>
      <p:nvGrpSpPr>
        <p:cNvPr id="1" name="Shape 88"/>
        <p:cNvGrpSpPr/>
        <p:nvPr/>
      </p:nvGrpSpPr>
      <p:grpSpPr>
        <a:xfrm>
          <a:off x="0" y="0"/>
          <a:ext cx="0" cy="0"/>
          <a:chOff x="0" y="0"/>
          <a:chExt cx="0" cy="0"/>
        </a:xfrm>
      </p:grpSpPr>
      <p:sp>
        <p:nvSpPr>
          <p:cNvPr id="89" name="Google Shape;89;p160"/>
          <p:cNvSpPr>
            <a:spLocks noGrp="1"/>
          </p:cNvSpPr>
          <p:nvPr>
            <p:ph type="pic" idx="2"/>
          </p:nvPr>
        </p:nvSpPr>
        <p:spPr>
          <a:xfrm>
            <a:off x="1014135" y="2705994"/>
            <a:ext cx="2833631"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90" name="Google Shape;90;p160"/>
          <p:cNvSpPr>
            <a:spLocks noGrp="1"/>
          </p:cNvSpPr>
          <p:nvPr>
            <p:ph type="pic" idx="3"/>
          </p:nvPr>
        </p:nvSpPr>
        <p:spPr>
          <a:xfrm>
            <a:off x="4264887" y="1615658"/>
            <a:ext cx="2833631"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91"/>
        <p:cNvGrpSpPr/>
        <p:nvPr/>
      </p:nvGrpSpPr>
      <p:grpSpPr>
        <a:xfrm>
          <a:off x="0" y="0"/>
          <a:ext cx="0" cy="0"/>
          <a:chOff x="0" y="0"/>
          <a:chExt cx="0" cy="0"/>
        </a:xfrm>
      </p:grpSpPr>
      <p:sp>
        <p:nvSpPr>
          <p:cNvPr id="92" name="Google Shape;92;p161"/>
          <p:cNvSpPr>
            <a:spLocks noGrp="1"/>
          </p:cNvSpPr>
          <p:nvPr>
            <p:ph type="pic" idx="2"/>
          </p:nvPr>
        </p:nvSpPr>
        <p:spPr>
          <a:xfrm>
            <a:off x="5518644" y="3557548"/>
            <a:ext cx="2634779" cy="231471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93" name="Google Shape;93;p161"/>
          <p:cNvSpPr>
            <a:spLocks noGrp="1"/>
          </p:cNvSpPr>
          <p:nvPr>
            <p:ph type="pic" idx="3"/>
          </p:nvPr>
        </p:nvSpPr>
        <p:spPr>
          <a:xfrm>
            <a:off x="1065003" y="1891186"/>
            <a:ext cx="4082580" cy="358663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6_仅标题">
  <p:cSld name="6_仅标题">
    <p:spTree>
      <p:nvGrpSpPr>
        <p:cNvPr id="1" name="Shape 94"/>
        <p:cNvGrpSpPr/>
        <p:nvPr/>
      </p:nvGrpSpPr>
      <p:grpSpPr>
        <a:xfrm>
          <a:off x="0" y="0"/>
          <a:ext cx="0" cy="0"/>
          <a:chOff x="0" y="0"/>
          <a:chExt cx="0" cy="0"/>
        </a:xfrm>
      </p:grpSpPr>
      <p:sp>
        <p:nvSpPr>
          <p:cNvPr id="95" name="Google Shape;95;p162"/>
          <p:cNvSpPr>
            <a:spLocks noGrp="1"/>
          </p:cNvSpPr>
          <p:nvPr>
            <p:ph type="pic" idx="2"/>
          </p:nvPr>
        </p:nvSpPr>
        <p:spPr>
          <a:xfrm>
            <a:off x="5552846" y="3929743"/>
            <a:ext cx="2898456" cy="247454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96" name="Google Shape;96;p162"/>
          <p:cNvSpPr>
            <a:spLocks noGrp="1"/>
          </p:cNvSpPr>
          <p:nvPr>
            <p:ph type="pic" idx="3"/>
          </p:nvPr>
        </p:nvSpPr>
        <p:spPr>
          <a:xfrm>
            <a:off x="986082" y="1632814"/>
            <a:ext cx="4566787" cy="389887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1_仅标题">
  <p:cSld name="11_仅标题">
    <p:spTree>
      <p:nvGrpSpPr>
        <p:cNvPr id="1" name="Shape 97"/>
        <p:cNvGrpSpPr/>
        <p:nvPr/>
      </p:nvGrpSpPr>
      <p:grpSpPr>
        <a:xfrm>
          <a:off x="0" y="0"/>
          <a:ext cx="0" cy="0"/>
          <a:chOff x="0" y="0"/>
          <a:chExt cx="0" cy="0"/>
        </a:xfrm>
      </p:grpSpPr>
      <p:sp>
        <p:nvSpPr>
          <p:cNvPr id="98" name="Google Shape;98;p163"/>
          <p:cNvSpPr>
            <a:spLocks noGrp="1"/>
          </p:cNvSpPr>
          <p:nvPr>
            <p:ph type="pic" idx="2"/>
          </p:nvPr>
        </p:nvSpPr>
        <p:spPr>
          <a:xfrm>
            <a:off x="5880380" y="3479672"/>
            <a:ext cx="2214095" cy="325301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99" name="Google Shape;99;p163"/>
          <p:cNvSpPr>
            <a:spLocks noGrp="1"/>
          </p:cNvSpPr>
          <p:nvPr>
            <p:ph type="pic" idx="3"/>
          </p:nvPr>
        </p:nvSpPr>
        <p:spPr>
          <a:xfrm>
            <a:off x="6552730" y="931997"/>
            <a:ext cx="1961663" cy="30645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00" name="Google Shape;100;p163"/>
          <p:cNvSpPr>
            <a:spLocks noGrp="1"/>
          </p:cNvSpPr>
          <p:nvPr>
            <p:ph type="pic" idx="4"/>
          </p:nvPr>
        </p:nvSpPr>
        <p:spPr>
          <a:xfrm>
            <a:off x="3402885" y="1071397"/>
            <a:ext cx="2564560" cy="403478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01" name="Google Shape;101;p163"/>
          <p:cNvSpPr>
            <a:spLocks noGrp="1"/>
          </p:cNvSpPr>
          <p:nvPr>
            <p:ph type="pic" idx="5"/>
          </p:nvPr>
        </p:nvSpPr>
        <p:spPr>
          <a:xfrm>
            <a:off x="744451" y="1222012"/>
            <a:ext cx="2365802" cy="388416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0_仅标题">
  <p:cSld name="10_仅标题">
    <p:spTree>
      <p:nvGrpSpPr>
        <p:cNvPr id="1" name="Shape 102"/>
        <p:cNvGrpSpPr/>
        <p:nvPr/>
      </p:nvGrpSpPr>
      <p:grpSpPr>
        <a:xfrm>
          <a:off x="0" y="0"/>
          <a:ext cx="0" cy="0"/>
          <a:chOff x="0" y="0"/>
          <a:chExt cx="0" cy="0"/>
        </a:xfrm>
      </p:grpSpPr>
      <p:sp>
        <p:nvSpPr>
          <p:cNvPr id="103" name="Google Shape;103;p164"/>
          <p:cNvSpPr>
            <a:spLocks noGrp="1"/>
          </p:cNvSpPr>
          <p:nvPr>
            <p:ph type="pic" idx="2"/>
          </p:nvPr>
        </p:nvSpPr>
        <p:spPr>
          <a:xfrm>
            <a:off x="6380161" y="4056229"/>
            <a:ext cx="2197782"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04" name="Google Shape;104;p164"/>
          <p:cNvSpPr>
            <a:spLocks noGrp="1"/>
          </p:cNvSpPr>
          <p:nvPr>
            <p:ph type="pic" idx="3"/>
          </p:nvPr>
        </p:nvSpPr>
        <p:spPr>
          <a:xfrm>
            <a:off x="6380161" y="1617829"/>
            <a:ext cx="2197782"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05" name="Google Shape;105;p164"/>
          <p:cNvSpPr>
            <a:spLocks noGrp="1"/>
          </p:cNvSpPr>
          <p:nvPr>
            <p:ph type="pic" idx="4"/>
          </p:nvPr>
        </p:nvSpPr>
        <p:spPr>
          <a:xfrm>
            <a:off x="847067" y="1308338"/>
            <a:ext cx="5195327" cy="483484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9_仅标题">
  <p:cSld name="9_仅标题">
    <p:spTree>
      <p:nvGrpSpPr>
        <p:cNvPr id="1" name="Shape 106"/>
        <p:cNvGrpSpPr/>
        <p:nvPr/>
      </p:nvGrpSpPr>
      <p:grpSpPr>
        <a:xfrm>
          <a:off x="0" y="0"/>
          <a:ext cx="0" cy="0"/>
          <a:chOff x="0" y="0"/>
          <a:chExt cx="0" cy="0"/>
        </a:xfrm>
      </p:grpSpPr>
      <p:sp>
        <p:nvSpPr>
          <p:cNvPr id="107" name="Google Shape;107;p165"/>
          <p:cNvSpPr>
            <a:spLocks noGrp="1"/>
          </p:cNvSpPr>
          <p:nvPr>
            <p:ph type="pic" idx="2"/>
          </p:nvPr>
        </p:nvSpPr>
        <p:spPr>
          <a:xfrm>
            <a:off x="1992411" y="1386801"/>
            <a:ext cx="5102028" cy="494799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3_仅标题">
  <p:cSld name="13_仅标题">
    <p:spTree>
      <p:nvGrpSpPr>
        <p:cNvPr id="1" name="Shape 17"/>
        <p:cNvGrpSpPr/>
        <p:nvPr/>
      </p:nvGrpSpPr>
      <p:grpSpPr>
        <a:xfrm>
          <a:off x="0" y="0"/>
          <a:ext cx="0" cy="0"/>
          <a:chOff x="0" y="0"/>
          <a:chExt cx="0" cy="0"/>
        </a:xfrm>
      </p:grpSpPr>
      <p:sp>
        <p:nvSpPr>
          <p:cNvPr id="18" name="Google Shape;18;p142"/>
          <p:cNvSpPr>
            <a:spLocks noGrp="1"/>
          </p:cNvSpPr>
          <p:nvPr>
            <p:ph type="pic" idx="2"/>
          </p:nvPr>
        </p:nvSpPr>
        <p:spPr>
          <a:xfrm>
            <a:off x="1014135" y="2705994"/>
            <a:ext cx="2833631"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9" name="Google Shape;19;p142"/>
          <p:cNvSpPr>
            <a:spLocks noGrp="1"/>
          </p:cNvSpPr>
          <p:nvPr>
            <p:ph type="pic" idx="3"/>
          </p:nvPr>
        </p:nvSpPr>
        <p:spPr>
          <a:xfrm>
            <a:off x="4264887" y="1615658"/>
            <a:ext cx="2833631"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08"/>
        <p:cNvGrpSpPr/>
        <p:nvPr/>
      </p:nvGrpSpPr>
      <p:grpSpPr>
        <a:xfrm>
          <a:off x="0" y="0"/>
          <a:ext cx="0" cy="0"/>
          <a:chOff x="0" y="0"/>
          <a:chExt cx="0" cy="0"/>
        </a:xfrm>
      </p:grpSpPr>
      <p:sp>
        <p:nvSpPr>
          <p:cNvPr id="109" name="Google Shape;109;p166"/>
          <p:cNvSpPr>
            <a:spLocks noGrp="1"/>
          </p:cNvSpPr>
          <p:nvPr>
            <p:ph type="pic" idx="2"/>
          </p:nvPr>
        </p:nvSpPr>
        <p:spPr>
          <a:xfrm>
            <a:off x="5782114" y="1604055"/>
            <a:ext cx="2798204" cy="34372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10" name="Google Shape;110;p166"/>
          <p:cNvSpPr>
            <a:spLocks noGrp="1"/>
          </p:cNvSpPr>
          <p:nvPr>
            <p:ph type="pic" idx="3"/>
          </p:nvPr>
        </p:nvSpPr>
        <p:spPr>
          <a:xfrm>
            <a:off x="946569" y="1490362"/>
            <a:ext cx="4230685" cy="392736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8_仅标题">
  <p:cSld name="8_仅标题">
    <p:spTree>
      <p:nvGrpSpPr>
        <p:cNvPr id="1" name="Shape 111"/>
        <p:cNvGrpSpPr/>
        <p:nvPr/>
      </p:nvGrpSpPr>
      <p:grpSpPr>
        <a:xfrm>
          <a:off x="0" y="0"/>
          <a:ext cx="0" cy="0"/>
          <a:chOff x="0" y="0"/>
          <a:chExt cx="0" cy="0"/>
        </a:xfrm>
      </p:grpSpPr>
      <p:sp>
        <p:nvSpPr>
          <p:cNvPr id="112" name="Google Shape;112;p167"/>
          <p:cNvSpPr>
            <a:spLocks noGrp="1"/>
          </p:cNvSpPr>
          <p:nvPr>
            <p:ph type="pic" idx="2"/>
          </p:nvPr>
        </p:nvSpPr>
        <p:spPr>
          <a:xfrm>
            <a:off x="5964192" y="3954902"/>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13" name="Google Shape;113;p167"/>
          <p:cNvSpPr>
            <a:spLocks noGrp="1"/>
          </p:cNvSpPr>
          <p:nvPr>
            <p:ph type="pic" idx="3"/>
          </p:nvPr>
        </p:nvSpPr>
        <p:spPr>
          <a:xfrm>
            <a:off x="1054736" y="3954902"/>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14" name="Google Shape;114;p167"/>
          <p:cNvSpPr>
            <a:spLocks noGrp="1"/>
          </p:cNvSpPr>
          <p:nvPr>
            <p:ph type="pic" idx="4"/>
          </p:nvPr>
        </p:nvSpPr>
        <p:spPr>
          <a:xfrm>
            <a:off x="1054736" y="1197188"/>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15" name="Google Shape;115;p167"/>
          <p:cNvSpPr>
            <a:spLocks noGrp="1"/>
          </p:cNvSpPr>
          <p:nvPr>
            <p:ph type="pic" idx="5"/>
          </p:nvPr>
        </p:nvSpPr>
        <p:spPr>
          <a:xfrm>
            <a:off x="5964192" y="1197188"/>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16" name="Google Shape;116;p167"/>
          <p:cNvSpPr>
            <a:spLocks noGrp="1"/>
          </p:cNvSpPr>
          <p:nvPr>
            <p:ph type="pic" idx="6"/>
          </p:nvPr>
        </p:nvSpPr>
        <p:spPr>
          <a:xfrm>
            <a:off x="3509445" y="2576001"/>
            <a:ext cx="2487226"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7_仅标题">
  <p:cSld name="7_仅标题">
    <p:spTree>
      <p:nvGrpSpPr>
        <p:cNvPr id="1" name="Shape 117"/>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3113">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5_仅标题">
  <p:cSld name="5_仅标题">
    <p:spTree>
      <p:nvGrpSpPr>
        <p:cNvPr id="1" name="Shape 118"/>
        <p:cNvGrpSpPr/>
        <p:nvPr/>
      </p:nvGrpSpPr>
      <p:grpSpPr>
        <a:xfrm>
          <a:off x="0" y="0"/>
          <a:ext cx="0" cy="0"/>
          <a:chOff x="0" y="0"/>
          <a:chExt cx="0" cy="0"/>
        </a:xfrm>
      </p:grpSpPr>
      <p:sp>
        <p:nvSpPr>
          <p:cNvPr id="119" name="Google Shape;119;p169"/>
          <p:cNvSpPr>
            <a:spLocks noGrp="1"/>
          </p:cNvSpPr>
          <p:nvPr>
            <p:ph type="pic" idx="2"/>
          </p:nvPr>
        </p:nvSpPr>
        <p:spPr>
          <a:xfrm>
            <a:off x="533673" y="4037715"/>
            <a:ext cx="1335647" cy="178086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0" name="Google Shape;120;p169"/>
          <p:cNvSpPr>
            <a:spLocks noGrp="1"/>
          </p:cNvSpPr>
          <p:nvPr>
            <p:ph type="pic" idx="3"/>
          </p:nvPr>
        </p:nvSpPr>
        <p:spPr>
          <a:xfrm>
            <a:off x="767603" y="1243957"/>
            <a:ext cx="1747653" cy="233020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1" name="Google Shape;121;p169"/>
          <p:cNvSpPr>
            <a:spLocks noGrp="1"/>
          </p:cNvSpPr>
          <p:nvPr>
            <p:ph type="pic" idx="4"/>
          </p:nvPr>
        </p:nvSpPr>
        <p:spPr>
          <a:xfrm>
            <a:off x="6556578" y="1101656"/>
            <a:ext cx="1961105"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2" name="Google Shape;122;p169"/>
          <p:cNvSpPr>
            <a:spLocks noGrp="1"/>
          </p:cNvSpPr>
          <p:nvPr>
            <p:ph type="pic" idx="5"/>
          </p:nvPr>
        </p:nvSpPr>
        <p:spPr>
          <a:xfrm>
            <a:off x="2391682" y="1243957"/>
            <a:ext cx="3905795" cy="520772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仅标题">
  <p:cSld name="4_仅标题">
    <p:spTree>
      <p:nvGrpSpPr>
        <p:cNvPr id="1" name="Shape 123"/>
        <p:cNvGrpSpPr/>
        <p:nvPr/>
      </p:nvGrpSpPr>
      <p:grpSpPr>
        <a:xfrm>
          <a:off x="0" y="0"/>
          <a:ext cx="0" cy="0"/>
          <a:chOff x="0" y="0"/>
          <a:chExt cx="0" cy="0"/>
        </a:xfrm>
      </p:grpSpPr>
      <p:sp>
        <p:nvSpPr>
          <p:cNvPr id="124" name="Google Shape;124;p170"/>
          <p:cNvSpPr>
            <a:spLocks noGrp="1"/>
          </p:cNvSpPr>
          <p:nvPr>
            <p:ph type="pic" idx="2"/>
          </p:nvPr>
        </p:nvSpPr>
        <p:spPr>
          <a:xfrm>
            <a:off x="5927951" y="1233204"/>
            <a:ext cx="2892513" cy="444128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5" name="Google Shape;125;p170"/>
          <p:cNvSpPr>
            <a:spLocks noGrp="1"/>
          </p:cNvSpPr>
          <p:nvPr>
            <p:ph type="pic" idx="3"/>
          </p:nvPr>
        </p:nvSpPr>
        <p:spPr>
          <a:xfrm>
            <a:off x="2957626" y="1543883"/>
            <a:ext cx="2970326" cy="45057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仅标题">
  <p:cSld name="2_仅标题">
    <p:spTree>
      <p:nvGrpSpPr>
        <p:cNvPr id="1" name="Shape 126"/>
        <p:cNvGrpSpPr/>
        <p:nvPr/>
      </p:nvGrpSpPr>
      <p:grpSpPr>
        <a:xfrm>
          <a:off x="0" y="0"/>
          <a:ext cx="0" cy="0"/>
          <a:chOff x="0" y="0"/>
          <a:chExt cx="0" cy="0"/>
        </a:xfrm>
      </p:grpSpPr>
      <p:sp>
        <p:nvSpPr>
          <p:cNvPr id="127" name="Google Shape;127;p171"/>
          <p:cNvSpPr>
            <a:spLocks noGrp="1"/>
          </p:cNvSpPr>
          <p:nvPr>
            <p:ph type="pic" idx="2"/>
          </p:nvPr>
        </p:nvSpPr>
        <p:spPr>
          <a:xfrm>
            <a:off x="4414155" y="2421213"/>
            <a:ext cx="2476608" cy="330214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8" name="Google Shape;128;p171"/>
          <p:cNvSpPr>
            <a:spLocks noGrp="1"/>
          </p:cNvSpPr>
          <p:nvPr>
            <p:ph type="pic" idx="3"/>
          </p:nvPr>
        </p:nvSpPr>
        <p:spPr>
          <a:xfrm>
            <a:off x="1262215" y="1317732"/>
            <a:ext cx="3065438" cy="514259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9" name="Google Shape;129;p171"/>
          <p:cNvSpPr>
            <a:spLocks noGrp="1"/>
          </p:cNvSpPr>
          <p:nvPr>
            <p:ph type="pic" idx="4"/>
          </p:nvPr>
        </p:nvSpPr>
        <p:spPr>
          <a:xfrm>
            <a:off x="6277158" y="931678"/>
            <a:ext cx="2050318"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130"/>
        <p:cNvGrpSpPr/>
        <p:nvPr/>
      </p:nvGrpSpPr>
      <p:grpSpPr>
        <a:xfrm>
          <a:off x="0" y="0"/>
          <a:ext cx="0" cy="0"/>
          <a:chOff x="0" y="0"/>
          <a:chExt cx="0" cy="0"/>
        </a:xfrm>
      </p:grpSpPr>
      <p:sp>
        <p:nvSpPr>
          <p:cNvPr id="131" name="Google Shape;131;p172"/>
          <p:cNvSpPr>
            <a:spLocks noGrp="1"/>
          </p:cNvSpPr>
          <p:nvPr>
            <p:ph type="pic" idx="2"/>
          </p:nvPr>
        </p:nvSpPr>
        <p:spPr>
          <a:xfrm>
            <a:off x="5880351" y="3795499"/>
            <a:ext cx="2356843"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32" name="Google Shape;132;p172"/>
          <p:cNvSpPr>
            <a:spLocks noGrp="1"/>
          </p:cNvSpPr>
          <p:nvPr>
            <p:ph type="pic" idx="3"/>
          </p:nvPr>
        </p:nvSpPr>
        <p:spPr>
          <a:xfrm>
            <a:off x="5880328" y="1465948"/>
            <a:ext cx="2356844"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33" name="Google Shape;133;p172"/>
          <p:cNvSpPr>
            <a:spLocks noGrp="1"/>
          </p:cNvSpPr>
          <p:nvPr>
            <p:ph type="pic" idx="4"/>
          </p:nvPr>
        </p:nvSpPr>
        <p:spPr>
          <a:xfrm>
            <a:off x="862013" y="1465953"/>
            <a:ext cx="4860081" cy="452286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空白">
  <p:cSld name="4_空白">
    <p:spTree>
      <p:nvGrpSpPr>
        <p:cNvPr id="1" name="Shape 134"/>
        <p:cNvGrpSpPr/>
        <p:nvPr/>
      </p:nvGrpSpPr>
      <p:grpSpPr>
        <a:xfrm>
          <a:off x="0" y="0"/>
          <a:ext cx="0" cy="0"/>
          <a:chOff x="0" y="0"/>
          <a:chExt cx="0" cy="0"/>
        </a:xfrm>
      </p:grpSpPr>
      <p:sp>
        <p:nvSpPr>
          <p:cNvPr id="135" name="Google Shape;135;p173"/>
          <p:cNvSpPr>
            <a:spLocks noGrp="1"/>
          </p:cNvSpPr>
          <p:nvPr>
            <p:ph type="pic" idx="2"/>
          </p:nvPr>
        </p:nvSpPr>
        <p:spPr>
          <a:xfrm>
            <a:off x="5469060" y="3068003"/>
            <a:ext cx="3084413"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36" name="Google Shape;136;p173"/>
          <p:cNvSpPr>
            <a:spLocks noGrp="1"/>
          </p:cNvSpPr>
          <p:nvPr>
            <p:ph type="pic" idx="3"/>
          </p:nvPr>
        </p:nvSpPr>
        <p:spPr>
          <a:xfrm>
            <a:off x="3022496" y="2137169"/>
            <a:ext cx="3084413"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37" name="Google Shape;137;p173"/>
          <p:cNvSpPr>
            <a:spLocks noGrp="1"/>
          </p:cNvSpPr>
          <p:nvPr>
            <p:ph type="pic" idx="4"/>
          </p:nvPr>
        </p:nvSpPr>
        <p:spPr>
          <a:xfrm>
            <a:off x="575931" y="1206409"/>
            <a:ext cx="3084413"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空白">
  <p:cSld name="3_空白">
    <p:spTree>
      <p:nvGrpSpPr>
        <p:cNvPr id="1" name="Shape 138"/>
        <p:cNvGrpSpPr/>
        <p:nvPr/>
      </p:nvGrpSpPr>
      <p:grpSpPr>
        <a:xfrm>
          <a:off x="0" y="0"/>
          <a:ext cx="0" cy="0"/>
          <a:chOff x="0" y="0"/>
          <a:chExt cx="0" cy="0"/>
        </a:xfrm>
      </p:grpSpPr>
      <p:sp>
        <p:nvSpPr>
          <p:cNvPr id="139" name="Google Shape;139;p174"/>
          <p:cNvSpPr>
            <a:spLocks noGrp="1"/>
          </p:cNvSpPr>
          <p:nvPr>
            <p:ph type="pic" idx="2"/>
          </p:nvPr>
        </p:nvSpPr>
        <p:spPr>
          <a:xfrm>
            <a:off x="2120977" y="1157942"/>
            <a:ext cx="4902050" cy="444863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40" name="Google Shape;140;p174"/>
          <p:cNvSpPr>
            <a:spLocks noGrp="1"/>
          </p:cNvSpPr>
          <p:nvPr>
            <p:ph type="pic" idx="3"/>
          </p:nvPr>
        </p:nvSpPr>
        <p:spPr>
          <a:xfrm>
            <a:off x="6226783" y="3589514"/>
            <a:ext cx="2018528" cy="26913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41" name="Google Shape;141;p174"/>
          <p:cNvSpPr>
            <a:spLocks noGrp="1"/>
          </p:cNvSpPr>
          <p:nvPr>
            <p:ph type="pic" idx="4"/>
          </p:nvPr>
        </p:nvSpPr>
        <p:spPr>
          <a:xfrm>
            <a:off x="898712" y="3382302"/>
            <a:ext cx="2050319"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142"/>
        <p:cNvGrpSpPr/>
        <p:nvPr/>
      </p:nvGrpSpPr>
      <p:grpSpPr>
        <a:xfrm>
          <a:off x="0" y="0"/>
          <a:ext cx="0" cy="0"/>
          <a:chOff x="0" y="0"/>
          <a:chExt cx="0" cy="0"/>
        </a:xfrm>
      </p:grpSpPr>
      <p:sp>
        <p:nvSpPr>
          <p:cNvPr id="143" name="Google Shape;143;p175"/>
          <p:cNvSpPr>
            <a:spLocks noGrp="1"/>
          </p:cNvSpPr>
          <p:nvPr>
            <p:ph type="pic" idx="2"/>
          </p:nvPr>
        </p:nvSpPr>
        <p:spPr>
          <a:xfrm>
            <a:off x="5190965" y="1767877"/>
            <a:ext cx="3453813" cy="465589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44" name="Google Shape;144;p175"/>
          <p:cNvSpPr>
            <a:spLocks noGrp="1"/>
          </p:cNvSpPr>
          <p:nvPr>
            <p:ph type="pic" idx="3"/>
          </p:nvPr>
        </p:nvSpPr>
        <p:spPr>
          <a:xfrm>
            <a:off x="2844789" y="761100"/>
            <a:ext cx="3298060" cy="518878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45" name="Google Shape;145;p175"/>
          <p:cNvSpPr>
            <a:spLocks noGrp="1"/>
          </p:cNvSpPr>
          <p:nvPr>
            <p:ph type="pic" idx="4"/>
          </p:nvPr>
        </p:nvSpPr>
        <p:spPr>
          <a:xfrm>
            <a:off x="611973" y="1767878"/>
            <a:ext cx="2901779" cy="442180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20"/>
        <p:cNvGrpSpPr/>
        <p:nvPr/>
      </p:nvGrpSpPr>
      <p:grpSpPr>
        <a:xfrm>
          <a:off x="0" y="0"/>
          <a:ext cx="0" cy="0"/>
          <a:chOff x="0" y="0"/>
          <a:chExt cx="0" cy="0"/>
        </a:xfrm>
      </p:grpSpPr>
      <p:sp>
        <p:nvSpPr>
          <p:cNvPr id="21" name="Google Shape;21;p143"/>
          <p:cNvSpPr>
            <a:spLocks noGrp="1"/>
          </p:cNvSpPr>
          <p:nvPr>
            <p:ph type="pic" idx="2"/>
          </p:nvPr>
        </p:nvSpPr>
        <p:spPr>
          <a:xfrm>
            <a:off x="5518648" y="3557556"/>
            <a:ext cx="2634779" cy="231471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22" name="Google Shape;22;p143"/>
          <p:cNvSpPr>
            <a:spLocks noGrp="1"/>
          </p:cNvSpPr>
          <p:nvPr>
            <p:ph type="pic" idx="3"/>
          </p:nvPr>
        </p:nvSpPr>
        <p:spPr>
          <a:xfrm>
            <a:off x="1065003" y="1891186"/>
            <a:ext cx="4082580" cy="358663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46"/>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仅标题">
  <p:cSld name="3_仅标题">
    <p:spTree>
      <p:nvGrpSpPr>
        <p:cNvPr id="1" name="Shape 445"/>
        <p:cNvGrpSpPr/>
        <p:nvPr/>
      </p:nvGrpSpPr>
      <p:grpSpPr>
        <a:xfrm>
          <a:off x="0" y="0"/>
          <a:ext cx="0" cy="0"/>
          <a:chOff x="0" y="0"/>
          <a:chExt cx="0" cy="0"/>
        </a:xfrm>
      </p:grpSpPr>
      <p:sp>
        <p:nvSpPr>
          <p:cNvPr id="446" name="Google Shape;446;p78"/>
          <p:cNvSpPr>
            <a:spLocks noGrp="1"/>
          </p:cNvSpPr>
          <p:nvPr>
            <p:ph type="pic" idx="2"/>
          </p:nvPr>
        </p:nvSpPr>
        <p:spPr>
          <a:xfrm>
            <a:off x="3672411" y="1549400"/>
            <a:ext cx="4320485" cy="4650048"/>
          </a:xfrm>
          <a:prstGeom prst="rect">
            <a:avLst/>
          </a:prstGeom>
          <a:solidFill>
            <a:srgbClr val="FFC000"/>
          </a:solidFill>
          <a:ln w="1905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447"/>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448"/>
        <p:cNvGrpSpPr/>
        <p:nvPr/>
      </p:nvGrpSpPr>
      <p:grpSpPr>
        <a:xfrm>
          <a:off x="0" y="0"/>
          <a:ext cx="0" cy="0"/>
          <a:chOff x="0" y="0"/>
          <a:chExt cx="0" cy="0"/>
        </a:xfrm>
      </p:grpSpPr>
      <p:sp>
        <p:nvSpPr>
          <p:cNvPr id="449" name="Google Shape;449;p89"/>
          <p:cNvSpPr>
            <a:spLocks noGrp="1"/>
          </p:cNvSpPr>
          <p:nvPr>
            <p:ph type="pic" idx="2"/>
          </p:nvPr>
        </p:nvSpPr>
        <p:spPr>
          <a:xfrm>
            <a:off x="5880331" y="3795499"/>
            <a:ext cx="2356843"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0" name="Google Shape;450;p89"/>
          <p:cNvSpPr>
            <a:spLocks noGrp="1"/>
          </p:cNvSpPr>
          <p:nvPr>
            <p:ph type="pic" idx="3"/>
          </p:nvPr>
        </p:nvSpPr>
        <p:spPr>
          <a:xfrm>
            <a:off x="5880328" y="1465948"/>
            <a:ext cx="2356844"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1" name="Google Shape;451;p89"/>
          <p:cNvSpPr>
            <a:spLocks noGrp="1"/>
          </p:cNvSpPr>
          <p:nvPr>
            <p:ph type="pic" idx="4"/>
          </p:nvPr>
        </p:nvSpPr>
        <p:spPr>
          <a:xfrm>
            <a:off x="862013" y="1465953"/>
            <a:ext cx="4860081" cy="452286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3_仅标题">
  <p:cSld name="13_仅标题">
    <p:spTree>
      <p:nvGrpSpPr>
        <p:cNvPr id="1" name="Shape 452"/>
        <p:cNvGrpSpPr/>
        <p:nvPr/>
      </p:nvGrpSpPr>
      <p:grpSpPr>
        <a:xfrm>
          <a:off x="0" y="0"/>
          <a:ext cx="0" cy="0"/>
          <a:chOff x="0" y="0"/>
          <a:chExt cx="0" cy="0"/>
        </a:xfrm>
      </p:grpSpPr>
      <p:sp>
        <p:nvSpPr>
          <p:cNvPr id="453" name="Google Shape;453;p234"/>
          <p:cNvSpPr>
            <a:spLocks noGrp="1"/>
          </p:cNvSpPr>
          <p:nvPr>
            <p:ph type="pic" idx="2"/>
          </p:nvPr>
        </p:nvSpPr>
        <p:spPr>
          <a:xfrm>
            <a:off x="1014134" y="2705994"/>
            <a:ext cx="2833631"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4" name="Google Shape;454;p234"/>
          <p:cNvSpPr>
            <a:spLocks noGrp="1"/>
          </p:cNvSpPr>
          <p:nvPr>
            <p:ph type="pic" idx="3"/>
          </p:nvPr>
        </p:nvSpPr>
        <p:spPr>
          <a:xfrm>
            <a:off x="4264878" y="1615658"/>
            <a:ext cx="2833631"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455"/>
        <p:cNvGrpSpPr/>
        <p:nvPr/>
      </p:nvGrpSpPr>
      <p:grpSpPr>
        <a:xfrm>
          <a:off x="0" y="0"/>
          <a:ext cx="0" cy="0"/>
          <a:chOff x="0" y="0"/>
          <a:chExt cx="0" cy="0"/>
        </a:xfrm>
      </p:grpSpPr>
      <p:sp>
        <p:nvSpPr>
          <p:cNvPr id="456" name="Google Shape;456;p235"/>
          <p:cNvSpPr>
            <a:spLocks noGrp="1"/>
          </p:cNvSpPr>
          <p:nvPr>
            <p:ph type="pic" idx="2"/>
          </p:nvPr>
        </p:nvSpPr>
        <p:spPr>
          <a:xfrm>
            <a:off x="5518624" y="3557508"/>
            <a:ext cx="2634779" cy="231471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7" name="Google Shape;457;p235"/>
          <p:cNvSpPr>
            <a:spLocks noGrp="1"/>
          </p:cNvSpPr>
          <p:nvPr>
            <p:ph type="pic" idx="3"/>
          </p:nvPr>
        </p:nvSpPr>
        <p:spPr>
          <a:xfrm>
            <a:off x="1065003" y="1891186"/>
            <a:ext cx="4082580" cy="358663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6_仅标题">
  <p:cSld name="6_仅标题">
    <p:spTree>
      <p:nvGrpSpPr>
        <p:cNvPr id="1" name="Shape 458"/>
        <p:cNvGrpSpPr/>
        <p:nvPr/>
      </p:nvGrpSpPr>
      <p:grpSpPr>
        <a:xfrm>
          <a:off x="0" y="0"/>
          <a:ext cx="0" cy="0"/>
          <a:chOff x="0" y="0"/>
          <a:chExt cx="0" cy="0"/>
        </a:xfrm>
      </p:grpSpPr>
      <p:sp>
        <p:nvSpPr>
          <p:cNvPr id="459" name="Google Shape;459;p236"/>
          <p:cNvSpPr>
            <a:spLocks noGrp="1"/>
          </p:cNvSpPr>
          <p:nvPr>
            <p:ph type="pic" idx="2"/>
          </p:nvPr>
        </p:nvSpPr>
        <p:spPr>
          <a:xfrm>
            <a:off x="5552846" y="3929743"/>
            <a:ext cx="2898456" cy="247454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0" name="Google Shape;460;p236"/>
          <p:cNvSpPr>
            <a:spLocks noGrp="1"/>
          </p:cNvSpPr>
          <p:nvPr>
            <p:ph type="pic" idx="3"/>
          </p:nvPr>
        </p:nvSpPr>
        <p:spPr>
          <a:xfrm>
            <a:off x="986062" y="1632814"/>
            <a:ext cx="4566787" cy="389887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2_仅标题">
  <p:cSld name="12_仅标题">
    <p:spTree>
      <p:nvGrpSpPr>
        <p:cNvPr id="1" name="Shape 461"/>
        <p:cNvGrpSpPr/>
        <p:nvPr/>
      </p:nvGrpSpPr>
      <p:grpSpPr>
        <a:xfrm>
          <a:off x="0" y="0"/>
          <a:ext cx="0" cy="0"/>
          <a:chOff x="0" y="0"/>
          <a:chExt cx="0" cy="0"/>
        </a:xfrm>
      </p:grpSpPr>
      <p:sp>
        <p:nvSpPr>
          <p:cNvPr id="462" name="Google Shape;462;p237"/>
          <p:cNvSpPr>
            <a:spLocks noGrp="1"/>
          </p:cNvSpPr>
          <p:nvPr>
            <p:ph type="pic" idx="2"/>
          </p:nvPr>
        </p:nvSpPr>
        <p:spPr>
          <a:xfrm>
            <a:off x="4446498" y="3247146"/>
            <a:ext cx="1961104"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3" name="Google Shape;463;p237"/>
          <p:cNvSpPr>
            <a:spLocks noGrp="1"/>
          </p:cNvSpPr>
          <p:nvPr>
            <p:ph type="pic" idx="3"/>
          </p:nvPr>
        </p:nvSpPr>
        <p:spPr>
          <a:xfrm>
            <a:off x="6407603" y="1697044"/>
            <a:ext cx="1961105"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4" name="Google Shape;464;p237"/>
          <p:cNvSpPr>
            <a:spLocks noGrp="1"/>
          </p:cNvSpPr>
          <p:nvPr>
            <p:ph type="pic" idx="4"/>
          </p:nvPr>
        </p:nvSpPr>
        <p:spPr>
          <a:xfrm>
            <a:off x="877922" y="1569061"/>
            <a:ext cx="3356781" cy="447570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1_仅标题">
  <p:cSld name="11_仅标题">
    <p:spTree>
      <p:nvGrpSpPr>
        <p:cNvPr id="1" name="Shape 465"/>
        <p:cNvGrpSpPr/>
        <p:nvPr/>
      </p:nvGrpSpPr>
      <p:grpSpPr>
        <a:xfrm>
          <a:off x="0" y="0"/>
          <a:ext cx="0" cy="0"/>
          <a:chOff x="0" y="0"/>
          <a:chExt cx="0" cy="0"/>
        </a:xfrm>
      </p:grpSpPr>
      <p:sp>
        <p:nvSpPr>
          <p:cNvPr id="466" name="Google Shape;466;p238"/>
          <p:cNvSpPr>
            <a:spLocks noGrp="1"/>
          </p:cNvSpPr>
          <p:nvPr>
            <p:ph type="pic" idx="2"/>
          </p:nvPr>
        </p:nvSpPr>
        <p:spPr>
          <a:xfrm>
            <a:off x="5880360" y="3479632"/>
            <a:ext cx="2214095" cy="325301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7" name="Google Shape;467;p238"/>
          <p:cNvSpPr>
            <a:spLocks noGrp="1"/>
          </p:cNvSpPr>
          <p:nvPr>
            <p:ph type="pic" idx="3"/>
          </p:nvPr>
        </p:nvSpPr>
        <p:spPr>
          <a:xfrm>
            <a:off x="6552710" y="931997"/>
            <a:ext cx="1961663" cy="30645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8" name="Google Shape;468;p238"/>
          <p:cNvSpPr>
            <a:spLocks noGrp="1"/>
          </p:cNvSpPr>
          <p:nvPr>
            <p:ph type="pic" idx="4"/>
          </p:nvPr>
        </p:nvSpPr>
        <p:spPr>
          <a:xfrm>
            <a:off x="3402885" y="1071357"/>
            <a:ext cx="2564560" cy="403478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9" name="Google Shape;469;p238"/>
          <p:cNvSpPr>
            <a:spLocks noGrp="1"/>
          </p:cNvSpPr>
          <p:nvPr>
            <p:ph type="pic" idx="5"/>
          </p:nvPr>
        </p:nvSpPr>
        <p:spPr>
          <a:xfrm>
            <a:off x="744451" y="1221972"/>
            <a:ext cx="2365802" cy="388416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0_仅标题">
  <p:cSld name="10_仅标题">
    <p:spTree>
      <p:nvGrpSpPr>
        <p:cNvPr id="1" name="Shape 470"/>
        <p:cNvGrpSpPr/>
        <p:nvPr/>
      </p:nvGrpSpPr>
      <p:grpSpPr>
        <a:xfrm>
          <a:off x="0" y="0"/>
          <a:ext cx="0" cy="0"/>
          <a:chOff x="0" y="0"/>
          <a:chExt cx="0" cy="0"/>
        </a:xfrm>
      </p:grpSpPr>
      <p:sp>
        <p:nvSpPr>
          <p:cNvPr id="471" name="Google Shape;471;p239"/>
          <p:cNvSpPr>
            <a:spLocks noGrp="1"/>
          </p:cNvSpPr>
          <p:nvPr>
            <p:ph type="pic" idx="2"/>
          </p:nvPr>
        </p:nvSpPr>
        <p:spPr>
          <a:xfrm>
            <a:off x="6380161" y="4056229"/>
            <a:ext cx="2197782"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72" name="Google Shape;472;p239"/>
          <p:cNvSpPr>
            <a:spLocks noGrp="1"/>
          </p:cNvSpPr>
          <p:nvPr>
            <p:ph type="pic" idx="3"/>
          </p:nvPr>
        </p:nvSpPr>
        <p:spPr>
          <a:xfrm>
            <a:off x="6380161" y="1617829"/>
            <a:ext cx="2197782"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73" name="Google Shape;473;p239"/>
          <p:cNvSpPr>
            <a:spLocks noGrp="1"/>
          </p:cNvSpPr>
          <p:nvPr>
            <p:ph type="pic" idx="4"/>
          </p:nvPr>
        </p:nvSpPr>
        <p:spPr>
          <a:xfrm>
            <a:off x="847047" y="1308337"/>
            <a:ext cx="5195327" cy="483484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_仅标题">
  <p:cSld name="6_仅标题">
    <p:spTree>
      <p:nvGrpSpPr>
        <p:cNvPr id="1" name="Shape 23"/>
        <p:cNvGrpSpPr/>
        <p:nvPr/>
      </p:nvGrpSpPr>
      <p:grpSpPr>
        <a:xfrm>
          <a:off x="0" y="0"/>
          <a:ext cx="0" cy="0"/>
          <a:chOff x="0" y="0"/>
          <a:chExt cx="0" cy="0"/>
        </a:xfrm>
      </p:grpSpPr>
      <p:sp>
        <p:nvSpPr>
          <p:cNvPr id="24" name="Google Shape;24;p144"/>
          <p:cNvSpPr>
            <a:spLocks noGrp="1"/>
          </p:cNvSpPr>
          <p:nvPr>
            <p:ph type="pic" idx="2"/>
          </p:nvPr>
        </p:nvSpPr>
        <p:spPr>
          <a:xfrm>
            <a:off x="5552846" y="3929743"/>
            <a:ext cx="2898456" cy="247454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25" name="Google Shape;25;p144"/>
          <p:cNvSpPr>
            <a:spLocks noGrp="1"/>
          </p:cNvSpPr>
          <p:nvPr>
            <p:ph type="pic" idx="3"/>
          </p:nvPr>
        </p:nvSpPr>
        <p:spPr>
          <a:xfrm>
            <a:off x="986086" y="1632814"/>
            <a:ext cx="4566787" cy="389887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9_仅标题">
  <p:cSld name="9_仅标题">
    <p:spTree>
      <p:nvGrpSpPr>
        <p:cNvPr id="1" name="Shape 474"/>
        <p:cNvGrpSpPr/>
        <p:nvPr/>
      </p:nvGrpSpPr>
      <p:grpSpPr>
        <a:xfrm>
          <a:off x="0" y="0"/>
          <a:ext cx="0" cy="0"/>
          <a:chOff x="0" y="0"/>
          <a:chExt cx="0" cy="0"/>
        </a:xfrm>
      </p:grpSpPr>
      <p:sp>
        <p:nvSpPr>
          <p:cNvPr id="475" name="Google Shape;475;p240"/>
          <p:cNvSpPr>
            <a:spLocks noGrp="1"/>
          </p:cNvSpPr>
          <p:nvPr>
            <p:ph type="pic" idx="2"/>
          </p:nvPr>
        </p:nvSpPr>
        <p:spPr>
          <a:xfrm>
            <a:off x="1992411" y="1386801"/>
            <a:ext cx="5102028" cy="494799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476"/>
        <p:cNvGrpSpPr/>
        <p:nvPr/>
      </p:nvGrpSpPr>
      <p:grpSpPr>
        <a:xfrm>
          <a:off x="0" y="0"/>
          <a:ext cx="0" cy="0"/>
          <a:chOff x="0" y="0"/>
          <a:chExt cx="0" cy="0"/>
        </a:xfrm>
      </p:grpSpPr>
      <p:sp>
        <p:nvSpPr>
          <p:cNvPr id="477" name="Google Shape;477;p241"/>
          <p:cNvSpPr>
            <a:spLocks noGrp="1"/>
          </p:cNvSpPr>
          <p:nvPr>
            <p:ph type="pic" idx="2"/>
          </p:nvPr>
        </p:nvSpPr>
        <p:spPr>
          <a:xfrm>
            <a:off x="5782114" y="1604055"/>
            <a:ext cx="2798204" cy="34372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78" name="Google Shape;478;p241"/>
          <p:cNvSpPr>
            <a:spLocks noGrp="1"/>
          </p:cNvSpPr>
          <p:nvPr>
            <p:ph type="pic" idx="3"/>
          </p:nvPr>
        </p:nvSpPr>
        <p:spPr>
          <a:xfrm>
            <a:off x="946549" y="1490362"/>
            <a:ext cx="4230685" cy="392736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8_仅标题">
  <p:cSld name="8_仅标题">
    <p:spTree>
      <p:nvGrpSpPr>
        <p:cNvPr id="1" name="Shape 479"/>
        <p:cNvGrpSpPr/>
        <p:nvPr/>
      </p:nvGrpSpPr>
      <p:grpSpPr>
        <a:xfrm>
          <a:off x="0" y="0"/>
          <a:ext cx="0" cy="0"/>
          <a:chOff x="0" y="0"/>
          <a:chExt cx="0" cy="0"/>
        </a:xfrm>
      </p:grpSpPr>
      <p:sp>
        <p:nvSpPr>
          <p:cNvPr id="480" name="Google Shape;480;p242"/>
          <p:cNvSpPr>
            <a:spLocks noGrp="1"/>
          </p:cNvSpPr>
          <p:nvPr>
            <p:ph type="pic" idx="2"/>
          </p:nvPr>
        </p:nvSpPr>
        <p:spPr>
          <a:xfrm>
            <a:off x="5964172" y="3954862"/>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1" name="Google Shape;481;p242"/>
          <p:cNvSpPr>
            <a:spLocks noGrp="1"/>
          </p:cNvSpPr>
          <p:nvPr>
            <p:ph type="pic" idx="3"/>
          </p:nvPr>
        </p:nvSpPr>
        <p:spPr>
          <a:xfrm>
            <a:off x="1054716" y="3954862"/>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2" name="Google Shape;482;p242"/>
          <p:cNvSpPr>
            <a:spLocks noGrp="1"/>
          </p:cNvSpPr>
          <p:nvPr>
            <p:ph type="pic" idx="4"/>
          </p:nvPr>
        </p:nvSpPr>
        <p:spPr>
          <a:xfrm>
            <a:off x="1054716" y="1197148"/>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3" name="Google Shape;483;p242"/>
          <p:cNvSpPr>
            <a:spLocks noGrp="1"/>
          </p:cNvSpPr>
          <p:nvPr>
            <p:ph type="pic" idx="5"/>
          </p:nvPr>
        </p:nvSpPr>
        <p:spPr>
          <a:xfrm>
            <a:off x="5964172" y="1197148"/>
            <a:ext cx="2487227"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4" name="Google Shape;484;p242"/>
          <p:cNvSpPr>
            <a:spLocks noGrp="1"/>
          </p:cNvSpPr>
          <p:nvPr>
            <p:ph type="pic" idx="6"/>
          </p:nvPr>
        </p:nvSpPr>
        <p:spPr>
          <a:xfrm>
            <a:off x="3509445" y="2576001"/>
            <a:ext cx="2487226"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7_仅标题">
  <p:cSld name="7_仅标题">
    <p:spTree>
      <p:nvGrpSpPr>
        <p:cNvPr id="1" name="Shape 485"/>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3113">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5_仅标题">
  <p:cSld name="5_仅标题">
    <p:spTree>
      <p:nvGrpSpPr>
        <p:cNvPr id="1" name="Shape 486"/>
        <p:cNvGrpSpPr/>
        <p:nvPr/>
      </p:nvGrpSpPr>
      <p:grpSpPr>
        <a:xfrm>
          <a:off x="0" y="0"/>
          <a:ext cx="0" cy="0"/>
          <a:chOff x="0" y="0"/>
          <a:chExt cx="0" cy="0"/>
        </a:xfrm>
      </p:grpSpPr>
      <p:sp>
        <p:nvSpPr>
          <p:cNvPr id="487" name="Google Shape;487;p244"/>
          <p:cNvSpPr>
            <a:spLocks noGrp="1"/>
          </p:cNvSpPr>
          <p:nvPr>
            <p:ph type="pic" idx="2"/>
          </p:nvPr>
        </p:nvSpPr>
        <p:spPr>
          <a:xfrm>
            <a:off x="533671" y="4037715"/>
            <a:ext cx="1335647" cy="178086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8" name="Google Shape;488;p244"/>
          <p:cNvSpPr>
            <a:spLocks noGrp="1"/>
          </p:cNvSpPr>
          <p:nvPr>
            <p:ph type="pic" idx="3"/>
          </p:nvPr>
        </p:nvSpPr>
        <p:spPr>
          <a:xfrm>
            <a:off x="767603" y="1243957"/>
            <a:ext cx="1747653" cy="233020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9" name="Google Shape;489;p244"/>
          <p:cNvSpPr>
            <a:spLocks noGrp="1"/>
          </p:cNvSpPr>
          <p:nvPr>
            <p:ph type="pic" idx="4"/>
          </p:nvPr>
        </p:nvSpPr>
        <p:spPr>
          <a:xfrm>
            <a:off x="6556558" y="1101656"/>
            <a:ext cx="1961105"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90" name="Google Shape;490;p244"/>
          <p:cNvSpPr>
            <a:spLocks noGrp="1"/>
          </p:cNvSpPr>
          <p:nvPr>
            <p:ph type="pic" idx="5"/>
          </p:nvPr>
        </p:nvSpPr>
        <p:spPr>
          <a:xfrm>
            <a:off x="2391662" y="1243957"/>
            <a:ext cx="3905795" cy="520772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_仅标题">
  <p:cSld name="4_仅标题">
    <p:spTree>
      <p:nvGrpSpPr>
        <p:cNvPr id="1" name="Shape 491"/>
        <p:cNvGrpSpPr/>
        <p:nvPr/>
      </p:nvGrpSpPr>
      <p:grpSpPr>
        <a:xfrm>
          <a:off x="0" y="0"/>
          <a:ext cx="0" cy="0"/>
          <a:chOff x="0" y="0"/>
          <a:chExt cx="0" cy="0"/>
        </a:xfrm>
      </p:grpSpPr>
      <p:sp>
        <p:nvSpPr>
          <p:cNvPr id="492" name="Google Shape;492;p245"/>
          <p:cNvSpPr>
            <a:spLocks noGrp="1"/>
          </p:cNvSpPr>
          <p:nvPr>
            <p:ph type="pic" idx="2"/>
          </p:nvPr>
        </p:nvSpPr>
        <p:spPr>
          <a:xfrm>
            <a:off x="5927951" y="1233204"/>
            <a:ext cx="2892513" cy="444128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93" name="Google Shape;493;p245"/>
          <p:cNvSpPr>
            <a:spLocks noGrp="1"/>
          </p:cNvSpPr>
          <p:nvPr>
            <p:ph type="pic" idx="3"/>
          </p:nvPr>
        </p:nvSpPr>
        <p:spPr>
          <a:xfrm>
            <a:off x="2957626" y="1543883"/>
            <a:ext cx="2970326" cy="45057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仅标题">
  <p:cSld name="2_仅标题">
    <p:spTree>
      <p:nvGrpSpPr>
        <p:cNvPr id="1" name="Shape 494"/>
        <p:cNvGrpSpPr/>
        <p:nvPr/>
      </p:nvGrpSpPr>
      <p:grpSpPr>
        <a:xfrm>
          <a:off x="0" y="0"/>
          <a:ext cx="0" cy="0"/>
          <a:chOff x="0" y="0"/>
          <a:chExt cx="0" cy="0"/>
        </a:xfrm>
      </p:grpSpPr>
      <p:sp>
        <p:nvSpPr>
          <p:cNvPr id="495" name="Google Shape;495;p246"/>
          <p:cNvSpPr>
            <a:spLocks noGrp="1"/>
          </p:cNvSpPr>
          <p:nvPr>
            <p:ph type="pic" idx="2"/>
          </p:nvPr>
        </p:nvSpPr>
        <p:spPr>
          <a:xfrm>
            <a:off x="4414155" y="2421213"/>
            <a:ext cx="2476608" cy="330214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96" name="Google Shape;496;p246"/>
          <p:cNvSpPr>
            <a:spLocks noGrp="1"/>
          </p:cNvSpPr>
          <p:nvPr>
            <p:ph type="pic" idx="3"/>
          </p:nvPr>
        </p:nvSpPr>
        <p:spPr>
          <a:xfrm>
            <a:off x="1262215" y="1317732"/>
            <a:ext cx="3065438" cy="514259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97" name="Google Shape;497;p246"/>
          <p:cNvSpPr>
            <a:spLocks noGrp="1"/>
          </p:cNvSpPr>
          <p:nvPr>
            <p:ph type="pic" idx="4"/>
          </p:nvPr>
        </p:nvSpPr>
        <p:spPr>
          <a:xfrm>
            <a:off x="6277158" y="931638"/>
            <a:ext cx="2050318"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4_空白">
  <p:cSld name="4_空白">
    <p:spTree>
      <p:nvGrpSpPr>
        <p:cNvPr id="1" name="Shape 498"/>
        <p:cNvGrpSpPr/>
        <p:nvPr/>
      </p:nvGrpSpPr>
      <p:grpSpPr>
        <a:xfrm>
          <a:off x="0" y="0"/>
          <a:ext cx="0" cy="0"/>
          <a:chOff x="0" y="0"/>
          <a:chExt cx="0" cy="0"/>
        </a:xfrm>
      </p:grpSpPr>
      <p:sp>
        <p:nvSpPr>
          <p:cNvPr id="499" name="Google Shape;499;p247"/>
          <p:cNvSpPr>
            <a:spLocks noGrp="1"/>
          </p:cNvSpPr>
          <p:nvPr>
            <p:ph type="pic" idx="2"/>
          </p:nvPr>
        </p:nvSpPr>
        <p:spPr>
          <a:xfrm>
            <a:off x="5469040" y="3067963"/>
            <a:ext cx="3084413"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0" name="Google Shape;500;p247"/>
          <p:cNvSpPr>
            <a:spLocks noGrp="1"/>
          </p:cNvSpPr>
          <p:nvPr>
            <p:ph type="pic" idx="3"/>
          </p:nvPr>
        </p:nvSpPr>
        <p:spPr>
          <a:xfrm>
            <a:off x="3022476" y="2137166"/>
            <a:ext cx="3084413"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1" name="Google Shape;501;p247"/>
          <p:cNvSpPr>
            <a:spLocks noGrp="1"/>
          </p:cNvSpPr>
          <p:nvPr>
            <p:ph type="pic" idx="4"/>
          </p:nvPr>
        </p:nvSpPr>
        <p:spPr>
          <a:xfrm>
            <a:off x="575911" y="1206369"/>
            <a:ext cx="3084413"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_空白">
  <p:cSld name="3_空白">
    <p:spTree>
      <p:nvGrpSpPr>
        <p:cNvPr id="1" name="Shape 502"/>
        <p:cNvGrpSpPr/>
        <p:nvPr/>
      </p:nvGrpSpPr>
      <p:grpSpPr>
        <a:xfrm>
          <a:off x="0" y="0"/>
          <a:ext cx="0" cy="0"/>
          <a:chOff x="0" y="0"/>
          <a:chExt cx="0" cy="0"/>
        </a:xfrm>
      </p:grpSpPr>
      <p:sp>
        <p:nvSpPr>
          <p:cNvPr id="503" name="Google Shape;503;p248"/>
          <p:cNvSpPr>
            <a:spLocks noGrp="1"/>
          </p:cNvSpPr>
          <p:nvPr>
            <p:ph type="pic" idx="2"/>
          </p:nvPr>
        </p:nvSpPr>
        <p:spPr>
          <a:xfrm>
            <a:off x="2120977" y="1157942"/>
            <a:ext cx="4902050" cy="444863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4" name="Google Shape;504;p248"/>
          <p:cNvSpPr>
            <a:spLocks noGrp="1"/>
          </p:cNvSpPr>
          <p:nvPr>
            <p:ph type="pic" idx="3"/>
          </p:nvPr>
        </p:nvSpPr>
        <p:spPr>
          <a:xfrm>
            <a:off x="6226783" y="3589474"/>
            <a:ext cx="2018528" cy="26913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5" name="Google Shape;505;p248"/>
          <p:cNvSpPr>
            <a:spLocks noGrp="1"/>
          </p:cNvSpPr>
          <p:nvPr>
            <p:ph type="pic" idx="4"/>
          </p:nvPr>
        </p:nvSpPr>
        <p:spPr>
          <a:xfrm>
            <a:off x="898692" y="3382262"/>
            <a:ext cx="2050319"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506"/>
        <p:cNvGrpSpPr/>
        <p:nvPr/>
      </p:nvGrpSpPr>
      <p:grpSpPr>
        <a:xfrm>
          <a:off x="0" y="0"/>
          <a:ext cx="0" cy="0"/>
          <a:chOff x="0" y="0"/>
          <a:chExt cx="0" cy="0"/>
        </a:xfrm>
      </p:grpSpPr>
      <p:sp>
        <p:nvSpPr>
          <p:cNvPr id="507" name="Google Shape;507;p249"/>
          <p:cNvSpPr>
            <a:spLocks noGrp="1"/>
          </p:cNvSpPr>
          <p:nvPr>
            <p:ph type="pic" idx="2"/>
          </p:nvPr>
        </p:nvSpPr>
        <p:spPr>
          <a:xfrm>
            <a:off x="5190965" y="1767877"/>
            <a:ext cx="3453813" cy="465589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8" name="Google Shape;508;p249"/>
          <p:cNvSpPr>
            <a:spLocks noGrp="1"/>
          </p:cNvSpPr>
          <p:nvPr>
            <p:ph type="pic" idx="3"/>
          </p:nvPr>
        </p:nvSpPr>
        <p:spPr>
          <a:xfrm>
            <a:off x="2844789" y="761060"/>
            <a:ext cx="3298060" cy="518878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9" name="Google Shape;509;p249"/>
          <p:cNvSpPr>
            <a:spLocks noGrp="1"/>
          </p:cNvSpPr>
          <p:nvPr>
            <p:ph type="pic" idx="4"/>
          </p:nvPr>
        </p:nvSpPr>
        <p:spPr>
          <a:xfrm>
            <a:off x="611953" y="1767878"/>
            <a:ext cx="2901779" cy="442180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1_仅标题">
  <p:cSld name="11_仅标题">
    <p:spTree>
      <p:nvGrpSpPr>
        <p:cNvPr id="1" name="Shape 26"/>
        <p:cNvGrpSpPr/>
        <p:nvPr/>
      </p:nvGrpSpPr>
      <p:grpSpPr>
        <a:xfrm>
          <a:off x="0" y="0"/>
          <a:ext cx="0" cy="0"/>
          <a:chOff x="0" y="0"/>
          <a:chExt cx="0" cy="0"/>
        </a:xfrm>
      </p:grpSpPr>
      <p:sp>
        <p:nvSpPr>
          <p:cNvPr id="27" name="Google Shape;27;p145"/>
          <p:cNvSpPr>
            <a:spLocks noGrp="1"/>
          </p:cNvSpPr>
          <p:nvPr>
            <p:ph type="pic" idx="2"/>
          </p:nvPr>
        </p:nvSpPr>
        <p:spPr>
          <a:xfrm>
            <a:off x="5880384" y="3479680"/>
            <a:ext cx="2214095" cy="325301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28" name="Google Shape;28;p145"/>
          <p:cNvSpPr>
            <a:spLocks noGrp="1"/>
          </p:cNvSpPr>
          <p:nvPr>
            <p:ph type="pic" idx="3"/>
          </p:nvPr>
        </p:nvSpPr>
        <p:spPr>
          <a:xfrm>
            <a:off x="6552734" y="931997"/>
            <a:ext cx="1961663" cy="30645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29" name="Google Shape;29;p145"/>
          <p:cNvSpPr>
            <a:spLocks noGrp="1"/>
          </p:cNvSpPr>
          <p:nvPr>
            <p:ph type="pic" idx="4"/>
          </p:nvPr>
        </p:nvSpPr>
        <p:spPr>
          <a:xfrm>
            <a:off x="3402885" y="1071405"/>
            <a:ext cx="2564560" cy="403478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30" name="Google Shape;30;p145"/>
          <p:cNvSpPr>
            <a:spLocks noGrp="1"/>
          </p:cNvSpPr>
          <p:nvPr>
            <p:ph type="pic" idx="5"/>
          </p:nvPr>
        </p:nvSpPr>
        <p:spPr>
          <a:xfrm>
            <a:off x="744451" y="1222020"/>
            <a:ext cx="2365802" cy="388416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10"/>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7"/>
        <p:cNvGrpSpPr/>
        <p:nvPr/>
      </p:nvGrpSpPr>
      <p:grpSpPr>
        <a:xfrm>
          <a:off x="0" y="0"/>
          <a:ext cx="0" cy="0"/>
          <a:chOff x="0" y="0"/>
          <a:chExt cx="0" cy="0"/>
        </a:xfrm>
      </p:grpSpPr>
      <p:sp>
        <p:nvSpPr>
          <p:cNvPr id="518" name="Google Shape;518;p81"/>
          <p:cNvSpPr txBox="1">
            <a:spLocks noGrp="1"/>
          </p:cNvSpPr>
          <p:nvPr>
            <p:ph type="ctrTitle"/>
          </p:nvPr>
        </p:nvSpPr>
        <p:spPr>
          <a:xfrm>
            <a:off x="685802" y="2130480"/>
            <a:ext cx="7772400" cy="14700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9" name="Google Shape;519;p81"/>
          <p:cNvSpPr txBox="1">
            <a:spLocks noGrp="1"/>
          </p:cNvSpPr>
          <p:nvPr>
            <p:ph type="subTitle" idx="1"/>
          </p:nvPr>
        </p:nvSpPr>
        <p:spPr>
          <a:xfrm>
            <a:off x="1371600" y="3886200"/>
            <a:ext cx="6400800" cy="1752600"/>
          </a:xfrm>
          <a:prstGeom prst="rect">
            <a:avLst/>
          </a:prstGeom>
          <a:noFill/>
          <a:ln>
            <a:noFill/>
          </a:ln>
        </p:spPr>
        <p:txBody>
          <a:bodyPr spcFirstLastPara="1" wrap="square" lIns="98025" tIns="49000" rIns="98025" bIns="49000" anchor="t" anchorCtr="0">
            <a:noAutofit/>
          </a:bodyPr>
          <a:lstStyle>
            <a:lvl1pPr lvl="0" algn="ctr">
              <a:spcBef>
                <a:spcPts val="700"/>
              </a:spcBef>
              <a:spcAft>
                <a:spcPts val="0"/>
              </a:spcAft>
              <a:buClr>
                <a:srgbClr val="888888"/>
              </a:buClr>
              <a:buSzPts val="3500"/>
              <a:buNone/>
              <a:defRPr>
                <a:solidFill>
                  <a:srgbClr val="888888"/>
                </a:solidFill>
              </a:defRPr>
            </a:lvl1pPr>
            <a:lvl2pPr lvl="1" algn="ctr">
              <a:spcBef>
                <a:spcPts val="600"/>
              </a:spcBef>
              <a:spcAft>
                <a:spcPts val="0"/>
              </a:spcAft>
              <a:buClr>
                <a:srgbClr val="888888"/>
              </a:buClr>
              <a:buSzPts val="3000"/>
              <a:buNone/>
              <a:defRPr>
                <a:solidFill>
                  <a:srgbClr val="888888"/>
                </a:solidFill>
              </a:defRPr>
            </a:lvl2pPr>
            <a:lvl3pPr lvl="2" algn="ctr">
              <a:spcBef>
                <a:spcPts val="520"/>
              </a:spcBef>
              <a:spcAft>
                <a:spcPts val="0"/>
              </a:spcAft>
              <a:buClr>
                <a:srgbClr val="888888"/>
              </a:buClr>
              <a:buSzPts val="2600"/>
              <a:buNone/>
              <a:defRPr>
                <a:solidFill>
                  <a:srgbClr val="888888"/>
                </a:solidFill>
              </a:defRPr>
            </a:lvl3pPr>
            <a:lvl4pPr lvl="3" algn="ctr">
              <a:spcBef>
                <a:spcPts val="440"/>
              </a:spcBef>
              <a:spcAft>
                <a:spcPts val="0"/>
              </a:spcAft>
              <a:buClr>
                <a:srgbClr val="888888"/>
              </a:buClr>
              <a:buSzPts val="2200"/>
              <a:buNone/>
              <a:defRPr>
                <a:solidFill>
                  <a:srgbClr val="888888"/>
                </a:solidFill>
              </a:defRPr>
            </a:lvl4pPr>
            <a:lvl5pPr lvl="4" algn="ctr">
              <a:spcBef>
                <a:spcPts val="440"/>
              </a:spcBef>
              <a:spcAft>
                <a:spcPts val="0"/>
              </a:spcAft>
              <a:buClr>
                <a:srgbClr val="888888"/>
              </a:buClr>
              <a:buSzPts val="2200"/>
              <a:buNone/>
              <a:defRPr>
                <a:solidFill>
                  <a:srgbClr val="888888"/>
                </a:solidFill>
              </a:defRPr>
            </a:lvl5pPr>
            <a:lvl6pPr lvl="5" algn="ctr">
              <a:spcBef>
                <a:spcPts val="440"/>
              </a:spcBef>
              <a:spcAft>
                <a:spcPts val="0"/>
              </a:spcAft>
              <a:buClr>
                <a:srgbClr val="888888"/>
              </a:buClr>
              <a:buSzPts val="2200"/>
              <a:buNone/>
              <a:defRPr>
                <a:solidFill>
                  <a:srgbClr val="888888"/>
                </a:solidFill>
              </a:defRPr>
            </a:lvl6pPr>
            <a:lvl7pPr lvl="6" algn="ctr">
              <a:spcBef>
                <a:spcPts val="440"/>
              </a:spcBef>
              <a:spcAft>
                <a:spcPts val="0"/>
              </a:spcAft>
              <a:buClr>
                <a:srgbClr val="888888"/>
              </a:buClr>
              <a:buSzPts val="2200"/>
              <a:buNone/>
              <a:defRPr>
                <a:solidFill>
                  <a:srgbClr val="888888"/>
                </a:solidFill>
              </a:defRPr>
            </a:lvl7pPr>
            <a:lvl8pPr lvl="7" algn="ctr">
              <a:spcBef>
                <a:spcPts val="440"/>
              </a:spcBef>
              <a:spcAft>
                <a:spcPts val="0"/>
              </a:spcAft>
              <a:buClr>
                <a:srgbClr val="888888"/>
              </a:buClr>
              <a:buSzPts val="2200"/>
              <a:buNone/>
              <a:defRPr>
                <a:solidFill>
                  <a:srgbClr val="888888"/>
                </a:solidFill>
              </a:defRPr>
            </a:lvl8pPr>
            <a:lvl9pPr lvl="8" algn="ctr">
              <a:spcBef>
                <a:spcPts val="440"/>
              </a:spcBef>
              <a:spcAft>
                <a:spcPts val="0"/>
              </a:spcAft>
              <a:buClr>
                <a:srgbClr val="888888"/>
              </a:buClr>
              <a:buSzPts val="2200"/>
              <a:buNone/>
              <a:defRPr>
                <a:solidFill>
                  <a:srgbClr val="888888"/>
                </a:solidFill>
              </a:defRPr>
            </a:lvl9pPr>
          </a:lstStyle>
          <a:p>
            <a:endParaRPr/>
          </a:p>
        </p:txBody>
      </p:sp>
      <p:sp>
        <p:nvSpPr>
          <p:cNvPr id="520" name="Google Shape;520;p81"/>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1" name="Google Shape;521;p81"/>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2" name="Google Shape;522;p81"/>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3"/>
        <p:cNvGrpSpPr/>
        <p:nvPr/>
      </p:nvGrpSpPr>
      <p:grpSpPr>
        <a:xfrm>
          <a:off x="0" y="0"/>
          <a:ext cx="0" cy="0"/>
          <a:chOff x="0" y="0"/>
          <a:chExt cx="0" cy="0"/>
        </a:xfrm>
      </p:grpSpPr>
      <p:sp>
        <p:nvSpPr>
          <p:cNvPr id="524" name="Google Shape;524;p102"/>
          <p:cNvSpPr txBox="1">
            <a:spLocks noGrp="1"/>
          </p:cNvSpPr>
          <p:nvPr>
            <p:ph type="title"/>
          </p:nvPr>
        </p:nvSpPr>
        <p:spPr>
          <a:xfrm>
            <a:off x="457200" y="274638"/>
            <a:ext cx="8229600" cy="11430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5" name="Google Shape;525;p102"/>
          <p:cNvSpPr txBox="1">
            <a:spLocks noGrp="1"/>
          </p:cNvSpPr>
          <p:nvPr>
            <p:ph type="body" idx="1"/>
          </p:nvPr>
        </p:nvSpPr>
        <p:spPr>
          <a:xfrm>
            <a:off x="457200" y="1600206"/>
            <a:ext cx="8229600" cy="4525963"/>
          </a:xfrm>
          <a:prstGeom prst="rect">
            <a:avLst/>
          </a:prstGeom>
          <a:noFill/>
          <a:ln>
            <a:noFill/>
          </a:ln>
        </p:spPr>
        <p:txBody>
          <a:bodyPr spcFirstLastPara="1" wrap="square" lIns="98025" tIns="49000" rIns="98025" bIns="490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6" name="Google Shape;526;p102"/>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7" name="Google Shape;527;p102"/>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8" name="Google Shape;528;p102"/>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9"/>
        <p:cNvGrpSpPr/>
        <p:nvPr/>
      </p:nvGrpSpPr>
      <p:grpSpPr>
        <a:xfrm>
          <a:off x="0" y="0"/>
          <a:ext cx="0" cy="0"/>
          <a:chOff x="0" y="0"/>
          <a:chExt cx="0" cy="0"/>
        </a:xfrm>
      </p:grpSpPr>
      <p:sp>
        <p:nvSpPr>
          <p:cNvPr id="530" name="Google Shape;530;p103"/>
          <p:cNvSpPr txBox="1">
            <a:spLocks noGrp="1"/>
          </p:cNvSpPr>
          <p:nvPr>
            <p:ph type="title"/>
          </p:nvPr>
        </p:nvSpPr>
        <p:spPr>
          <a:xfrm>
            <a:off x="722314" y="4406903"/>
            <a:ext cx="7772400" cy="1362074"/>
          </a:xfrm>
          <a:prstGeom prst="rect">
            <a:avLst/>
          </a:prstGeom>
          <a:noFill/>
          <a:ln>
            <a:noFill/>
          </a:ln>
        </p:spPr>
        <p:txBody>
          <a:bodyPr spcFirstLastPara="1" wrap="square" lIns="98025" tIns="49000" rIns="98025" bIns="49000" anchor="t" anchorCtr="0">
            <a:noAutofit/>
          </a:bodyPr>
          <a:lstStyle>
            <a:lvl1pPr lvl="0" algn="l">
              <a:spcBef>
                <a:spcPts val="0"/>
              </a:spcBef>
              <a:spcAft>
                <a:spcPts val="0"/>
              </a:spcAft>
              <a:buSzPts val="1400"/>
              <a:buNone/>
              <a:defRPr sz="43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1" name="Google Shape;531;p103"/>
          <p:cNvSpPr txBox="1">
            <a:spLocks noGrp="1"/>
          </p:cNvSpPr>
          <p:nvPr>
            <p:ph type="body" idx="1"/>
          </p:nvPr>
        </p:nvSpPr>
        <p:spPr>
          <a:xfrm>
            <a:off x="722314" y="2906722"/>
            <a:ext cx="7772400" cy="1500187"/>
          </a:xfrm>
          <a:prstGeom prst="rect">
            <a:avLst/>
          </a:prstGeom>
          <a:noFill/>
          <a:ln>
            <a:noFill/>
          </a:ln>
        </p:spPr>
        <p:txBody>
          <a:bodyPr spcFirstLastPara="1" wrap="square" lIns="98025" tIns="49000" rIns="98025" bIns="49000" anchor="b" anchorCtr="0">
            <a:noAutofit/>
          </a:bodyPr>
          <a:lstStyle>
            <a:lvl1pPr marL="457200" lvl="0" indent="-228600" algn="l">
              <a:spcBef>
                <a:spcPts val="440"/>
              </a:spcBef>
              <a:spcAft>
                <a:spcPts val="0"/>
              </a:spcAft>
              <a:buClr>
                <a:srgbClr val="888888"/>
              </a:buClr>
              <a:buSzPts val="2200"/>
              <a:buNone/>
              <a:defRPr sz="2200">
                <a:solidFill>
                  <a:srgbClr val="888888"/>
                </a:solidFill>
              </a:defRPr>
            </a:lvl1pPr>
            <a:lvl2pPr marL="914400" lvl="1" indent="-228600" algn="l">
              <a:spcBef>
                <a:spcPts val="400"/>
              </a:spcBef>
              <a:spcAft>
                <a:spcPts val="0"/>
              </a:spcAft>
              <a:buClr>
                <a:srgbClr val="888888"/>
              </a:buClr>
              <a:buSzPts val="2000"/>
              <a:buNone/>
              <a:defRPr sz="2000">
                <a:solidFill>
                  <a:srgbClr val="888888"/>
                </a:solidFill>
              </a:defRPr>
            </a:lvl2pPr>
            <a:lvl3pPr marL="1371600" lvl="2" indent="-228600" algn="l">
              <a:spcBef>
                <a:spcPts val="340"/>
              </a:spcBef>
              <a:spcAft>
                <a:spcPts val="0"/>
              </a:spcAft>
              <a:buClr>
                <a:srgbClr val="888888"/>
              </a:buClr>
              <a:buSzPts val="1700"/>
              <a:buNone/>
              <a:defRPr sz="1700">
                <a:solidFill>
                  <a:srgbClr val="888888"/>
                </a:solidFill>
              </a:defRPr>
            </a:lvl3pPr>
            <a:lvl4pPr marL="1828800" lvl="3" indent="-228600" algn="l">
              <a:spcBef>
                <a:spcPts val="300"/>
              </a:spcBef>
              <a:spcAft>
                <a:spcPts val="0"/>
              </a:spcAft>
              <a:buClr>
                <a:srgbClr val="888888"/>
              </a:buClr>
              <a:buSzPts val="1500"/>
              <a:buNone/>
              <a:defRPr sz="1500">
                <a:solidFill>
                  <a:srgbClr val="888888"/>
                </a:solidFill>
              </a:defRPr>
            </a:lvl4pPr>
            <a:lvl5pPr marL="2286000" lvl="4" indent="-228600" algn="l">
              <a:spcBef>
                <a:spcPts val="300"/>
              </a:spcBef>
              <a:spcAft>
                <a:spcPts val="0"/>
              </a:spcAft>
              <a:buClr>
                <a:srgbClr val="888888"/>
              </a:buClr>
              <a:buSzPts val="1500"/>
              <a:buNone/>
              <a:defRPr sz="1500">
                <a:solidFill>
                  <a:srgbClr val="888888"/>
                </a:solidFill>
              </a:defRPr>
            </a:lvl5pPr>
            <a:lvl6pPr marL="2743200" lvl="5" indent="-228600" algn="l">
              <a:spcBef>
                <a:spcPts val="300"/>
              </a:spcBef>
              <a:spcAft>
                <a:spcPts val="0"/>
              </a:spcAft>
              <a:buClr>
                <a:srgbClr val="888888"/>
              </a:buClr>
              <a:buSzPts val="1500"/>
              <a:buNone/>
              <a:defRPr sz="1500">
                <a:solidFill>
                  <a:srgbClr val="888888"/>
                </a:solidFill>
              </a:defRPr>
            </a:lvl6pPr>
            <a:lvl7pPr marL="3200400" lvl="6" indent="-228600" algn="l">
              <a:spcBef>
                <a:spcPts val="300"/>
              </a:spcBef>
              <a:spcAft>
                <a:spcPts val="0"/>
              </a:spcAft>
              <a:buClr>
                <a:srgbClr val="888888"/>
              </a:buClr>
              <a:buSzPts val="1500"/>
              <a:buNone/>
              <a:defRPr sz="1500">
                <a:solidFill>
                  <a:srgbClr val="888888"/>
                </a:solidFill>
              </a:defRPr>
            </a:lvl7pPr>
            <a:lvl8pPr marL="3657600" lvl="7" indent="-228600" algn="l">
              <a:spcBef>
                <a:spcPts val="300"/>
              </a:spcBef>
              <a:spcAft>
                <a:spcPts val="0"/>
              </a:spcAft>
              <a:buClr>
                <a:srgbClr val="888888"/>
              </a:buClr>
              <a:buSzPts val="1500"/>
              <a:buNone/>
              <a:defRPr sz="1500">
                <a:solidFill>
                  <a:srgbClr val="888888"/>
                </a:solidFill>
              </a:defRPr>
            </a:lvl8pPr>
            <a:lvl9pPr marL="4114800" lvl="8" indent="-228600" algn="l">
              <a:spcBef>
                <a:spcPts val="300"/>
              </a:spcBef>
              <a:spcAft>
                <a:spcPts val="0"/>
              </a:spcAft>
              <a:buClr>
                <a:srgbClr val="888888"/>
              </a:buClr>
              <a:buSzPts val="1500"/>
              <a:buNone/>
              <a:defRPr sz="1500">
                <a:solidFill>
                  <a:srgbClr val="888888"/>
                </a:solidFill>
              </a:defRPr>
            </a:lvl9pPr>
          </a:lstStyle>
          <a:p>
            <a:endParaRPr/>
          </a:p>
        </p:txBody>
      </p:sp>
      <p:sp>
        <p:nvSpPr>
          <p:cNvPr id="532" name="Google Shape;532;p103"/>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3" name="Google Shape;533;p103"/>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4" name="Google Shape;534;p103"/>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5"/>
        <p:cNvGrpSpPr/>
        <p:nvPr/>
      </p:nvGrpSpPr>
      <p:grpSpPr>
        <a:xfrm>
          <a:off x="0" y="0"/>
          <a:ext cx="0" cy="0"/>
          <a:chOff x="0" y="0"/>
          <a:chExt cx="0" cy="0"/>
        </a:xfrm>
      </p:grpSpPr>
      <p:sp>
        <p:nvSpPr>
          <p:cNvPr id="536" name="Google Shape;536;p104"/>
          <p:cNvSpPr txBox="1">
            <a:spLocks noGrp="1"/>
          </p:cNvSpPr>
          <p:nvPr>
            <p:ph type="title"/>
          </p:nvPr>
        </p:nvSpPr>
        <p:spPr>
          <a:xfrm>
            <a:off x="457200" y="274638"/>
            <a:ext cx="8229600" cy="11430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7" name="Google Shape;537;p104"/>
          <p:cNvSpPr txBox="1">
            <a:spLocks noGrp="1"/>
          </p:cNvSpPr>
          <p:nvPr>
            <p:ph type="body" idx="1"/>
          </p:nvPr>
        </p:nvSpPr>
        <p:spPr>
          <a:xfrm>
            <a:off x="457200" y="1600202"/>
            <a:ext cx="4038600" cy="4525964"/>
          </a:xfrm>
          <a:prstGeom prst="rect">
            <a:avLst/>
          </a:prstGeom>
          <a:noFill/>
          <a:ln>
            <a:noFill/>
          </a:ln>
        </p:spPr>
        <p:txBody>
          <a:bodyPr spcFirstLastPara="1" wrap="square" lIns="98025" tIns="49000" rIns="98025" bIns="49000"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38" name="Google Shape;538;p104"/>
          <p:cNvSpPr txBox="1">
            <a:spLocks noGrp="1"/>
          </p:cNvSpPr>
          <p:nvPr>
            <p:ph type="body" idx="2"/>
          </p:nvPr>
        </p:nvSpPr>
        <p:spPr>
          <a:xfrm>
            <a:off x="4648200" y="1600202"/>
            <a:ext cx="4038600" cy="4525964"/>
          </a:xfrm>
          <a:prstGeom prst="rect">
            <a:avLst/>
          </a:prstGeom>
          <a:noFill/>
          <a:ln>
            <a:noFill/>
          </a:ln>
        </p:spPr>
        <p:txBody>
          <a:bodyPr spcFirstLastPara="1" wrap="square" lIns="98025" tIns="49000" rIns="98025" bIns="49000"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39" name="Google Shape;539;p104"/>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0" name="Google Shape;540;p104"/>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1" name="Google Shape;541;p104"/>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2"/>
        <p:cNvGrpSpPr/>
        <p:nvPr/>
      </p:nvGrpSpPr>
      <p:grpSpPr>
        <a:xfrm>
          <a:off x="0" y="0"/>
          <a:ext cx="0" cy="0"/>
          <a:chOff x="0" y="0"/>
          <a:chExt cx="0" cy="0"/>
        </a:xfrm>
      </p:grpSpPr>
      <p:sp>
        <p:nvSpPr>
          <p:cNvPr id="543" name="Google Shape;543;p105"/>
          <p:cNvSpPr txBox="1">
            <a:spLocks noGrp="1"/>
          </p:cNvSpPr>
          <p:nvPr>
            <p:ph type="title"/>
          </p:nvPr>
        </p:nvSpPr>
        <p:spPr>
          <a:xfrm>
            <a:off x="457200" y="274638"/>
            <a:ext cx="8229600" cy="11430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4" name="Google Shape;544;p105"/>
          <p:cNvSpPr txBox="1">
            <a:spLocks noGrp="1"/>
          </p:cNvSpPr>
          <p:nvPr>
            <p:ph type="body" idx="1"/>
          </p:nvPr>
        </p:nvSpPr>
        <p:spPr>
          <a:xfrm>
            <a:off x="457200" y="1535147"/>
            <a:ext cx="4040188" cy="639763"/>
          </a:xfrm>
          <a:prstGeom prst="rect">
            <a:avLst/>
          </a:prstGeom>
          <a:noFill/>
          <a:ln>
            <a:noFill/>
          </a:ln>
        </p:spPr>
        <p:txBody>
          <a:bodyPr spcFirstLastPara="1" wrap="square" lIns="98025" tIns="49000" rIns="98025" bIns="49000"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545" name="Google Shape;545;p105"/>
          <p:cNvSpPr txBox="1">
            <a:spLocks noGrp="1"/>
          </p:cNvSpPr>
          <p:nvPr>
            <p:ph type="body" idx="2"/>
          </p:nvPr>
        </p:nvSpPr>
        <p:spPr>
          <a:xfrm>
            <a:off x="457200" y="2174875"/>
            <a:ext cx="4040188" cy="3951288"/>
          </a:xfrm>
          <a:prstGeom prst="rect">
            <a:avLst/>
          </a:prstGeom>
          <a:noFill/>
          <a:ln>
            <a:noFill/>
          </a:ln>
        </p:spPr>
        <p:txBody>
          <a:bodyPr spcFirstLastPara="1" wrap="square" lIns="98025" tIns="49000" rIns="98025" bIns="49000"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546" name="Google Shape;546;p105"/>
          <p:cNvSpPr txBox="1">
            <a:spLocks noGrp="1"/>
          </p:cNvSpPr>
          <p:nvPr>
            <p:ph type="body" idx="3"/>
          </p:nvPr>
        </p:nvSpPr>
        <p:spPr>
          <a:xfrm>
            <a:off x="4645053" y="1535147"/>
            <a:ext cx="4041775" cy="639763"/>
          </a:xfrm>
          <a:prstGeom prst="rect">
            <a:avLst/>
          </a:prstGeom>
          <a:noFill/>
          <a:ln>
            <a:noFill/>
          </a:ln>
        </p:spPr>
        <p:txBody>
          <a:bodyPr spcFirstLastPara="1" wrap="square" lIns="98025" tIns="49000" rIns="98025" bIns="49000"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547" name="Google Shape;547;p105"/>
          <p:cNvSpPr txBox="1">
            <a:spLocks noGrp="1"/>
          </p:cNvSpPr>
          <p:nvPr>
            <p:ph type="body" idx="4"/>
          </p:nvPr>
        </p:nvSpPr>
        <p:spPr>
          <a:xfrm>
            <a:off x="4645053" y="2174875"/>
            <a:ext cx="4041775" cy="3951288"/>
          </a:xfrm>
          <a:prstGeom prst="rect">
            <a:avLst/>
          </a:prstGeom>
          <a:noFill/>
          <a:ln>
            <a:noFill/>
          </a:ln>
        </p:spPr>
        <p:txBody>
          <a:bodyPr spcFirstLastPara="1" wrap="square" lIns="98025" tIns="49000" rIns="98025" bIns="49000"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548" name="Google Shape;548;p105"/>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9" name="Google Shape;549;p105"/>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0" name="Google Shape;550;p105"/>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1"/>
        <p:cNvGrpSpPr/>
        <p:nvPr/>
      </p:nvGrpSpPr>
      <p:grpSpPr>
        <a:xfrm>
          <a:off x="0" y="0"/>
          <a:ext cx="0" cy="0"/>
          <a:chOff x="0" y="0"/>
          <a:chExt cx="0" cy="0"/>
        </a:xfrm>
      </p:grpSpPr>
      <p:sp>
        <p:nvSpPr>
          <p:cNvPr id="552" name="Google Shape;552;p106"/>
          <p:cNvSpPr txBox="1">
            <a:spLocks noGrp="1"/>
          </p:cNvSpPr>
          <p:nvPr>
            <p:ph type="title"/>
          </p:nvPr>
        </p:nvSpPr>
        <p:spPr>
          <a:xfrm>
            <a:off x="457200" y="274638"/>
            <a:ext cx="8229600" cy="11430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3" name="Google Shape;553;p106"/>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4" name="Google Shape;554;p106"/>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5" name="Google Shape;555;p106"/>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6"/>
        <p:cNvGrpSpPr/>
        <p:nvPr/>
      </p:nvGrpSpPr>
      <p:grpSpPr>
        <a:xfrm>
          <a:off x="0" y="0"/>
          <a:ext cx="0" cy="0"/>
          <a:chOff x="0" y="0"/>
          <a:chExt cx="0" cy="0"/>
        </a:xfrm>
      </p:grpSpPr>
      <p:sp>
        <p:nvSpPr>
          <p:cNvPr id="557" name="Google Shape;557;p107"/>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8" name="Google Shape;558;p107"/>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9" name="Google Shape;559;p107"/>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0"/>
        <p:cNvGrpSpPr/>
        <p:nvPr/>
      </p:nvGrpSpPr>
      <p:grpSpPr>
        <a:xfrm>
          <a:off x="0" y="0"/>
          <a:ext cx="0" cy="0"/>
          <a:chOff x="0" y="0"/>
          <a:chExt cx="0" cy="0"/>
        </a:xfrm>
      </p:grpSpPr>
      <p:sp>
        <p:nvSpPr>
          <p:cNvPr id="561" name="Google Shape;561;p108"/>
          <p:cNvSpPr txBox="1">
            <a:spLocks noGrp="1"/>
          </p:cNvSpPr>
          <p:nvPr>
            <p:ph type="title"/>
          </p:nvPr>
        </p:nvSpPr>
        <p:spPr>
          <a:xfrm>
            <a:off x="457202" y="273131"/>
            <a:ext cx="3008313" cy="1162051"/>
          </a:xfrm>
          <a:prstGeom prst="rect">
            <a:avLst/>
          </a:prstGeom>
          <a:noFill/>
          <a:ln>
            <a:noFill/>
          </a:ln>
        </p:spPr>
        <p:txBody>
          <a:bodyPr spcFirstLastPara="1" wrap="square" lIns="98025" tIns="49000" rIns="98025" bIns="49000"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2" name="Google Shape;562;p108"/>
          <p:cNvSpPr txBox="1">
            <a:spLocks noGrp="1"/>
          </p:cNvSpPr>
          <p:nvPr>
            <p:ph type="body" idx="1"/>
          </p:nvPr>
        </p:nvSpPr>
        <p:spPr>
          <a:xfrm>
            <a:off x="3575050" y="273134"/>
            <a:ext cx="5111750" cy="5853113"/>
          </a:xfrm>
          <a:prstGeom prst="rect">
            <a:avLst/>
          </a:prstGeom>
          <a:noFill/>
          <a:ln>
            <a:noFill/>
          </a:ln>
        </p:spPr>
        <p:txBody>
          <a:bodyPr spcFirstLastPara="1" wrap="square" lIns="98025" tIns="49000" rIns="98025" bIns="49000" anchor="t" anchorCtr="0">
            <a:noAutofit/>
          </a:bodyPr>
          <a:lstStyle>
            <a:lvl1pPr marL="457200" lvl="0" indent="-450850" algn="l">
              <a:spcBef>
                <a:spcPts val="700"/>
              </a:spcBef>
              <a:spcAft>
                <a:spcPts val="0"/>
              </a:spcAft>
              <a:buClr>
                <a:schemeClr val="dk1"/>
              </a:buClr>
              <a:buSzPts val="3500"/>
              <a:buChar char="•"/>
              <a:defRPr sz="3500"/>
            </a:lvl1pPr>
            <a:lvl2pPr marL="914400" lvl="1" indent="-419100" algn="l">
              <a:spcBef>
                <a:spcPts val="600"/>
              </a:spcBef>
              <a:spcAft>
                <a:spcPts val="0"/>
              </a:spcAft>
              <a:buClr>
                <a:schemeClr val="dk1"/>
              </a:buClr>
              <a:buSzPts val="3000"/>
              <a:buChar char="–"/>
              <a:defRPr sz="3000"/>
            </a:lvl2pPr>
            <a:lvl3pPr marL="1371600" lvl="2" indent="-393700" algn="l">
              <a:spcBef>
                <a:spcPts val="520"/>
              </a:spcBef>
              <a:spcAft>
                <a:spcPts val="0"/>
              </a:spcAft>
              <a:buClr>
                <a:schemeClr val="dk1"/>
              </a:buClr>
              <a:buSzPts val="2600"/>
              <a:buChar char="•"/>
              <a:defRPr sz="2600"/>
            </a:lvl3pPr>
            <a:lvl4pPr marL="1828800" lvl="3" indent="-368300" algn="l">
              <a:spcBef>
                <a:spcPts val="440"/>
              </a:spcBef>
              <a:spcAft>
                <a:spcPts val="0"/>
              </a:spcAft>
              <a:buClr>
                <a:schemeClr val="dk1"/>
              </a:buClr>
              <a:buSzPts val="2200"/>
              <a:buChar char="–"/>
              <a:defRPr sz="2200"/>
            </a:lvl4pPr>
            <a:lvl5pPr marL="2286000" lvl="4" indent="-368300" algn="l">
              <a:spcBef>
                <a:spcPts val="440"/>
              </a:spcBef>
              <a:spcAft>
                <a:spcPts val="0"/>
              </a:spcAft>
              <a:buClr>
                <a:schemeClr val="dk1"/>
              </a:buClr>
              <a:buSzPts val="2200"/>
              <a:buChar char="»"/>
              <a:defRPr sz="2200"/>
            </a:lvl5pPr>
            <a:lvl6pPr marL="2743200" lvl="5" indent="-368300" algn="l">
              <a:spcBef>
                <a:spcPts val="440"/>
              </a:spcBef>
              <a:spcAft>
                <a:spcPts val="0"/>
              </a:spcAft>
              <a:buClr>
                <a:schemeClr val="dk1"/>
              </a:buClr>
              <a:buSzPts val="2200"/>
              <a:buChar char="•"/>
              <a:defRPr sz="2200"/>
            </a:lvl6pPr>
            <a:lvl7pPr marL="3200400" lvl="6" indent="-368300" algn="l">
              <a:spcBef>
                <a:spcPts val="440"/>
              </a:spcBef>
              <a:spcAft>
                <a:spcPts val="0"/>
              </a:spcAft>
              <a:buClr>
                <a:schemeClr val="dk1"/>
              </a:buClr>
              <a:buSzPts val="2200"/>
              <a:buChar char="•"/>
              <a:defRPr sz="2200"/>
            </a:lvl7pPr>
            <a:lvl8pPr marL="3657600" lvl="7" indent="-368300" algn="l">
              <a:spcBef>
                <a:spcPts val="440"/>
              </a:spcBef>
              <a:spcAft>
                <a:spcPts val="0"/>
              </a:spcAft>
              <a:buClr>
                <a:schemeClr val="dk1"/>
              </a:buClr>
              <a:buSzPts val="2200"/>
              <a:buChar char="•"/>
              <a:defRPr sz="2200"/>
            </a:lvl8pPr>
            <a:lvl9pPr marL="4114800" lvl="8" indent="-368300" algn="l">
              <a:spcBef>
                <a:spcPts val="440"/>
              </a:spcBef>
              <a:spcAft>
                <a:spcPts val="0"/>
              </a:spcAft>
              <a:buClr>
                <a:schemeClr val="dk1"/>
              </a:buClr>
              <a:buSzPts val="2200"/>
              <a:buChar char="•"/>
              <a:defRPr sz="2200"/>
            </a:lvl9pPr>
          </a:lstStyle>
          <a:p>
            <a:endParaRPr/>
          </a:p>
        </p:txBody>
      </p:sp>
      <p:sp>
        <p:nvSpPr>
          <p:cNvPr id="563" name="Google Shape;563;p108"/>
          <p:cNvSpPr txBox="1">
            <a:spLocks noGrp="1"/>
          </p:cNvSpPr>
          <p:nvPr>
            <p:ph type="body" idx="2"/>
          </p:nvPr>
        </p:nvSpPr>
        <p:spPr>
          <a:xfrm>
            <a:off x="457202" y="1435133"/>
            <a:ext cx="3008313" cy="4691063"/>
          </a:xfrm>
          <a:prstGeom prst="rect">
            <a:avLst/>
          </a:prstGeom>
          <a:noFill/>
          <a:ln>
            <a:noFill/>
          </a:ln>
        </p:spPr>
        <p:txBody>
          <a:bodyPr spcFirstLastPara="1" wrap="square" lIns="98025" tIns="49000" rIns="98025" bIns="49000"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564" name="Google Shape;564;p108"/>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5" name="Google Shape;565;p108"/>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6" name="Google Shape;566;p108"/>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7"/>
        <p:cNvGrpSpPr/>
        <p:nvPr/>
      </p:nvGrpSpPr>
      <p:grpSpPr>
        <a:xfrm>
          <a:off x="0" y="0"/>
          <a:ext cx="0" cy="0"/>
          <a:chOff x="0" y="0"/>
          <a:chExt cx="0" cy="0"/>
        </a:xfrm>
      </p:grpSpPr>
      <p:sp>
        <p:nvSpPr>
          <p:cNvPr id="568" name="Google Shape;568;p109"/>
          <p:cNvSpPr txBox="1">
            <a:spLocks noGrp="1"/>
          </p:cNvSpPr>
          <p:nvPr>
            <p:ph type="title"/>
          </p:nvPr>
        </p:nvSpPr>
        <p:spPr>
          <a:xfrm>
            <a:off x="1792288" y="4800601"/>
            <a:ext cx="5486400" cy="566738"/>
          </a:xfrm>
          <a:prstGeom prst="rect">
            <a:avLst/>
          </a:prstGeom>
          <a:noFill/>
          <a:ln>
            <a:noFill/>
          </a:ln>
        </p:spPr>
        <p:txBody>
          <a:bodyPr spcFirstLastPara="1" wrap="square" lIns="98025" tIns="49000" rIns="98025" bIns="49000"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9" name="Google Shape;569;p109"/>
          <p:cNvSpPr>
            <a:spLocks noGrp="1"/>
          </p:cNvSpPr>
          <p:nvPr>
            <p:ph type="pic" idx="2"/>
          </p:nvPr>
        </p:nvSpPr>
        <p:spPr>
          <a:xfrm>
            <a:off x="1792288" y="612777"/>
            <a:ext cx="5486400" cy="4114800"/>
          </a:xfrm>
          <a:prstGeom prst="rect">
            <a:avLst/>
          </a:prstGeom>
          <a:noFill/>
          <a:ln>
            <a:noFill/>
          </a:ln>
        </p:spPr>
      </p:sp>
      <p:sp>
        <p:nvSpPr>
          <p:cNvPr id="570" name="Google Shape;570;p109"/>
          <p:cNvSpPr txBox="1">
            <a:spLocks noGrp="1"/>
          </p:cNvSpPr>
          <p:nvPr>
            <p:ph type="body" idx="1"/>
          </p:nvPr>
        </p:nvSpPr>
        <p:spPr>
          <a:xfrm>
            <a:off x="1792288" y="5367421"/>
            <a:ext cx="5486400" cy="804863"/>
          </a:xfrm>
          <a:prstGeom prst="rect">
            <a:avLst/>
          </a:prstGeom>
          <a:noFill/>
          <a:ln>
            <a:noFill/>
          </a:ln>
        </p:spPr>
        <p:txBody>
          <a:bodyPr spcFirstLastPara="1" wrap="square" lIns="98025" tIns="49000" rIns="98025" bIns="49000"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571" name="Google Shape;571;p109"/>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2" name="Google Shape;572;p109"/>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3" name="Google Shape;573;p109"/>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0_仅标题">
  <p:cSld name="10_仅标题">
    <p:spTree>
      <p:nvGrpSpPr>
        <p:cNvPr id="1" name="Shape 31"/>
        <p:cNvGrpSpPr/>
        <p:nvPr/>
      </p:nvGrpSpPr>
      <p:grpSpPr>
        <a:xfrm>
          <a:off x="0" y="0"/>
          <a:ext cx="0" cy="0"/>
          <a:chOff x="0" y="0"/>
          <a:chExt cx="0" cy="0"/>
        </a:xfrm>
      </p:grpSpPr>
      <p:sp>
        <p:nvSpPr>
          <p:cNvPr id="32" name="Google Shape;32;p146"/>
          <p:cNvSpPr>
            <a:spLocks noGrp="1"/>
          </p:cNvSpPr>
          <p:nvPr>
            <p:ph type="pic" idx="2"/>
          </p:nvPr>
        </p:nvSpPr>
        <p:spPr>
          <a:xfrm>
            <a:off x="6380161" y="4056229"/>
            <a:ext cx="2197782"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33" name="Google Shape;33;p146"/>
          <p:cNvSpPr>
            <a:spLocks noGrp="1"/>
          </p:cNvSpPr>
          <p:nvPr>
            <p:ph type="pic" idx="3"/>
          </p:nvPr>
        </p:nvSpPr>
        <p:spPr>
          <a:xfrm>
            <a:off x="6380161" y="1617829"/>
            <a:ext cx="2197782"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34" name="Google Shape;34;p146"/>
          <p:cNvSpPr>
            <a:spLocks noGrp="1"/>
          </p:cNvSpPr>
          <p:nvPr>
            <p:ph type="pic" idx="4"/>
          </p:nvPr>
        </p:nvSpPr>
        <p:spPr>
          <a:xfrm>
            <a:off x="847071" y="1308338"/>
            <a:ext cx="5195327" cy="483484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4"/>
        <p:cNvGrpSpPr/>
        <p:nvPr/>
      </p:nvGrpSpPr>
      <p:grpSpPr>
        <a:xfrm>
          <a:off x="0" y="0"/>
          <a:ext cx="0" cy="0"/>
          <a:chOff x="0" y="0"/>
          <a:chExt cx="0" cy="0"/>
        </a:xfrm>
      </p:grpSpPr>
      <p:sp>
        <p:nvSpPr>
          <p:cNvPr id="575" name="Google Shape;575;p110"/>
          <p:cNvSpPr txBox="1">
            <a:spLocks noGrp="1"/>
          </p:cNvSpPr>
          <p:nvPr>
            <p:ph type="title"/>
          </p:nvPr>
        </p:nvSpPr>
        <p:spPr>
          <a:xfrm>
            <a:off x="457200" y="274638"/>
            <a:ext cx="8229600" cy="11430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6" name="Google Shape;576;p110"/>
          <p:cNvSpPr txBox="1">
            <a:spLocks noGrp="1"/>
          </p:cNvSpPr>
          <p:nvPr>
            <p:ph type="body" idx="1"/>
          </p:nvPr>
        </p:nvSpPr>
        <p:spPr>
          <a:xfrm rot="5400000">
            <a:off x="2309018" y="-251613"/>
            <a:ext cx="4525963" cy="8229600"/>
          </a:xfrm>
          <a:prstGeom prst="rect">
            <a:avLst/>
          </a:prstGeom>
          <a:noFill/>
          <a:ln>
            <a:noFill/>
          </a:ln>
        </p:spPr>
        <p:txBody>
          <a:bodyPr spcFirstLastPara="1" wrap="square" lIns="98025" tIns="49000" rIns="98025" bIns="490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7" name="Google Shape;577;p110"/>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8" name="Google Shape;578;p110"/>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9" name="Google Shape;579;p110"/>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0"/>
        <p:cNvGrpSpPr/>
        <p:nvPr/>
      </p:nvGrpSpPr>
      <p:grpSpPr>
        <a:xfrm>
          <a:off x="0" y="0"/>
          <a:ext cx="0" cy="0"/>
          <a:chOff x="0" y="0"/>
          <a:chExt cx="0" cy="0"/>
        </a:xfrm>
      </p:grpSpPr>
      <p:sp>
        <p:nvSpPr>
          <p:cNvPr id="581" name="Google Shape;581;p111"/>
          <p:cNvSpPr txBox="1">
            <a:spLocks noGrp="1"/>
          </p:cNvSpPr>
          <p:nvPr>
            <p:ph type="title"/>
          </p:nvPr>
        </p:nvSpPr>
        <p:spPr>
          <a:xfrm rot="5400000">
            <a:off x="4732337" y="2171756"/>
            <a:ext cx="5851525" cy="20574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2" name="Google Shape;582;p111"/>
          <p:cNvSpPr txBox="1">
            <a:spLocks noGrp="1"/>
          </p:cNvSpPr>
          <p:nvPr>
            <p:ph type="body" idx="1"/>
          </p:nvPr>
        </p:nvSpPr>
        <p:spPr>
          <a:xfrm rot="5400000">
            <a:off x="541338" y="190556"/>
            <a:ext cx="5851525" cy="6019800"/>
          </a:xfrm>
          <a:prstGeom prst="rect">
            <a:avLst/>
          </a:prstGeom>
          <a:noFill/>
          <a:ln>
            <a:noFill/>
          </a:ln>
        </p:spPr>
        <p:txBody>
          <a:bodyPr spcFirstLastPara="1" wrap="square" lIns="98025" tIns="49000" rIns="98025" bIns="490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83" name="Google Shape;583;p111"/>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4" name="Google Shape;584;p111"/>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5" name="Google Shape;585;p111"/>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2"/>
        <p:cNvGrpSpPr/>
        <p:nvPr/>
      </p:nvGrpSpPr>
      <p:grpSpPr>
        <a:xfrm>
          <a:off x="0" y="0"/>
          <a:ext cx="0" cy="0"/>
          <a:chOff x="0" y="0"/>
          <a:chExt cx="0" cy="0"/>
        </a:xfrm>
      </p:grpSpPr>
      <p:sp>
        <p:nvSpPr>
          <p:cNvPr id="593" name="Google Shape;593;p83"/>
          <p:cNvSpPr txBox="1">
            <a:spLocks noGrp="1"/>
          </p:cNvSpPr>
          <p:nvPr>
            <p:ph type="ctrTitle"/>
          </p:nvPr>
        </p:nvSpPr>
        <p:spPr>
          <a:xfrm>
            <a:off x="685802" y="2130480"/>
            <a:ext cx="7772400" cy="14700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4" name="Google Shape;594;p83"/>
          <p:cNvSpPr txBox="1">
            <a:spLocks noGrp="1"/>
          </p:cNvSpPr>
          <p:nvPr>
            <p:ph type="subTitle" idx="1"/>
          </p:nvPr>
        </p:nvSpPr>
        <p:spPr>
          <a:xfrm>
            <a:off x="1371600" y="3886200"/>
            <a:ext cx="6400800" cy="1752600"/>
          </a:xfrm>
          <a:prstGeom prst="rect">
            <a:avLst/>
          </a:prstGeom>
          <a:noFill/>
          <a:ln>
            <a:noFill/>
          </a:ln>
        </p:spPr>
        <p:txBody>
          <a:bodyPr spcFirstLastPara="1" wrap="square" lIns="98150" tIns="49075" rIns="98150" bIns="49075" anchor="t" anchorCtr="0">
            <a:noAutofit/>
          </a:bodyPr>
          <a:lstStyle>
            <a:lvl1pPr lvl="0" algn="ctr">
              <a:spcBef>
                <a:spcPts val="700"/>
              </a:spcBef>
              <a:spcAft>
                <a:spcPts val="0"/>
              </a:spcAft>
              <a:buClr>
                <a:srgbClr val="888888"/>
              </a:buClr>
              <a:buSzPts val="3500"/>
              <a:buNone/>
              <a:defRPr>
                <a:solidFill>
                  <a:srgbClr val="888888"/>
                </a:solidFill>
              </a:defRPr>
            </a:lvl1pPr>
            <a:lvl2pPr lvl="1" algn="ctr">
              <a:spcBef>
                <a:spcPts val="600"/>
              </a:spcBef>
              <a:spcAft>
                <a:spcPts val="0"/>
              </a:spcAft>
              <a:buClr>
                <a:srgbClr val="888888"/>
              </a:buClr>
              <a:buSzPts val="3000"/>
              <a:buNone/>
              <a:defRPr>
                <a:solidFill>
                  <a:srgbClr val="888888"/>
                </a:solidFill>
              </a:defRPr>
            </a:lvl2pPr>
            <a:lvl3pPr lvl="2" algn="ctr">
              <a:spcBef>
                <a:spcPts val="520"/>
              </a:spcBef>
              <a:spcAft>
                <a:spcPts val="0"/>
              </a:spcAft>
              <a:buClr>
                <a:srgbClr val="888888"/>
              </a:buClr>
              <a:buSzPts val="2600"/>
              <a:buNone/>
              <a:defRPr>
                <a:solidFill>
                  <a:srgbClr val="888888"/>
                </a:solidFill>
              </a:defRPr>
            </a:lvl3pPr>
            <a:lvl4pPr lvl="3" algn="ctr">
              <a:spcBef>
                <a:spcPts val="440"/>
              </a:spcBef>
              <a:spcAft>
                <a:spcPts val="0"/>
              </a:spcAft>
              <a:buClr>
                <a:srgbClr val="888888"/>
              </a:buClr>
              <a:buSzPts val="2200"/>
              <a:buNone/>
              <a:defRPr>
                <a:solidFill>
                  <a:srgbClr val="888888"/>
                </a:solidFill>
              </a:defRPr>
            </a:lvl4pPr>
            <a:lvl5pPr lvl="4" algn="ctr">
              <a:spcBef>
                <a:spcPts val="440"/>
              </a:spcBef>
              <a:spcAft>
                <a:spcPts val="0"/>
              </a:spcAft>
              <a:buClr>
                <a:srgbClr val="888888"/>
              </a:buClr>
              <a:buSzPts val="2200"/>
              <a:buNone/>
              <a:defRPr>
                <a:solidFill>
                  <a:srgbClr val="888888"/>
                </a:solidFill>
              </a:defRPr>
            </a:lvl5pPr>
            <a:lvl6pPr lvl="5" algn="ctr">
              <a:spcBef>
                <a:spcPts val="440"/>
              </a:spcBef>
              <a:spcAft>
                <a:spcPts val="0"/>
              </a:spcAft>
              <a:buClr>
                <a:srgbClr val="888888"/>
              </a:buClr>
              <a:buSzPts val="2200"/>
              <a:buNone/>
              <a:defRPr>
                <a:solidFill>
                  <a:srgbClr val="888888"/>
                </a:solidFill>
              </a:defRPr>
            </a:lvl6pPr>
            <a:lvl7pPr lvl="6" algn="ctr">
              <a:spcBef>
                <a:spcPts val="440"/>
              </a:spcBef>
              <a:spcAft>
                <a:spcPts val="0"/>
              </a:spcAft>
              <a:buClr>
                <a:srgbClr val="888888"/>
              </a:buClr>
              <a:buSzPts val="2200"/>
              <a:buNone/>
              <a:defRPr>
                <a:solidFill>
                  <a:srgbClr val="888888"/>
                </a:solidFill>
              </a:defRPr>
            </a:lvl7pPr>
            <a:lvl8pPr lvl="7" algn="ctr">
              <a:spcBef>
                <a:spcPts val="440"/>
              </a:spcBef>
              <a:spcAft>
                <a:spcPts val="0"/>
              </a:spcAft>
              <a:buClr>
                <a:srgbClr val="888888"/>
              </a:buClr>
              <a:buSzPts val="2200"/>
              <a:buNone/>
              <a:defRPr>
                <a:solidFill>
                  <a:srgbClr val="888888"/>
                </a:solidFill>
              </a:defRPr>
            </a:lvl8pPr>
            <a:lvl9pPr lvl="8" algn="ctr">
              <a:spcBef>
                <a:spcPts val="440"/>
              </a:spcBef>
              <a:spcAft>
                <a:spcPts val="0"/>
              </a:spcAft>
              <a:buClr>
                <a:srgbClr val="888888"/>
              </a:buClr>
              <a:buSzPts val="2200"/>
              <a:buNone/>
              <a:defRPr>
                <a:solidFill>
                  <a:srgbClr val="888888"/>
                </a:solidFill>
              </a:defRPr>
            </a:lvl9pPr>
          </a:lstStyle>
          <a:p>
            <a:endParaRPr/>
          </a:p>
        </p:txBody>
      </p:sp>
      <p:sp>
        <p:nvSpPr>
          <p:cNvPr id="595" name="Google Shape;595;p83"/>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6" name="Google Shape;596;p83"/>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7" name="Google Shape;597;p83"/>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8"/>
        <p:cNvGrpSpPr/>
        <p:nvPr/>
      </p:nvGrpSpPr>
      <p:grpSpPr>
        <a:xfrm>
          <a:off x="0" y="0"/>
          <a:ext cx="0" cy="0"/>
          <a:chOff x="0" y="0"/>
          <a:chExt cx="0" cy="0"/>
        </a:xfrm>
      </p:grpSpPr>
      <p:sp>
        <p:nvSpPr>
          <p:cNvPr id="599" name="Google Shape;599;p112"/>
          <p:cNvSpPr txBox="1">
            <a:spLocks noGrp="1"/>
          </p:cNvSpPr>
          <p:nvPr>
            <p:ph type="title"/>
          </p:nvPr>
        </p:nvSpPr>
        <p:spPr>
          <a:xfrm>
            <a:off x="457200" y="274638"/>
            <a:ext cx="8229600" cy="11430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0" name="Google Shape;600;p112"/>
          <p:cNvSpPr txBox="1">
            <a:spLocks noGrp="1"/>
          </p:cNvSpPr>
          <p:nvPr>
            <p:ph type="body" idx="1"/>
          </p:nvPr>
        </p:nvSpPr>
        <p:spPr>
          <a:xfrm>
            <a:off x="457200" y="1600206"/>
            <a:ext cx="8229600" cy="4525963"/>
          </a:xfrm>
          <a:prstGeom prst="rect">
            <a:avLst/>
          </a:prstGeom>
          <a:noFill/>
          <a:ln>
            <a:noFill/>
          </a:ln>
        </p:spPr>
        <p:txBody>
          <a:bodyPr spcFirstLastPara="1" wrap="square" lIns="98150" tIns="49075" rIns="98150" bIns="490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1" name="Google Shape;601;p112"/>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2" name="Google Shape;602;p112"/>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3" name="Google Shape;603;p112"/>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4"/>
        <p:cNvGrpSpPr/>
        <p:nvPr/>
      </p:nvGrpSpPr>
      <p:grpSpPr>
        <a:xfrm>
          <a:off x="0" y="0"/>
          <a:ext cx="0" cy="0"/>
          <a:chOff x="0" y="0"/>
          <a:chExt cx="0" cy="0"/>
        </a:xfrm>
      </p:grpSpPr>
      <p:sp>
        <p:nvSpPr>
          <p:cNvPr id="605" name="Google Shape;605;p113"/>
          <p:cNvSpPr txBox="1">
            <a:spLocks noGrp="1"/>
          </p:cNvSpPr>
          <p:nvPr>
            <p:ph type="title"/>
          </p:nvPr>
        </p:nvSpPr>
        <p:spPr>
          <a:xfrm>
            <a:off x="722314" y="4406903"/>
            <a:ext cx="7772400" cy="1362074"/>
          </a:xfrm>
          <a:prstGeom prst="rect">
            <a:avLst/>
          </a:prstGeom>
          <a:noFill/>
          <a:ln>
            <a:noFill/>
          </a:ln>
        </p:spPr>
        <p:txBody>
          <a:bodyPr spcFirstLastPara="1" wrap="square" lIns="98150" tIns="49075" rIns="98150" bIns="49075" anchor="t" anchorCtr="0">
            <a:noAutofit/>
          </a:bodyPr>
          <a:lstStyle>
            <a:lvl1pPr lvl="0" algn="l">
              <a:spcBef>
                <a:spcPts val="0"/>
              </a:spcBef>
              <a:spcAft>
                <a:spcPts val="0"/>
              </a:spcAft>
              <a:buSzPts val="1400"/>
              <a:buNone/>
              <a:defRPr sz="43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6" name="Google Shape;606;p113"/>
          <p:cNvSpPr txBox="1">
            <a:spLocks noGrp="1"/>
          </p:cNvSpPr>
          <p:nvPr>
            <p:ph type="body" idx="1"/>
          </p:nvPr>
        </p:nvSpPr>
        <p:spPr>
          <a:xfrm>
            <a:off x="722314" y="2906722"/>
            <a:ext cx="7772400" cy="1500187"/>
          </a:xfrm>
          <a:prstGeom prst="rect">
            <a:avLst/>
          </a:prstGeom>
          <a:noFill/>
          <a:ln>
            <a:noFill/>
          </a:ln>
        </p:spPr>
        <p:txBody>
          <a:bodyPr spcFirstLastPara="1" wrap="square" lIns="98150" tIns="49075" rIns="98150" bIns="49075" anchor="b" anchorCtr="0">
            <a:noAutofit/>
          </a:bodyPr>
          <a:lstStyle>
            <a:lvl1pPr marL="457200" lvl="0" indent="-228600" algn="l">
              <a:spcBef>
                <a:spcPts val="440"/>
              </a:spcBef>
              <a:spcAft>
                <a:spcPts val="0"/>
              </a:spcAft>
              <a:buClr>
                <a:srgbClr val="888888"/>
              </a:buClr>
              <a:buSzPts val="2200"/>
              <a:buNone/>
              <a:defRPr sz="2200">
                <a:solidFill>
                  <a:srgbClr val="888888"/>
                </a:solidFill>
              </a:defRPr>
            </a:lvl1pPr>
            <a:lvl2pPr marL="914400" lvl="1" indent="-228600" algn="l">
              <a:spcBef>
                <a:spcPts val="400"/>
              </a:spcBef>
              <a:spcAft>
                <a:spcPts val="0"/>
              </a:spcAft>
              <a:buClr>
                <a:srgbClr val="888888"/>
              </a:buClr>
              <a:buSzPts val="2000"/>
              <a:buNone/>
              <a:defRPr sz="2000">
                <a:solidFill>
                  <a:srgbClr val="888888"/>
                </a:solidFill>
              </a:defRPr>
            </a:lvl2pPr>
            <a:lvl3pPr marL="1371600" lvl="2" indent="-228600" algn="l">
              <a:spcBef>
                <a:spcPts val="340"/>
              </a:spcBef>
              <a:spcAft>
                <a:spcPts val="0"/>
              </a:spcAft>
              <a:buClr>
                <a:srgbClr val="888888"/>
              </a:buClr>
              <a:buSzPts val="1700"/>
              <a:buNone/>
              <a:defRPr sz="1700">
                <a:solidFill>
                  <a:srgbClr val="888888"/>
                </a:solidFill>
              </a:defRPr>
            </a:lvl3pPr>
            <a:lvl4pPr marL="1828800" lvl="3" indent="-228600" algn="l">
              <a:spcBef>
                <a:spcPts val="300"/>
              </a:spcBef>
              <a:spcAft>
                <a:spcPts val="0"/>
              </a:spcAft>
              <a:buClr>
                <a:srgbClr val="888888"/>
              </a:buClr>
              <a:buSzPts val="1500"/>
              <a:buNone/>
              <a:defRPr sz="1500">
                <a:solidFill>
                  <a:srgbClr val="888888"/>
                </a:solidFill>
              </a:defRPr>
            </a:lvl4pPr>
            <a:lvl5pPr marL="2286000" lvl="4" indent="-228600" algn="l">
              <a:spcBef>
                <a:spcPts val="300"/>
              </a:spcBef>
              <a:spcAft>
                <a:spcPts val="0"/>
              </a:spcAft>
              <a:buClr>
                <a:srgbClr val="888888"/>
              </a:buClr>
              <a:buSzPts val="1500"/>
              <a:buNone/>
              <a:defRPr sz="1500">
                <a:solidFill>
                  <a:srgbClr val="888888"/>
                </a:solidFill>
              </a:defRPr>
            </a:lvl5pPr>
            <a:lvl6pPr marL="2743200" lvl="5" indent="-228600" algn="l">
              <a:spcBef>
                <a:spcPts val="300"/>
              </a:spcBef>
              <a:spcAft>
                <a:spcPts val="0"/>
              </a:spcAft>
              <a:buClr>
                <a:srgbClr val="888888"/>
              </a:buClr>
              <a:buSzPts val="1500"/>
              <a:buNone/>
              <a:defRPr sz="1500">
                <a:solidFill>
                  <a:srgbClr val="888888"/>
                </a:solidFill>
              </a:defRPr>
            </a:lvl6pPr>
            <a:lvl7pPr marL="3200400" lvl="6" indent="-228600" algn="l">
              <a:spcBef>
                <a:spcPts val="300"/>
              </a:spcBef>
              <a:spcAft>
                <a:spcPts val="0"/>
              </a:spcAft>
              <a:buClr>
                <a:srgbClr val="888888"/>
              </a:buClr>
              <a:buSzPts val="1500"/>
              <a:buNone/>
              <a:defRPr sz="1500">
                <a:solidFill>
                  <a:srgbClr val="888888"/>
                </a:solidFill>
              </a:defRPr>
            </a:lvl7pPr>
            <a:lvl8pPr marL="3657600" lvl="7" indent="-228600" algn="l">
              <a:spcBef>
                <a:spcPts val="300"/>
              </a:spcBef>
              <a:spcAft>
                <a:spcPts val="0"/>
              </a:spcAft>
              <a:buClr>
                <a:srgbClr val="888888"/>
              </a:buClr>
              <a:buSzPts val="1500"/>
              <a:buNone/>
              <a:defRPr sz="1500">
                <a:solidFill>
                  <a:srgbClr val="888888"/>
                </a:solidFill>
              </a:defRPr>
            </a:lvl8pPr>
            <a:lvl9pPr marL="4114800" lvl="8" indent="-228600" algn="l">
              <a:spcBef>
                <a:spcPts val="300"/>
              </a:spcBef>
              <a:spcAft>
                <a:spcPts val="0"/>
              </a:spcAft>
              <a:buClr>
                <a:srgbClr val="888888"/>
              </a:buClr>
              <a:buSzPts val="1500"/>
              <a:buNone/>
              <a:defRPr sz="1500">
                <a:solidFill>
                  <a:srgbClr val="888888"/>
                </a:solidFill>
              </a:defRPr>
            </a:lvl9pPr>
          </a:lstStyle>
          <a:p>
            <a:endParaRPr/>
          </a:p>
        </p:txBody>
      </p:sp>
      <p:sp>
        <p:nvSpPr>
          <p:cNvPr id="607" name="Google Shape;607;p113"/>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8" name="Google Shape;608;p113"/>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9" name="Google Shape;609;p113"/>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0"/>
        <p:cNvGrpSpPr/>
        <p:nvPr/>
      </p:nvGrpSpPr>
      <p:grpSpPr>
        <a:xfrm>
          <a:off x="0" y="0"/>
          <a:ext cx="0" cy="0"/>
          <a:chOff x="0" y="0"/>
          <a:chExt cx="0" cy="0"/>
        </a:xfrm>
      </p:grpSpPr>
      <p:sp>
        <p:nvSpPr>
          <p:cNvPr id="611" name="Google Shape;611;p114"/>
          <p:cNvSpPr txBox="1">
            <a:spLocks noGrp="1"/>
          </p:cNvSpPr>
          <p:nvPr>
            <p:ph type="title"/>
          </p:nvPr>
        </p:nvSpPr>
        <p:spPr>
          <a:xfrm>
            <a:off x="457200" y="274638"/>
            <a:ext cx="8229600" cy="11430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2" name="Google Shape;612;p114"/>
          <p:cNvSpPr txBox="1">
            <a:spLocks noGrp="1"/>
          </p:cNvSpPr>
          <p:nvPr>
            <p:ph type="body" idx="1"/>
          </p:nvPr>
        </p:nvSpPr>
        <p:spPr>
          <a:xfrm>
            <a:off x="457200" y="1600202"/>
            <a:ext cx="4038600" cy="4525964"/>
          </a:xfrm>
          <a:prstGeom prst="rect">
            <a:avLst/>
          </a:prstGeom>
          <a:noFill/>
          <a:ln>
            <a:noFill/>
          </a:ln>
        </p:spPr>
        <p:txBody>
          <a:bodyPr spcFirstLastPara="1" wrap="square" lIns="98150" tIns="49075" rIns="98150" bIns="49075"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3" name="Google Shape;613;p114"/>
          <p:cNvSpPr txBox="1">
            <a:spLocks noGrp="1"/>
          </p:cNvSpPr>
          <p:nvPr>
            <p:ph type="body" idx="2"/>
          </p:nvPr>
        </p:nvSpPr>
        <p:spPr>
          <a:xfrm>
            <a:off x="4648200" y="1600202"/>
            <a:ext cx="4038600" cy="4525964"/>
          </a:xfrm>
          <a:prstGeom prst="rect">
            <a:avLst/>
          </a:prstGeom>
          <a:noFill/>
          <a:ln>
            <a:noFill/>
          </a:ln>
        </p:spPr>
        <p:txBody>
          <a:bodyPr spcFirstLastPara="1" wrap="square" lIns="98150" tIns="49075" rIns="98150" bIns="49075"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4" name="Google Shape;614;p114"/>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5" name="Google Shape;615;p114"/>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6" name="Google Shape;616;p114"/>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7"/>
        <p:cNvGrpSpPr/>
        <p:nvPr/>
      </p:nvGrpSpPr>
      <p:grpSpPr>
        <a:xfrm>
          <a:off x="0" y="0"/>
          <a:ext cx="0" cy="0"/>
          <a:chOff x="0" y="0"/>
          <a:chExt cx="0" cy="0"/>
        </a:xfrm>
      </p:grpSpPr>
      <p:sp>
        <p:nvSpPr>
          <p:cNvPr id="618" name="Google Shape;618;p115"/>
          <p:cNvSpPr txBox="1">
            <a:spLocks noGrp="1"/>
          </p:cNvSpPr>
          <p:nvPr>
            <p:ph type="title"/>
          </p:nvPr>
        </p:nvSpPr>
        <p:spPr>
          <a:xfrm>
            <a:off x="457200" y="274638"/>
            <a:ext cx="8229600" cy="11430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9" name="Google Shape;619;p115"/>
          <p:cNvSpPr txBox="1">
            <a:spLocks noGrp="1"/>
          </p:cNvSpPr>
          <p:nvPr>
            <p:ph type="body" idx="1"/>
          </p:nvPr>
        </p:nvSpPr>
        <p:spPr>
          <a:xfrm>
            <a:off x="457200" y="1535137"/>
            <a:ext cx="4040188" cy="639763"/>
          </a:xfrm>
          <a:prstGeom prst="rect">
            <a:avLst/>
          </a:prstGeom>
          <a:noFill/>
          <a:ln>
            <a:noFill/>
          </a:ln>
        </p:spPr>
        <p:txBody>
          <a:bodyPr spcFirstLastPara="1" wrap="square" lIns="98150" tIns="49075" rIns="98150" bIns="49075"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620" name="Google Shape;620;p115"/>
          <p:cNvSpPr txBox="1">
            <a:spLocks noGrp="1"/>
          </p:cNvSpPr>
          <p:nvPr>
            <p:ph type="body" idx="2"/>
          </p:nvPr>
        </p:nvSpPr>
        <p:spPr>
          <a:xfrm>
            <a:off x="457200" y="2174875"/>
            <a:ext cx="4040188" cy="3951288"/>
          </a:xfrm>
          <a:prstGeom prst="rect">
            <a:avLst/>
          </a:prstGeom>
          <a:noFill/>
          <a:ln>
            <a:noFill/>
          </a:ln>
        </p:spPr>
        <p:txBody>
          <a:bodyPr spcFirstLastPara="1" wrap="square" lIns="98150" tIns="49075" rIns="98150" bIns="49075"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621" name="Google Shape;621;p115"/>
          <p:cNvSpPr txBox="1">
            <a:spLocks noGrp="1"/>
          </p:cNvSpPr>
          <p:nvPr>
            <p:ph type="body" idx="3"/>
          </p:nvPr>
        </p:nvSpPr>
        <p:spPr>
          <a:xfrm>
            <a:off x="4645053" y="1535137"/>
            <a:ext cx="4041775" cy="639763"/>
          </a:xfrm>
          <a:prstGeom prst="rect">
            <a:avLst/>
          </a:prstGeom>
          <a:noFill/>
          <a:ln>
            <a:noFill/>
          </a:ln>
        </p:spPr>
        <p:txBody>
          <a:bodyPr spcFirstLastPara="1" wrap="square" lIns="98150" tIns="49075" rIns="98150" bIns="49075"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622" name="Google Shape;622;p115"/>
          <p:cNvSpPr txBox="1">
            <a:spLocks noGrp="1"/>
          </p:cNvSpPr>
          <p:nvPr>
            <p:ph type="body" idx="4"/>
          </p:nvPr>
        </p:nvSpPr>
        <p:spPr>
          <a:xfrm>
            <a:off x="4645053" y="2174875"/>
            <a:ext cx="4041775" cy="3951288"/>
          </a:xfrm>
          <a:prstGeom prst="rect">
            <a:avLst/>
          </a:prstGeom>
          <a:noFill/>
          <a:ln>
            <a:noFill/>
          </a:ln>
        </p:spPr>
        <p:txBody>
          <a:bodyPr spcFirstLastPara="1" wrap="square" lIns="98150" tIns="49075" rIns="98150" bIns="49075"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623" name="Google Shape;623;p115"/>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4" name="Google Shape;624;p115"/>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5" name="Google Shape;625;p115"/>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6"/>
        <p:cNvGrpSpPr/>
        <p:nvPr/>
      </p:nvGrpSpPr>
      <p:grpSpPr>
        <a:xfrm>
          <a:off x="0" y="0"/>
          <a:ext cx="0" cy="0"/>
          <a:chOff x="0" y="0"/>
          <a:chExt cx="0" cy="0"/>
        </a:xfrm>
      </p:grpSpPr>
      <p:sp>
        <p:nvSpPr>
          <p:cNvPr id="627" name="Google Shape;627;p116"/>
          <p:cNvSpPr txBox="1">
            <a:spLocks noGrp="1"/>
          </p:cNvSpPr>
          <p:nvPr>
            <p:ph type="title"/>
          </p:nvPr>
        </p:nvSpPr>
        <p:spPr>
          <a:xfrm>
            <a:off x="457200" y="274638"/>
            <a:ext cx="8229600" cy="11430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8" name="Google Shape;628;p116"/>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9" name="Google Shape;629;p116"/>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0" name="Google Shape;630;p116"/>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1"/>
        <p:cNvGrpSpPr/>
        <p:nvPr/>
      </p:nvGrpSpPr>
      <p:grpSpPr>
        <a:xfrm>
          <a:off x="0" y="0"/>
          <a:ext cx="0" cy="0"/>
          <a:chOff x="0" y="0"/>
          <a:chExt cx="0" cy="0"/>
        </a:xfrm>
      </p:grpSpPr>
      <p:sp>
        <p:nvSpPr>
          <p:cNvPr id="632" name="Google Shape;632;p117"/>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3" name="Google Shape;633;p117"/>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4" name="Google Shape;634;p117"/>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5"/>
        <p:cNvGrpSpPr/>
        <p:nvPr/>
      </p:nvGrpSpPr>
      <p:grpSpPr>
        <a:xfrm>
          <a:off x="0" y="0"/>
          <a:ext cx="0" cy="0"/>
          <a:chOff x="0" y="0"/>
          <a:chExt cx="0" cy="0"/>
        </a:xfrm>
      </p:grpSpPr>
      <p:sp>
        <p:nvSpPr>
          <p:cNvPr id="636" name="Google Shape;636;p118"/>
          <p:cNvSpPr txBox="1">
            <a:spLocks noGrp="1"/>
          </p:cNvSpPr>
          <p:nvPr>
            <p:ph type="title"/>
          </p:nvPr>
        </p:nvSpPr>
        <p:spPr>
          <a:xfrm>
            <a:off x="457202" y="273122"/>
            <a:ext cx="3008313" cy="1162051"/>
          </a:xfrm>
          <a:prstGeom prst="rect">
            <a:avLst/>
          </a:prstGeom>
          <a:noFill/>
          <a:ln>
            <a:noFill/>
          </a:ln>
        </p:spPr>
        <p:txBody>
          <a:bodyPr spcFirstLastPara="1" wrap="square" lIns="98150" tIns="49075" rIns="98150" bIns="49075"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7" name="Google Shape;637;p118"/>
          <p:cNvSpPr txBox="1">
            <a:spLocks noGrp="1"/>
          </p:cNvSpPr>
          <p:nvPr>
            <p:ph type="body" idx="1"/>
          </p:nvPr>
        </p:nvSpPr>
        <p:spPr>
          <a:xfrm>
            <a:off x="3575050" y="273125"/>
            <a:ext cx="5111750" cy="5853113"/>
          </a:xfrm>
          <a:prstGeom prst="rect">
            <a:avLst/>
          </a:prstGeom>
          <a:noFill/>
          <a:ln>
            <a:noFill/>
          </a:ln>
        </p:spPr>
        <p:txBody>
          <a:bodyPr spcFirstLastPara="1" wrap="square" lIns="98150" tIns="49075" rIns="98150" bIns="49075" anchor="t" anchorCtr="0">
            <a:noAutofit/>
          </a:bodyPr>
          <a:lstStyle>
            <a:lvl1pPr marL="457200" lvl="0" indent="-450850" algn="l">
              <a:spcBef>
                <a:spcPts val="700"/>
              </a:spcBef>
              <a:spcAft>
                <a:spcPts val="0"/>
              </a:spcAft>
              <a:buClr>
                <a:schemeClr val="dk1"/>
              </a:buClr>
              <a:buSzPts val="3500"/>
              <a:buChar char="•"/>
              <a:defRPr sz="3500"/>
            </a:lvl1pPr>
            <a:lvl2pPr marL="914400" lvl="1" indent="-419100" algn="l">
              <a:spcBef>
                <a:spcPts val="600"/>
              </a:spcBef>
              <a:spcAft>
                <a:spcPts val="0"/>
              </a:spcAft>
              <a:buClr>
                <a:schemeClr val="dk1"/>
              </a:buClr>
              <a:buSzPts val="3000"/>
              <a:buChar char="–"/>
              <a:defRPr sz="3000"/>
            </a:lvl2pPr>
            <a:lvl3pPr marL="1371600" lvl="2" indent="-393700" algn="l">
              <a:spcBef>
                <a:spcPts val="520"/>
              </a:spcBef>
              <a:spcAft>
                <a:spcPts val="0"/>
              </a:spcAft>
              <a:buClr>
                <a:schemeClr val="dk1"/>
              </a:buClr>
              <a:buSzPts val="2600"/>
              <a:buChar char="•"/>
              <a:defRPr sz="2600"/>
            </a:lvl3pPr>
            <a:lvl4pPr marL="1828800" lvl="3" indent="-368300" algn="l">
              <a:spcBef>
                <a:spcPts val="440"/>
              </a:spcBef>
              <a:spcAft>
                <a:spcPts val="0"/>
              </a:spcAft>
              <a:buClr>
                <a:schemeClr val="dk1"/>
              </a:buClr>
              <a:buSzPts val="2200"/>
              <a:buChar char="–"/>
              <a:defRPr sz="2200"/>
            </a:lvl4pPr>
            <a:lvl5pPr marL="2286000" lvl="4" indent="-368300" algn="l">
              <a:spcBef>
                <a:spcPts val="440"/>
              </a:spcBef>
              <a:spcAft>
                <a:spcPts val="0"/>
              </a:spcAft>
              <a:buClr>
                <a:schemeClr val="dk1"/>
              </a:buClr>
              <a:buSzPts val="2200"/>
              <a:buChar char="»"/>
              <a:defRPr sz="2200"/>
            </a:lvl5pPr>
            <a:lvl6pPr marL="2743200" lvl="5" indent="-368300" algn="l">
              <a:spcBef>
                <a:spcPts val="440"/>
              </a:spcBef>
              <a:spcAft>
                <a:spcPts val="0"/>
              </a:spcAft>
              <a:buClr>
                <a:schemeClr val="dk1"/>
              </a:buClr>
              <a:buSzPts val="2200"/>
              <a:buChar char="•"/>
              <a:defRPr sz="2200"/>
            </a:lvl6pPr>
            <a:lvl7pPr marL="3200400" lvl="6" indent="-368300" algn="l">
              <a:spcBef>
                <a:spcPts val="440"/>
              </a:spcBef>
              <a:spcAft>
                <a:spcPts val="0"/>
              </a:spcAft>
              <a:buClr>
                <a:schemeClr val="dk1"/>
              </a:buClr>
              <a:buSzPts val="2200"/>
              <a:buChar char="•"/>
              <a:defRPr sz="2200"/>
            </a:lvl7pPr>
            <a:lvl8pPr marL="3657600" lvl="7" indent="-368300" algn="l">
              <a:spcBef>
                <a:spcPts val="440"/>
              </a:spcBef>
              <a:spcAft>
                <a:spcPts val="0"/>
              </a:spcAft>
              <a:buClr>
                <a:schemeClr val="dk1"/>
              </a:buClr>
              <a:buSzPts val="2200"/>
              <a:buChar char="•"/>
              <a:defRPr sz="2200"/>
            </a:lvl8pPr>
            <a:lvl9pPr marL="4114800" lvl="8" indent="-368300" algn="l">
              <a:spcBef>
                <a:spcPts val="440"/>
              </a:spcBef>
              <a:spcAft>
                <a:spcPts val="0"/>
              </a:spcAft>
              <a:buClr>
                <a:schemeClr val="dk1"/>
              </a:buClr>
              <a:buSzPts val="2200"/>
              <a:buChar char="•"/>
              <a:defRPr sz="2200"/>
            </a:lvl9pPr>
          </a:lstStyle>
          <a:p>
            <a:endParaRPr/>
          </a:p>
        </p:txBody>
      </p:sp>
      <p:sp>
        <p:nvSpPr>
          <p:cNvPr id="638" name="Google Shape;638;p118"/>
          <p:cNvSpPr txBox="1">
            <a:spLocks noGrp="1"/>
          </p:cNvSpPr>
          <p:nvPr>
            <p:ph type="body" idx="2"/>
          </p:nvPr>
        </p:nvSpPr>
        <p:spPr>
          <a:xfrm>
            <a:off x="457202" y="1435123"/>
            <a:ext cx="3008313" cy="4691063"/>
          </a:xfrm>
          <a:prstGeom prst="rect">
            <a:avLst/>
          </a:prstGeom>
          <a:noFill/>
          <a:ln>
            <a:noFill/>
          </a:ln>
        </p:spPr>
        <p:txBody>
          <a:bodyPr spcFirstLastPara="1" wrap="square" lIns="98150" tIns="49075" rIns="98150" bIns="49075"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639" name="Google Shape;639;p118"/>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0" name="Google Shape;640;p118"/>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1" name="Google Shape;641;p118"/>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9_仅标题">
  <p:cSld name="9_仅标题">
    <p:spTree>
      <p:nvGrpSpPr>
        <p:cNvPr id="1" name="Shape 35"/>
        <p:cNvGrpSpPr/>
        <p:nvPr/>
      </p:nvGrpSpPr>
      <p:grpSpPr>
        <a:xfrm>
          <a:off x="0" y="0"/>
          <a:ext cx="0" cy="0"/>
          <a:chOff x="0" y="0"/>
          <a:chExt cx="0" cy="0"/>
        </a:xfrm>
      </p:grpSpPr>
      <p:sp>
        <p:nvSpPr>
          <p:cNvPr id="36" name="Google Shape;36;p147"/>
          <p:cNvSpPr>
            <a:spLocks noGrp="1"/>
          </p:cNvSpPr>
          <p:nvPr>
            <p:ph type="pic" idx="2"/>
          </p:nvPr>
        </p:nvSpPr>
        <p:spPr>
          <a:xfrm>
            <a:off x="1992411" y="1386801"/>
            <a:ext cx="5102028" cy="494799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2"/>
        <p:cNvGrpSpPr/>
        <p:nvPr/>
      </p:nvGrpSpPr>
      <p:grpSpPr>
        <a:xfrm>
          <a:off x="0" y="0"/>
          <a:ext cx="0" cy="0"/>
          <a:chOff x="0" y="0"/>
          <a:chExt cx="0" cy="0"/>
        </a:xfrm>
      </p:grpSpPr>
      <p:sp>
        <p:nvSpPr>
          <p:cNvPr id="643" name="Google Shape;643;p119"/>
          <p:cNvSpPr txBox="1">
            <a:spLocks noGrp="1"/>
          </p:cNvSpPr>
          <p:nvPr>
            <p:ph type="title"/>
          </p:nvPr>
        </p:nvSpPr>
        <p:spPr>
          <a:xfrm>
            <a:off x="1792288" y="4800601"/>
            <a:ext cx="5486400" cy="566738"/>
          </a:xfrm>
          <a:prstGeom prst="rect">
            <a:avLst/>
          </a:prstGeom>
          <a:noFill/>
          <a:ln>
            <a:noFill/>
          </a:ln>
        </p:spPr>
        <p:txBody>
          <a:bodyPr spcFirstLastPara="1" wrap="square" lIns="98150" tIns="49075" rIns="98150" bIns="49075"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4" name="Google Shape;644;p119"/>
          <p:cNvSpPr>
            <a:spLocks noGrp="1"/>
          </p:cNvSpPr>
          <p:nvPr>
            <p:ph type="pic" idx="2"/>
          </p:nvPr>
        </p:nvSpPr>
        <p:spPr>
          <a:xfrm>
            <a:off x="1792288" y="612777"/>
            <a:ext cx="5486400" cy="4114800"/>
          </a:xfrm>
          <a:prstGeom prst="rect">
            <a:avLst/>
          </a:prstGeom>
          <a:noFill/>
          <a:ln>
            <a:noFill/>
          </a:ln>
        </p:spPr>
      </p:sp>
      <p:sp>
        <p:nvSpPr>
          <p:cNvPr id="645" name="Google Shape;645;p119"/>
          <p:cNvSpPr txBox="1">
            <a:spLocks noGrp="1"/>
          </p:cNvSpPr>
          <p:nvPr>
            <p:ph type="body" idx="1"/>
          </p:nvPr>
        </p:nvSpPr>
        <p:spPr>
          <a:xfrm>
            <a:off x="1792288" y="5367412"/>
            <a:ext cx="5486400" cy="804863"/>
          </a:xfrm>
          <a:prstGeom prst="rect">
            <a:avLst/>
          </a:prstGeom>
          <a:noFill/>
          <a:ln>
            <a:noFill/>
          </a:ln>
        </p:spPr>
        <p:txBody>
          <a:bodyPr spcFirstLastPara="1" wrap="square" lIns="98150" tIns="49075" rIns="98150" bIns="49075"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646" name="Google Shape;646;p119"/>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7" name="Google Shape;647;p119"/>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8" name="Google Shape;648;p119"/>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9"/>
        <p:cNvGrpSpPr/>
        <p:nvPr/>
      </p:nvGrpSpPr>
      <p:grpSpPr>
        <a:xfrm>
          <a:off x="0" y="0"/>
          <a:ext cx="0" cy="0"/>
          <a:chOff x="0" y="0"/>
          <a:chExt cx="0" cy="0"/>
        </a:xfrm>
      </p:grpSpPr>
      <p:sp>
        <p:nvSpPr>
          <p:cNvPr id="650" name="Google Shape;650;p120"/>
          <p:cNvSpPr txBox="1">
            <a:spLocks noGrp="1"/>
          </p:cNvSpPr>
          <p:nvPr>
            <p:ph type="title"/>
          </p:nvPr>
        </p:nvSpPr>
        <p:spPr>
          <a:xfrm>
            <a:off x="457200" y="274638"/>
            <a:ext cx="8229600" cy="11430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51" name="Google Shape;651;p120"/>
          <p:cNvSpPr txBox="1">
            <a:spLocks noGrp="1"/>
          </p:cNvSpPr>
          <p:nvPr>
            <p:ph type="body" idx="1"/>
          </p:nvPr>
        </p:nvSpPr>
        <p:spPr>
          <a:xfrm rot="5400000">
            <a:off x="2309018" y="-251613"/>
            <a:ext cx="4525963" cy="8229600"/>
          </a:xfrm>
          <a:prstGeom prst="rect">
            <a:avLst/>
          </a:prstGeom>
          <a:noFill/>
          <a:ln>
            <a:noFill/>
          </a:ln>
        </p:spPr>
        <p:txBody>
          <a:bodyPr spcFirstLastPara="1" wrap="square" lIns="98150" tIns="49075" rIns="98150" bIns="490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2" name="Google Shape;652;p120"/>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3" name="Google Shape;653;p120"/>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4" name="Google Shape;654;p120"/>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55"/>
        <p:cNvGrpSpPr/>
        <p:nvPr/>
      </p:nvGrpSpPr>
      <p:grpSpPr>
        <a:xfrm>
          <a:off x="0" y="0"/>
          <a:ext cx="0" cy="0"/>
          <a:chOff x="0" y="0"/>
          <a:chExt cx="0" cy="0"/>
        </a:xfrm>
      </p:grpSpPr>
      <p:sp>
        <p:nvSpPr>
          <p:cNvPr id="656" name="Google Shape;656;p121"/>
          <p:cNvSpPr txBox="1">
            <a:spLocks noGrp="1"/>
          </p:cNvSpPr>
          <p:nvPr>
            <p:ph type="title"/>
          </p:nvPr>
        </p:nvSpPr>
        <p:spPr>
          <a:xfrm rot="5400000">
            <a:off x="4732337" y="2171756"/>
            <a:ext cx="5851525" cy="20574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57" name="Google Shape;657;p121"/>
          <p:cNvSpPr txBox="1">
            <a:spLocks noGrp="1"/>
          </p:cNvSpPr>
          <p:nvPr>
            <p:ph type="body" idx="1"/>
          </p:nvPr>
        </p:nvSpPr>
        <p:spPr>
          <a:xfrm rot="5400000">
            <a:off x="541338" y="190556"/>
            <a:ext cx="5851525" cy="6019800"/>
          </a:xfrm>
          <a:prstGeom prst="rect">
            <a:avLst/>
          </a:prstGeom>
          <a:noFill/>
          <a:ln>
            <a:noFill/>
          </a:ln>
        </p:spPr>
        <p:txBody>
          <a:bodyPr spcFirstLastPara="1" wrap="square" lIns="98150" tIns="49075" rIns="98150" bIns="490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8" name="Google Shape;658;p121"/>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9" name="Google Shape;659;p121"/>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0" name="Google Shape;660;p121"/>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7"/>
        <p:cNvGrpSpPr/>
        <p:nvPr/>
      </p:nvGrpSpPr>
      <p:grpSpPr>
        <a:xfrm>
          <a:off x="0" y="0"/>
          <a:ext cx="0" cy="0"/>
          <a:chOff x="0" y="0"/>
          <a:chExt cx="0" cy="0"/>
        </a:xfrm>
      </p:grpSpPr>
      <p:sp>
        <p:nvSpPr>
          <p:cNvPr id="668" name="Google Shape;668;p85"/>
          <p:cNvSpPr txBox="1">
            <a:spLocks noGrp="1"/>
          </p:cNvSpPr>
          <p:nvPr>
            <p:ph type="ctrTitle"/>
          </p:nvPr>
        </p:nvSpPr>
        <p:spPr>
          <a:xfrm>
            <a:off x="685802" y="2130480"/>
            <a:ext cx="7772400" cy="14700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9" name="Google Shape;669;p85"/>
          <p:cNvSpPr txBox="1">
            <a:spLocks noGrp="1"/>
          </p:cNvSpPr>
          <p:nvPr>
            <p:ph type="subTitle" idx="1"/>
          </p:nvPr>
        </p:nvSpPr>
        <p:spPr>
          <a:xfrm>
            <a:off x="1371600" y="3886200"/>
            <a:ext cx="6400800" cy="1752600"/>
          </a:xfrm>
          <a:prstGeom prst="rect">
            <a:avLst/>
          </a:prstGeom>
          <a:noFill/>
          <a:ln>
            <a:noFill/>
          </a:ln>
        </p:spPr>
        <p:txBody>
          <a:bodyPr spcFirstLastPara="1" wrap="square" lIns="98300" tIns="49150" rIns="98300" bIns="49150" anchor="t" anchorCtr="0">
            <a:noAutofit/>
          </a:bodyPr>
          <a:lstStyle>
            <a:lvl1pPr lvl="0" algn="ctr">
              <a:spcBef>
                <a:spcPts val="700"/>
              </a:spcBef>
              <a:spcAft>
                <a:spcPts val="0"/>
              </a:spcAft>
              <a:buClr>
                <a:srgbClr val="888888"/>
              </a:buClr>
              <a:buSzPts val="3500"/>
              <a:buNone/>
              <a:defRPr>
                <a:solidFill>
                  <a:srgbClr val="888888"/>
                </a:solidFill>
              </a:defRPr>
            </a:lvl1pPr>
            <a:lvl2pPr lvl="1" algn="ctr">
              <a:spcBef>
                <a:spcPts val="600"/>
              </a:spcBef>
              <a:spcAft>
                <a:spcPts val="0"/>
              </a:spcAft>
              <a:buClr>
                <a:srgbClr val="888888"/>
              </a:buClr>
              <a:buSzPts val="3000"/>
              <a:buNone/>
              <a:defRPr>
                <a:solidFill>
                  <a:srgbClr val="888888"/>
                </a:solidFill>
              </a:defRPr>
            </a:lvl2pPr>
            <a:lvl3pPr lvl="2" algn="ctr">
              <a:spcBef>
                <a:spcPts val="520"/>
              </a:spcBef>
              <a:spcAft>
                <a:spcPts val="0"/>
              </a:spcAft>
              <a:buClr>
                <a:srgbClr val="888888"/>
              </a:buClr>
              <a:buSzPts val="2600"/>
              <a:buNone/>
              <a:defRPr>
                <a:solidFill>
                  <a:srgbClr val="888888"/>
                </a:solidFill>
              </a:defRPr>
            </a:lvl3pPr>
            <a:lvl4pPr lvl="3" algn="ctr">
              <a:spcBef>
                <a:spcPts val="440"/>
              </a:spcBef>
              <a:spcAft>
                <a:spcPts val="0"/>
              </a:spcAft>
              <a:buClr>
                <a:srgbClr val="888888"/>
              </a:buClr>
              <a:buSzPts val="2200"/>
              <a:buNone/>
              <a:defRPr>
                <a:solidFill>
                  <a:srgbClr val="888888"/>
                </a:solidFill>
              </a:defRPr>
            </a:lvl4pPr>
            <a:lvl5pPr lvl="4" algn="ctr">
              <a:spcBef>
                <a:spcPts val="440"/>
              </a:spcBef>
              <a:spcAft>
                <a:spcPts val="0"/>
              </a:spcAft>
              <a:buClr>
                <a:srgbClr val="888888"/>
              </a:buClr>
              <a:buSzPts val="2200"/>
              <a:buNone/>
              <a:defRPr>
                <a:solidFill>
                  <a:srgbClr val="888888"/>
                </a:solidFill>
              </a:defRPr>
            </a:lvl5pPr>
            <a:lvl6pPr lvl="5" algn="ctr">
              <a:spcBef>
                <a:spcPts val="440"/>
              </a:spcBef>
              <a:spcAft>
                <a:spcPts val="0"/>
              </a:spcAft>
              <a:buClr>
                <a:srgbClr val="888888"/>
              </a:buClr>
              <a:buSzPts val="2200"/>
              <a:buNone/>
              <a:defRPr>
                <a:solidFill>
                  <a:srgbClr val="888888"/>
                </a:solidFill>
              </a:defRPr>
            </a:lvl6pPr>
            <a:lvl7pPr lvl="6" algn="ctr">
              <a:spcBef>
                <a:spcPts val="440"/>
              </a:spcBef>
              <a:spcAft>
                <a:spcPts val="0"/>
              </a:spcAft>
              <a:buClr>
                <a:srgbClr val="888888"/>
              </a:buClr>
              <a:buSzPts val="2200"/>
              <a:buNone/>
              <a:defRPr>
                <a:solidFill>
                  <a:srgbClr val="888888"/>
                </a:solidFill>
              </a:defRPr>
            </a:lvl7pPr>
            <a:lvl8pPr lvl="7" algn="ctr">
              <a:spcBef>
                <a:spcPts val="440"/>
              </a:spcBef>
              <a:spcAft>
                <a:spcPts val="0"/>
              </a:spcAft>
              <a:buClr>
                <a:srgbClr val="888888"/>
              </a:buClr>
              <a:buSzPts val="2200"/>
              <a:buNone/>
              <a:defRPr>
                <a:solidFill>
                  <a:srgbClr val="888888"/>
                </a:solidFill>
              </a:defRPr>
            </a:lvl8pPr>
            <a:lvl9pPr lvl="8" algn="ctr">
              <a:spcBef>
                <a:spcPts val="440"/>
              </a:spcBef>
              <a:spcAft>
                <a:spcPts val="0"/>
              </a:spcAft>
              <a:buClr>
                <a:srgbClr val="888888"/>
              </a:buClr>
              <a:buSzPts val="2200"/>
              <a:buNone/>
              <a:defRPr>
                <a:solidFill>
                  <a:srgbClr val="888888"/>
                </a:solidFill>
              </a:defRPr>
            </a:lvl9pPr>
          </a:lstStyle>
          <a:p>
            <a:endParaRPr/>
          </a:p>
        </p:txBody>
      </p:sp>
      <p:sp>
        <p:nvSpPr>
          <p:cNvPr id="670" name="Google Shape;670;p85"/>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1" name="Google Shape;671;p85"/>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2" name="Google Shape;672;p85"/>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3"/>
        <p:cNvGrpSpPr/>
        <p:nvPr/>
      </p:nvGrpSpPr>
      <p:grpSpPr>
        <a:xfrm>
          <a:off x="0" y="0"/>
          <a:ext cx="0" cy="0"/>
          <a:chOff x="0" y="0"/>
          <a:chExt cx="0" cy="0"/>
        </a:xfrm>
      </p:grpSpPr>
      <p:sp>
        <p:nvSpPr>
          <p:cNvPr id="674" name="Google Shape;674;p122"/>
          <p:cNvSpPr txBox="1">
            <a:spLocks noGrp="1"/>
          </p:cNvSpPr>
          <p:nvPr>
            <p:ph type="title"/>
          </p:nvPr>
        </p:nvSpPr>
        <p:spPr>
          <a:xfrm>
            <a:off x="457200" y="274638"/>
            <a:ext cx="8229600" cy="11430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5" name="Google Shape;675;p122"/>
          <p:cNvSpPr txBox="1">
            <a:spLocks noGrp="1"/>
          </p:cNvSpPr>
          <p:nvPr>
            <p:ph type="body" idx="1"/>
          </p:nvPr>
        </p:nvSpPr>
        <p:spPr>
          <a:xfrm>
            <a:off x="457200" y="1600206"/>
            <a:ext cx="8229600" cy="4525963"/>
          </a:xfrm>
          <a:prstGeom prst="rect">
            <a:avLst/>
          </a:prstGeom>
          <a:noFill/>
          <a:ln>
            <a:noFill/>
          </a:ln>
        </p:spPr>
        <p:txBody>
          <a:bodyPr spcFirstLastPara="1" wrap="square" lIns="98300" tIns="49150" rIns="98300" bIns="491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6" name="Google Shape;676;p122"/>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7" name="Google Shape;677;p122"/>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8" name="Google Shape;678;p122"/>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9"/>
        <p:cNvGrpSpPr/>
        <p:nvPr/>
      </p:nvGrpSpPr>
      <p:grpSpPr>
        <a:xfrm>
          <a:off x="0" y="0"/>
          <a:ext cx="0" cy="0"/>
          <a:chOff x="0" y="0"/>
          <a:chExt cx="0" cy="0"/>
        </a:xfrm>
      </p:grpSpPr>
      <p:sp>
        <p:nvSpPr>
          <p:cNvPr id="680" name="Google Shape;680;p123"/>
          <p:cNvSpPr txBox="1">
            <a:spLocks noGrp="1"/>
          </p:cNvSpPr>
          <p:nvPr>
            <p:ph type="title"/>
          </p:nvPr>
        </p:nvSpPr>
        <p:spPr>
          <a:xfrm>
            <a:off x="722314" y="4406903"/>
            <a:ext cx="7772400" cy="1362074"/>
          </a:xfrm>
          <a:prstGeom prst="rect">
            <a:avLst/>
          </a:prstGeom>
          <a:noFill/>
          <a:ln>
            <a:noFill/>
          </a:ln>
        </p:spPr>
        <p:txBody>
          <a:bodyPr spcFirstLastPara="1" wrap="square" lIns="98300" tIns="49150" rIns="98300" bIns="49150" anchor="t" anchorCtr="0">
            <a:noAutofit/>
          </a:bodyPr>
          <a:lstStyle>
            <a:lvl1pPr lvl="0" algn="l">
              <a:spcBef>
                <a:spcPts val="0"/>
              </a:spcBef>
              <a:spcAft>
                <a:spcPts val="0"/>
              </a:spcAft>
              <a:buSzPts val="1400"/>
              <a:buNone/>
              <a:defRPr sz="43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1" name="Google Shape;681;p123"/>
          <p:cNvSpPr txBox="1">
            <a:spLocks noGrp="1"/>
          </p:cNvSpPr>
          <p:nvPr>
            <p:ph type="body" idx="1"/>
          </p:nvPr>
        </p:nvSpPr>
        <p:spPr>
          <a:xfrm>
            <a:off x="722314" y="2906722"/>
            <a:ext cx="7772400" cy="1500187"/>
          </a:xfrm>
          <a:prstGeom prst="rect">
            <a:avLst/>
          </a:prstGeom>
          <a:noFill/>
          <a:ln>
            <a:noFill/>
          </a:ln>
        </p:spPr>
        <p:txBody>
          <a:bodyPr spcFirstLastPara="1" wrap="square" lIns="98300" tIns="49150" rIns="98300" bIns="49150" anchor="b" anchorCtr="0">
            <a:noAutofit/>
          </a:bodyPr>
          <a:lstStyle>
            <a:lvl1pPr marL="457200" lvl="0" indent="-228600" algn="l">
              <a:spcBef>
                <a:spcPts val="440"/>
              </a:spcBef>
              <a:spcAft>
                <a:spcPts val="0"/>
              </a:spcAft>
              <a:buClr>
                <a:srgbClr val="888888"/>
              </a:buClr>
              <a:buSzPts val="2200"/>
              <a:buNone/>
              <a:defRPr sz="2200">
                <a:solidFill>
                  <a:srgbClr val="888888"/>
                </a:solidFill>
              </a:defRPr>
            </a:lvl1pPr>
            <a:lvl2pPr marL="914400" lvl="1" indent="-228600" algn="l">
              <a:spcBef>
                <a:spcPts val="400"/>
              </a:spcBef>
              <a:spcAft>
                <a:spcPts val="0"/>
              </a:spcAft>
              <a:buClr>
                <a:srgbClr val="888888"/>
              </a:buClr>
              <a:buSzPts val="2000"/>
              <a:buNone/>
              <a:defRPr sz="2000">
                <a:solidFill>
                  <a:srgbClr val="888888"/>
                </a:solidFill>
              </a:defRPr>
            </a:lvl2pPr>
            <a:lvl3pPr marL="1371600" lvl="2" indent="-228600" algn="l">
              <a:spcBef>
                <a:spcPts val="340"/>
              </a:spcBef>
              <a:spcAft>
                <a:spcPts val="0"/>
              </a:spcAft>
              <a:buClr>
                <a:srgbClr val="888888"/>
              </a:buClr>
              <a:buSzPts val="1700"/>
              <a:buNone/>
              <a:defRPr sz="1700">
                <a:solidFill>
                  <a:srgbClr val="888888"/>
                </a:solidFill>
              </a:defRPr>
            </a:lvl3pPr>
            <a:lvl4pPr marL="1828800" lvl="3" indent="-228600" algn="l">
              <a:spcBef>
                <a:spcPts val="300"/>
              </a:spcBef>
              <a:spcAft>
                <a:spcPts val="0"/>
              </a:spcAft>
              <a:buClr>
                <a:srgbClr val="888888"/>
              </a:buClr>
              <a:buSzPts val="1500"/>
              <a:buNone/>
              <a:defRPr sz="1500">
                <a:solidFill>
                  <a:srgbClr val="888888"/>
                </a:solidFill>
              </a:defRPr>
            </a:lvl4pPr>
            <a:lvl5pPr marL="2286000" lvl="4" indent="-228600" algn="l">
              <a:spcBef>
                <a:spcPts val="300"/>
              </a:spcBef>
              <a:spcAft>
                <a:spcPts val="0"/>
              </a:spcAft>
              <a:buClr>
                <a:srgbClr val="888888"/>
              </a:buClr>
              <a:buSzPts val="1500"/>
              <a:buNone/>
              <a:defRPr sz="1500">
                <a:solidFill>
                  <a:srgbClr val="888888"/>
                </a:solidFill>
              </a:defRPr>
            </a:lvl5pPr>
            <a:lvl6pPr marL="2743200" lvl="5" indent="-228600" algn="l">
              <a:spcBef>
                <a:spcPts val="300"/>
              </a:spcBef>
              <a:spcAft>
                <a:spcPts val="0"/>
              </a:spcAft>
              <a:buClr>
                <a:srgbClr val="888888"/>
              </a:buClr>
              <a:buSzPts val="1500"/>
              <a:buNone/>
              <a:defRPr sz="1500">
                <a:solidFill>
                  <a:srgbClr val="888888"/>
                </a:solidFill>
              </a:defRPr>
            </a:lvl6pPr>
            <a:lvl7pPr marL="3200400" lvl="6" indent="-228600" algn="l">
              <a:spcBef>
                <a:spcPts val="300"/>
              </a:spcBef>
              <a:spcAft>
                <a:spcPts val="0"/>
              </a:spcAft>
              <a:buClr>
                <a:srgbClr val="888888"/>
              </a:buClr>
              <a:buSzPts val="1500"/>
              <a:buNone/>
              <a:defRPr sz="1500">
                <a:solidFill>
                  <a:srgbClr val="888888"/>
                </a:solidFill>
              </a:defRPr>
            </a:lvl7pPr>
            <a:lvl8pPr marL="3657600" lvl="7" indent="-228600" algn="l">
              <a:spcBef>
                <a:spcPts val="300"/>
              </a:spcBef>
              <a:spcAft>
                <a:spcPts val="0"/>
              </a:spcAft>
              <a:buClr>
                <a:srgbClr val="888888"/>
              </a:buClr>
              <a:buSzPts val="1500"/>
              <a:buNone/>
              <a:defRPr sz="1500">
                <a:solidFill>
                  <a:srgbClr val="888888"/>
                </a:solidFill>
              </a:defRPr>
            </a:lvl8pPr>
            <a:lvl9pPr marL="4114800" lvl="8" indent="-228600" algn="l">
              <a:spcBef>
                <a:spcPts val="300"/>
              </a:spcBef>
              <a:spcAft>
                <a:spcPts val="0"/>
              </a:spcAft>
              <a:buClr>
                <a:srgbClr val="888888"/>
              </a:buClr>
              <a:buSzPts val="1500"/>
              <a:buNone/>
              <a:defRPr sz="1500">
                <a:solidFill>
                  <a:srgbClr val="888888"/>
                </a:solidFill>
              </a:defRPr>
            </a:lvl9pPr>
          </a:lstStyle>
          <a:p>
            <a:endParaRPr/>
          </a:p>
        </p:txBody>
      </p:sp>
      <p:sp>
        <p:nvSpPr>
          <p:cNvPr id="682" name="Google Shape;682;p123"/>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3" name="Google Shape;683;p123"/>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4" name="Google Shape;684;p123"/>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5"/>
        <p:cNvGrpSpPr/>
        <p:nvPr/>
      </p:nvGrpSpPr>
      <p:grpSpPr>
        <a:xfrm>
          <a:off x="0" y="0"/>
          <a:ext cx="0" cy="0"/>
          <a:chOff x="0" y="0"/>
          <a:chExt cx="0" cy="0"/>
        </a:xfrm>
      </p:grpSpPr>
      <p:sp>
        <p:nvSpPr>
          <p:cNvPr id="686" name="Google Shape;686;p124"/>
          <p:cNvSpPr txBox="1">
            <a:spLocks noGrp="1"/>
          </p:cNvSpPr>
          <p:nvPr>
            <p:ph type="title"/>
          </p:nvPr>
        </p:nvSpPr>
        <p:spPr>
          <a:xfrm>
            <a:off x="457200" y="274638"/>
            <a:ext cx="8229600" cy="11430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7" name="Google Shape;687;p124"/>
          <p:cNvSpPr txBox="1">
            <a:spLocks noGrp="1"/>
          </p:cNvSpPr>
          <p:nvPr>
            <p:ph type="body" idx="1"/>
          </p:nvPr>
        </p:nvSpPr>
        <p:spPr>
          <a:xfrm>
            <a:off x="457200" y="1600202"/>
            <a:ext cx="4038600" cy="4525964"/>
          </a:xfrm>
          <a:prstGeom prst="rect">
            <a:avLst/>
          </a:prstGeom>
          <a:noFill/>
          <a:ln>
            <a:noFill/>
          </a:ln>
        </p:spPr>
        <p:txBody>
          <a:bodyPr spcFirstLastPara="1" wrap="square" lIns="98300" tIns="49150" rIns="98300" bIns="49150"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8" name="Google Shape;688;p124"/>
          <p:cNvSpPr txBox="1">
            <a:spLocks noGrp="1"/>
          </p:cNvSpPr>
          <p:nvPr>
            <p:ph type="body" idx="2"/>
          </p:nvPr>
        </p:nvSpPr>
        <p:spPr>
          <a:xfrm>
            <a:off x="4648200" y="1600202"/>
            <a:ext cx="4038600" cy="4525964"/>
          </a:xfrm>
          <a:prstGeom prst="rect">
            <a:avLst/>
          </a:prstGeom>
          <a:noFill/>
          <a:ln>
            <a:noFill/>
          </a:ln>
        </p:spPr>
        <p:txBody>
          <a:bodyPr spcFirstLastPara="1" wrap="square" lIns="98300" tIns="49150" rIns="98300" bIns="49150"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9" name="Google Shape;689;p124"/>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0" name="Google Shape;690;p124"/>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1" name="Google Shape;691;p124"/>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2"/>
        <p:cNvGrpSpPr/>
        <p:nvPr/>
      </p:nvGrpSpPr>
      <p:grpSpPr>
        <a:xfrm>
          <a:off x="0" y="0"/>
          <a:ext cx="0" cy="0"/>
          <a:chOff x="0" y="0"/>
          <a:chExt cx="0" cy="0"/>
        </a:xfrm>
      </p:grpSpPr>
      <p:sp>
        <p:nvSpPr>
          <p:cNvPr id="693" name="Google Shape;693;p125"/>
          <p:cNvSpPr txBox="1">
            <a:spLocks noGrp="1"/>
          </p:cNvSpPr>
          <p:nvPr>
            <p:ph type="title"/>
          </p:nvPr>
        </p:nvSpPr>
        <p:spPr>
          <a:xfrm>
            <a:off x="457200" y="274638"/>
            <a:ext cx="8229600" cy="11430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4" name="Google Shape;694;p125"/>
          <p:cNvSpPr txBox="1">
            <a:spLocks noGrp="1"/>
          </p:cNvSpPr>
          <p:nvPr>
            <p:ph type="body" idx="1"/>
          </p:nvPr>
        </p:nvSpPr>
        <p:spPr>
          <a:xfrm>
            <a:off x="457200" y="1535127"/>
            <a:ext cx="4040188" cy="639763"/>
          </a:xfrm>
          <a:prstGeom prst="rect">
            <a:avLst/>
          </a:prstGeom>
          <a:noFill/>
          <a:ln>
            <a:noFill/>
          </a:ln>
        </p:spPr>
        <p:txBody>
          <a:bodyPr spcFirstLastPara="1" wrap="square" lIns="98300" tIns="49150" rIns="98300" bIns="49150"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695" name="Google Shape;695;p125"/>
          <p:cNvSpPr txBox="1">
            <a:spLocks noGrp="1"/>
          </p:cNvSpPr>
          <p:nvPr>
            <p:ph type="body" idx="2"/>
          </p:nvPr>
        </p:nvSpPr>
        <p:spPr>
          <a:xfrm>
            <a:off x="457200" y="2174875"/>
            <a:ext cx="4040188" cy="3951288"/>
          </a:xfrm>
          <a:prstGeom prst="rect">
            <a:avLst/>
          </a:prstGeom>
          <a:noFill/>
          <a:ln>
            <a:noFill/>
          </a:ln>
        </p:spPr>
        <p:txBody>
          <a:bodyPr spcFirstLastPara="1" wrap="square" lIns="98300" tIns="49150" rIns="98300" bIns="49150"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696" name="Google Shape;696;p125"/>
          <p:cNvSpPr txBox="1">
            <a:spLocks noGrp="1"/>
          </p:cNvSpPr>
          <p:nvPr>
            <p:ph type="body" idx="3"/>
          </p:nvPr>
        </p:nvSpPr>
        <p:spPr>
          <a:xfrm>
            <a:off x="4645053" y="1535127"/>
            <a:ext cx="4041775" cy="639763"/>
          </a:xfrm>
          <a:prstGeom prst="rect">
            <a:avLst/>
          </a:prstGeom>
          <a:noFill/>
          <a:ln>
            <a:noFill/>
          </a:ln>
        </p:spPr>
        <p:txBody>
          <a:bodyPr spcFirstLastPara="1" wrap="square" lIns="98300" tIns="49150" rIns="98300" bIns="49150"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697" name="Google Shape;697;p125"/>
          <p:cNvSpPr txBox="1">
            <a:spLocks noGrp="1"/>
          </p:cNvSpPr>
          <p:nvPr>
            <p:ph type="body" idx="4"/>
          </p:nvPr>
        </p:nvSpPr>
        <p:spPr>
          <a:xfrm>
            <a:off x="4645053" y="2174875"/>
            <a:ext cx="4041775" cy="3951288"/>
          </a:xfrm>
          <a:prstGeom prst="rect">
            <a:avLst/>
          </a:prstGeom>
          <a:noFill/>
          <a:ln>
            <a:noFill/>
          </a:ln>
        </p:spPr>
        <p:txBody>
          <a:bodyPr spcFirstLastPara="1" wrap="square" lIns="98300" tIns="49150" rIns="98300" bIns="49150"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698" name="Google Shape;698;p125"/>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9" name="Google Shape;699;p125"/>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0" name="Google Shape;700;p125"/>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1"/>
        <p:cNvGrpSpPr/>
        <p:nvPr/>
      </p:nvGrpSpPr>
      <p:grpSpPr>
        <a:xfrm>
          <a:off x="0" y="0"/>
          <a:ext cx="0" cy="0"/>
          <a:chOff x="0" y="0"/>
          <a:chExt cx="0" cy="0"/>
        </a:xfrm>
      </p:grpSpPr>
      <p:sp>
        <p:nvSpPr>
          <p:cNvPr id="702" name="Google Shape;702;p126"/>
          <p:cNvSpPr txBox="1">
            <a:spLocks noGrp="1"/>
          </p:cNvSpPr>
          <p:nvPr>
            <p:ph type="title"/>
          </p:nvPr>
        </p:nvSpPr>
        <p:spPr>
          <a:xfrm>
            <a:off x="457200" y="274638"/>
            <a:ext cx="8229600" cy="11430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3" name="Google Shape;703;p126"/>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4" name="Google Shape;704;p126"/>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5" name="Google Shape;705;p126"/>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6"/>
        <p:cNvGrpSpPr/>
        <p:nvPr/>
      </p:nvGrpSpPr>
      <p:grpSpPr>
        <a:xfrm>
          <a:off x="0" y="0"/>
          <a:ext cx="0" cy="0"/>
          <a:chOff x="0" y="0"/>
          <a:chExt cx="0" cy="0"/>
        </a:xfrm>
      </p:grpSpPr>
      <p:sp>
        <p:nvSpPr>
          <p:cNvPr id="707" name="Google Shape;707;p127"/>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8" name="Google Shape;708;p127"/>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9" name="Google Shape;709;p127"/>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37"/>
        <p:cNvGrpSpPr/>
        <p:nvPr/>
      </p:nvGrpSpPr>
      <p:grpSpPr>
        <a:xfrm>
          <a:off x="0" y="0"/>
          <a:ext cx="0" cy="0"/>
          <a:chOff x="0" y="0"/>
          <a:chExt cx="0" cy="0"/>
        </a:xfrm>
      </p:grpSpPr>
      <p:sp>
        <p:nvSpPr>
          <p:cNvPr id="38" name="Google Shape;38;p148"/>
          <p:cNvSpPr>
            <a:spLocks noGrp="1"/>
          </p:cNvSpPr>
          <p:nvPr>
            <p:ph type="pic" idx="2"/>
          </p:nvPr>
        </p:nvSpPr>
        <p:spPr>
          <a:xfrm>
            <a:off x="5782114" y="1604055"/>
            <a:ext cx="2798204" cy="34372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39" name="Google Shape;39;p148"/>
          <p:cNvSpPr>
            <a:spLocks noGrp="1"/>
          </p:cNvSpPr>
          <p:nvPr>
            <p:ph type="pic" idx="3"/>
          </p:nvPr>
        </p:nvSpPr>
        <p:spPr>
          <a:xfrm>
            <a:off x="946571" y="1490362"/>
            <a:ext cx="4230685" cy="392736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0"/>
        <p:cNvGrpSpPr/>
        <p:nvPr/>
      </p:nvGrpSpPr>
      <p:grpSpPr>
        <a:xfrm>
          <a:off x="0" y="0"/>
          <a:ext cx="0" cy="0"/>
          <a:chOff x="0" y="0"/>
          <a:chExt cx="0" cy="0"/>
        </a:xfrm>
      </p:grpSpPr>
      <p:sp>
        <p:nvSpPr>
          <p:cNvPr id="711" name="Google Shape;711;p128"/>
          <p:cNvSpPr txBox="1">
            <a:spLocks noGrp="1"/>
          </p:cNvSpPr>
          <p:nvPr>
            <p:ph type="title"/>
          </p:nvPr>
        </p:nvSpPr>
        <p:spPr>
          <a:xfrm>
            <a:off x="457202" y="273112"/>
            <a:ext cx="3008313" cy="1162051"/>
          </a:xfrm>
          <a:prstGeom prst="rect">
            <a:avLst/>
          </a:prstGeom>
          <a:noFill/>
          <a:ln>
            <a:noFill/>
          </a:ln>
        </p:spPr>
        <p:txBody>
          <a:bodyPr spcFirstLastPara="1" wrap="square" lIns="98300" tIns="49150" rIns="98300" bIns="49150"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2" name="Google Shape;712;p128"/>
          <p:cNvSpPr txBox="1">
            <a:spLocks noGrp="1"/>
          </p:cNvSpPr>
          <p:nvPr>
            <p:ph type="body" idx="1"/>
          </p:nvPr>
        </p:nvSpPr>
        <p:spPr>
          <a:xfrm>
            <a:off x="3575050" y="273115"/>
            <a:ext cx="5111750" cy="5853113"/>
          </a:xfrm>
          <a:prstGeom prst="rect">
            <a:avLst/>
          </a:prstGeom>
          <a:noFill/>
          <a:ln>
            <a:noFill/>
          </a:ln>
        </p:spPr>
        <p:txBody>
          <a:bodyPr spcFirstLastPara="1" wrap="square" lIns="98300" tIns="49150" rIns="98300" bIns="49150" anchor="t" anchorCtr="0">
            <a:noAutofit/>
          </a:bodyPr>
          <a:lstStyle>
            <a:lvl1pPr marL="457200" lvl="0" indent="-450850" algn="l">
              <a:spcBef>
                <a:spcPts val="700"/>
              </a:spcBef>
              <a:spcAft>
                <a:spcPts val="0"/>
              </a:spcAft>
              <a:buClr>
                <a:schemeClr val="dk1"/>
              </a:buClr>
              <a:buSzPts val="3500"/>
              <a:buChar char="•"/>
              <a:defRPr sz="3500"/>
            </a:lvl1pPr>
            <a:lvl2pPr marL="914400" lvl="1" indent="-419100" algn="l">
              <a:spcBef>
                <a:spcPts val="600"/>
              </a:spcBef>
              <a:spcAft>
                <a:spcPts val="0"/>
              </a:spcAft>
              <a:buClr>
                <a:schemeClr val="dk1"/>
              </a:buClr>
              <a:buSzPts val="3000"/>
              <a:buChar char="–"/>
              <a:defRPr sz="3000"/>
            </a:lvl2pPr>
            <a:lvl3pPr marL="1371600" lvl="2" indent="-393700" algn="l">
              <a:spcBef>
                <a:spcPts val="520"/>
              </a:spcBef>
              <a:spcAft>
                <a:spcPts val="0"/>
              </a:spcAft>
              <a:buClr>
                <a:schemeClr val="dk1"/>
              </a:buClr>
              <a:buSzPts val="2600"/>
              <a:buChar char="•"/>
              <a:defRPr sz="2600"/>
            </a:lvl3pPr>
            <a:lvl4pPr marL="1828800" lvl="3" indent="-368300" algn="l">
              <a:spcBef>
                <a:spcPts val="440"/>
              </a:spcBef>
              <a:spcAft>
                <a:spcPts val="0"/>
              </a:spcAft>
              <a:buClr>
                <a:schemeClr val="dk1"/>
              </a:buClr>
              <a:buSzPts val="2200"/>
              <a:buChar char="–"/>
              <a:defRPr sz="2200"/>
            </a:lvl4pPr>
            <a:lvl5pPr marL="2286000" lvl="4" indent="-368300" algn="l">
              <a:spcBef>
                <a:spcPts val="440"/>
              </a:spcBef>
              <a:spcAft>
                <a:spcPts val="0"/>
              </a:spcAft>
              <a:buClr>
                <a:schemeClr val="dk1"/>
              </a:buClr>
              <a:buSzPts val="2200"/>
              <a:buChar char="»"/>
              <a:defRPr sz="2200"/>
            </a:lvl5pPr>
            <a:lvl6pPr marL="2743200" lvl="5" indent="-368300" algn="l">
              <a:spcBef>
                <a:spcPts val="440"/>
              </a:spcBef>
              <a:spcAft>
                <a:spcPts val="0"/>
              </a:spcAft>
              <a:buClr>
                <a:schemeClr val="dk1"/>
              </a:buClr>
              <a:buSzPts val="2200"/>
              <a:buChar char="•"/>
              <a:defRPr sz="2200"/>
            </a:lvl6pPr>
            <a:lvl7pPr marL="3200400" lvl="6" indent="-368300" algn="l">
              <a:spcBef>
                <a:spcPts val="440"/>
              </a:spcBef>
              <a:spcAft>
                <a:spcPts val="0"/>
              </a:spcAft>
              <a:buClr>
                <a:schemeClr val="dk1"/>
              </a:buClr>
              <a:buSzPts val="2200"/>
              <a:buChar char="•"/>
              <a:defRPr sz="2200"/>
            </a:lvl7pPr>
            <a:lvl8pPr marL="3657600" lvl="7" indent="-368300" algn="l">
              <a:spcBef>
                <a:spcPts val="440"/>
              </a:spcBef>
              <a:spcAft>
                <a:spcPts val="0"/>
              </a:spcAft>
              <a:buClr>
                <a:schemeClr val="dk1"/>
              </a:buClr>
              <a:buSzPts val="2200"/>
              <a:buChar char="•"/>
              <a:defRPr sz="2200"/>
            </a:lvl8pPr>
            <a:lvl9pPr marL="4114800" lvl="8" indent="-368300" algn="l">
              <a:spcBef>
                <a:spcPts val="440"/>
              </a:spcBef>
              <a:spcAft>
                <a:spcPts val="0"/>
              </a:spcAft>
              <a:buClr>
                <a:schemeClr val="dk1"/>
              </a:buClr>
              <a:buSzPts val="2200"/>
              <a:buChar char="•"/>
              <a:defRPr sz="2200"/>
            </a:lvl9pPr>
          </a:lstStyle>
          <a:p>
            <a:endParaRPr/>
          </a:p>
        </p:txBody>
      </p:sp>
      <p:sp>
        <p:nvSpPr>
          <p:cNvPr id="713" name="Google Shape;713;p128"/>
          <p:cNvSpPr txBox="1">
            <a:spLocks noGrp="1"/>
          </p:cNvSpPr>
          <p:nvPr>
            <p:ph type="body" idx="2"/>
          </p:nvPr>
        </p:nvSpPr>
        <p:spPr>
          <a:xfrm>
            <a:off x="457202" y="1435113"/>
            <a:ext cx="3008313" cy="4691063"/>
          </a:xfrm>
          <a:prstGeom prst="rect">
            <a:avLst/>
          </a:prstGeom>
          <a:noFill/>
          <a:ln>
            <a:noFill/>
          </a:ln>
        </p:spPr>
        <p:txBody>
          <a:bodyPr spcFirstLastPara="1" wrap="square" lIns="98300" tIns="49150" rIns="98300" bIns="49150"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714" name="Google Shape;714;p128"/>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5" name="Google Shape;715;p128"/>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6" name="Google Shape;716;p128"/>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7"/>
        <p:cNvGrpSpPr/>
        <p:nvPr/>
      </p:nvGrpSpPr>
      <p:grpSpPr>
        <a:xfrm>
          <a:off x="0" y="0"/>
          <a:ext cx="0" cy="0"/>
          <a:chOff x="0" y="0"/>
          <a:chExt cx="0" cy="0"/>
        </a:xfrm>
      </p:grpSpPr>
      <p:sp>
        <p:nvSpPr>
          <p:cNvPr id="718" name="Google Shape;718;p129"/>
          <p:cNvSpPr txBox="1">
            <a:spLocks noGrp="1"/>
          </p:cNvSpPr>
          <p:nvPr>
            <p:ph type="title"/>
          </p:nvPr>
        </p:nvSpPr>
        <p:spPr>
          <a:xfrm>
            <a:off x="1792288" y="4800601"/>
            <a:ext cx="5486400" cy="566738"/>
          </a:xfrm>
          <a:prstGeom prst="rect">
            <a:avLst/>
          </a:prstGeom>
          <a:noFill/>
          <a:ln>
            <a:noFill/>
          </a:ln>
        </p:spPr>
        <p:txBody>
          <a:bodyPr spcFirstLastPara="1" wrap="square" lIns="98300" tIns="49150" rIns="98300" bIns="49150"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9" name="Google Shape;719;p129"/>
          <p:cNvSpPr>
            <a:spLocks noGrp="1"/>
          </p:cNvSpPr>
          <p:nvPr>
            <p:ph type="pic" idx="2"/>
          </p:nvPr>
        </p:nvSpPr>
        <p:spPr>
          <a:xfrm>
            <a:off x="1792288" y="612777"/>
            <a:ext cx="5486400" cy="4114800"/>
          </a:xfrm>
          <a:prstGeom prst="rect">
            <a:avLst/>
          </a:prstGeom>
          <a:noFill/>
          <a:ln>
            <a:noFill/>
          </a:ln>
        </p:spPr>
      </p:sp>
      <p:sp>
        <p:nvSpPr>
          <p:cNvPr id="720" name="Google Shape;720;p129"/>
          <p:cNvSpPr txBox="1">
            <a:spLocks noGrp="1"/>
          </p:cNvSpPr>
          <p:nvPr>
            <p:ph type="body" idx="1"/>
          </p:nvPr>
        </p:nvSpPr>
        <p:spPr>
          <a:xfrm>
            <a:off x="1792288" y="5367402"/>
            <a:ext cx="5486400" cy="804863"/>
          </a:xfrm>
          <a:prstGeom prst="rect">
            <a:avLst/>
          </a:prstGeom>
          <a:noFill/>
          <a:ln>
            <a:noFill/>
          </a:ln>
        </p:spPr>
        <p:txBody>
          <a:bodyPr spcFirstLastPara="1" wrap="square" lIns="98300" tIns="49150" rIns="98300" bIns="49150"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721" name="Google Shape;721;p129"/>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2" name="Google Shape;722;p129"/>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3" name="Google Shape;723;p129"/>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4"/>
        <p:cNvGrpSpPr/>
        <p:nvPr/>
      </p:nvGrpSpPr>
      <p:grpSpPr>
        <a:xfrm>
          <a:off x="0" y="0"/>
          <a:ext cx="0" cy="0"/>
          <a:chOff x="0" y="0"/>
          <a:chExt cx="0" cy="0"/>
        </a:xfrm>
      </p:grpSpPr>
      <p:sp>
        <p:nvSpPr>
          <p:cNvPr id="725" name="Google Shape;725;p130"/>
          <p:cNvSpPr txBox="1">
            <a:spLocks noGrp="1"/>
          </p:cNvSpPr>
          <p:nvPr>
            <p:ph type="title"/>
          </p:nvPr>
        </p:nvSpPr>
        <p:spPr>
          <a:xfrm>
            <a:off x="457200" y="274638"/>
            <a:ext cx="8229600" cy="11430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6" name="Google Shape;726;p130"/>
          <p:cNvSpPr txBox="1">
            <a:spLocks noGrp="1"/>
          </p:cNvSpPr>
          <p:nvPr>
            <p:ph type="body" idx="1"/>
          </p:nvPr>
        </p:nvSpPr>
        <p:spPr>
          <a:xfrm rot="5400000">
            <a:off x="2309018" y="-251613"/>
            <a:ext cx="4525963" cy="8229600"/>
          </a:xfrm>
          <a:prstGeom prst="rect">
            <a:avLst/>
          </a:prstGeom>
          <a:noFill/>
          <a:ln>
            <a:noFill/>
          </a:ln>
        </p:spPr>
        <p:txBody>
          <a:bodyPr spcFirstLastPara="1" wrap="square" lIns="98300" tIns="49150" rIns="98300" bIns="491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27" name="Google Shape;727;p130"/>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8" name="Google Shape;728;p130"/>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9" name="Google Shape;729;p130"/>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0"/>
        <p:cNvGrpSpPr/>
        <p:nvPr/>
      </p:nvGrpSpPr>
      <p:grpSpPr>
        <a:xfrm>
          <a:off x="0" y="0"/>
          <a:ext cx="0" cy="0"/>
          <a:chOff x="0" y="0"/>
          <a:chExt cx="0" cy="0"/>
        </a:xfrm>
      </p:grpSpPr>
      <p:sp>
        <p:nvSpPr>
          <p:cNvPr id="731" name="Google Shape;731;p131"/>
          <p:cNvSpPr txBox="1">
            <a:spLocks noGrp="1"/>
          </p:cNvSpPr>
          <p:nvPr>
            <p:ph type="title"/>
          </p:nvPr>
        </p:nvSpPr>
        <p:spPr>
          <a:xfrm rot="5400000">
            <a:off x="4732337" y="2171756"/>
            <a:ext cx="5851525" cy="20574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2" name="Google Shape;732;p131"/>
          <p:cNvSpPr txBox="1">
            <a:spLocks noGrp="1"/>
          </p:cNvSpPr>
          <p:nvPr>
            <p:ph type="body" idx="1"/>
          </p:nvPr>
        </p:nvSpPr>
        <p:spPr>
          <a:xfrm rot="5400000">
            <a:off x="541338" y="190556"/>
            <a:ext cx="5851525" cy="6019800"/>
          </a:xfrm>
          <a:prstGeom prst="rect">
            <a:avLst/>
          </a:prstGeom>
          <a:noFill/>
          <a:ln>
            <a:noFill/>
          </a:ln>
        </p:spPr>
        <p:txBody>
          <a:bodyPr spcFirstLastPara="1" wrap="square" lIns="98300" tIns="49150" rIns="98300" bIns="491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3" name="Google Shape;733;p131"/>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4" name="Google Shape;734;p131"/>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5" name="Google Shape;735;p131"/>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2"/>
        <p:cNvGrpSpPr/>
        <p:nvPr/>
      </p:nvGrpSpPr>
      <p:grpSpPr>
        <a:xfrm>
          <a:off x="0" y="0"/>
          <a:ext cx="0" cy="0"/>
          <a:chOff x="0" y="0"/>
          <a:chExt cx="0" cy="0"/>
        </a:xfrm>
      </p:grpSpPr>
      <p:sp>
        <p:nvSpPr>
          <p:cNvPr id="743" name="Google Shape;743;p87"/>
          <p:cNvSpPr txBox="1">
            <a:spLocks noGrp="1"/>
          </p:cNvSpPr>
          <p:nvPr>
            <p:ph type="ctrTitle"/>
          </p:nvPr>
        </p:nvSpPr>
        <p:spPr>
          <a:xfrm>
            <a:off x="685801" y="2130479"/>
            <a:ext cx="7772400" cy="14700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4" name="Google Shape;744;p87"/>
          <p:cNvSpPr txBox="1">
            <a:spLocks noGrp="1"/>
          </p:cNvSpPr>
          <p:nvPr>
            <p:ph type="subTitle" idx="1"/>
          </p:nvPr>
        </p:nvSpPr>
        <p:spPr>
          <a:xfrm>
            <a:off x="1371600" y="3886200"/>
            <a:ext cx="6400800" cy="1752600"/>
          </a:xfrm>
          <a:prstGeom prst="rect">
            <a:avLst/>
          </a:prstGeom>
          <a:noFill/>
          <a:ln>
            <a:noFill/>
          </a:ln>
        </p:spPr>
        <p:txBody>
          <a:bodyPr spcFirstLastPara="1" wrap="square" lIns="98450" tIns="49225" rIns="98450" bIns="49225" anchor="t" anchorCtr="0">
            <a:noAutofit/>
          </a:bodyPr>
          <a:lstStyle>
            <a:lvl1pPr lvl="0" algn="ctr">
              <a:spcBef>
                <a:spcPts val="700"/>
              </a:spcBef>
              <a:spcAft>
                <a:spcPts val="0"/>
              </a:spcAft>
              <a:buClr>
                <a:srgbClr val="888888"/>
              </a:buClr>
              <a:buSzPts val="3500"/>
              <a:buNone/>
              <a:defRPr>
                <a:solidFill>
                  <a:srgbClr val="888888"/>
                </a:solidFill>
              </a:defRPr>
            </a:lvl1pPr>
            <a:lvl2pPr lvl="1" algn="ctr">
              <a:spcBef>
                <a:spcPts val="600"/>
              </a:spcBef>
              <a:spcAft>
                <a:spcPts val="0"/>
              </a:spcAft>
              <a:buClr>
                <a:srgbClr val="888888"/>
              </a:buClr>
              <a:buSzPts val="3000"/>
              <a:buNone/>
              <a:defRPr>
                <a:solidFill>
                  <a:srgbClr val="888888"/>
                </a:solidFill>
              </a:defRPr>
            </a:lvl2pPr>
            <a:lvl3pPr lvl="2" algn="ctr">
              <a:spcBef>
                <a:spcPts val="520"/>
              </a:spcBef>
              <a:spcAft>
                <a:spcPts val="0"/>
              </a:spcAft>
              <a:buClr>
                <a:srgbClr val="888888"/>
              </a:buClr>
              <a:buSzPts val="2600"/>
              <a:buNone/>
              <a:defRPr>
                <a:solidFill>
                  <a:srgbClr val="888888"/>
                </a:solidFill>
              </a:defRPr>
            </a:lvl3pPr>
            <a:lvl4pPr lvl="3" algn="ctr">
              <a:spcBef>
                <a:spcPts val="440"/>
              </a:spcBef>
              <a:spcAft>
                <a:spcPts val="0"/>
              </a:spcAft>
              <a:buClr>
                <a:srgbClr val="888888"/>
              </a:buClr>
              <a:buSzPts val="2200"/>
              <a:buNone/>
              <a:defRPr>
                <a:solidFill>
                  <a:srgbClr val="888888"/>
                </a:solidFill>
              </a:defRPr>
            </a:lvl4pPr>
            <a:lvl5pPr lvl="4" algn="ctr">
              <a:spcBef>
                <a:spcPts val="440"/>
              </a:spcBef>
              <a:spcAft>
                <a:spcPts val="0"/>
              </a:spcAft>
              <a:buClr>
                <a:srgbClr val="888888"/>
              </a:buClr>
              <a:buSzPts val="2200"/>
              <a:buNone/>
              <a:defRPr>
                <a:solidFill>
                  <a:srgbClr val="888888"/>
                </a:solidFill>
              </a:defRPr>
            </a:lvl5pPr>
            <a:lvl6pPr lvl="5" algn="ctr">
              <a:spcBef>
                <a:spcPts val="440"/>
              </a:spcBef>
              <a:spcAft>
                <a:spcPts val="0"/>
              </a:spcAft>
              <a:buClr>
                <a:srgbClr val="888888"/>
              </a:buClr>
              <a:buSzPts val="2200"/>
              <a:buNone/>
              <a:defRPr>
                <a:solidFill>
                  <a:srgbClr val="888888"/>
                </a:solidFill>
              </a:defRPr>
            </a:lvl6pPr>
            <a:lvl7pPr lvl="6" algn="ctr">
              <a:spcBef>
                <a:spcPts val="440"/>
              </a:spcBef>
              <a:spcAft>
                <a:spcPts val="0"/>
              </a:spcAft>
              <a:buClr>
                <a:srgbClr val="888888"/>
              </a:buClr>
              <a:buSzPts val="2200"/>
              <a:buNone/>
              <a:defRPr>
                <a:solidFill>
                  <a:srgbClr val="888888"/>
                </a:solidFill>
              </a:defRPr>
            </a:lvl7pPr>
            <a:lvl8pPr lvl="7" algn="ctr">
              <a:spcBef>
                <a:spcPts val="440"/>
              </a:spcBef>
              <a:spcAft>
                <a:spcPts val="0"/>
              </a:spcAft>
              <a:buClr>
                <a:srgbClr val="888888"/>
              </a:buClr>
              <a:buSzPts val="2200"/>
              <a:buNone/>
              <a:defRPr>
                <a:solidFill>
                  <a:srgbClr val="888888"/>
                </a:solidFill>
              </a:defRPr>
            </a:lvl8pPr>
            <a:lvl9pPr lvl="8" algn="ctr">
              <a:spcBef>
                <a:spcPts val="440"/>
              </a:spcBef>
              <a:spcAft>
                <a:spcPts val="0"/>
              </a:spcAft>
              <a:buClr>
                <a:srgbClr val="888888"/>
              </a:buClr>
              <a:buSzPts val="2200"/>
              <a:buNone/>
              <a:defRPr>
                <a:solidFill>
                  <a:srgbClr val="888888"/>
                </a:solidFill>
              </a:defRPr>
            </a:lvl9pPr>
          </a:lstStyle>
          <a:p>
            <a:endParaRPr/>
          </a:p>
        </p:txBody>
      </p:sp>
      <p:sp>
        <p:nvSpPr>
          <p:cNvPr id="745" name="Google Shape;745;p87"/>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6" name="Google Shape;746;p87"/>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7" name="Google Shape;747;p87"/>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48"/>
        <p:cNvGrpSpPr/>
        <p:nvPr/>
      </p:nvGrpSpPr>
      <p:grpSpPr>
        <a:xfrm>
          <a:off x="0" y="0"/>
          <a:ext cx="0" cy="0"/>
          <a:chOff x="0" y="0"/>
          <a:chExt cx="0" cy="0"/>
        </a:xfrm>
      </p:grpSpPr>
      <p:sp>
        <p:nvSpPr>
          <p:cNvPr id="749" name="Google Shape;749;p132"/>
          <p:cNvSpPr txBox="1">
            <a:spLocks noGrp="1"/>
          </p:cNvSpPr>
          <p:nvPr>
            <p:ph type="title"/>
          </p:nvPr>
        </p:nvSpPr>
        <p:spPr>
          <a:xfrm>
            <a:off x="457200" y="274638"/>
            <a:ext cx="8229600" cy="11430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0" name="Google Shape;750;p132"/>
          <p:cNvSpPr txBox="1">
            <a:spLocks noGrp="1"/>
          </p:cNvSpPr>
          <p:nvPr>
            <p:ph type="body" idx="1"/>
          </p:nvPr>
        </p:nvSpPr>
        <p:spPr>
          <a:xfrm>
            <a:off x="457200" y="1600206"/>
            <a:ext cx="8229600" cy="4525963"/>
          </a:xfrm>
          <a:prstGeom prst="rect">
            <a:avLst/>
          </a:prstGeom>
          <a:noFill/>
          <a:ln>
            <a:noFill/>
          </a:ln>
        </p:spPr>
        <p:txBody>
          <a:bodyPr spcFirstLastPara="1" wrap="square" lIns="98450" tIns="49225" rIns="98450" bIns="492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1" name="Google Shape;751;p132"/>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2" name="Google Shape;752;p132"/>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3" name="Google Shape;753;p132"/>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4"/>
        <p:cNvGrpSpPr/>
        <p:nvPr/>
      </p:nvGrpSpPr>
      <p:grpSpPr>
        <a:xfrm>
          <a:off x="0" y="0"/>
          <a:ext cx="0" cy="0"/>
          <a:chOff x="0" y="0"/>
          <a:chExt cx="0" cy="0"/>
        </a:xfrm>
      </p:grpSpPr>
      <p:sp>
        <p:nvSpPr>
          <p:cNvPr id="755" name="Google Shape;755;p133"/>
          <p:cNvSpPr txBox="1">
            <a:spLocks noGrp="1"/>
          </p:cNvSpPr>
          <p:nvPr>
            <p:ph type="title"/>
          </p:nvPr>
        </p:nvSpPr>
        <p:spPr>
          <a:xfrm>
            <a:off x="722314" y="4406902"/>
            <a:ext cx="7772400" cy="1362074"/>
          </a:xfrm>
          <a:prstGeom prst="rect">
            <a:avLst/>
          </a:prstGeom>
          <a:noFill/>
          <a:ln>
            <a:noFill/>
          </a:ln>
        </p:spPr>
        <p:txBody>
          <a:bodyPr spcFirstLastPara="1" wrap="square" lIns="98450" tIns="49225" rIns="98450" bIns="49225" anchor="t" anchorCtr="0">
            <a:noAutofit/>
          </a:bodyPr>
          <a:lstStyle>
            <a:lvl1pPr lvl="0" algn="l">
              <a:spcBef>
                <a:spcPts val="0"/>
              </a:spcBef>
              <a:spcAft>
                <a:spcPts val="0"/>
              </a:spcAft>
              <a:buSzPts val="1400"/>
              <a:buNone/>
              <a:defRPr sz="43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6" name="Google Shape;756;p133"/>
          <p:cNvSpPr txBox="1">
            <a:spLocks noGrp="1"/>
          </p:cNvSpPr>
          <p:nvPr>
            <p:ph type="body" idx="1"/>
          </p:nvPr>
        </p:nvSpPr>
        <p:spPr>
          <a:xfrm>
            <a:off x="722314" y="2906722"/>
            <a:ext cx="7772400" cy="1500187"/>
          </a:xfrm>
          <a:prstGeom prst="rect">
            <a:avLst/>
          </a:prstGeom>
          <a:noFill/>
          <a:ln>
            <a:noFill/>
          </a:ln>
        </p:spPr>
        <p:txBody>
          <a:bodyPr spcFirstLastPara="1" wrap="square" lIns="98450" tIns="49225" rIns="98450" bIns="49225" anchor="b" anchorCtr="0">
            <a:noAutofit/>
          </a:bodyPr>
          <a:lstStyle>
            <a:lvl1pPr marL="457200" lvl="0" indent="-228600" algn="l">
              <a:spcBef>
                <a:spcPts val="440"/>
              </a:spcBef>
              <a:spcAft>
                <a:spcPts val="0"/>
              </a:spcAft>
              <a:buClr>
                <a:srgbClr val="888888"/>
              </a:buClr>
              <a:buSzPts val="2200"/>
              <a:buNone/>
              <a:defRPr sz="2200">
                <a:solidFill>
                  <a:srgbClr val="888888"/>
                </a:solidFill>
              </a:defRPr>
            </a:lvl1pPr>
            <a:lvl2pPr marL="914400" lvl="1" indent="-228600" algn="l">
              <a:spcBef>
                <a:spcPts val="400"/>
              </a:spcBef>
              <a:spcAft>
                <a:spcPts val="0"/>
              </a:spcAft>
              <a:buClr>
                <a:srgbClr val="888888"/>
              </a:buClr>
              <a:buSzPts val="2000"/>
              <a:buNone/>
              <a:defRPr sz="2000">
                <a:solidFill>
                  <a:srgbClr val="888888"/>
                </a:solidFill>
              </a:defRPr>
            </a:lvl2pPr>
            <a:lvl3pPr marL="1371600" lvl="2" indent="-228600" algn="l">
              <a:spcBef>
                <a:spcPts val="340"/>
              </a:spcBef>
              <a:spcAft>
                <a:spcPts val="0"/>
              </a:spcAft>
              <a:buClr>
                <a:srgbClr val="888888"/>
              </a:buClr>
              <a:buSzPts val="1700"/>
              <a:buNone/>
              <a:defRPr sz="1700">
                <a:solidFill>
                  <a:srgbClr val="888888"/>
                </a:solidFill>
              </a:defRPr>
            </a:lvl3pPr>
            <a:lvl4pPr marL="1828800" lvl="3" indent="-228600" algn="l">
              <a:spcBef>
                <a:spcPts val="300"/>
              </a:spcBef>
              <a:spcAft>
                <a:spcPts val="0"/>
              </a:spcAft>
              <a:buClr>
                <a:srgbClr val="888888"/>
              </a:buClr>
              <a:buSzPts val="1500"/>
              <a:buNone/>
              <a:defRPr sz="1500">
                <a:solidFill>
                  <a:srgbClr val="888888"/>
                </a:solidFill>
              </a:defRPr>
            </a:lvl4pPr>
            <a:lvl5pPr marL="2286000" lvl="4" indent="-228600" algn="l">
              <a:spcBef>
                <a:spcPts val="300"/>
              </a:spcBef>
              <a:spcAft>
                <a:spcPts val="0"/>
              </a:spcAft>
              <a:buClr>
                <a:srgbClr val="888888"/>
              </a:buClr>
              <a:buSzPts val="1500"/>
              <a:buNone/>
              <a:defRPr sz="1500">
                <a:solidFill>
                  <a:srgbClr val="888888"/>
                </a:solidFill>
              </a:defRPr>
            </a:lvl5pPr>
            <a:lvl6pPr marL="2743200" lvl="5" indent="-228600" algn="l">
              <a:spcBef>
                <a:spcPts val="300"/>
              </a:spcBef>
              <a:spcAft>
                <a:spcPts val="0"/>
              </a:spcAft>
              <a:buClr>
                <a:srgbClr val="888888"/>
              </a:buClr>
              <a:buSzPts val="1500"/>
              <a:buNone/>
              <a:defRPr sz="1500">
                <a:solidFill>
                  <a:srgbClr val="888888"/>
                </a:solidFill>
              </a:defRPr>
            </a:lvl6pPr>
            <a:lvl7pPr marL="3200400" lvl="6" indent="-228600" algn="l">
              <a:spcBef>
                <a:spcPts val="300"/>
              </a:spcBef>
              <a:spcAft>
                <a:spcPts val="0"/>
              </a:spcAft>
              <a:buClr>
                <a:srgbClr val="888888"/>
              </a:buClr>
              <a:buSzPts val="1500"/>
              <a:buNone/>
              <a:defRPr sz="1500">
                <a:solidFill>
                  <a:srgbClr val="888888"/>
                </a:solidFill>
              </a:defRPr>
            </a:lvl7pPr>
            <a:lvl8pPr marL="3657600" lvl="7" indent="-228600" algn="l">
              <a:spcBef>
                <a:spcPts val="300"/>
              </a:spcBef>
              <a:spcAft>
                <a:spcPts val="0"/>
              </a:spcAft>
              <a:buClr>
                <a:srgbClr val="888888"/>
              </a:buClr>
              <a:buSzPts val="1500"/>
              <a:buNone/>
              <a:defRPr sz="1500">
                <a:solidFill>
                  <a:srgbClr val="888888"/>
                </a:solidFill>
              </a:defRPr>
            </a:lvl8pPr>
            <a:lvl9pPr marL="4114800" lvl="8" indent="-228600" algn="l">
              <a:spcBef>
                <a:spcPts val="300"/>
              </a:spcBef>
              <a:spcAft>
                <a:spcPts val="0"/>
              </a:spcAft>
              <a:buClr>
                <a:srgbClr val="888888"/>
              </a:buClr>
              <a:buSzPts val="1500"/>
              <a:buNone/>
              <a:defRPr sz="1500">
                <a:solidFill>
                  <a:srgbClr val="888888"/>
                </a:solidFill>
              </a:defRPr>
            </a:lvl9pPr>
          </a:lstStyle>
          <a:p>
            <a:endParaRPr/>
          </a:p>
        </p:txBody>
      </p:sp>
      <p:sp>
        <p:nvSpPr>
          <p:cNvPr id="757" name="Google Shape;757;p133"/>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8" name="Google Shape;758;p133"/>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9" name="Google Shape;759;p133"/>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0"/>
        <p:cNvGrpSpPr/>
        <p:nvPr/>
      </p:nvGrpSpPr>
      <p:grpSpPr>
        <a:xfrm>
          <a:off x="0" y="0"/>
          <a:ext cx="0" cy="0"/>
          <a:chOff x="0" y="0"/>
          <a:chExt cx="0" cy="0"/>
        </a:xfrm>
      </p:grpSpPr>
      <p:sp>
        <p:nvSpPr>
          <p:cNvPr id="761" name="Google Shape;761;p134"/>
          <p:cNvSpPr txBox="1">
            <a:spLocks noGrp="1"/>
          </p:cNvSpPr>
          <p:nvPr>
            <p:ph type="title"/>
          </p:nvPr>
        </p:nvSpPr>
        <p:spPr>
          <a:xfrm>
            <a:off x="457200" y="274638"/>
            <a:ext cx="8229600" cy="11430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2" name="Google Shape;762;p134"/>
          <p:cNvSpPr txBox="1">
            <a:spLocks noGrp="1"/>
          </p:cNvSpPr>
          <p:nvPr>
            <p:ph type="body" idx="1"/>
          </p:nvPr>
        </p:nvSpPr>
        <p:spPr>
          <a:xfrm>
            <a:off x="457200" y="1600201"/>
            <a:ext cx="4038600" cy="4525964"/>
          </a:xfrm>
          <a:prstGeom prst="rect">
            <a:avLst/>
          </a:prstGeom>
          <a:noFill/>
          <a:ln>
            <a:noFill/>
          </a:ln>
        </p:spPr>
        <p:txBody>
          <a:bodyPr spcFirstLastPara="1" wrap="square" lIns="98450" tIns="49225" rIns="98450" bIns="49225"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63" name="Google Shape;763;p134"/>
          <p:cNvSpPr txBox="1">
            <a:spLocks noGrp="1"/>
          </p:cNvSpPr>
          <p:nvPr>
            <p:ph type="body" idx="2"/>
          </p:nvPr>
        </p:nvSpPr>
        <p:spPr>
          <a:xfrm>
            <a:off x="4648200" y="1600201"/>
            <a:ext cx="4038600" cy="4525964"/>
          </a:xfrm>
          <a:prstGeom prst="rect">
            <a:avLst/>
          </a:prstGeom>
          <a:noFill/>
          <a:ln>
            <a:noFill/>
          </a:ln>
        </p:spPr>
        <p:txBody>
          <a:bodyPr spcFirstLastPara="1" wrap="square" lIns="98450" tIns="49225" rIns="98450" bIns="49225"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64" name="Google Shape;764;p134"/>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5" name="Google Shape;765;p134"/>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6" name="Google Shape;766;p134"/>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7"/>
        <p:cNvGrpSpPr/>
        <p:nvPr/>
      </p:nvGrpSpPr>
      <p:grpSpPr>
        <a:xfrm>
          <a:off x="0" y="0"/>
          <a:ext cx="0" cy="0"/>
          <a:chOff x="0" y="0"/>
          <a:chExt cx="0" cy="0"/>
        </a:xfrm>
      </p:grpSpPr>
      <p:sp>
        <p:nvSpPr>
          <p:cNvPr id="768" name="Google Shape;768;p135"/>
          <p:cNvSpPr txBox="1">
            <a:spLocks noGrp="1"/>
          </p:cNvSpPr>
          <p:nvPr>
            <p:ph type="title"/>
          </p:nvPr>
        </p:nvSpPr>
        <p:spPr>
          <a:xfrm>
            <a:off x="457200" y="274638"/>
            <a:ext cx="8229600" cy="11430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9" name="Google Shape;769;p135"/>
          <p:cNvSpPr txBox="1">
            <a:spLocks noGrp="1"/>
          </p:cNvSpPr>
          <p:nvPr>
            <p:ph type="body" idx="1"/>
          </p:nvPr>
        </p:nvSpPr>
        <p:spPr>
          <a:xfrm>
            <a:off x="457200" y="1535117"/>
            <a:ext cx="4040188" cy="639763"/>
          </a:xfrm>
          <a:prstGeom prst="rect">
            <a:avLst/>
          </a:prstGeom>
          <a:noFill/>
          <a:ln>
            <a:noFill/>
          </a:ln>
        </p:spPr>
        <p:txBody>
          <a:bodyPr spcFirstLastPara="1" wrap="square" lIns="98450" tIns="49225" rIns="98450" bIns="49225"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770" name="Google Shape;770;p135"/>
          <p:cNvSpPr txBox="1">
            <a:spLocks noGrp="1"/>
          </p:cNvSpPr>
          <p:nvPr>
            <p:ph type="body" idx="2"/>
          </p:nvPr>
        </p:nvSpPr>
        <p:spPr>
          <a:xfrm>
            <a:off x="457200" y="2174875"/>
            <a:ext cx="4040188" cy="3951288"/>
          </a:xfrm>
          <a:prstGeom prst="rect">
            <a:avLst/>
          </a:prstGeom>
          <a:noFill/>
          <a:ln>
            <a:noFill/>
          </a:ln>
        </p:spPr>
        <p:txBody>
          <a:bodyPr spcFirstLastPara="1" wrap="square" lIns="98450" tIns="49225" rIns="98450" bIns="49225"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771" name="Google Shape;771;p135"/>
          <p:cNvSpPr txBox="1">
            <a:spLocks noGrp="1"/>
          </p:cNvSpPr>
          <p:nvPr>
            <p:ph type="body" idx="3"/>
          </p:nvPr>
        </p:nvSpPr>
        <p:spPr>
          <a:xfrm>
            <a:off x="4645053" y="1535117"/>
            <a:ext cx="4041775" cy="639763"/>
          </a:xfrm>
          <a:prstGeom prst="rect">
            <a:avLst/>
          </a:prstGeom>
          <a:noFill/>
          <a:ln>
            <a:noFill/>
          </a:ln>
        </p:spPr>
        <p:txBody>
          <a:bodyPr spcFirstLastPara="1" wrap="square" lIns="98450" tIns="49225" rIns="98450" bIns="49225"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772" name="Google Shape;772;p135"/>
          <p:cNvSpPr txBox="1">
            <a:spLocks noGrp="1"/>
          </p:cNvSpPr>
          <p:nvPr>
            <p:ph type="body" idx="4"/>
          </p:nvPr>
        </p:nvSpPr>
        <p:spPr>
          <a:xfrm>
            <a:off x="4645053" y="2174875"/>
            <a:ext cx="4041775" cy="3951288"/>
          </a:xfrm>
          <a:prstGeom prst="rect">
            <a:avLst/>
          </a:prstGeom>
          <a:noFill/>
          <a:ln>
            <a:noFill/>
          </a:ln>
        </p:spPr>
        <p:txBody>
          <a:bodyPr spcFirstLastPara="1" wrap="square" lIns="98450" tIns="49225" rIns="98450" bIns="49225"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773" name="Google Shape;773;p135"/>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4" name="Google Shape;774;p135"/>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5" name="Google Shape;775;p135"/>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6"/>
        <p:cNvGrpSpPr/>
        <p:nvPr/>
      </p:nvGrpSpPr>
      <p:grpSpPr>
        <a:xfrm>
          <a:off x="0" y="0"/>
          <a:ext cx="0" cy="0"/>
          <a:chOff x="0" y="0"/>
          <a:chExt cx="0" cy="0"/>
        </a:xfrm>
      </p:grpSpPr>
      <p:sp>
        <p:nvSpPr>
          <p:cNvPr id="777" name="Google Shape;777;p136"/>
          <p:cNvSpPr txBox="1">
            <a:spLocks noGrp="1"/>
          </p:cNvSpPr>
          <p:nvPr>
            <p:ph type="title"/>
          </p:nvPr>
        </p:nvSpPr>
        <p:spPr>
          <a:xfrm>
            <a:off x="457200" y="274638"/>
            <a:ext cx="8229600" cy="11430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8" name="Google Shape;778;p136"/>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9" name="Google Shape;779;p136"/>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0" name="Google Shape;780;p136"/>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2.jp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4.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2.jp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5.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2.jp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6.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2.jp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7.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Shape 9"/>
        <p:cNvGrpSpPr/>
        <p:nvPr/>
      </p:nvGrpSpPr>
      <p:grpSpPr>
        <a:xfrm>
          <a:off x="0" y="0"/>
          <a:ext cx="0" cy="0"/>
          <a:chOff x="0" y="0"/>
          <a:chExt cx="0" cy="0"/>
        </a:xfrm>
      </p:grpSpPr>
      <p:pic>
        <p:nvPicPr>
          <p:cNvPr id="10" name="Google Shape;10;p63"/>
          <p:cNvPicPr preferRelativeResize="0"/>
          <p:nvPr/>
        </p:nvPicPr>
        <p:blipFill rotWithShape="1">
          <a:blip r:embed="rId22">
            <a:alphaModFix/>
          </a:blip>
          <a:srcRect b="90000"/>
          <a:stretch/>
        </p:blipFill>
        <p:spPr>
          <a:xfrm>
            <a:off x="0" y="-15776"/>
            <a:ext cx="9144000" cy="564416"/>
          </a:xfrm>
          <a:prstGeom prst="rect">
            <a:avLst/>
          </a:prstGeom>
          <a:noFill/>
          <a:ln>
            <a:noFill/>
          </a:ln>
        </p:spPr>
      </p:pic>
      <p:pic>
        <p:nvPicPr>
          <p:cNvPr id="11" name="Google Shape;11;p63"/>
          <p:cNvPicPr preferRelativeResize="0"/>
          <p:nvPr/>
        </p:nvPicPr>
        <p:blipFill rotWithShape="1">
          <a:blip r:embed="rId22">
            <a:alphaModFix/>
          </a:blip>
          <a:srcRect b="90000"/>
          <a:stretch/>
        </p:blipFill>
        <p:spPr>
          <a:xfrm rot="10800000">
            <a:off x="0" y="6136633"/>
            <a:ext cx="9144000" cy="685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Shape 78"/>
        <p:cNvGrpSpPr/>
        <p:nvPr/>
      </p:nvGrpSpPr>
      <p:grpSpPr>
        <a:xfrm>
          <a:off x="0" y="0"/>
          <a:ext cx="0" cy="0"/>
          <a:chOff x="0" y="0"/>
          <a:chExt cx="0" cy="0"/>
        </a:xfrm>
      </p:grpSpPr>
      <p:pic>
        <p:nvPicPr>
          <p:cNvPr id="79" name="Google Shape;79;p65"/>
          <p:cNvPicPr preferRelativeResize="0"/>
          <p:nvPr/>
        </p:nvPicPr>
        <p:blipFill rotWithShape="1">
          <a:blip r:embed="rId22">
            <a:alphaModFix/>
          </a:blip>
          <a:srcRect b="90000"/>
          <a:stretch/>
        </p:blipFill>
        <p:spPr>
          <a:xfrm>
            <a:off x="0" y="-15776"/>
            <a:ext cx="9144000" cy="564416"/>
          </a:xfrm>
          <a:prstGeom prst="rect">
            <a:avLst/>
          </a:prstGeom>
          <a:noFill/>
          <a:ln>
            <a:noFill/>
          </a:ln>
        </p:spPr>
      </p:pic>
      <p:pic>
        <p:nvPicPr>
          <p:cNvPr id="80" name="Google Shape;80;p65"/>
          <p:cNvPicPr preferRelativeResize="0"/>
          <p:nvPr/>
        </p:nvPicPr>
        <p:blipFill rotWithShape="1">
          <a:blip r:embed="rId22">
            <a:alphaModFix/>
          </a:blip>
          <a:srcRect b="90000"/>
          <a:stretch/>
        </p:blipFill>
        <p:spPr>
          <a:xfrm rot="10800000">
            <a:off x="0" y="6136633"/>
            <a:ext cx="9144000" cy="685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Shape 442"/>
        <p:cNvGrpSpPr/>
        <p:nvPr/>
      </p:nvGrpSpPr>
      <p:grpSpPr>
        <a:xfrm>
          <a:off x="0" y="0"/>
          <a:ext cx="0" cy="0"/>
          <a:chOff x="0" y="0"/>
          <a:chExt cx="0" cy="0"/>
        </a:xfrm>
      </p:grpSpPr>
      <p:pic>
        <p:nvPicPr>
          <p:cNvPr id="443" name="Google Shape;443;p77"/>
          <p:cNvPicPr preferRelativeResize="0"/>
          <p:nvPr/>
        </p:nvPicPr>
        <p:blipFill rotWithShape="1">
          <a:blip r:embed="rId22">
            <a:alphaModFix/>
          </a:blip>
          <a:srcRect b="90000"/>
          <a:stretch/>
        </p:blipFill>
        <p:spPr>
          <a:xfrm>
            <a:off x="0" y="-15776"/>
            <a:ext cx="9144000" cy="564416"/>
          </a:xfrm>
          <a:prstGeom prst="rect">
            <a:avLst/>
          </a:prstGeom>
          <a:noFill/>
          <a:ln>
            <a:noFill/>
          </a:ln>
        </p:spPr>
      </p:pic>
      <p:pic>
        <p:nvPicPr>
          <p:cNvPr id="444" name="Google Shape;444;p77"/>
          <p:cNvPicPr preferRelativeResize="0"/>
          <p:nvPr/>
        </p:nvPicPr>
        <p:blipFill rotWithShape="1">
          <a:blip r:embed="rId22">
            <a:alphaModFix/>
          </a:blip>
          <a:srcRect b="90000"/>
          <a:stretch/>
        </p:blipFill>
        <p:spPr>
          <a:xfrm rot="10800000">
            <a:off x="0" y="6136633"/>
            <a:ext cx="9144000" cy="685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11"/>
        <p:cNvGrpSpPr/>
        <p:nvPr/>
      </p:nvGrpSpPr>
      <p:grpSpPr>
        <a:xfrm>
          <a:off x="0" y="0"/>
          <a:ext cx="0" cy="0"/>
          <a:chOff x="0" y="0"/>
          <a:chExt cx="0" cy="0"/>
        </a:xfrm>
      </p:grpSpPr>
      <p:sp>
        <p:nvSpPr>
          <p:cNvPr id="512" name="Google Shape;512;p80"/>
          <p:cNvSpPr txBox="1">
            <a:spLocks noGrp="1"/>
          </p:cNvSpPr>
          <p:nvPr>
            <p:ph type="title"/>
          </p:nvPr>
        </p:nvSpPr>
        <p:spPr>
          <a:xfrm>
            <a:off x="457200" y="274638"/>
            <a:ext cx="8229600" cy="1143000"/>
          </a:xfrm>
          <a:prstGeom prst="rect">
            <a:avLst/>
          </a:prstGeom>
          <a:noFill/>
          <a:ln>
            <a:noFill/>
          </a:ln>
        </p:spPr>
        <p:txBody>
          <a:bodyPr spcFirstLastPara="1" wrap="square" lIns="98025" tIns="49000" rIns="98025" bIns="49000" anchor="ctr" anchorCtr="0">
            <a:noAutofit/>
          </a:bodyPr>
          <a:lstStyle>
            <a:lvl1pPr marR="0" lvl="0"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9pPr>
          </a:lstStyle>
          <a:p>
            <a:endParaRPr/>
          </a:p>
        </p:txBody>
      </p:sp>
      <p:sp>
        <p:nvSpPr>
          <p:cNvPr id="513" name="Google Shape;513;p80"/>
          <p:cNvSpPr txBox="1">
            <a:spLocks noGrp="1"/>
          </p:cNvSpPr>
          <p:nvPr>
            <p:ph type="body" idx="1"/>
          </p:nvPr>
        </p:nvSpPr>
        <p:spPr>
          <a:xfrm>
            <a:off x="457200" y="1600206"/>
            <a:ext cx="8229600" cy="4525963"/>
          </a:xfrm>
          <a:prstGeom prst="rect">
            <a:avLst/>
          </a:prstGeom>
          <a:noFill/>
          <a:ln>
            <a:noFill/>
          </a:ln>
        </p:spPr>
        <p:txBody>
          <a:bodyPr spcFirstLastPara="1" wrap="square" lIns="98025" tIns="49000" rIns="98025" bIns="49000" anchor="t" anchorCtr="0">
            <a:noAutofit/>
          </a:bodyPr>
          <a:lstStyle>
            <a:lvl1pPr marL="457200" marR="0" lvl="0" indent="-450850" algn="l" rtl="0">
              <a:spcBef>
                <a:spcPts val="7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514" name="Google Shape;514;p80"/>
          <p:cNvSpPr txBox="1">
            <a:spLocks noGrp="1"/>
          </p:cNvSpPr>
          <p:nvPr>
            <p:ph type="dt" idx="10"/>
          </p:nvPr>
        </p:nvSpPr>
        <p:spPr>
          <a:xfrm>
            <a:off x="457200" y="6356402"/>
            <a:ext cx="2133600" cy="365125"/>
          </a:xfrm>
          <a:prstGeom prst="rect">
            <a:avLst/>
          </a:prstGeom>
          <a:noFill/>
          <a:ln>
            <a:noFill/>
          </a:ln>
        </p:spPr>
        <p:txBody>
          <a:bodyPr spcFirstLastPara="1" wrap="square" lIns="98025" tIns="49000" rIns="98025" bIns="49000" anchor="ctr" anchorCtr="0">
            <a:noAutofit/>
          </a:bodyPr>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5" name="Google Shape;515;p80"/>
          <p:cNvSpPr txBox="1">
            <a:spLocks noGrp="1"/>
          </p:cNvSpPr>
          <p:nvPr>
            <p:ph type="ftr" idx="11"/>
          </p:nvPr>
        </p:nvSpPr>
        <p:spPr>
          <a:xfrm>
            <a:off x="3124200" y="6356402"/>
            <a:ext cx="2895600" cy="365125"/>
          </a:xfrm>
          <a:prstGeom prst="rect">
            <a:avLst/>
          </a:prstGeom>
          <a:noFill/>
          <a:ln>
            <a:noFill/>
          </a:ln>
        </p:spPr>
        <p:txBody>
          <a:bodyPr spcFirstLastPara="1" wrap="square" lIns="98025" tIns="49000" rIns="98025" bIns="49000" anchor="ctr" anchorCtr="0">
            <a:noAutofit/>
          </a:bodyPr>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6" name="Google Shape;516;p80"/>
          <p:cNvSpPr txBox="1">
            <a:spLocks noGrp="1"/>
          </p:cNvSpPr>
          <p:nvPr>
            <p:ph type="sldNum" idx="12"/>
          </p:nvPr>
        </p:nvSpPr>
        <p:spPr>
          <a:xfrm>
            <a:off x="6553200" y="6356402"/>
            <a:ext cx="2133600" cy="365125"/>
          </a:xfrm>
          <a:prstGeom prst="rect">
            <a:avLst/>
          </a:prstGeom>
          <a:noFill/>
          <a:ln>
            <a:noFill/>
          </a:ln>
        </p:spPr>
        <p:txBody>
          <a:bodyPr spcFirstLastPara="1" wrap="square" lIns="98025" tIns="49000" rIns="98025" bIns="49000" anchor="ctr" anchorCtr="0">
            <a:noAutofit/>
          </a:bodyPr>
          <a:lstStyle>
            <a:lvl1pPr marL="0" marR="0" lvl="0" indent="0" algn="r" rtl="0">
              <a:spcBef>
                <a:spcPts val="0"/>
              </a:spcBef>
              <a:spcAft>
                <a:spcPts val="0"/>
              </a:spcAft>
              <a:buNone/>
              <a:defRPr sz="1300">
                <a:solidFill>
                  <a:srgbClr val="888888"/>
                </a:solidFill>
                <a:latin typeface="Calibri"/>
                <a:ea typeface="Calibri"/>
                <a:cs typeface="Calibri"/>
                <a:sym typeface="Calibri"/>
              </a:defRPr>
            </a:lvl1pPr>
            <a:lvl2pPr marL="0" marR="0" lvl="1" indent="0" algn="r" rtl="0">
              <a:spcBef>
                <a:spcPts val="0"/>
              </a:spcBef>
              <a:spcAft>
                <a:spcPts val="0"/>
              </a:spcAft>
              <a:buNone/>
              <a:defRPr sz="1300">
                <a:solidFill>
                  <a:srgbClr val="888888"/>
                </a:solidFill>
                <a:latin typeface="Calibri"/>
                <a:ea typeface="Calibri"/>
                <a:cs typeface="Calibri"/>
                <a:sym typeface="Calibri"/>
              </a:defRPr>
            </a:lvl2pPr>
            <a:lvl3pPr marL="0" marR="0" lvl="2" indent="0" algn="r" rtl="0">
              <a:spcBef>
                <a:spcPts val="0"/>
              </a:spcBef>
              <a:spcAft>
                <a:spcPts val="0"/>
              </a:spcAft>
              <a:buNone/>
              <a:defRPr sz="1300">
                <a:solidFill>
                  <a:srgbClr val="888888"/>
                </a:solidFill>
                <a:latin typeface="Calibri"/>
                <a:ea typeface="Calibri"/>
                <a:cs typeface="Calibri"/>
                <a:sym typeface="Calibri"/>
              </a:defRPr>
            </a:lvl3pPr>
            <a:lvl4pPr marL="0" marR="0" lvl="3" indent="0" algn="r" rtl="0">
              <a:spcBef>
                <a:spcPts val="0"/>
              </a:spcBef>
              <a:spcAft>
                <a:spcPts val="0"/>
              </a:spcAft>
              <a:buNone/>
              <a:defRPr sz="1300">
                <a:solidFill>
                  <a:srgbClr val="888888"/>
                </a:solidFill>
                <a:latin typeface="Calibri"/>
                <a:ea typeface="Calibri"/>
                <a:cs typeface="Calibri"/>
                <a:sym typeface="Calibri"/>
              </a:defRPr>
            </a:lvl4pPr>
            <a:lvl5pPr marL="0" marR="0" lvl="4" indent="0" algn="r" rtl="0">
              <a:spcBef>
                <a:spcPts val="0"/>
              </a:spcBef>
              <a:spcAft>
                <a:spcPts val="0"/>
              </a:spcAft>
              <a:buNone/>
              <a:defRPr sz="1300">
                <a:solidFill>
                  <a:srgbClr val="888888"/>
                </a:solidFill>
                <a:latin typeface="Calibri"/>
                <a:ea typeface="Calibri"/>
                <a:cs typeface="Calibri"/>
                <a:sym typeface="Calibri"/>
              </a:defRPr>
            </a:lvl5pPr>
            <a:lvl6pPr marL="0" marR="0" lvl="5" indent="0" algn="r" rtl="0">
              <a:spcBef>
                <a:spcPts val="0"/>
              </a:spcBef>
              <a:spcAft>
                <a:spcPts val="0"/>
              </a:spcAft>
              <a:buNone/>
              <a:defRPr sz="1300">
                <a:solidFill>
                  <a:srgbClr val="888888"/>
                </a:solidFill>
                <a:latin typeface="Calibri"/>
                <a:ea typeface="Calibri"/>
                <a:cs typeface="Calibri"/>
                <a:sym typeface="Calibri"/>
              </a:defRPr>
            </a:lvl6pPr>
            <a:lvl7pPr marL="0" marR="0" lvl="6" indent="0" algn="r" rtl="0">
              <a:spcBef>
                <a:spcPts val="0"/>
              </a:spcBef>
              <a:spcAft>
                <a:spcPts val="0"/>
              </a:spcAft>
              <a:buNone/>
              <a:defRPr sz="1300">
                <a:solidFill>
                  <a:srgbClr val="888888"/>
                </a:solidFill>
                <a:latin typeface="Calibri"/>
                <a:ea typeface="Calibri"/>
                <a:cs typeface="Calibri"/>
                <a:sym typeface="Calibri"/>
              </a:defRPr>
            </a:lvl7pPr>
            <a:lvl8pPr marL="0" marR="0" lvl="7" indent="0" algn="r" rtl="0">
              <a:spcBef>
                <a:spcPts val="0"/>
              </a:spcBef>
              <a:spcAft>
                <a:spcPts val="0"/>
              </a:spcAft>
              <a:buNone/>
              <a:defRPr sz="1300">
                <a:solidFill>
                  <a:srgbClr val="888888"/>
                </a:solidFill>
                <a:latin typeface="Calibri"/>
                <a:ea typeface="Calibri"/>
                <a:cs typeface="Calibri"/>
                <a:sym typeface="Calibri"/>
              </a:defRPr>
            </a:lvl8pPr>
            <a:lvl9pPr marL="0" marR="0" lvl="8" indent="0" algn="r" rtl="0">
              <a:spcBef>
                <a:spcPts val="0"/>
              </a:spcBef>
              <a:spcAft>
                <a:spcPts val="0"/>
              </a:spcAft>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86"/>
        <p:cNvGrpSpPr/>
        <p:nvPr/>
      </p:nvGrpSpPr>
      <p:grpSpPr>
        <a:xfrm>
          <a:off x="0" y="0"/>
          <a:ext cx="0" cy="0"/>
          <a:chOff x="0" y="0"/>
          <a:chExt cx="0" cy="0"/>
        </a:xfrm>
      </p:grpSpPr>
      <p:sp>
        <p:nvSpPr>
          <p:cNvPr id="587" name="Google Shape;587;p82"/>
          <p:cNvSpPr txBox="1">
            <a:spLocks noGrp="1"/>
          </p:cNvSpPr>
          <p:nvPr>
            <p:ph type="title"/>
          </p:nvPr>
        </p:nvSpPr>
        <p:spPr>
          <a:xfrm>
            <a:off x="457200" y="274638"/>
            <a:ext cx="8229600" cy="1143000"/>
          </a:xfrm>
          <a:prstGeom prst="rect">
            <a:avLst/>
          </a:prstGeom>
          <a:noFill/>
          <a:ln>
            <a:noFill/>
          </a:ln>
        </p:spPr>
        <p:txBody>
          <a:bodyPr spcFirstLastPara="1" wrap="square" lIns="98150" tIns="49075" rIns="98150" bIns="49075" anchor="ctr" anchorCtr="0">
            <a:noAutofit/>
          </a:bodyPr>
          <a:lstStyle>
            <a:lvl1pPr marR="0" lvl="0"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9pPr>
          </a:lstStyle>
          <a:p>
            <a:endParaRPr/>
          </a:p>
        </p:txBody>
      </p:sp>
      <p:sp>
        <p:nvSpPr>
          <p:cNvPr id="588" name="Google Shape;588;p82"/>
          <p:cNvSpPr txBox="1">
            <a:spLocks noGrp="1"/>
          </p:cNvSpPr>
          <p:nvPr>
            <p:ph type="body" idx="1"/>
          </p:nvPr>
        </p:nvSpPr>
        <p:spPr>
          <a:xfrm>
            <a:off x="457200" y="1600206"/>
            <a:ext cx="8229600" cy="4525963"/>
          </a:xfrm>
          <a:prstGeom prst="rect">
            <a:avLst/>
          </a:prstGeom>
          <a:noFill/>
          <a:ln>
            <a:noFill/>
          </a:ln>
        </p:spPr>
        <p:txBody>
          <a:bodyPr spcFirstLastPara="1" wrap="square" lIns="98150" tIns="49075" rIns="98150" bIns="49075" anchor="t" anchorCtr="0">
            <a:noAutofit/>
          </a:bodyPr>
          <a:lstStyle>
            <a:lvl1pPr marL="457200" marR="0" lvl="0" indent="-450850" algn="l" rtl="0">
              <a:spcBef>
                <a:spcPts val="7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589" name="Google Shape;589;p82"/>
          <p:cNvSpPr txBox="1">
            <a:spLocks noGrp="1"/>
          </p:cNvSpPr>
          <p:nvPr>
            <p:ph type="dt" idx="10"/>
          </p:nvPr>
        </p:nvSpPr>
        <p:spPr>
          <a:xfrm>
            <a:off x="457200" y="6356402"/>
            <a:ext cx="2133600" cy="365125"/>
          </a:xfrm>
          <a:prstGeom prst="rect">
            <a:avLst/>
          </a:prstGeom>
          <a:noFill/>
          <a:ln>
            <a:noFill/>
          </a:ln>
        </p:spPr>
        <p:txBody>
          <a:bodyPr spcFirstLastPara="1" wrap="square" lIns="98150" tIns="49075" rIns="98150" bIns="49075" anchor="ctr" anchorCtr="0">
            <a:noAutofit/>
          </a:bodyPr>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0" name="Google Shape;590;p82"/>
          <p:cNvSpPr txBox="1">
            <a:spLocks noGrp="1"/>
          </p:cNvSpPr>
          <p:nvPr>
            <p:ph type="ftr" idx="11"/>
          </p:nvPr>
        </p:nvSpPr>
        <p:spPr>
          <a:xfrm>
            <a:off x="3124200" y="6356402"/>
            <a:ext cx="2895600" cy="365125"/>
          </a:xfrm>
          <a:prstGeom prst="rect">
            <a:avLst/>
          </a:prstGeom>
          <a:noFill/>
          <a:ln>
            <a:noFill/>
          </a:ln>
        </p:spPr>
        <p:txBody>
          <a:bodyPr spcFirstLastPara="1" wrap="square" lIns="98150" tIns="49075" rIns="98150" bIns="49075" anchor="ctr" anchorCtr="0">
            <a:noAutofit/>
          </a:bodyPr>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1" name="Google Shape;591;p82"/>
          <p:cNvSpPr txBox="1">
            <a:spLocks noGrp="1"/>
          </p:cNvSpPr>
          <p:nvPr>
            <p:ph type="sldNum" idx="12"/>
          </p:nvPr>
        </p:nvSpPr>
        <p:spPr>
          <a:xfrm>
            <a:off x="6553200" y="6356402"/>
            <a:ext cx="2133600" cy="365125"/>
          </a:xfrm>
          <a:prstGeom prst="rect">
            <a:avLst/>
          </a:prstGeom>
          <a:noFill/>
          <a:ln>
            <a:noFill/>
          </a:ln>
        </p:spPr>
        <p:txBody>
          <a:bodyPr spcFirstLastPara="1" wrap="square" lIns="98150" tIns="49075" rIns="98150" bIns="49075" anchor="ctr" anchorCtr="0">
            <a:noAutofit/>
          </a:bodyPr>
          <a:lstStyle>
            <a:lvl1pPr marL="0" marR="0" lvl="0" indent="0" algn="r" rtl="0">
              <a:spcBef>
                <a:spcPts val="0"/>
              </a:spcBef>
              <a:spcAft>
                <a:spcPts val="0"/>
              </a:spcAft>
              <a:buNone/>
              <a:defRPr sz="1300">
                <a:solidFill>
                  <a:srgbClr val="888888"/>
                </a:solidFill>
                <a:latin typeface="Calibri"/>
                <a:ea typeface="Calibri"/>
                <a:cs typeface="Calibri"/>
                <a:sym typeface="Calibri"/>
              </a:defRPr>
            </a:lvl1pPr>
            <a:lvl2pPr marL="0" marR="0" lvl="1" indent="0" algn="r" rtl="0">
              <a:spcBef>
                <a:spcPts val="0"/>
              </a:spcBef>
              <a:spcAft>
                <a:spcPts val="0"/>
              </a:spcAft>
              <a:buNone/>
              <a:defRPr sz="1300">
                <a:solidFill>
                  <a:srgbClr val="888888"/>
                </a:solidFill>
                <a:latin typeface="Calibri"/>
                <a:ea typeface="Calibri"/>
                <a:cs typeface="Calibri"/>
                <a:sym typeface="Calibri"/>
              </a:defRPr>
            </a:lvl2pPr>
            <a:lvl3pPr marL="0" marR="0" lvl="2" indent="0" algn="r" rtl="0">
              <a:spcBef>
                <a:spcPts val="0"/>
              </a:spcBef>
              <a:spcAft>
                <a:spcPts val="0"/>
              </a:spcAft>
              <a:buNone/>
              <a:defRPr sz="1300">
                <a:solidFill>
                  <a:srgbClr val="888888"/>
                </a:solidFill>
                <a:latin typeface="Calibri"/>
                <a:ea typeface="Calibri"/>
                <a:cs typeface="Calibri"/>
                <a:sym typeface="Calibri"/>
              </a:defRPr>
            </a:lvl3pPr>
            <a:lvl4pPr marL="0" marR="0" lvl="3" indent="0" algn="r" rtl="0">
              <a:spcBef>
                <a:spcPts val="0"/>
              </a:spcBef>
              <a:spcAft>
                <a:spcPts val="0"/>
              </a:spcAft>
              <a:buNone/>
              <a:defRPr sz="1300">
                <a:solidFill>
                  <a:srgbClr val="888888"/>
                </a:solidFill>
                <a:latin typeface="Calibri"/>
                <a:ea typeface="Calibri"/>
                <a:cs typeface="Calibri"/>
                <a:sym typeface="Calibri"/>
              </a:defRPr>
            </a:lvl4pPr>
            <a:lvl5pPr marL="0" marR="0" lvl="4" indent="0" algn="r" rtl="0">
              <a:spcBef>
                <a:spcPts val="0"/>
              </a:spcBef>
              <a:spcAft>
                <a:spcPts val="0"/>
              </a:spcAft>
              <a:buNone/>
              <a:defRPr sz="1300">
                <a:solidFill>
                  <a:srgbClr val="888888"/>
                </a:solidFill>
                <a:latin typeface="Calibri"/>
                <a:ea typeface="Calibri"/>
                <a:cs typeface="Calibri"/>
                <a:sym typeface="Calibri"/>
              </a:defRPr>
            </a:lvl5pPr>
            <a:lvl6pPr marL="0" marR="0" lvl="5" indent="0" algn="r" rtl="0">
              <a:spcBef>
                <a:spcPts val="0"/>
              </a:spcBef>
              <a:spcAft>
                <a:spcPts val="0"/>
              </a:spcAft>
              <a:buNone/>
              <a:defRPr sz="1300">
                <a:solidFill>
                  <a:srgbClr val="888888"/>
                </a:solidFill>
                <a:latin typeface="Calibri"/>
                <a:ea typeface="Calibri"/>
                <a:cs typeface="Calibri"/>
                <a:sym typeface="Calibri"/>
              </a:defRPr>
            </a:lvl6pPr>
            <a:lvl7pPr marL="0" marR="0" lvl="6" indent="0" algn="r" rtl="0">
              <a:spcBef>
                <a:spcPts val="0"/>
              </a:spcBef>
              <a:spcAft>
                <a:spcPts val="0"/>
              </a:spcAft>
              <a:buNone/>
              <a:defRPr sz="1300">
                <a:solidFill>
                  <a:srgbClr val="888888"/>
                </a:solidFill>
                <a:latin typeface="Calibri"/>
                <a:ea typeface="Calibri"/>
                <a:cs typeface="Calibri"/>
                <a:sym typeface="Calibri"/>
              </a:defRPr>
            </a:lvl7pPr>
            <a:lvl8pPr marL="0" marR="0" lvl="7" indent="0" algn="r" rtl="0">
              <a:spcBef>
                <a:spcPts val="0"/>
              </a:spcBef>
              <a:spcAft>
                <a:spcPts val="0"/>
              </a:spcAft>
              <a:buNone/>
              <a:defRPr sz="1300">
                <a:solidFill>
                  <a:srgbClr val="888888"/>
                </a:solidFill>
                <a:latin typeface="Calibri"/>
                <a:ea typeface="Calibri"/>
                <a:cs typeface="Calibri"/>
                <a:sym typeface="Calibri"/>
              </a:defRPr>
            </a:lvl8pPr>
            <a:lvl9pPr marL="0" marR="0" lvl="8" indent="0" algn="r" rtl="0">
              <a:spcBef>
                <a:spcPts val="0"/>
              </a:spcBef>
              <a:spcAft>
                <a:spcPts val="0"/>
              </a:spcAft>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661"/>
        <p:cNvGrpSpPr/>
        <p:nvPr/>
      </p:nvGrpSpPr>
      <p:grpSpPr>
        <a:xfrm>
          <a:off x="0" y="0"/>
          <a:ext cx="0" cy="0"/>
          <a:chOff x="0" y="0"/>
          <a:chExt cx="0" cy="0"/>
        </a:xfrm>
      </p:grpSpPr>
      <p:sp>
        <p:nvSpPr>
          <p:cNvPr id="662" name="Google Shape;662;p84"/>
          <p:cNvSpPr txBox="1">
            <a:spLocks noGrp="1"/>
          </p:cNvSpPr>
          <p:nvPr>
            <p:ph type="title"/>
          </p:nvPr>
        </p:nvSpPr>
        <p:spPr>
          <a:xfrm>
            <a:off x="457200" y="274638"/>
            <a:ext cx="8229600" cy="1143000"/>
          </a:xfrm>
          <a:prstGeom prst="rect">
            <a:avLst/>
          </a:prstGeom>
          <a:noFill/>
          <a:ln>
            <a:noFill/>
          </a:ln>
        </p:spPr>
        <p:txBody>
          <a:bodyPr spcFirstLastPara="1" wrap="square" lIns="98300" tIns="49150" rIns="98300" bIns="49150" anchor="ctr" anchorCtr="0">
            <a:noAutofit/>
          </a:bodyPr>
          <a:lstStyle>
            <a:lvl1pPr marR="0" lvl="0"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9pPr>
          </a:lstStyle>
          <a:p>
            <a:endParaRPr/>
          </a:p>
        </p:txBody>
      </p:sp>
      <p:sp>
        <p:nvSpPr>
          <p:cNvPr id="663" name="Google Shape;663;p84"/>
          <p:cNvSpPr txBox="1">
            <a:spLocks noGrp="1"/>
          </p:cNvSpPr>
          <p:nvPr>
            <p:ph type="body" idx="1"/>
          </p:nvPr>
        </p:nvSpPr>
        <p:spPr>
          <a:xfrm>
            <a:off x="457200" y="1600206"/>
            <a:ext cx="8229600" cy="4525963"/>
          </a:xfrm>
          <a:prstGeom prst="rect">
            <a:avLst/>
          </a:prstGeom>
          <a:noFill/>
          <a:ln>
            <a:noFill/>
          </a:ln>
        </p:spPr>
        <p:txBody>
          <a:bodyPr spcFirstLastPara="1" wrap="square" lIns="98300" tIns="49150" rIns="98300" bIns="49150" anchor="t" anchorCtr="0">
            <a:noAutofit/>
          </a:bodyPr>
          <a:lstStyle>
            <a:lvl1pPr marL="457200" marR="0" lvl="0" indent="-450850" algn="l" rtl="0">
              <a:spcBef>
                <a:spcPts val="7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664" name="Google Shape;664;p84"/>
          <p:cNvSpPr txBox="1">
            <a:spLocks noGrp="1"/>
          </p:cNvSpPr>
          <p:nvPr>
            <p:ph type="dt" idx="10"/>
          </p:nvPr>
        </p:nvSpPr>
        <p:spPr>
          <a:xfrm>
            <a:off x="457200" y="6356402"/>
            <a:ext cx="2133600" cy="365125"/>
          </a:xfrm>
          <a:prstGeom prst="rect">
            <a:avLst/>
          </a:prstGeom>
          <a:noFill/>
          <a:ln>
            <a:noFill/>
          </a:ln>
        </p:spPr>
        <p:txBody>
          <a:bodyPr spcFirstLastPara="1" wrap="square" lIns="98300" tIns="49150" rIns="98300" bIns="49150" anchor="ctr" anchorCtr="0">
            <a:noAutofit/>
          </a:bodyPr>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5" name="Google Shape;665;p84"/>
          <p:cNvSpPr txBox="1">
            <a:spLocks noGrp="1"/>
          </p:cNvSpPr>
          <p:nvPr>
            <p:ph type="ftr" idx="11"/>
          </p:nvPr>
        </p:nvSpPr>
        <p:spPr>
          <a:xfrm>
            <a:off x="3124200" y="6356402"/>
            <a:ext cx="2895600" cy="365125"/>
          </a:xfrm>
          <a:prstGeom prst="rect">
            <a:avLst/>
          </a:prstGeom>
          <a:noFill/>
          <a:ln>
            <a:noFill/>
          </a:ln>
        </p:spPr>
        <p:txBody>
          <a:bodyPr spcFirstLastPara="1" wrap="square" lIns="98300" tIns="49150" rIns="98300" bIns="49150" anchor="ctr" anchorCtr="0">
            <a:noAutofit/>
          </a:bodyPr>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6" name="Google Shape;666;p84"/>
          <p:cNvSpPr txBox="1">
            <a:spLocks noGrp="1"/>
          </p:cNvSpPr>
          <p:nvPr>
            <p:ph type="sldNum" idx="12"/>
          </p:nvPr>
        </p:nvSpPr>
        <p:spPr>
          <a:xfrm>
            <a:off x="6553200" y="6356402"/>
            <a:ext cx="2133600" cy="365125"/>
          </a:xfrm>
          <a:prstGeom prst="rect">
            <a:avLst/>
          </a:prstGeom>
          <a:noFill/>
          <a:ln>
            <a:noFill/>
          </a:ln>
        </p:spPr>
        <p:txBody>
          <a:bodyPr spcFirstLastPara="1" wrap="square" lIns="98300" tIns="49150" rIns="98300" bIns="49150" anchor="ctr" anchorCtr="0">
            <a:noAutofit/>
          </a:bodyPr>
          <a:lstStyle>
            <a:lvl1pPr marL="0" marR="0" lvl="0" indent="0" algn="r" rtl="0">
              <a:spcBef>
                <a:spcPts val="0"/>
              </a:spcBef>
              <a:spcAft>
                <a:spcPts val="0"/>
              </a:spcAft>
              <a:buNone/>
              <a:defRPr sz="1300">
                <a:solidFill>
                  <a:srgbClr val="888888"/>
                </a:solidFill>
                <a:latin typeface="Calibri"/>
                <a:ea typeface="Calibri"/>
                <a:cs typeface="Calibri"/>
                <a:sym typeface="Calibri"/>
              </a:defRPr>
            </a:lvl1pPr>
            <a:lvl2pPr marL="0" marR="0" lvl="1" indent="0" algn="r" rtl="0">
              <a:spcBef>
                <a:spcPts val="0"/>
              </a:spcBef>
              <a:spcAft>
                <a:spcPts val="0"/>
              </a:spcAft>
              <a:buNone/>
              <a:defRPr sz="1300">
                <a:solidFill>
                  <a:srgbClr val="888888"/>
                </a:solidFill>
                <a:latin typeface="Calibri"/>
                <a:ea typeface="Calibri"/>
                <a:cs typeface="Calibri"/>
                <a:sym typeface="Calibri"/>
              </a:defRPr>
            </a:lvl2pPr>
            <a:lvl3pPr marL="0" marR="0" lvl="2" indent="0" algn="r" rtl="0">
              <a:spcBef>
                <a:spcPts val="0"/>
              </a:spcBef>
              <a:spcAft>
                <a:spcPts val="0"/>
              </a:spcAft>
              <a:buNone/>
              <a:defRPr sz="1300">
                <a:solidFill>
                  <a:srgbClr val="888888"/>
                </a:solidFill>
                <a:latin typeface="Calibri"/>
                <a:ea typeface="Calibri"/>
                <a:cs typeface="Calibri"/>
                <a:sym typeface="Calibri"/>
              </a:defRPr>
            </a:lvl3pPr>
            <a:lvl4pPr marL="0" marR="0" lvl="3" indent="0" algn="r" rtl="0">
              <a:spcBef>
                <a:spcPts val="0"/>
              </a:spcBef>
              <a:spcAft>
                <a:spcPts val="0"/>
              </a:spcAft>
              <a:buNone/>
              <a:defRPr sz="1300">
                <a:solidFill>
                  <a:srgbClr val="888888"/>
                </a:solidFill>
                <a:latin typeface="Calibri"/>
                <a:ea typeface="Calibri"/>
                <a:cs typeface="Calibri"/>
                <a:sym typeface="Calibri"/>
              </a:defRPr>
            </a:lvl4pPr>
            <a:lvl5pPr marL="0" marR="0" lvl="4" indent="0" algn="r" rtl="0">
              <a:spcBef>
                <a:spcPts val="0"/>
              </a:spcBef>
              <a:spcAft>
                <a:spcPts val="0"/>
              </a:spcAft>
              <a:buNone/>
              <a:defRPr sz="1300">
                <a:solidFill>
                  <a:srgbClr val="888888"/>
                </a:solidFill>
                <a:latin typeface="Calibri"/>
                <a:ea typeface="Calibri"/>
                <a:cs typeface="Calibri"/>
                <a:sym typeface="Calibri"/>
              </a:defRPr>
            </a:lvl5pPr>
            <a:lvl6pPr marL="0" marR="0" lvl="5" indent="0" algn="r" rtl="0">
              <a:spcBef>
                <a:spcPts val="0"/>
              </a:spcBef>
              <a:spcAft>
                <a:spcPts val="0"/>
              </a:spcAft>
              <a:buNone/>
              <a:defRPr sz="1300">
                <a:solidFill>
                  <a:srgbClr val="888888"/>
                </a:solidFill>
                <a:latin typeface="Calibri"/>
                <a:ea typeface="Calibri"/>
                <a:cs typeface="Calibri"/>
                <a:sym typeface="Calibri"/>
              </a:defRPr>
            </a:lvl6pPr>
            <a:lvl7pPr marL="0" marR="0" lvl="6" indent="0" algn="r" rtl="0">
              <a:spcBef>
                <a:spcPts val="0"/>
              </a:spcBef>
              <a:spcAft>
                <a:spcPts val="0"/>
              </a:spcAft>
              <a:buNone/>
              <a:defRPr sz="1300">
                <a:solidFill>
                  <a:srgbClr val="888888"/>
                </a:solidFill>
                <a:latin typeface="Calibri"/>
                <a:ea typeface="Calibri"/>
                <a:cs typeface="Calibri"/>
                <a:sym typeface="Calibri"/>
              </a:defRPr>
            </a:lvl7pPr>
            <a:lvl8pPr marL="0" marR="0" lvl="7" indent="0" algn="r" rtl="0">
              <a:spcBef>
                <a:spcPts val="0"/>
              </a:spcBef>
              <a:spcAft>
                <a:spcPts val="0"/>
              </a:spcAft>
              <a:buNone/>
              <a:defRPr sz="1300">
                <a:solidFill>
                  <a:srgbClr val="888888"/>
                </a:solidFill>
                <a:latin typeface="Calibri"/>
                <a:ea typeface="Calibri"/>
                <a:cs typeface="Calibri"/>
                <a:sym typeface="Calibri"/>
              </a:defRPr>
            </a:lvl8pPr>
            <a:lvl9pPr marL="0" marR="0" lvl="8" indent="0" algn="r" rtl="0">
              <a:spcBef>
                <a:spcPts val="0"/>
              </a:spcBef>
              <a:spcAft>
                <a:spcPts val="0"/>
              </a:spcAft>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736"/>
        <p:cNvGrpSpPr/>
        <p:nvPr/>
      </p:nvGrpSpPr>
      <p:grpSpPr>
        <a:xfrm>
          <a:off x="0" y="0"/>
          <a:ext cx="0" cy="0"/>
          <a:chOff x="0" y="0"/>
          <a:chExt cx="0" cy="0"/>
        </a:xfrm>
      </p:grpSpPr>
      <p:sp>
        <p:nvSpPr>
          <p:cNvPr id="737" name="Google Shape;737;p86"/>
          <p:cNvSpPr txBox="1">
            <a:spLocks noGrp="1"/>
          </p:cNvSpPr>
          <p:nvPr>
            <p:ph type="title"/>
          </p:nvPr>
        </p:nvSpPr>
        <p:spPr>
          <a:xfrm>
            <a:off x="457200" y="274638"/>
            <a:ext cx="8229600" cy="1143000"/>
          </a:xfrm>
          <a:prstGeom prst="rect">
            <a:avLst/>
          </a:prstGeom>
          <a:noFill/>
          <a:ln>
            <a:noFill/>
          </a:ln>
        </p:spPr>
        <p:txBody>
          <a:bodyPr spcFirstLastPara="1" wrap="square" lIns="98450" tIns="49225" rIns="98450" bIns="49225" anchor="ctr" anchorCtr="0">
            <a:noAutofit/>
          </a:bodyPr>
          <a:lstStyle>
            <a:lvl1pPr marR="0" lvl="0"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9pPr>
          </a:lstStyle>
          <a:p>
            <a:endParaRPr/>
          </a:p>
        </p:txBody>
      </p:sp>
      <p:sp>
        <p:nvSpPr>
          <p:cNvPr id="738" name="Google Shape;738;p86"/>
          <p:cNvSpPr txBox="1">
            <a:spLocks noGrp="1"/>
          </p:cNvSpPr>
          <p:nvPr>
            <p:ph type="body" idx="1"/>
          </p:nvPr>
        </p:nvSpPr>
        <p:spPr>
          <a:xfrm>
            <a:off x="457200" y="1600206"/>
            <a:ext cx="8229600" cy="4525963"/>
          </a:xfrm>
          <a:prstGeom prst="rect">
            <a:avLst/>
          </a:prstGeom>
          <a:noFill/>
          <a:ln>
            <a:noFill/>
          </a:ln>
        </p:spPr>
        <p:txBody>
          <a:bodyPr spcFirstLastPara="1" wrap="square" lIns="98450" tIns="49225" rIns="98450" bIns="49225" anchor="t" anchorCtr="0">
            <a:noAutofit/>
          </a:bodyPr>
          <a:lstStyle>
            <a:lvl1pPr marL="457200" marR="0" lvl="0" indent="-450850" algn="l" rtl="0">
              <a:spcBef>
                <a:spcPts val="7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739" name="Google Shape;739;p86"/>
          <p:cNvSpPr txBox="1">
            <a:spLocks noGrp="1"/>
          </p:cNvSpPr>
          <p:nvPr>
            <p:ph type="dt" idx="10"/>
          </p:nvPr>
        </p:nvSpPr>
        <p:spPr>
          <a:xfrm>
            <a:off x="457200" y="6356402"/>
            <a:ext cx="2133600" cy="365125"/>
          </a:xfrm>
          <a:prstGeom prst="rect">
            <a:avLst/>
          </a:prstGeom>
          <a:noFill/>
          <a:ln>
            <a:noFill/>
          </a:ln>
        </p:spPr>
        <p:txBody>
          <a:bodyPr spcFirstLastPara="1" wrap="square" lIns="98450" tIns="49225" rIns="98450" bIns="49225" anchor="ctr" anchorCtr="0">
            <a:noAutofit/>
          </a:bodyPr>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0" name="Google Shape;740;p86"/>
          <p:cNvSpPr txBox="1">
            <a:spLocks noGrp="1"/>
          </p:cNvSpPr>
          <p:nvPr>
            <p:ph type="ftr" idx="11"/>
          </p:nvPr>
        </p:nvSpPr>
        <p:spPr>
          <a:xfrm>
            <a:off x="3124200" y="6356402"/>
            <a:ext cx="2895600" cy="365125"/>
          </a:xfrm>
          <a:prstGeom prst="rect">
            <a:avLst/>
          </a:prstGeom>
          <a:noFill/>
          <a:ln>
            <a:noFill/>
          </a:ln>
        </p:spPr>
        <p:txBody>
          <a:bodyPr spcFirstLastPara="1" wrap="square" lIns="98450" tIns="49225" rIns="98450" bIns="49225" anchor="ctr" anchorCtr="0">
            <a:noAutofit/>
          </a:bodyPr>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1" name="Google Shape;741;p86"/>
          <p:cNvSpPr txBox="1">
            <a:spLocks noGrp="1"/>
          </p:cNvSpPr>
          <p:nvPr>
            <p:ph type="sldNum" idx="12"/>
          </p:nvPr>
        </p:nvSpPr>
        <p:spPr>
          <a:xfrm>
            <a:off x="6553200" y="6356402"/>
            <a:ext cx="2133600" cy="365125"/>
          </a:xfrm>
          <a:prstGeom prst="rect">
            <a:avLst/>
          </a:prstGeom>
          <a:noFill/>
          <a:ln>
            <a:noFill/>
          </a:ln>
        </p:spPr>
        <p:txBody>
          <a:bodyPr spcFirstLastPara="1" wrap="square" lIns="98450" tIns="49225" rIns="98450" bIns="49225" anchor="ctr" anchorCtr="0">
            <a:noAutofit/>
          </a:bodyPr>
          <a:lstStyle>
            <a:lvl1pPr marL="0" marR="0" lvl="0" indent="0" algn="r" rtl="0">
              <a:spcBef>
                <a:spcPts val="0"/>
              </a:spcBef>
              <a:spcAft>
                <a:spcPts val="0"/>
              </a:spcAft>
              <a:buNone/>
              <a:defRPr sz="1300">
                <a:solidFill>
                  <a:srgbClr val="888888"/>
                </a:solidFill>
                <a:latin typeface="Calibri"/>
                <a:ea typeface="Calibri"/>
                <a:cs typeface="Calibri"/>
                <a:sym typeface="Calibri"/>
              </a:defRPr>
            </a:lvl1pPr>
            <a:lvl2pPr marL="0" marR="0" lvl="1" indent="0" algn="r" rtl="0">
              <a:spcBef>
                <a:spcPts val="0"/>
              </a:spcBef>
              <a:spcAft>
                <a:spcPts val="0"/>
              </a:spcAft>
              <a:buNone/>
              <a:defRPr sz="1300">
                <a:solidFill>
                  <a:srgbClr val="888888"/>
                </a:solidFill>
                <a:latin typeface="Calibri"/>
                <a:ea typeface="Calibri"/>
                <a:cs typeface="Calibri"/>
                <a:sym typeface="Calibri"/>
              </a:defRPr>
            </a:lvl2pPr>
            <a:lvl3pPr marL="0" marR="0" lvl="2" indent="0" algn="r" rtl="0">
              <a:spcBef>
                <a:spcPts val="0"/>
              </a:spcBef>
              <a:spcAft>
                <a:spcPts val="0"/>
              </a:spcAft>
              <a:buNone/>
              <a:defRPr sz="1300">
                <a:solidFill>
                  <a:srgbClr val="888888"/>
                </a:solidFill>
                <a:latin typeface="Calibri"/>
                <a:ea typeface="Calibri"/>
                <a:cs typeface="Calibri"/>
                <a:sym typeface="Calibri"/>
              </a:defRPr>
            </a:lvl3pPr>
            <a:lvl4pPr marL="0" marR="0" lvl="3" indent="0" algn="r" rtl="0">
              <a:spcBef>
                <a:spcPts val="0"/>
              </a:spcBef>
              <a:spcAft>
                <a:spcPts val="0"/>
              </a:spcAft>
              <a:buNone/>
              <a:defRPr sz="1300">
                <a:solidFill>
                  <a:srgbClr val="888888"/>
                </a:solidFill>
                <a:latin typeface="Calibri"/>
                <a:ea typeface="Calibri"/>
                <a:cs typeface="Calibri"/>
                <a:sym typeface="Calibri"/>
              </a:defRPr>
            </a:lvl4pPr>
            <a:lvl5pPr marL="0" marR="0" lvl="4" indent="0" algn="r" rtl="0">
              <a:spcBef>
                <a:spcPts val="0"/>
              </a:spcBef>
              <a:spcAft>
                <a:spcPts val="0"/>
              </a:spcAft>
              <a:buNone/>
              <a:defRPr sz="1300">
                <a:solidFill>
                  <a:srgbClr val="888888"/>
                </a:solidFill>
                <a:latin typeface="Calibri"/>
                <a:ea typeface="Calibri"/>
                <a:cs typeface="Calibri"/>
                <a:sym typeface="Calibri"/>
              </a:defRPr>
            </a:lvl5pPr>
            <a:lvl6pPr marL="0" marR="0" lvl="5" indent="0" algn="r" rtl="0">
              <a:spcBef>
                <a:spcPts val="0"/>
              </a:spcBef>
              <a:spcAft>
                <a:spcPts val="0"/>
              </a:spcAft>
              <a:buNone/>
              <a:defRPr sz="1300">
                <a:solidFill>
                  <a:srgbClr val="888888"/>
                </a:solidFill>
                <a:latin typeface="Calibri"/>
                <a:ea typeface="Calibri"/>
                <a:cs typeface="Calibri"/>
                <a:sym typeface="Calibri"/>
              </a:defRPr>
            </a:lvl6pPr>
            <a:lvl7pPr marL="0" marR="0" lvl="6" indent="0" algn="r" rtl="0">
              <a:spcBef>
                <a:spcPts val="0"/>
              </a:spcBef>
              <a:spcAft>
                <a:spcPts val="0"/>
              </a:spcAft>
              <a:buNone/>
              <a:defRPr sz="1300">
                <a:solidFill>
                  <a:srgbClr val="888888"/>
                </a:solidFill>
                <a:latin typeface="Calibri"/>
                <a:ea typeface="Calibri"/>
                <a:cs typeface="Calibri"/>
                <a:sym typeface="Calibri"/>
              </a:defRPr>
            </a:lvl7pPr>
            <a:lvl8pPr marL="0" marR="0" lvl="7" indent="0" algn="r" rtl="0">
              <a:spcBef>
                <a:spcPts val="0"/>
              </a:spcBef>
              <a:spcAft>
                <a:spcPts val="0"/>
              </a:spcAft>
              <a:buNone/>
              <a:defRPr sz="1300">
                <a:solidFill>
                  <a:srgbClr val="888888"/>
                </a:solidFill>
                <a:latin typeface="Calibri"/>
                <a:ea typeface="Calibri"/>
                <a:cs typeface="Calibri"/>
                <a:sym typeface="Calibri"/>
              </a:defRPr>
            </a:lvl8pPr>
            <a:lvl9pPr marL="0" marR="0" lvl="8" indent="0" algn="r" rtl="0">
              <a:spcBef>
                <a:spcPts val="0"/>
              </a:spcBef>
              <a:spcAft>
                <a:spcPts val="0"/>
              </a:spcAft>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 Id="rId1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2.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 Id="rId1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1.xml"/><Relationship Id="rId5" Type="http://schemas.openxmlformats.org/officeDocument/2006/relationships/image" Target="../media/image28.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2.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2.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2.xml"/><Relationship Id="rId6" Type="http://schemas.openxmlformats.org/officeDocument/2006/relationships/image" Target="../media/image34.png"/><Relationship Id="rId5" Type="http://schemas.openxmlformats.org/officeDocument/2006/relationships/image" Target="../media/image4.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1.xml"/><Relationship Id="rId5" Type="http://schemas.openxmlformats.org/officeDocument/2006/relationships/image" Target="../media/image28.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1.xml"/><Relationship Id="rId5" Type="http://schemas.openxmlformats.org/officeDocument/2006/relationships/image" Target="../media/image28.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3.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61.xml"/><Relationship Id="rId5" Type="http://schemas.openxmlformats.org/officeDocument/2006/relationships/image" Target="../media/image38.jpg"/><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72.xml"/><Relationship Id="rId5" Type="http://schemas.openxmlformats.org/officeDocument/2006/relationships/image" Target="../media/image38.jpg"/><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83.xml"/><Relationship Id="rId5" Type="http://schemas.openxmlformats.org/officeDocument/2006/relationships/image" Target="../media/image38.jpg"/><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94.xml"/><Relationship Id="rId5" Type="http://schemas.openxmlformats.org/officeDocument/2006/relationships/image" Target="../media/image38.jp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94.xml"/><Relationship Id="rId5" Type="http://schemas.openxmlformats.org/officeDocument/2006/relationships/image" Target="../media/image38.jpg"/><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94.xml"/><Relationship Id="rId5" Type="http://schemas.openxmlformats.org/officeDocument/2006/relationships/image" Target="../media/image38.jpg"/><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94.xml"/><Relationship Id="rId5" Type="http://schemas.openxmlformats.org/officeDocument/2006/relationships/image" Target="../media/image38.jpg"/><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4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5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4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5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4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5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4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43.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4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pic>
        <p:nvPicPr>
          <p:cNvPr id="816" name="Google Shape;816;p1"/>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817" name="Google Shape;817;p1"/>
          <p:cNvPicPr preferRelativeResize="0"/>
          <p:nvPr/>
        </p:nvPicPr>
        <p:blipFill rotWithShape="1">
          <a:blip r:embed="rId4">
            <a:alphaModFix/>
          </a:blip>
          <a:srcRect r="86061" b="62667"/>
          <a:stretch/>
        </p:blipFill>
        <p:spPr>
          <a:xfrm>
            <a:off x="0" y="291817"/>
            <a:ext cx="2331720" cy="2385226"/>
          </a:xfrm>
          <a:prstGeom prst="rect">
            <a:avLst/>
          </a:prstGeom>
          <a:noFill/>
          <a:ln>
            <a:noFill/>
          </a:ln>
        </p:spPr>
      </p:pic>
      <p:pic>
        <p:nvPicPr>
          <p:cNvPr id="818" name="Google Shape;818;p1"/>
          <p:cNvPicPr preferRelativeResize="0"/>
          <p:nvPr/>
        </p:nvPicPr>
        <p:blipFill rotWithShape="1">
          <a:blip r:embed="rId4">
            <a:alphaModFix/>
          </a:blip>
          <a:srcRect t="49498" r="78939"/>
          <a:stretch/>
        </p:blipFill>
        <p:spPr>
          <a:xfrm rot="-877060">
            <a:off x="-350615" y="2865584"/>
            <a:ext cx="3492591" cy="4934153"/>
          </a:xfrm>
          <a:prstGeom prst="rect">
            <a:avLst/>
          </a:prstGeom>
          <a:noFill/>
          <a:ln>
            <a:noFill/>
          </a:ln>
        </p:spPr>
      </p:pic>
      <p:pic>
        <p:nvPicPr>
          <p:cNvPr id="819" name="Google Shape;819;p1"/>
          <p:cNvPicPr preferRelativeResize="0"/>
          <p:nvPr/>
        </p:nvPicPr>
        <p:blipFill rotWithShape="1">
          <a:blip r:embed="rId4">
            <a:alphaModFix/>
          </a:blip>
          <a:srcRect l="68030" r="14999" b="54204"/>
          <a:stretch/>
        </p:blipFill>
        <p:spPr>
          <a:xfrm>
            <a:off x="6720371" y="604679"/>
            <a:ext cx="2481603" cy="2557922"/>
          </a:xfrm>
          <a:prstGeom prst="rect">
            <a:avLst/>
          </a:prstGeom>
          <a:noFill/>
          <a:ln>
            <a:noFill/>
          </a:ln>
        </p:spPr>
      </p:pic>
      <p:pic>
        <p:nvPicPr>
          <p:cNvPr id="820" name="Google Shape;820;p1"/>
          <p:cNvPicPr preferRelativeResize="0"/>
          <p:nvPr/>
        </p:nvPicPr>
        <p:blipFill rotWithShape="1">
          <a:blip r:embed="rId5">
            <a:alphaModFix/>
          </a:blip>
          <a:srcRect t="9905" r="71460" b="70286"/>
          <a:stretch/>
        </p:blipFill>
        <p:spPr>
          <a:xfrm>
            <a:off x="2277907" y="439428"/>
            <a:ext cx="1643342" cy="1520868"/>
          </a:xfrm>
          <a:prstGeom prst="rect">
            <a:avLst/>
          </a:prstGeom>
          <a:noFill/>
          <a:ln>
            <a:noFill/>
          </a:ln>
        </p:spPr>
      </p:pic>
      <p:pic>
        <p:nvPicPr>
          <p:cNvPr id="821" name="Google Shape;821;p1"/>
          <p:cNvPicPr preferRelativeResize="0"/>
          <p:nvPr/>
        </p:nvPicPr>
        <p:blipFill rotWithShape="1">
          <a:blip r:embed="rId5">
            <a:alphaModFix/>
          </a:blip>
          <a:srcRect l="83658" t="36888" b="49777"/>
          <a:stretch/>
        </p:blipFill>
        <p:spPr>
          <a:xfrm>
            <a:off x="7540899" y="3387065"/>
            <a:ext cx="840545" cy="914400"/>
          </a:xfrm>
          <a:prstGeom prst="rect">
            <a:avLst/>
          </a:prstGeom>
          <a:noFill/>
          <a:ln>
            <a:noFill/>
          </a:ln>
        </p:spPr>
      </p:pic>
      <p:pic>
        <p:nvPicPr>
          <p:cNvPr id="822" name="Google Shape;822;p1"/>
          <p:cNvPicPr preferRelativeResize="0"/>
          <p:nvPr/>
        </p:nvPicPr>
        <p:blipFill rotWithShape="1">
          <a:blip r:embed="rId5">
            <a:alphaModFix/>
          </a:blip>
          <a:srcRect l="83658" t="36888" b="49777"/>
          <a:stretch/>
        </p:blipFill>
        <p:spPr>
          <a:xfrm>
            <a:off x="5506635" y="488658"/>
            <a:ext cx="840545" cy="914400"/>
          </a:xfrm>
          <a:prstGeom prst="rect">
            <a:avLst/>
          </a:prstGeom>
          <a:noFill/>
          <a:ln>
            <a:noFill/>
          </a:ln>
        </p:spPr>
      </p:pic>
      <p:pic>
        <p:nvPicPr>
          <p:cNvPr id="823" name="Google Shape;823;p1"/>
          <p:cNvPicPr preferRelativeResize="0"/>
          <p:nvPr/>
        </p:nvPicPr>
        <p:blipFill rotWithShape="1">
          <a:blip r:embed="rId4">
            <a:alphaModFix/>
          </a:blip>
          <a:srcRect l="12987" t="26830" r="75844" b="43247"/>
          <a:stretch/>
        </p:blipFill>
        <p:spPr>
          <a:xfrm>
            <a:off x="979716" y="2455867"/>
            <a:ext cx="842554" cy="862149"/>
          </a:xfrm>
          <a:prstGeom prst="rect">
            <a:avLst/>
          </a:prstGeom>
          <a:noFill/>
          <a:ln>
            <a:noFill/>
          </a:ln>
        </p:spPr>
      </p:pic>
      <p:pic>
        <p:nvPicPr>
          <p:cNvPr id="824" name="Google Shape;824;p1"/>
          <p:cNvPicPr preferRelativeResize="0"/>
          <p:nvPr/>
        </p:nvPicPr>
        <p:blipFill rotWithShape="1">
          <a:blip r:embed="rId4">
            <a:alphaModFix/>
          </a:blip>
          <a:srcRect l="59741" r="30649" b="68635"/>
          <a:stretch/>
        </p:blipFill>
        <p:spPr>
          <a:xfrm>
            <a:off x="4506686" y="1682751"/>
            <a:ext cx="724989" cy="903696"/>
          </a:xfrm>
          <a:prstGeom prst="rect">
            <a:avLst/>
          </a:prstGeom>
          <a:noFill/>
          <a:ln>
            <a:noFill/>
          </a:ln>
        </p:spPr>
      </p:pic>
      <p:pic>
        <p:nvPicPr>
          <p:cNvPr id="825" name="Google Shape;825;p1"/>
          <p:cNvPicPr preferRelativeResize="0"/>
          <p:nvPr/>
        </p:nvPicPr>
        <p:blipFill rotWithShape="1">
          <a:blip r:embed="rId5">
            <a:alphaModFix/>
          </a:blip>
          <a:srcRect b="90000"/>
          <a:stretch/>
        </p:blipFill>
        <p:spPr>
          <a:xfrm>
            <a:off x="0" y="-34595"/>
            <a:ext cx="9144000" cy="685800"/>
          </a:xfrm>
          <a:prstGeom prst="rect">
            <a:avLst/>
          </a:prstGeom>
          <a:noFill/>
          <a:ln>
            <a:noFill/>
          </a:ln>
        </p:spPr>
      </p:pic>
      <p:pic>
        <p:nvPicPr>
          <p:cNvPr id="826" name="Google Shape;826;p1"/>
          <p:cNvPicPr preferRelativeResize="0"/>
          <p:nvPr/>
        </p:nvPicPr>
        <p:blipFill rotWithShape="1">
          <a:blip r:embed="rId4">
            <a:alphaModFix/>
          </a:blip>
          <a:srcRect l="59741" r="30649" b="68635"/>
          <a:stretch/>
        </p:blipFill>
        <p:spPr>
          <a:xfrm>
            <a:off x="3921248" y="5489372"/>
            <a:ext cx="724989" cy="903696"/>
          </a:xfrm>
          <a:prstGeom prst="rect">
            <a:avLst/>
          </a:prstGeom>
          <a:noFill/>
          <a:ln>
            <a:noFill/>
          </a:ln>
        </p:spPr>
      </p:pic>
      <p:pic>
        <p:nvPicPr>
          <p:cNvPr id="827" name="Google Shape;827;p1"/>
          <p:cNvPicPr preferRelativeResize="0"/>
          <p:nvPr/>
        </p:nvPicPr>
        <p:blipFill rotWithShape="1">
          <a:blip r:embed="rId4">
            <a:alphaModFix/>
          </a:blip>
          <a:srcRect l="12987" t="26830" r="75844" b="43247"/>
          <a:stretch/>
        </p:blipFill>
        <p:spPr>
          <a:xfrm>
            <a:off x="3264084" y="1887646"/>
            <a:ext cx="842554" cy="862149"/>
          </a:xfrm>
          <a:prstGeom prst="rect">
            <a:avLst/>
          </a:prstGeom>
          <a:noFill/>
          <a:ln>
            <a:noFill/>
          </a:ln>
        </p:spPr>
      </p:pic>
      <p:pic>
        <p:nvPicPr>
          <p:cNvPr id="828" name="Google Shape;828;p1"/>
          <p:cNvPicPr preferRelativeResize="0"/>
          <p:nvPr/>
        </p:nvPicPr>
        <p:blipFill rotWithShape="1">
          <a:blip r:embed="rId6">
            <a:alphaModFix/>
          </a:blip>
          <a:srcRect l="83658" t="36888" b="49777"/>
          <a:stretch/>
        </p:blipFill>
        <p:spPr>
          <a:xfrm>
            <a:off x="4179112" y="4768473"/>
            <a:ext cx="518618" cy="564187"/>
          </a:xfrm>
          <a:prstGeom prst="rect">
            <a:avLst/>
          </a:prstGeom>
          <a:noFill/>
          <a:ln>
            <a:noFill/>
          </a:ln>
        </p:spPr>
      </p:pic>
      <p:pic>
        <p:nvPicPr>
          <p:cNvPr id="829" name="Google Shape;829;p1"/>
          <p:cNvPicPr preferRelativeResize="0"/>
          <p:nvPr/>
        </p:nvPicPr>
        <p:blipFill rotWithShape="1">
          <a:blip r:embed="rId4">
            <a:alphaModFix/>
          </a:blip>
          <a:srcRect l="59741" r="30649" b="68635"/>
          <a:stretch/>
        </p:blipFill>
        <p:spPr>
          <a:xfrm>
            <a:off x="-102626" y="4273286"/>
            <a:ext cx="1176742" cy="1466804"/>
          </a:xfrm>
          <a:prstGeom prst="rect">
            <a:avLst/>
          </a:prstGeom>
          <a:noFill/>
          <a:ln>
            <a:noFill/>
          </a:ln>
        </p:spPr>
      </p:pic>
      <p:pic>
        <p:nvPicPr>
          <p:cNvPr id="830" name="Google Shape;830;p1"/>
          <p:cNvPicPr preferRelativeResize="0"/>
          <p:nvPr/>
        </p:nvPicPr>
        <p:blipFill rotWithShape="1">
          <a:blip r:embed="rId5">
            <a:alphaModFix/>
          </a:blip>
          <a:srcRect b="90000"/>
          <a:stretch/>
        </p:blipFill>
        <p:spPr>
          <a:xfrm rot="10800000">
            <a:off x="0" y="6136633"/>
            <a:ext cx="9144000" cy="685800"/>
          </a:xfrm>
          <a:prstGeom prst="rect">
            <a:avLst/>
          </a:prstGeom>
          <a:noFill/>
          <a:ln>
            <a:noFill/>
          </a:ln>
        </p:spPr>
      </p:pic>
      <p:sp>
        <p:nvSpPr>
          <p:cNvPr id="831" name="Google Shape;831;p1"/>
          <p:cNvSpPr txBox="1"/>
          <p:nvPr/>
        </p:nvSpPr>
        <p:spPr>
          <a:xfrm>
            <a:off x="3367696" y="1328858"/>
            <a:ext cx="255371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dirty="0" err="1">
                <a:solidFill>
                  <a:schemeClr val="dk1"/>
                </a:solidFill>
                <a:latin typeface="Times New Roman"/>
                <a:ea typeface="Times New Roman"/>
                <a:cs typeface="Times New Roman"/>
                <a:sym typeface="Times New Roman"/>
              </a:rPr>
              <a:t>Tiết</a:t>
            </a:r>
            <a:r>
              <a:rPr lang="en-US" sz="3200" b="0" i="0" u="none" strike="noStrike" cap="none">
                <a:solidFill>
                  <a:schemeClr val="dk1"/>
                </a:solidFill>
                <a:latin typeface="Times New Roman"/>
                <a:ea typeface="Times New Roman"/>
                <a:cs typeface="Times New Roman"/>
                <a:sym typeface="Times New Roman"/>
              </a:rPr>
              <a:t>: 4-5</a:t>
            </a:r>
            <a:endParaRPr dirty="0"/>
          </a:p>
        </p:txBody>
      </p:sp>
      <p:sp>
        <p:nvSpPr>
          <p:cNvPr id="832" name="Google Shape;832;p1"/>
          <p:cNvSpPr txBox="1"/>
          <p:nvPr/>
        </p:nvSpPr>
        <p:spPr>
          <a:xfrm>
            <a:off x="1403162" y="2618647"/>
            <a:ext cx="7459992"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dk1"/>
                </a:solidFill>
                <a:latin typeface="Times New Roman"/>
                <a:ea typeface="Times New Roman"/>
                <a:cs typeface="Times New Roman"/>
                <a:sym typeface="Times New Roman"/>
              </a:rPr>
              <a:t>THỰC HÀNH TIẾNG VIỆT</a:t>
            </a:r>
            <a:endParaRPr sz="4000" dirty="0">
              <a:solidFill>
                <a:schemeClr val="dk1"/>
              </a:solidFill>
              <a:latin typeface="Times New Roman"/>
              <a:ea typeface="Times New Roman"/>
              <a:cs typeface="Times New Roman"/>
              <a:sym typeface="Times New Roman"/>
            </a:endParaRPr>
          </a:p>
        </p:txBody>
      </p:sp>
      <p:sp>
        <p:nvSpPr>
          <p:cNvPr id="833" name="Google Shape;833;p1"/>
          <p:cNvSpPr txBox="1"/>
          <p:nvPr/>
        </p:nvSpPr>
        <p:spPr>
          <a:xfrm>
            <a:off x="2736348" y="4309190"/>
            <a:ext cx="361083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Times New Roman"/>
                <a:ea typeface="Times New Roman"/>
                <a:cs typeface="Times New Roman"/>
                <a:sym typeface="Times New Roman"/>
              </a:rPr>
              <a:t>GIÁO VIÊN:…..</a:t>
            </a: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20"/>
                                        </p:tgtEl>
                                        <p:attrNameLst>
                                          <p:attrName>style.visibility</p:attrName>
                                        </p:attrNameLst>
                                      </p:cBhvr>
                                      <p:to>
                                        <p:strVal val="visible"/>
                                      </p:to>
                                    </p:set>
                                    <p:anim calcmode="lin" valueType="num">
                                      <p:cBhvr additive="base">
                                        <p:cTn id="7" dur="500"/>
                                        <p:tgtEl>
                                          <p:spTgt spid="820"/>
                                        </p:tgtEl>
                                        <p:attrNameLst>
                                          <p:attrName>ppt_w</p:attrName>
                                        </p:attrNameLst>
                                      </p:cBhvr>
                                      <p:tavLst>
                                        <p:tav tm="0">
                                          <p:val>
                                            <p:strVal val="0"/>
                                          </p:val>
                                        </p:tav>
                                        <p:tav tm="100000">
                                          <p:val>
                                            <p:strVal val="#ppt_w"/>
                                          </p:val>
                                        </p:tav>
                                      </p:tavLst>
                                    </p:anim>
                                    <p:anim calcmode="lin" valueType="num">
                                      <p:cBhvr additive="base">
                                        <p:cTn id="8" dur="500"/>
                                        <p:tgtEl>
                                          <p:spTgt spid="8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pic>
        <p:nvPicPr>
          <p:cNvPr id="1031" name="Google Shape;1031;p11"/>
          <p:cNvPicPr preferRelativeResize="0"/>
          <p:nvPr/>
        </p:nvPicPr>
        <p:blipFill rotWithShape="1">
          <a:blip r:embed="rId3">
            <a:alphaModFix/>
          </a:blip>
          <a:srcRect l="68030" r="14999" b="54204"/>
          <a:stretch/>
        </p:blipFill>
        <p:spPr>
          <a:xfrm>
            <a:off x="7892249" y="5752729"/>
            <a:ext cx="1523556" cy="1039549"/>
          </a:xfrm>
          <a:prstGeom prst="rect">
            <a:avLst/>
          </a:prstGeom>
          <a:noFill/>
          <a:ln>
            <a:noFill/>
          </a:ln>
        </p:spPr>
      </p:pic>
      <p:pic>
        <p:nvPicPr>
          <p:cNvPr id="1032" name="Google Shape;1032;p11"/>
          <p:cNvPicPr preferRelativeResize="0"/>
          <p:nvPr/>
        </p:nvPicPr>
        <p:blipFill rotWithShape="1">
          <a:blip r:embed="rId4">
            <a:alphaModFix/>
          </a:blip>
          <a:srcRect l="83658" t="36888" b="49777"/>
          <a:stretch/>
        </p:blipFill>
        <p:spPr>
          <a:xfrm>
            <a:off x="296817" y="632872"/>
            <a:ext cx="840545" cy="914400"/>
          </a:xfrm>
          <a:prstGeom prst="rect">
            <a:avLst/>
          </a:prstGeom>
          <a:noFill/>
          <a:ln>
            <a:noFill/>
          </a:ln>
        </p:spPr>
      </p:pic>
      <p:pic>
        <p:nvPicPr>
          <p:cNvPr id="1033" name="Google Shape;1033;p11"/>
          <p:cNvPicPr preferRelativeResize="0"/>
          <p:nvPr/>
        </p:nvPicPr>
        <p:blipFill rotWithShape="1">
          <a:blip r:embed="rId4">
            <a:alphaModFix/>
          </a:blip>
          <a:srcRect l="83658" t="36888" b="49777"/>
          <a:stretch/>
        </p:blipFill>
        <p:spPr>
          <a:xfrm>
            <a:off x="5365484" y="532623"/>
            <a:ext cx="840545" cy="914400"/>
          </a:xfrm>
          <a:prstGeom prst="rect">
            <a:avLst/>
          </a:prstGeom>
          <a:noFill/>
          <a:ln>
            <a:noFill/>
          </a:ln>
        </p:spPr>
      </p:pic>
      <p:pic>
        <p:nvPicPr>
          <p:cNvPr id="1034" name="Google Shape;1034;p11"/>
          <p:cNvPicPr preferRelativeResize="0"/>
          <p:nvPr/>
        </p:nvPicPr>
        <p:blipFill rotWithShape="1">
          <a:blip r:embed="rId3">
            <a:alphaModFix/>
          </a:blip>
          <a:srcRect l="12987" t="26830" r="75844" b="43247"/>
          <a:stretch/>
        </p:blipFill>
        <p:spPr>
          <a:xfrm>
            <a:off x="891968" y="302558"/>
            <a:ext cx="842554" cy="862149"/>
          </a:xfrm>
          <a:prstGeom prst="rect">
            <a:avLst/>
          </a:prstGeom>
          <a:noFill/>
          <a:ln>
            <a:noFill/>
          </a:ln>
        </p:spPr>
      </p:pic>
      <p:pic>
        <p:nvPicPr>
          <p:cNvPr id="1035" name="Google Shape;1035;p11"/>
          <p:cNvPicPr preferRelativeResize="0"/>
          <p:nvPr/>
        </p:nvPicPr>
        <p:blipFill rotWithShape="1">
          <a:blip r:embed="rId3">
            <a:alphaModFix/>
          </a:blip>
          <a:srcRect l="59741" r="30649" b="68635"/>
          <a:stretch/>
        </p:blipFill>
        <p:spPr>
          <a:xfrm>
            <a:off x="6470467" y="365207"/>
            <a:ext cx="724989" cy="903696"/>
          </a:xfrm>
          <a:prstGeom prst="rect">
            <a:avLst/>
          </a:prstGeom>
          <a:noFill/>
          <a:ln>
            <a:noFill/>
          </a:ln>
        </p:spPr>
      </p:pic>
      <p:pic>
        <p:nvPicPr>
          <p:cNvPr id="1036" name="Google Shape;1036;p11"/>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037" name="Google Shape;1037;p11"/>
          <p:cNvPicPr preferRelativeResize="0"/>
          <p:nvPr/>
        </p:nvPicPr>
        <p:blipFill rotWithShape="1">
          <a:blip r:embed="rId3">
            <a:alphaModFix/>
          </a:blip>
          <a:srcRect l="63117" t="50406" r="27013" b="6978"/>
          <a:stretch/>
        </p:blipFill>
        <p:spPr>
          <a:xfrm>
            <a:off x="1186646" y="556157"/>
            <a:ext cx="744583" cy="1227908"/>
          </a:xfrm>
          <a:prstGeom prst="rect">
            <a:avLst/>
          </a:prstGeom>
          <a:noFill/>
          <a:ln>
            <a:noFill/>
          </a:ln>
        </p:spPr>
      </p:pic>
      <p:pic>
        <p:nvPicPr>
          <p:cNvPr id="1038" name="Google Shape;1038;p11"/>
          <p:cNvPicPr preferRelativeResize="0"/>
          <p:nvPr/>
        </p:nvPicPr>
        <p:blipFill rotWithShape="1">
          <a:blip r:embed="rId3">
            <a:alphaModFix/>
          </a:blip>
          <a:srcRect l="59741" r="30649" b="68635"/>
          <a:stretch/>
        </p:blipFill>
        <p:spPr>
          <a:xfrm>
            <a:off x="3921248" y="5489372"/>
            <a:ext cx="724989" cy="903696"/>
          </a:xfrm>
          <a:prstGeom prst="rect">
            <a:avLst/>
          </a:prstGeom>
          <a:noFill/>
          <a:ln>
            <a:noFill/>
          </a:ln>
        </p:spPr>
      </p:pic>
      <p:pic>
        <p:nvPicPr>
          <p:cNvPr id="1039" name="Google Shape;1039;p11"/>
          <p:cNvPicPr preferRelativeResize="0"/>
          <p:nvPr/>
        </p:nvPicPr>
        <p:blipFill rotWithShape="1">
          <a:blip r:embed="rId3">
            <a:alphaModFix/>
          </a:blip>
          <a:srcRect l="12987" t="26830" r="75844" b="43247"/>
          <a:stretch/>
        </p:blipFill>
        <p:spPr>
          <a:xfrm>
            <a:off x="1833089" y="540909"/>
            <a:ext cx="842554" cy="862149"/>
          </a:xfrm>
          <a:prstGeom prst="rect">
            <a:avLst/>
          </a:prstGeom>
          <a:noFill/>
          <a:ln>
            <a:noFill/>
          </a:ln>
        </p:spPr>
      </p:pic>
      <p:pic>
        <p:nvPicPr>
          <p:cNvPr id="1040" name="Google Shape;1040;p11"/>
          <p:cNvPicPr preferRelativeResize="0"/>
          <p:nvPr/>
        </p:nvPicPr>
        <p:blipFill rotWithShape="1">
          <a:blip r:embed="rId5">
            <a:alphaModFix/>
          </a:blip>
          <a:srcRect l="83658" t="36888" b="49777"/>
          <a:stretch/>
        </p:blipFill>
        <p:spPr>
          <a:xfrm>
            <a:off x="3117934" y="707390"/>
            <a:ext cx="518618" cy="564187"/>
          </a:xfrm>
          <a:prstGeom prst="rect">
            <a:avLst/>
          </a:prstGeom>
          <a:noFill/>
          <a:ln>
            <a:noFill/>
          </a:ln>
        </p:spPr>
      </p:pic>
      <p:pic>
        <p:nvPicPr>
          <p:cNvPr id="1041" name="Google Shape;1041;p11"/>
          <p:cNvPicPr preferRelativeResize="0"/>
          <p:nvPr/>
        </p:nvPicPr>
        <p:blipFill rotWithShape="1">
          <a:blip r:embed="rId3">
            <a:alphaModFix/>
          </a:blip>
          <a:srcRect l="59741" r="30649" b="68635"/>
          <a:stretch/>
        </p:blipFill>
        <p:spPr>
          <a:xfrm>
            <a:off x="3695371" y="3991"/>
            <a:ext cx="1176742" cy="1466804"/>
          </a:xfrm>
          <a:prstGeom prst="rect">
            <a:avLst/>
          </a:prstGeom>
          <a:noFill/>
          <a:ln>
            <a:noFill/>
          </a:ln>
        </p:spPr>
      </p:pic>
      <p:pic>
        <p:nvPicPr>
          <p:cNvPr id="1042" name="Google Shape;1042;p11"/>
          <p:cNvPicPr preferRelativeResize="0"/>
          <p:nvPr/>
        </p:nvPicPr>
        <p:blipFill rotWithShape="1">
          <a:blip r:embed="rId4">
            <a:alphaModFix/>
          </a:blip>
          <a:srcRect b="90000"/>
          <a:stretch/>
        </p:blipFill>
        <p:spPr>
          <a:xfrm rot="10800000">
            <a:off x="0" y="6136633"/>
            <a:ext cx="9144000" cy="685800"/>
          </a:xfrm>
          <a:prstGeom prst="rect">
            <a:avLst/>
          </a:prstGeom>
          <a:noFill/>
          <a:ln>
            <a:noFill/>
          </a:ln>
        </p:spPr>
      </p:pic>
      <p:sp>
        <p:nvSpPr>
          <p:cNvPr id="4" name="Rectangle 3">
            <a:extLst>
              <a:ext uri="{FF2B5EF4-FFF2-40B4-BE49-F238E27FC236}">
                <a16:creationId xmlns:a16="http://schemas.microsoft.com/office/drawing/2014/main" id="{03614EC1-AAF9-45C2-890E-5A4D20893028}"/>
              </a:ext>
            </a:extLst>
          </p:cNvPr>
          <p:cNvSpPr/>
          <p:nvPr/>
        </p:nvSpPr>
        <p:spPr>
          <a:xfrm>
            <a:off x="116602" y="1453534"/>
            <a:ext cx="6238552" cy="1307537"/>
          </a:xfrm>
          <a:prstGeom prst="rect">
            <a:avLst/>
          </a:prstGeom>
        </p:spPr>
        <p:txBody>
          <a:bodyPr wrap="square">
            <a:spAutoFit/>
          </a:bodyPr>
          <a:lstStyle/>
          <a:p>
            <a:pPr algn="just">
              <a:lnSpc>
                <a:spcPct val="150000"/>
              </a:lnSpc>
            </a:pP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Hôm</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qua,</a:t>
            </a:r>
            <a:r>
              <a:rPr lang="vi-VN"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em và gia đình đi thăm vườn bách thú</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lang="en-US" sz="2800" kern="1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23" name="Rectangle 22">
            <a:extLst>
              <a:ext uri="{FF2B5EF4-FFF2-40B4-BE49-F238E27FC236}">
                <a16:creationId xmlns:a16="http://schemas.microsoft.com/office/drawing/2014/main" id="{45304D4E-C946-4667-AD0A-0ABBF9DB948B}"/>
              </a:ext>
            </a:extLst>
          </p:cNvPr>
          <p:cNvSpPr/>
          <p:nvPr/>
        </p:nvSpPr>
        <p:spPr>
          <a:xfrm>
            <a:off x="84742" y="2605361"/>
            <a:ext cx="6238552" cy="1307537"/>
          </a:xfrm>
          <a:prstGeom prst="rect">
            <a:avLst/>
          </a:prstGeom>
        </p:spPr>
        <p:txBody>
          <a:bodyPr wrap="square">
            <a:spAutoFit/>
          </a:bodyPr>
          <a:lstStyle/>
          <a:p>
            <a:pPr algn="just">
              <a:lnSpc>
                <a:spcPct val="150000"/>
              </a:lnSpc>
            </a:pP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Để</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phòng</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chống</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Covid</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r>
              <a:rPr lang="vi-VN"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chúng ta cần tuân thủ nguyên tắc “5K”</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lang="vi-VN"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4" name="Rectangle 23">
            <a:extLst>
              <a:ext uri="{FF2B5EF4-FFF2-40B4-BE49-F238E27FC236}">
                <a16:creationId xmlns:a16="http://schemas.microsoft.com/office/drawing/2014/main" id="{4D5EB46A-CFEC-4E4F-8D31-6968007C8998}"/>
              </a:ext>
            </a:extLst>
          </p:cNvPr>
          <p:cNvSpPr/>
          <p:nvPr/>
        </p:nvSpPr>
        <p:spPr>
          <a:xfrm>
            <a:off x="109402" y="3792149"/>
            <a:ext cx="6213891" cy="1307537"/>
          </a:xfrm>
          <a:prstGeom prst="rect">
            <a:avLst/>
          </a:prstGeom>
        </p:spPr>
        <p:txBody>
          <a:bodyPr wrap="square">
            <a:spAutoFit/>
          </a:bodyPr>
          <a:lstStyle/>
          <a:p>
            <a:pPr algn="just">
              <a:lnSpc>
                <a:spcPct val="150000"/>
              </a:lnSpc>
            </a:pP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Vì</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lũ</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lụt</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vi-VN"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nên đồng bào miền Trung bị thiệt hại nặng nề</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endParaRPr lang="vi-VN"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5" name="Rectangle 24">
            <a:extLst>
              <a:ext uri="{FF2B5EF4-FFF2-40B4-BE49-F238E27FC236}">
                <a16:creationId xmlns:a16="http://schemas.microsoft.com/office/drawing/2014/main" id="{D0E2EE24-3F76-4AE4-8D73-200EA36D409C}"/>
              </a:ext>
            </a:extLst>
          </p:cNvPr>
          <p:cNvSpPr/>
          <p:nvPr/>
        </p:nvSpPr>
        <p:spPr>
          <a:xfrm>
            <a:off x="109403" y="5016839"/>
            <a:ext cx="6213890" cy="1307537"/>
          </a:xfrm>
          <a:prstGeom prst="rect">
            <a:avLst/>
          </a:prstGeom>
        </p:spPr>
        <p:txBody>
          <a:bodyPr wrap="square">
            <a:spAutoFit/>
          </a:bodyPr>
          <a:lstStyle/>
          <a:p>
            <a:pPr algn="just">
              <a:lnSpc>
                <a:spcPct val="150000"/>
              </a:lnSpc>
            </a:pP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Trên</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cành</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cây</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chú</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chim</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đang</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hót</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ríu</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rít</a:t>
            </a:r>
            <a:r>
              <a:rPr lang="en-US" sz="28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p>
        </p:txBody>
      </p:sp>
      <p:pic>
        <p:nvPicPr>
          <p:cNvPr id="7" name="Picture 6">
            <a:extLst>
              <a:ext uri="{FF2B5EF4-FFF2-40B4-BE49-F238E27FC236}">
                <a16:creationId xmlns:a16="http://schemas.microsoft.com/office/drawing/2014/main" id="{CFD5B249-73EE-4C6B-8B31-48AE7D5BC8EA}"/>
              </a:ext>
            </a:extLst>
          </p:cNvPr>
          <p:cNvPicPr>
            <a:picLocks noChangeAspect="1"/>
          </p:cNvPicPr>
          <p:nvPr/>
        </p:nvPicPr>
        <p:blipFill>
          <a:blip r:embed="rId6"/>
          <a:stretch>
            <a:fillRect/>
          </a:stretch>
        </p:blipFill>
        <p:spPr>
          <a:xfrm>
            <a:off x="6535368" y="655996"/>
            <a:ext cx="2129737" cy="10027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a:extLst>
              <a:ext uri="{FF2B5EF4-FFF2-40B4-BE49-F238E27FC236}">
                <a16:creationId xmlns:a16="http://schemas.microsoft.com/office/drawing/2014/main" id="{C285FA82-F0F1-4BE7-971B-4501B3A43739}"/>
              </a:ext>
            </a:extLst>
          </p:cNvPr>
          <p:cNvPicPr>
            <a:picLocks noChangeAspect="1"/>
          </p:cNvPicPr>
          <p:nvPr/>
        </p:nvPicPr>
        <p:blipFill>
          <a:blip r:embed="rId7"/>
          <a:stretch>
            <a:fillRect/>
          </a:stretch>
        </p:blipFill>
        <p:spPr>
          <a:xfrm>
            <a:off x="6499760" y="2042624"/>
            <a:ext cx="2165346" cy="12229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a:extLst>
              <a:ext uri="{FF2B5EF4-FFF2-40B4-BE49-F238E27FC236}">
                <a16:creationId xmlns:a16="http://schemas.microsoft.com/office/drawing/2014/main" id="{D2A95751-D6D6-4160-8E0B-CED5A337103C}"/>
              </a:ext>
            </a:extLst>
          </p:cNvPr>
          <p:cNvPicPr>
            <a:picLocks noChangeAspect="1"/>
          </p:cNvPicPr>
          <p:nvPr/>
        </p:nvPicPr>
        <p:blipFill>
          <a:blip r:embed="rId8"/>
          <a:stretch>
            <a:fillRect/>
          </a:stretch>
        </p:blipFill>
        <p:spPr>
          <a:xfrm>
            <a:off x="6535368" y="3754254"/>
            <a:ext cx="2333424" cy="10395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9">
            <a:extLst>
              <a:ext uri="{FF2B5EF4-FFF2-40B4-BE49-F238E27FC236}">
                <a16:creationId xmlns:a16="http://schemas.microsoft.com/office/drawing/2014/main" id="{C9E45F44-60C7-4C45-8D7F-F471CF827B0D}"/>
              </a:ext>
            </a:extLst>
          </p:cNvPr>
          <p:cNvPicPr>
            <a:picLocks noChangeAspect="1"/>
          </p:cNvPicPr>
          <p:nvPr/>
        </p:nvPicPr>
        <p:blipFill>
          <a:blip r:embed="rId9"/>
          <a:stretch>
            <a:fillRect/>
          </a:stretch>
        </p:blipFill>
        <p:spPr>
          <a:xfrm>
            <a:off x="6587490" y="5055914"/>
            <a:ext cx="2165346" cy="12293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11411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par>
                                <p:cTn id="32" presetID="16" presetClass="entr" presetSubtype="21"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2"/>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841" name="Google Shape;841;p2"/>
          <p:cNvPicPr preferRelativeResize="0"/>
          <p:nvPr/>
        </p:nvPicPr>
        <p:blipFill rotWithShape="1">
          <a:blip r:embed="rId4">
            <a:alphaModFix/>
          </a:blip>
          <a:srcRect r="86061" b="62667"/>
          <a:stretch/>
        </p:blipFill>
        <p:spPr>
          <a:xfrm>
            <a:off x="0" y="291817"/>
            <a:ext cx="2331720" cy="2385226"/>
          </a:xfrm>
          <a:prstGeom prst="rect">
            <a:avLst/>
          </a:prstGeom>
          <a:noFill/>
          <a:ln>
            <a:noFill/>
          </a:ln>
        </p:spPr>
      </p:pic>
      <p:pic>
        <p:nvPicPr>
          <p:cNvPr id="842" name="Google Shape;842;p2"/>
          <p:cNvPicPr preferRelativeResize="0"/>
          <p:nvPr/>
        </p:nvPicPr>
        <p:blipFill rotWithShape="1">
          <a:blip r:embed="rId4">
            <a:alphaModFix/>
          </a:blip>
          <a:srcRect t="49498" r="78939"/>
          <a:stretch/>
        </p:blipFill>
        <p:spPr>
          <a:xfrm rot="-877060">
            <a:off x="-495362" y="3175457"/>
            <a:ext cx="4017352" cy="3679361"/>
          </a:xfrm>
          <a:prstGeom prst="rect">
            <a:avLst/>
          </a:prstGeom>
          <a:noFill/>
          <a:ln>
            <a:noFill/>
          </a:ln>
        </p:spPr>
      </p:pic>
      <p:pic>
        <p:nvPicPr>
          <p:cNvPr id="843" name="Google Shape;843;p2"/>
          <p:cNvPicPr preferRelativeResize="0"/>
          <p:nvPr/>
        </p:nvPicPr>
        <p:blipFill rotWithShape="1">
          <a:blip r:embed="rId5">
            <a:alphaModFix/>
          </a:blip>
          <a:srcRect t="9905" r="71460" b="70286"/>
          <a:stretch/>
        </p:blipFill>
        <p:spPr>
          <a:xfrm>
            <a:off x="2277907" y="439428"/>
            <a:ext cx="1643342" cy="1520868"/>
          </a:xfrm>
          <a:prstGeom prst="rect">
            <a:avLst/>
          </a:prstGeom>
          <a:noFill/>
          <a:ln>
            <a:noFill/>
          </a:ln>
        </p:spPr>
      </p:pic>
      <p:pic>
        <p:nvPicPr>
          <p:cNvPr id="844" name="Google Shape;844;p2"/>
          <p:cNvPicPr preferRelativeResize="0"/>
          <p:nvPr/>
        </p:nvPicPr>
        <p:blipFill rotWithShape="1">
          <a:blip r:embed="rId5">
            <a:alphaModFix/>
          </a:blip>
          <a:srcRect l="83658" t="36888" b="49777"/>
          <a:stretch/>
        </p:blipFill>
        <p:spPr>
          <a:xfrm>
            <a:off x="2398732" y="2971800"/>
            <a:ext cx="840545" cy="914400"/>
          </a:xfrm>
          <a:prstGeom prst="rect">
            <a:avLst/>
          </a:prstGeom>
          <a:noFill/>
          <a:ln>
            <a:noFill/>
          </a:ln>
        </p:spPr>
      </p:pic>
      <p:pic>
        <p:nvPicPr>
          <p:cNvPr id="845" name="Google Shape;845;p2"/>
          <p:cNvPicPr preferRelativeResize="0"/>
          <p:nvPr/>
        </p:nvPicPr>
        <p:blipFill rotWithShape="1">
          <a:blip r:embed="rId5">
            <a:alphaModFix/>
          </a:blip>
          <a:srcRect l="83658" t="36888" b="49777"/>
          <a:stretch/>
        </p:blipFill>
        <p:spPr>
          <a:xfrm>
            <a:off x="5506635" y="488658"/>
            <a:ext cx="840545" cy="914400"/>
          </a:xfrm>
          <a:prstGeom prst="rect">
            <a:avLst/>
          </a:prstGeom>
          <a:noFill/>
          <a:ln>
            <a:noFill/>
          </a:ln>
        </p:spPr>
      </p:pic>
      <p:pic>
        <p:nvPicPr>
          <p:cNvPr id="846" name="Google Shape;846;p2"/>
          <p:cNvPicPr preferRelativeResize="0"/>
          <p:nvPr/>
        </p:nvPicPr>
        <p:blipFill rotWithShape="1">
          <a:blip r:embed="rId4">
            <a:alphaModFix/>
          </a:blip>
          <a:srcRect l="59741" r="30649" b="68635"/>
          <a:stretch/>
        </p:blipFill>
        <p:spPr>
          <a:xfrm>
            <a:off x="4506686" y="1682751"/>
            <a:ext cx="724989" cy="903696"/>
          </a:xfrm>
          <a:prstGeom prst="rect">
            <a:avLst/>
          </a:prstGeom>
          <a:noFill/>
          <a:ln>
            <a:noFill/>
          </a:ln>
        </p:spPr>
      </p:pic>
      <p:pic>
        <p:nvPicPr>
          <p:cNvPr id="847" name="Google Shape;847;p2"/>
          <p:cNvPicPr preferRelativeResize="0"/>
          <p:nvPr/>
        </p:nvPicPr>
        <p:blipFill rotWithShape="1">
          <a:blip r:embed="rId5">
            <a:alphaModFix/>
          </a:blip>
          <a:srcRect b="90000"/>
          <a:stretch/>
        </p:blipFill>
        <p:spPr>
          <a:xfrm>
            <a:off x="0" y="-34595"/>
            <a:ext cx="9144000" cy="685800"/>
          </a:xfrm>
          <a:prstGeom prst="rect">
            <a:avLst/>
          </a:prstGeom>
          <a:noFill/>
          <a:ln>
            <a:noFill/>
          </a:ln>
        </p:spPr>
      </p:pic>
      <p:pic>
        <p:nvPicPr>
          <p:cNvPr id="848" name="Google Shape;848;p2"/>
          <p:cNvPicPr preferRelativeResize="0"/>
          <p:nvPr/>
        </p:nvPicPr>
        <p:blipFill rotWithShape="1">
          <a:blip r:embed="rId4">
            <a:alphaModFix/>
          </a:blip>
          <a:srcRect l="63117" t="50406" r="27013" b="6978"/>
          <a:stretch/>
        </p:blipFill>
        <p:spPr>
          <a:xfrm>
            <a:off x="5806676" y="4285410"/>
            <a:ext cx="744583" cy="1227908"/>
          </a:xfrm>
          <a:prstGeom prst="rect">
            <a:avLst/>
          </a:prstGeom>
          <a:noFill/>
          <a:ln>
            <a:noFill/>
          </a:ln>
        </p:spPr>
      </p:pic>
      <p:pic>
        <p:nvPicPr>
          <p:cNvPr id="849" name="Google Shape;849;p2"/>
          <p:cNvPicPr preferRelativeResize="0"/>
          <p:nvPr/>
        </p:nvPicPr>
        <p:blipFill rotWithShape="1">
          <a:blip r:embed="rId4">
            <a:alphaModFix/>
          </a:blip>
          <a:srcRect l="59741" r="30649" b="68635"/>
          <a:stretch/>
        </p:blipFill>
        <p:spPr>
          <a:xfrm>
            <a:off x="3921248" y="5489372"/>
            <a:ext cx="724989" cy="903696"/>
          </a:xfrm>
          <a:prstGeom prst="rect">
            <a:avLst/>
          </a:prstGeom>
          <a:noFill/>
          <a:ln>
            <a:noFill/>
          </a:ln>
        </p:spPr>
      </p:pic>
      <p:pic>
        <p:nvPicPr>
          <p:cNvPr id="850" name="Google Shape;850;p2"/>
          <p:cNvPicPr preferRelativeResize="0"/>
          <p:nvPr/>
        </p:nvPicPr>
        <p:blipFill rotWithShape="1">
          <a:blip r:embed="rId4">
            <a:alphaModFix/>
          </a:blip>
          <a:srcRect l="12987" t="26830" r="75844" b="43247"/>
          <a:stretch/>
        </p:blipFill>
        <p:spPr>
          <a:xfrm>
            <a:off x="3264084" y="1887650"/>
            <a:ext cx="842554" cy="862149"/>
          </a:xfrm>
          <a:prstGeom prst="rect">
            <a:avLst/>
          </a:prstGeom>
          <a:noFill/>
          <a:ln>
            <a:noFill/>
          </a:ln>
        </p:spPr>
      </p:pic>
      <p:pic>
        <p:nvPicPr>
          <p:cNvPr id="851" name="Google Shape;851;p2"/>
          <p:cNvPicPr preferRelativeResize="0"/>
          <p:nvPr/>
        </p:nvPicPr>
        <p:blipFill rotWithShape="1">
          <a:blip r:embed="rId6">
            <a:alphaModFix/>
          </a:blip>
          <a:srcRect l="83658" t="36888" b="49777"/>
          <a:stretch/>
        </p:blipFill>
        <p:spPr>
          <a:xfrm>
            <a:off x="4179112" y="4768477"/>
            <a:ext cx="518618" cy="564187"/>
          </a:xfrm>
          <a:prstGeom prst="rect">
            <a:avLst/>
          </a:prstGeom>
          <a:noFill/>
          <a:ln>
            <a:noFill/>
          </a:ln>
        </p:spPr>
      </p:pic>
      <p:pic>
        <p:nvPicPr>
          <p:cNvPr id="852" name="Google Shape;852;p2"/>
          <p:cNvPicPr preferRelativeResize="0"/>
          <p:nvPr/>
        </p:nvPicPr>
        <p:blipFill rotWithShape="1">
          <a:blip r:embed="rId4">
            <a:alphaModFix/>
          </a:blip>
          <a:srcRect l="59741" r="30649" b="68635"/>
          <a:stretch/>
        </p:blipFill>
        <p:spPr>
          <a:xfrm>
            <a:off x="0" y="4372510"/>
            <a:ext cx="1176742" cy="1466804"/>
          </a:xfrm>
          <a:prstGeom prst="rect">
            <a:avLst/>
          </a:prstGeom>
          <a:noFill/>
          <a:ln>
            <a:noFill/>
          </a:ln>
        </p:spPr>
      </p:pic>
      <p:pic>
        <p:nvPicPr>
          <p:cNvPr id="853" name="Google Shape;853;p2"/>
          <p:cNvPicPr preferRelativeResize="0"/>
          <p:nvPr/>
        </p:nvPicPr>
        <p:blipFill rotWithShape="1">
          <a:blip r:embed="rId5">
            <a:alphaModFix/>
          </a:blip>
          <a:srcRect b="90000"/>
          <a:stretch/>
        </p:blipFill>
        <p:spPr>
          <a:xfrm rot="10800000">
            <a:off x="0" y="6136633"/>
            <a:ext cx="9144000" cy="685800"/>
          </a:xfrm>
          <a:prstGeom prst="rect">
            <a:avLst/>
          </a:prstGeom>
          <a:noFill/>
          <a:ln>
            <a:noFill/>
          </a:ln>
        </p:spPr>
      </p:pic>
      <p:pic>
        <p:nvPicPr>
          <p:cNvPr id="854" name="Google Shape;854;p2"/>
          <p:cNvPicPr preferRelativeResize="0"/>
          <p:nvPr/>
        </p:nvPicPr>
        <p:blipFill rotWithShape="1">
          <a:blip r:embed="rId7">
            <a:alphaModFix/>
          </a:blip>
          <a:srcRect l="5680" t="10694" r="14558" b="12834"/>
          <a:stretch/>
        </p:blipFill>
        <p:spPr>
          <a:xfrm>
            <a:off x="5037364" y="1095649"/>
            <a:ext cx="3109960" cy="5040984"/>
          </a:xfrm>
          <a:prstGeom prst="rect">
            <a:avLst/>
          </a:prstGeom>
          <a:noFill/>
          <a:ln>
            <a:noFill/>
          </a:ln>
        </p:spPr>
      </p:pic>
      <p:sp>
        <p:nvSpPr>
          <p:cNvPr id="855" name="Google Shape;855;p2"/>
          <p:cNvSpPr/>
          <p:nvPr/>
        </p:nvSpPr>
        <p:spPr>
          <a:xfrm>
            <a:off x="5517924" y="2715365"/>
            <a:ext cx="2057400" cy="1200288"/>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Từ</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ví</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dụ</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phần</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khởi</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động</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em</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hãy</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cho</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biết</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trạng</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ngữ</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là</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gì</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25316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45"/>
                                        </p:tgtEl>
                                        <p:attrNameLst>
                                          <p:attrName>style.visibility</p:attrName>
                                        </p:attrNameLst>
                                      </p:cBhvr>
                                      <p:to>
                                        <p:strVal val="visible"/>
                                      </p:to>
                                    </p:set>
                                    <p:anim calcmode="lin" valueType="num">
                                      <p:cBhvr additive="base">
                                        <p:cTn id="7" dur="500"/>
                                        <p:tgtEl>
                                          <p:spTgt spid="845"/>
                                        </p:tgtEl>
                                        <p:attrNameLst>
                                          <p:attrName>ppt_w</p:attrName>
                                        </p:attrNameLst>
                                      </p:cBhvr>
                                      <p:tavLst>
                                        <p:tav tm="0">
                                          <p:val>
                                            <p:strVal val="0"/>
                                          </p:val>
                                        </p:tav>
                                        <p:tav tm="100000">
                                          <p:val>
                                            <p:strVal val="#ppt_w"/>
                                          </p:val>
                                        </p:tav>
                                      </p:tavLst>
                                    </p:anim>
                                    <p:anim calcmode="lin" valueType="num">
                                      <p:cBhvr additive="base">
                                        <p:cTn id="8" dur="500"/>
                                        <p:tgtEl>
                                          <p:spTgt spid="84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50"/>
                                        </p:tgtEl>
                                        <p:attrNameLst>
                                          <p:attrName>style.visibility</p:attrName>
                                        </p:attrNameLst>
                                      </p:cBhvr>
                                      <p:to>
                                        <p:strVal val="visible"/>
                                      </p:to>
                                    </p:set>
                                    <p:anim calcmode="lin" valueType="num">
                                      <p:cBhvr additive="base">
                                        <p:cTn id="11" dur="500"/>
                                        <p:tgtEl>
                                          <p:spTgt spid="850"/>
                                        </p:tgtEl>
                                        <p:attrNameLst>
                                          <p:attrName>ppt_w</p:attrName>
                                        </p:attrNameLst>
                                      </p:cBhvr>
                                      <p:tavLst>
                                        <p:tav tm="0">
                                          <p:val>
                                            <p:strVal val="0"/>
                                          </p:val>
                                        </p:tav>
                                        <p:tav tm="100000">
                                          <p:val>
                                            <p:strVal val="#ppt_w"/>
                                          </p:val>
                                        </p:tav>
                                      </p:tavLst>
                                    </p:anim>
                                    <p:anim calcmode="lin" valueType="num">
                                      <p:cBhvr additive="base">
                                        <p:cTn id="12" dur="500"/>
                                        <p:tgtEl>
                                          <p:spTgt spid="85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44"/>
                                        </p:tgtEl>
                                        <p:attrNameLst>
                                          <p:attrName>style.visibility</p:attrName>
                                        </p:attrNameLst>
                                      </p:cBhvr>
                                      <p:to>
                                        <p:strVal val="visible"/>
                                      </p:to>
                                    </p:set>
                                    <p:anim calcmode="lin" valueType="num">
                                      <p:cBhvr additive="base">
                                        <p:cTn id="15" dur="500"/>
                                        <p:tgtEl>
                                          <p:spTgt spid="844"/>
                                        </p:tgtEl>
                                        <p:attrNameLst>
                                          <p:attrName>ppt_w</p:attrName>
                                        </p:attrNameLst>
                                      </p:cBhvr>
                                      <p:tavLst>
                                        <p:tav tm="0">
                                          <p:val>
                                            <p:strVal val="0"/>
                                          </p:val>
                                        </p:tav>
                                        <p:tav tm="100000">
                                          <p:val>
                                            <p:strVal val="#ppt_w"/>
                                          </p:val>
                                        </p:tav>
                                      </p:tavLst>
                                    </p:anim>
                                    <p:anim calcmode="lin" valueType="num">
                                      <p:cBhvr additive="base">
                                        <p:cTn id="16" dur="500"/>
                                        <p:tgtEl>
                                          <p:spTgt spid="844"/>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51"/>
                                        </p:tgtEl>
                                        <p:attrNameLst>
                                          <p:attrName>style.visibility</p:attrName>
                                        </p:attrNameLst>
                                      </p:cBhvr>
                                      <p:to>
                                        <p:strVal val="visible"/>
                                      </p:to>
                                    </p:set>
                                    <p:anim calcmode="lin" valueType="num">
                                      <p:cBhvr additive="base">
                                        <p:cTn id="19" dur="500"/>
                                        <p:tgtEl>
                                          <p:spTgt spid="851"/>
                                        </p:tgtEl>
                                        <p:attrNameLst>
                                          <p:attrName>ppt_w</p:attrName>
                                        </p:attrNameLst>
                                      </p:cBhvr>
                                      <p:tavLst>
                                        <p:tav tm="0">
                                          <p:val>
                                            <p:strVal val="0"/>
                                          </p:val>
                                        </p:tav>
                                        <p:tav tm="100000">
                                          <p:val>
                                            <p:strVal val="#ppt_w"/>
                                          </p:val>
                                        </p:tav>
                                      </p:tavLst>
                                    </p:anim>
                                    <p:anim calcmode="lin" valueType="num">
                                      <p:cBhvr additive="base">
                                        <p:cTn id="20" dur="500"/>
                                        <p:tgtEl>
                                          <p:spTgt spid="851"/>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52"/>
                                        </p:tgtEl>
                                        <p:attrNameLst>
                                          <p:attrName>style.visibility</p:attrName>
                                        </p:attrNameLst>
                                      </p:cBhvr>
                                      <p:to>
                                        <p:strVal val="visible"/>
                                      </p:to>
                                    </p:set>
                                    <p:anim calcmode="lin" valueType="num">
                                      <p:cBhvr additive="base">
                                        <p:cTn id="23" dur="500"/>
                                        <p:tgtEl>
                                          <p:spTgt spid="852"/>
                                        </p:tgtEl>
                                        <p:attrNameLst>
                                          <p:attrName>ppt_w</p:attrName>
                                        </p:attrNameLst>
                                      </p:cBhvr>
                                      <p:tavLst>
                                        <p:tav tm="0">
                                          <p:val>
                                            <p:strVal val="0"/>
                                          </p:val>
                                        </p:tav>
                                        <p:tav tm="100000">
                                          <p:val>
                                            <p:strVal val="#ppt_w"/>
                                          </p:val>
                                        </p:tav>
                                      </p:tavLst>
                                    </p:anim>
                                    <p:anim calcmode="lin" valueType="num">
                                      <p:cBhvr additive="base">
                                        <p:cTn id="24" dur="500"/>
                                        <p:tgtEl>
                                          <p:spTgt spid="852"/>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49"/>
                                        </p:tgtEl>
                                        <p:attrNameLst>
                                          <p:attrName>style.visibility</p:attrName>
                                        </p:attrNameLst>
                                      </p:cBhvr>
                                      <p:to>
                                        <p:strVal val="visible"/>
                                      </p:to>
                                    </p:set>
                                    <p:anim calcmode="lin" valueType="num">
                                      <p:cBhvr additive="base">
                                        <p:cTn id="27" dur="500"/>
                                        <p:tgtEl>
                                          <p:spTgt spid="849"/>
                                        </p:tgtEl>
                                        <p:attrNameLst>
                                          <p:attrName>ppt_w</p:attrName>
                                        </p:attrNameLst>
                                      </p:cBhvr>
                                      <p:tavLst>
                                        <p:tav tm="0">
                                          <p:val>
                                            <p:strVal val="0"/>
                                          </p:val>
                                        </p:tav>
                                        <p:tav tm="100000">
                                          <p:val>
                                            <p:strVal val="#ppt_w"/>
                                          </p:val>
                                        </p:tav>
                                      </p:tavLst>
                                    </p:anim>
                                    <p:anim calcmode="lin" valueType="num">
                                      <p:cBhvr additive="base">
                                        <p:cTn id="28" dur="500"/>
                                        <p:tgtEl>
                                          <p:spTgt spid="849"/>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846"/>
                                        </p:tgtEl>
                                        <p:attrNameLst>
                                          <p:attrName>style.visibility</p:attrName>
                                        </p:attrNameLst>
                                      </p:cBhvr>
                                      <p:to>
                                        <p:strVal val="visible"/>
                                      </p:to>
                                    </p:set>
                                    <p:anim calcmode="lin" valueType="num">
                                      <p:cBhvr additive="base">
                                        <p:cTn id="31" dur="500"/>
                                        <p:tgtEl>
                                          <p:spTgt spid="846"/>
                                        </p:tgtEl>
                                        <p:attrNameLst>
                                          <p:attrName>ppt_w</p:attrName>
                                        </p:attrNameLst>
                                      </p:cBhvr>
                                      <p:tavLst>
                                        <p:tav tm="0">
                                          <p:val>
                                            <p:strVal val="0"/>
                                          </p:val>
                                        </p:tav>
                                        <p:tav tm="100000">
                                          <p:val>
                                            <p:strVal val="#ppt_w"/>
                                          </p:val>
                                        </p:tav>
                                      </p:tavLst>
                                    </p:anim>
                                    <p:anim calcmode="lin" valueType="num">
                                      <p:cBhvr additive="base">
                                        <p:cTn id="32" dur="500"/>
                                        <p:tgtEl>
                                          <p:spTgt spid="846"/>
                                        </p:tgtEl>
                                        <p:attrNameLst>
                                          <p:attrName>ppt_h</p:attrName>
                                        </p:attrNameLst>
                                      </p:cBhvr>
                                      <p:tavLst>
                                        <p:tav tm="0">
                                          <p:val>
                                            <p:strVal val="0"/>
                                          </p:val>
                                        </p:tav>
                                        <p:tav tm="100000">
                                          <p:val>
                                            <p:strVal val="#ppt_h"/>
                                          </p:val>
                                        </p:tav>
                                      </p:tavLst>
                                    </p:anim>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842"/>
                                        </p:tgtEl>
                                        <p:attrNameLst>
                                          <p:attrName>style.visibility</p:attrName>
                                        </p:attrNameLst>
                                      </p:cBhvr>
                                      <p:to>
                                        <p:strVal val="visible"/>
                                      </p:to>
                                    </p:set>
                                    <p:animEffect transition="in" filter="fade">
                                      <p:cBhvr>
                                        <p:cTn id="36" dur="1000"/>
                                        <p:tgtEl>
                                          <p:spTgt spid="842"/>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841"/>
                                        </p:tgtEl>
                                        <p:attrNameLst>
                                          <p:attrName>style.visibility</p:attrName>
                                        </p:attrNameLst>
                                      </p:cBhvr>
                                      <p:to>
                                        <p:strVal val="visible"/>
                                      </p:to>
                                    </p:set>
                                    <p:animEffect transition="in" filter="fade">
                                      <p:cBhvr>
                                        <p:cTn id="40" dur="1000"/>
                                        <p:tgtEl>
                                          <p:spTgt spid="841"/>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843"/>
                                        </p:tgtEl>
                                        <p:attrNameLst>
                                          <p:attrName>style.visibility</p:attrName>
                                        </p:attrNameLst>
                                      </p:cBhvr>
                                      <p:to>
                                        <p:strVal val="visible"/>
                                      </p:to>
                                    </p:set>
                                    <p:animEffect transition="in" filter="fade">
                                      <p:cBhvr>
                                        <p:cTn id="44" dur="1000"/>
                                        <p:tgtEl>
                                          <p:spTgt spid="843"/>
                                        </p:tgtEl>
                                      </p:cBhvr>
                                    </p:animEffect>
                                  </p:childTnLst>
                                </p:cTn>
                              </p:par>
                              <p:par>
                                <p:cTn id="45" presetID="23" presetClass="entr" presetSubtype="16" fill="hold" nodeType="withEffect">
                                  <p:stCondLst>
                                    <p:cond delay="0"/>
                                  </p:stCondLst>
                                  <p:childTnLst>
                                    <p:set>
                                      <p:cBhvr>
                                        <p:cTn id="46" dur="1" fill="hold">
                                          <p:stCondLst>
                                            <p:cond delay="0"/>
                                          </p:stCondLst>
                                        </p:cTn>
                                        <p:tgtEl>
                                          <p:spTgt spid="854"/>
                                        </p:tgtEl>
                                        <p:attrNameLst>
                                          <p:attrName>style.visibility</p:attrName>
                                        </p:attrNameLst>
                                      </p:cBhvr>
                                      <p:to>
                                        <p:strVal val="visible"/>
                                      </p:to>
                                    </p:set>
                                    <p:anim calcmode="lin" valueType="num">
                                      <p:cBhvr additive="base">
                                        <p:cTn id="47" dur="500"/>
                                        <p:tgtEl>
                                          <p:spTgt spid="854"/>
                                        </p:tgtEl>
                                        <p:attrNameLst>
                                          <p:attrName>ppt_w</p:attrName>
                                        </p:attrNameLst>
                                      </p:cBhvr>
                                      <p:tavLst>
                                        <p:tav tm="0">
                                          <p:val>
                                            <p:strVal val="0"/>
                                          </p:val>
                                        </p:tav>
                                        <p:tav tm="100000">
                                          <p:val>
                                            <p:strVal val="#ppt_w"/>
                                          </p:val>
                                        </p:tav>
                                      </p:tavLst>
                                    </p:anim>
                                    <p:anim calcmode="lin" valueType="num">
                                      <p:cBhvr additive="base">
                                        <p:cTn id="48" dur="500"/>
                                        <p:tgtEl>
                                          <p:spTgt spid="85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2"/>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840" name="Google Shape;840;p2"/>
          <p:cNvPicPr preferRelativeResize="0"/>
          <p:nvPr/>
        </p:nvPicPr>
        <p:blipFill rotWithShape="1">
          <a:blip r:embed="rId4">
            <a:alphaModFix/>
          </a:blip>
          <a:srcRect l="5680" t="10694" r="14558" b="12834"/>
          <a:stretch/>
        </p:blipFill>
        <p:spPr>
          <a:xfrm>
            <a:off x="3125005" y="1095649"/>
            <a:ext cx="2331720" cy="3061392"/>
          </a:xfrm>
          <a:prstGeom prst="rect">
            <a:avLst/>
          </a:prstGeom>
          <a:noFill/>
          <a:ln>
            <a:noFill/>
          </a:ln>
        </p:spPr>
      </p:pic>
      <p:pic>
        <p:nvPicPr>
          <p:cNvPr id="841" name="Google Shape;841;p2"/>
          <p:cNvPicPr preferRelativeResize="0"/>
          <p:nvPr/>
        </p:nvPicPr>
        <p:blipFill rotWithShape="1">
          <a:blip r:embed="rId5">
            <a:alphaModFix/>
          </a:blip>
          <a:srcRect r="86061" b="62667"/>
          <a:stretch/>
        </p:blipFill>
        <p:spPr>
          <a:xfrm>
            <a:off x="-303035" y="241119"/>
            <a:ext cx="2331720" cy="2385226"/>
          </a:xfrm>
          <a:prstGeom prst="rect">
            <a:avLst/>
          </a:prstGeom>
          <a:noFill/>
          <a:ln>
            <a:noFill/>
          </a:ln>
        </p:spPr>
      </p:pic>
      <p:pic>
        <p:nvPicPr>
          <p:cNvPr id="842" name="Google Shape;842;p2"/>
          <p:cNvPicPr preferRelativeResize="0"/>
          <p:nvPr/>
        </p:nvPicPr>
        <p:blipFill rotWithShape="1">
          <a:blip r:embed="rId5">
            <a:alphaModFix/>
          </a:blip>
          <a:srcRect t="49498" r="78939"/>
          <a:stretch/>
        </p:blipFill>
        <p:spPr>
          <a:xfrm rot="-877060">
            <a:off x="931522" y="3649691"/>
            <a:ext cx="4017352" cy="3679361"/>
          </a:xfrm>
          <a:prstGeom prst="rect">
            <a:avLst/>
          </a:prstGeom>
          <a:noFill/>
          <a:ln>
            <a:noFill/>
          </a:ln>
        </p:spPr>
      </p:pic>
      <p:pic>
        <p:nvPicPr>
          <p:cNvPr id="843" name="Google Shape;843;p2"/>
          <p:cNvPicPr preferRelativeResize="0"/>
          <p:nvPr/>
        </p:nvPicPr>
        <p:blipFill rotWithShape="1">
          <a:blip r:embed="rId6">
            <a:alphaModFix/>
          </a:blip>
          <a:srcRect t="9905" r="71460" b="70286"/>
          <a:stretch/>
        </p:blipFill>
        <p:spPr>
          <a:xfrm>
            <a:off x="2277907" y="439428"/>
            <a:ext cx="1643342" cy="1520868"/>
          </a:xfrm>
          <a:prstGeom prst="rect">
            <a:avLst/>
          </a:prstGeom>
          <a:noFill/>
          <a:ln>
            <a:noFill/>
          </a:ln>
        </p:spPr>
      </p:pic>
      <p:pic>
        <p:nvPicPr>
          <p:cNvPr id="844" name="Google Shape;844;p2"/>
          <p:cNvPicPr preferRelativeResize="0"/>
          <p:nvPr/>
        </p:nvPicPr>
        <p:blipFill rotWithShape="1">
          <a:blip r:embed="rId6">
            <a:alphaModFix/>
          </a:blip>
          <a:srcRect l="83658" t="36888" b="49777"/>
          <a:stretch/>
        </p:blipFill>
        <p:spPr>
          <a:xfrm>
            <a:off x="5427512" y="4179804"/>
            <a:ext cx="840545" cy="914400"/>
          </a:xfrm>
          <a:prstGeom prst="rect">
            <a:avLst/>
          </a:prstGeom>
          <a:noFill/>
          <a:ln>
            <a:noFill/>
          </a:ln>
        </p:spPr>
      </p:pic>
      <p:pic>
        <p:nvPicPr>
          <p:cNvPr id="845" name="Google Shape;845;p2"/>
          <p:cNvPicPr preferRelativeResize="0"/>
          <p:nvPr/>
        </p:nvPicPr>
        <p:blipFill rotWithShape="1">
          <a:blip r:embed="rId6">
            <a:alphaModFix/>
          </a:blip>
          <a:srcRect l="83658" t="36888" b="49777"/>
          <a:stretch/>
        </p:blipFill>
        <p:spPr>
          <a:xfrm>
            <a:off x="5506635" y="488658"/>
            <a:ext cx="840545" cy="914400"/>
          </a:xfrm>
          <a:prstGeom prst="rect">
            <a:avLst/>
          </a:prstGeom>
          <a:noFill/>
          <a:ln>
            <a:noFill/>
          </a:ln>
        </p:spPr>
      </p:pic>
      <p:pic>
        <p:nvPicPr>
          <p:cNvPr id="846" name="Google Shape;846;p2"/>
          <p:cNvPicPr preferRelativeResize="0"/>
          <p:nvPr/>
        </p:nvPicPr>
        <p:blipFill rotWithShape="1">
          <a:blip r:embed="rId5">
            <a:alphaModFix/>
          </a:blip>
          <a:srcRect l="59741" r="30649" b="68635"/>
          <a:stretch/>
        </p:blipFill>
        <p:spPr>
          <a:xfrm>
            <a:off x="4106638" y="2818184"/>
            <a:ext cx="724989" cy="903696"/>
          </a:xfrm>
          <a:prstGeom prst="rect">
            <a:avLst/>
          </a:prstGeom>
          <a:noFill/>
          <a:ln>
            <a:noFill/>
          </a:ln>
        </p:spPr>
      </p:pic>
      <p:pic>
        <p:nvPicPr>
          <p:cNvPr id="847" name="Google Shape;847;p2"/>
          <p:cNvPicPr preferRelativeResize="0"/>
          <p:nvPr/>
        </p:nvPicPr>
        <p:blipFill rotWithShape="1">
          <a:blip r:embed="rId6">
            <a:alphaModFix/>
          </a:blip>
          <a:srcRect b="90000"/>
          <a:stretch/>
        </p:blipFill>
        <p:spPr>
          <a:xfrm>
            <a:off x="0" y="-34595"/>
            <a:ext cx="9144000" cy="685800"/>
          </a:xfrm>
          <a:prstGeom prst="rect">
            <a:avLst/>
          </a:prstGeom>
          <a:noFill/>
          <a:ln>
            <a:noFill/>
          </a:ln>
        </p:spPr>
      </p:pic>
      <p:pic>
        <p:nvPicPr>
          <p:cNvPr id="848" name="Google Shape;848;p2"/>
          <p:cNvPicPr preferRelativeResize="0"/>
          <p:nvPr/>
        </p:nvPicPr>
        <p:blipFill rotWithShape="1">
          <a:blip r:embed="rId5">
            <a:alphaModFix/>
          </a:blip>
          <a:srcRect l="63117" t="50406" r="27013" b="6978"/>
          <a:stretch/>
        </p:blipFill>
        <p:spPr>
          <a:xfrm>
            <a:off x="7187983" y="4637884"/>
            <a:ext cx="744583" cy="1227908"/>
          </a:xfrm>
          <a:prstGeom prst="rect">
            <a:avLst/>
          </a:prstGeom>
          <a:noFill/>
          <a:ln>
            <a:noFill/>
          </a:ln>
        </p:spPr>
      </p:pic>
      <p:pic>
        <p:nvPicPr>
          <p:cNvPr id="849" name="Google Shape;849;p2"/>
          <p:cNvPicPr preferRelativeResize="0"/>
          <p:nvPr/>
        </p:nvPicPr>
        <p:blipFill rotWithShape="1">
          <a:blip r:embed="rId5">
            <a:alphaModFix/>
          </a:blip>
          <a:srcRect l="59741" r="30649" b="68635"/>
          <a:stretch/>
        </p:blipFill>
        <p:spPr>
          <a:xfrm>
            <a:off x="3921248" y="5489372"/>
            <a:ext cx="724989" cy="903696"/>
          </a:xfrm>
          <a:prstGeom prst="rect">
            <a:avLst/>
          </a:prstGeom>
          <a:noFill/>
          <a:ln>
            <a:noFill/>
          </a:ln>
        </p:spPr>
      </p:pic>
      <p:pic>
        <p:nvPicPr>
          <p:cNvPr id="850" name="Google Shape;850;p2"/>
          <p:cNvPicPr preferRelativeResize="0"/>
          <p:nvPr/>
        </p:nvPicPr>
        <p:blipFill rotWithShape="1">
          <a:blip r:embed="rId5">
            <a:alphaModFix/>
          </a:blip>
          <a:srcRect l="12987" t="26830" r="75844" b="43247"/>
          <a:stretch/>
        </p:blipFill>
        <p:spPr>
          <a:xfrm>
            <a:off x="3264084" y="1887650"/>
            <a:ext cx="842554" cy="862149"/>
          </a:xfrm>
          <a:prstGeom prst="rect">
            <a:avLst/>
          </a:prstGeom>
          <a:noFill/>
          <a:ln>
            <a:noFill/>
          </a:ln>
        </p:spPr>
      </p:pic>
      <p:pic>
        <p:nvPicPr>
          <p:cNvPr id="851" name="Google Shape;851;p2"/>
          <p:cNvPicPr preferRelativeResize="0"/>
          <p:nvPr/>
        </p:nvPicPr>
        <p:blipFill rotWithShape="1">
          <a:blip r:embed="rId7">
            <a:alphaModFix/>
          </a:blip>
          <a:srcRect l="83658" t="36888" b="49777"/>
          <a:stretch/>
        </p:blipFill>
        <p:spPr>
          <a:xfrm>
            <a:off x="4179112" y="4768477"/>
            <a:ext cx="518618" cy="564187"/>
          </a:xfrm>
          <a:prstGeom prst="rect">
            <a:avLst/>
          </a:prstGeom>
          <a:noFill/>
          <a:ln>
            <a:noFill/>
          </a:ln>
        </p:spPr>
      </p:pic>
      <p:pic>
        <p:nvPicPr>
          <p:cNvPr id="852" name="Google Shape;852;p2"/>
          <p:cNvPicPr preferRelativeResize="0"/>
          <p:nvPr/>
        </p:nvPicPr>
        <p:blipFill rotWithShape="1">
          <a:blip r:embed="rId5">
            <a:alphaModFix/>
          </a:blip>
          <a:srcRect l="59741" r="30649" b="68635"/>
          <a:stretch/>
        </p:blipFill>
        <p:spPr>
          <a:xfrm>
            <a:off x="6385092" y="2031679"/>
            <a:ext cx="1176742" cy="1466804"/>
          </a:xfrm>
          <a:prstGeom prst="rect">
            <a:avLst/>
          </a:prstGeom>
          <a:noFill/>
          <a:ln>
            <a:noFill/>
          </a:ln>
        </p:spPr>
      </p:pic>
      <p:pic>
        <p:nvPicPr>
          <p:cNvPr id="853" name="Google Shape;853;p2"/>
          <p:cNvPicPr preferRelativeResize="0"/>
          <p:nvPr/>
        </p:nvPicPr>
        <p:blipFill rotWithShape="1">
          <a:blip r:embed="rId6">
            <a:alphaModFix/>
          </a:blip>
          <a:srcRect b="90000"/>
          <a:stretch/>
        </p:blipFill>
        <p:spPr>
          <a:xfrm rot="10800000">
            <a:off x="0" y="6136633"/>
            <a:ext cx="9144000" cy="685800"/>
          </a:xfrm>
          <a:prstGeom prst="rect">
            <a:avLst/>
          </a:prstGeom>
          <a:noFill/>
          <a:ln>
            <a:noFill/>
          </a:ln>
        </p:spPr>
      </p:pic>
      <p:pic>
        <p:nvPicPr>
          <p:cNvPr id="854" name="Google Shape;854;p2"/>
          <p:cNvPicPr preferRelativeResize="0"/>
          <p:nvPr/>
        </p:nvPicPr>
        <p:blipFill rotWithShape="1">
          <a:blip r:embed="rId4">
            <a:alphaModFix/>
          </a:blip>
          <a:srcRect l="5680" t="10694" r="14558" b="12834"/>
          <a:stretch/>
        </p:blipFill>
        <p:spPr>
          <a:xfrm>
            <a:off x="142708" y="1173468"/>
            <a:ext cx="2388076" cy="3037261"/>
          </a:xfrm>
          <a:prstGeom prst="rect">
            <a:avLst/>
          </a:prstGeom>
          <a:noFill/>
          <a:ln>
            <a:noFill/>
          </a:ln>
        </p:spPr>
      </p:pic>
      <p:sp>
        <p:nvSpPr>
          <p:cNvPr id="855" name="Google Shape;855;p2"/>
          <p:cNvSpPr/>
          <p:nvPr/>
        </p:nvSpPr>
        <p:spPr>
          <a:xfrm>
            <a:off x="416547" y="1946674"/>
            <a:ext cx="1643342" cy="646290"/>
          </a:xfrm>
          <a:prstGeom prst="rect">
            <a:avLst/>
          </a:prstGeom>
          <a:noFill/>
          <a:ln>
            <a:noFill/>
          </a:ln>
        </p:spPr>
        <p:txBody>
          <a:bodyPr spcFirstLastPara="1" wrap="square" lIns="91425" tIns="45700" rIns="91425" bIns="45700" anchor="t" anchorCtr="0">
            <a:spAutoFit/>
          </a:bodyPr>
          <a:lstStyle/>
          <a:p>
            <a:pPr lvl="0" algn="just"/>
            <a:r>
              <a:rPr lang="vi-VN" sz="1800" b="1" dirty="0">
                <a:latin typeface="Times New Roman"/>
                <a:ea typeface="Times New Roman"/>
                <a:cs typeface="Times New Roman"/>
                <a:sym typeface="Times New Roman"/>
              </a:rPr>
              <a:t>là thành phần phụ của câu</a:t>
            </a:r>
            <a:endParaRPr kumimoji="0"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856" name="Google Shape;856;p2"/>
          <p:cNvSpPr/>
          <p:nvPr/>
        </p:nvSpPr>
        <p:spPr>
          <a:xfrm>
            <a:off x="3595702" y="1715821"/>
            <a:ext cx="1394544" cy="1754286"/>
          </a:xfrm>
          <a:prstGeom prst="rect">
            <a:avLst/>
          </a:prstGeom>
          <a:noFill/>
          <a:ln>
            <a:noFill/>
          </a:ln>
        </p:spPr>
        <p:txBody>
          <a:bodyPr spcFirstLastPara="1" wrap="square" lIns="91425" tIns="45700" rIns="91425" bIns="45700" anchor="t" anchorCtr="0">
            <a:spAutoFit/>
          </a:bodyPr>
          <a:lstStyle/>
          <a:p>
            <a:pPr lvl="0" algn="just"/>
            <a:r>
              <a:rPr lang="vi-VN" sz="1800" b="1" dirty="0">
                <a:latin typeface="Times New Roman"/>
                <a:ea typeface="Times New Roman"/>
                <a:cs typeface="Times New Roman"/>
                <a:sym typeface="Times New Roman"/>
              </a:rPr>
              <a:t>xác định thời gian, nơichốn,nguyênnhân, mục đích, …</a:t>
            </a:r>
            <a:endParaRPr kumimoji="0"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pic>
        <p:nvPicPr>
          <p:cNvPr id="20" name="Google Shape;840;p2">
            <a:extLst>
              <a:ext uri="{FF2B5EF4-FFF2-40B4-BE49-F238E27FC236}">
                <a16:creationId xmlns:a16="http://schemas.microsoft.com/office/drawing/2014/main" id="{AFD38ACD-FBDA-4EF8-BC83-497780A5B884}"/>
              </a:ext>
            </a:extLst>
          </p:cNvPr>
          <p:cNvPicPr preferRelativeResize="0"/>
          <p:nvPr/>
        </p:nvPicPr>
        <p:blipFill rotWithShape="1">
          <a:blip r:embed="rId4">
            <a:alphaModFix/>
          </a:blip>
          <a:srcRect l="5680" t="10694" r="14558" b="12834"/>
          <a:stretch/>
        </p:blipFill>
        <p:spPr>
          <a:xfrm>
            <a:off x="5825896" y="962380"/>
            <a:ext cx="2403704" cy="2923820"/>
          </a:xfrm>
          <a:prstGeom prst="rect">
            <a:avLst/>
          </a:prstGeom>
          <a:noFill/>
          <a:ln>
            <a:noFill/>
          </a:ln>
        </p:spPr>
      </p:pic>
      <p:pic>
        <p:nvPicPr>
          <p:cNvPr id="21" name="Google Shape;846;p2">
            <a:extLst>
              <a:ext uri="{FF2B5EF4-FFF2-40B4-BE49-F238E27FC236}">
                <a16:creationId xmlns:a16="http://schemas.microsoft.com/office/drawing/2014/main" id="{5CE40165-5D94-4417-BAF0-D5E6E16B925C}"/>
              </a:ext>
            </a:extLst>
          </p:cNvPr>
          <p:cNvPicPr preferRelativeResize="0"/>
          <p:nvPr/>
        </p:nvPicPr>
        <p:blipFill rotWithShape="1">
          <a:blip r:embed="rId5">
            <a:alphaModFix/>
          </a:blip>
          <a:srcRect l="59741" r="30649" b="68635"/>
          <a:stretch/>
        </p:blipFill>
        <p:spPr>
          <a:xfrm>
            <a:off x="7187983" y="682661"/>
            <a:ext cx="724989" cy="903696"/>
          </a:xfrm>
          <a:prstGeom prst="rect">
            <a:avLst/>
          </a:prstGeom>
          <a:noFill/>
          <a:ln>
            <a:noFill/>
          </a:ln>
        </p:spPr>
      </p:pic>
      <p:sp>
        <p:nvSpPr>
          <p:cNvPr id="22" name="Google Shape;856;p2">
            <a:extLst>
              <a:ext uri="{FF2B5EF4-FFF2-40B4-BE49-F238E27FC236}">
                <a16:creationId xmlns:a16="http://schemas.microsoft.com/office/drawing/2014/main" id="{224B175E-C856-41B8-AFC0-DD2E793E6D60}"/>
              </a:ext>
            </a:extLst>
          </p:cNvPr>
          <p:cNvSpPr/>
          <p:nvPr/>
        </p:nvSpPr>
        <p:spPr>
          <a:xfrm>
            <a:off x="6268057" y="1745382"/>
            <a:ext cx="1548509" cy="923289"/>
          </a:xfrm>
          <a:prstGeom prst="rect">
            <a:avLst/>
          </a:prstGeom>
          <a:noFill/>
          <a:ln>
            <a:noFill/>
          </a:ln>
        </p:spPr>
        <p:txBody>
          <a:bodyPr spcFirstLastPara="1" wrap="square" lIns="91425" tIns="45700" rIns="91425" bIns="45700" anchor="t" anchorCtr="0">
            <a:spAutoFit/>
          </a:bodyPr>
          <a:lstStyle/>
          <a:p>
            <a:pPr lvl="0" algn="just"/>
            <a:r>
              <a:rPr lang="vi-VN" sz="1800" b="1" dirty="0">
                <a:latin typeface="Times New Roman"/>
                <a:ea typeface="Times New Roman"/>
                <a:cs typeface="Times New Roman"/>
                <a:sym typeface="Times New Roman"/>
              </a:rPr>
              <a:t>của sự việc được nêu trong câu.</a:t>
            </a:r>
            <a:endParaRPr kumimoji="0"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23" name="Google Shape;1087;p13">
            <a:extLst>
              <a:ext uri="{FF2B5EF4-FFF2-40B4-BE49-F238E27FC236}">
                <a16:creationId xmlns:a16="http://schemas.microsoft.com/office/drawing/2014/main" id="{CE5BD69F-0532-4454-996F-B8E397EB309A}"/>
              </a:ext>
            </a:extLst>
          </p:cNvPr>
          <p:cNvSpPr txBox="1"/>
          <p:nvPr/>
        </p:nvSpPr>
        <p:spPr>
          <a:xfrm>
            <a:off x="3449950" y="605685"/>
            <a:ext cx="2263731" cy="584775"/>
          </a:xfrm>
          <a:prstGeom prst="rect">
            <a:avLst/>
          </a:prstGeom>
          <a:noFill/>
          <a:ln>
            <a:noFill/>
          </a:ln>
        </p:spPr>
        <p:txBody>
          <a:bodyPr spcFirstLastPara="1" wrap="square" lIns="91425" tIns="45700" rIns="91425" bIns="45700" anchor="t" anchorCtr="0">
            <a:spAutoFit/>
          </a:bodyPr>
          <a:lstStyle/>
          <a:p>
            <a:pPr lvl="0"/>
            <a:r>
              <a:rPr lang="en-US" sz="3200" b="1" dirty="0" err="1">
                <a:solidFill>
                  <a:srgbClr val="2F5496"/>
                </a:solidFill>
                <a:latin typeface="Times New Roman"/>
                <a:ea typeface="Times New Roman"/>
                <a:cs typeface="Times New Roman"/>
                <a:sym typeface="Times New Roman"/>
              </a:rPr>
              <a:t>Trạng</a:t>
            </a:r>
            <a:r>
              <a:rPr lang="en-US" sz="3200" b="1" dirty="0">
                <a:solidFill>
                  <a:srgbClr val="2F5496"/>
                </a:solidFill>
                <a:latin typeface="Times New Roman"/>
                <a:ea typeface="Times New Roman"/>
                <a:cs typeface="Times New Roman"/>
                <a:sym typeface="Times New Roman"/>
              </a:rPr>
              <a:t> </a:t>
            </a:r>
            <a:r>
              <a:rPr lang="en-US" sz="3200" b="1" dirty="0" err="1">
                <a:solidFill>
                  <a:srgbClr val="2F5496"/>
                </a:solidFill>
                <a:latin typeface="Times New Roman"/>
                <a:ea typeface="Times New Roman"/>
                <a:cs typeface="Times New Roman"/>
                <a:sym typeface="Times New Roman"/>
              </a:rPr>
              <a:t>ngữ</a:t>
            </a:r>
            <a:endParaRPr dirty="0"/>
          </a:p>
        </p:txBody>
      </p:sp>
    </p:spTree>
    <p:extLst>
      <p:ext uri="{BB962C8B-B14F-4D97-AF65-F5344CB8AC3E}">
        <p14:creationId xmlns:p14="http://schemas.microsoft.com/office/powerpoint/2010/main" val="73230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44"/>
                                        </p:tgtEl>
                                        <p:attrNameLst>
                                          <p:attrName>style.visibility</p:attrName>
                                        </p:attrNameLst>
                                      </p:cBhvr>
                                      <p:to>
                                        <p:strVal val="visible"/>
                                      </p:to>
                                    </p:set>
                                    <p:anim calcmode="lin" valueType="num">
                                      <p:cBhvr additive="base">
                                        <p:cTn id="7" dur="500"/>
                                        <p:tgtEl>
                                          <p:spTgt spid="844"/>
                                        </p:tgtEl>
                                        <p:attrNameLst>
                                          <p:attrName>ppt_w</p:attrName>
                                        </p:attrNameLst>
                                      </p:cBhvr>
                                      <p:tavLst>
                                        <p:tav tm="0">
                                          <p:val>
                                            <p:strVal val="0"/>
                                          </p:val>
                                        </p:tav>
                                        <p:tav tm="100000">
                                          <p:val>
                                            <p:strVal val="#ppt_w"/>
                                          </p:val>
                                        </p:tav>
                                      </p:tavLst>
                                    </p:anim>
                                    <p:anim calcmode="lin" valueType="num">
                                      <p:cBhvr additive="base">
                                        <p:cTn id="8" dur="500"/>
                                        <p:tgtEl>
                                          <p:spTgt spid="84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55"/>
                                        </p:tgtEl>
                                        <p:attrNameLst>
                                          <p:attrName>style.visibility</p:attrName>
                                        </p:attrNameLst>
                                      </p:cBhvr>
                                      <p:to>
                                        <p:strVal val="visible"/>
                                      </p:to>
                                    </p:set>
                                    <p:animEffect transition="in" filter="barn(inVertical)">
                                      <p:cBhvr>
                                        <p:cTn id="18" dur="500"/>
                                        <p:tgtEl>
                                          <p:spTgt spid="855"/>
                                        </p:tgtEl>
                                      </p:cBhvr>
                                    </p:animEffect>
                                  </p:childTnLst>
                                </p:cTn>
                              </p:par>
                              <p:par>
                                <p:cTn id="19" presetID="16" presetClass="entr" presetSubtype="21" fill="hold" nodeType="withEffect">
                                  <p:stCondLst>
                                    <p:cond delay="0"/>
                                  </p:stCondLst>
                                  <p:childTnLst>
                                    <p:set>
                                      <p:cBhvr>
                                        <p:cTn id="20" dur="1" fill="hold">
                                          <p:stCondLst>
                                            <p:cond delay="0"/>
                                          </p:stCondLst>
                                        </p:cTn>
                                        <p:tgtEl>
                                          <p:spTgt spid="854"/>
                                        </p:tgtEl>
                                        <p:attrNameLst>
                                          <p:attrName>style.visibility</p:attrName>
                                        </p:attrNameLst>
                                      </p:cBhvr>
                                      <p:to>
                                        <p:strVal val="visible"/>
                                      </p:to>
                                    </p:set>
                                    <p:animEffect transition="in" filter="barn(inVertical)">
                                      <p:cBhvr>
                                        <p:cTn id="21" dur="500"/>
                                        <p:tgtEl>
                                          <p:spTgt spid="85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56"/>
                                        </p:tgtEl>
                                        <p:attrNameLst>
                                          <p:attrName>style.visibility</p:attrName>
                                        </p:attrNameLst>
                                      </p:cBhvr>
                                      <p:to>
                                        <p:strVal val="visible"/>
                                      </p:to>
                                    </p:set>
                                    <p:animEffect transition="in" filter="barn(inVertical)">
                                      <p:cBhvr>
                                        <p:cTn id="26" dur="500"/>
                                        <p:tgtEl>
                                          <p:spTgt spid="856"/>
                                        </p:tgtEl>
                                      </p:cBhvr>
                                    </p:animEffect>
                                  </p:childTnLst>
                                </p:cTn>
                              </p:par>
                              <p:par>
                                <p:cTn id="27" presetID="16" presetClass="entr" presetSubtype="21" fill="hold" nodeType="withEffect">
                                  <p:stCondLst>
                                    <p:cond delay="0"/>
                                  </p:stCondLst>
                                  <p:childTnLst>
                                    <p:set>
                                      <p:cBhvr>
                                        <p:cTn id="28" dur="1" fill="hold">
                                          <p:stCondLst>
                                            <p:cond delay="0"/>
                                          </p:stCondLst>
                                        </p:cTn>
                                        <p:tgtEl>
                                          <p:spTgt spid="840"/>
                                        </p:tgtEl>
                                        <p:attrNameLst>
                                          <p:attrName>style.visibility</p:attrName>
                                        </p:attrNameLst>
                                      </p:cBhvr>
                                      <p:to>
                                        <p:strVal val="visible"/>
                                      </p:to>
                                    </p:set>
                                    <p:animEffect transition="in" filter="barn(inVertical)">
                                      <p:cBhvr>
                                        <p:cTn id="29" dur="500"/>
                                        <p:tgtEl>
                                          <p:spTgt spid="84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 grpId="0"/>
      <p:bldP spid="856"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a16="http://schemas.microsoft.com/office/drawing/2014/main" id="{01FB45E9-3090-4482-8F16-F8DDBC03002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6">
            <a:extLst>
              <a:ext uri="{FF2B5EF4-FFF2-40B4-BE49-F238E27FC236}">
                <a16:creationId xmlns:a16="http://schemas.microsoft.com/office/drawing/2014/main" id="{DCC3D434-C5C5-4B1C-AEDF-4F9DCB506E9D}"/>
              </a:ext>
            </a:extLst>
          </p:cNvPr>
          <p:cNvGrpSpPr>
            <a:grpSpLocks/>
          </p:cNvGrpSpPr>
          <p:nvPr/>
        </p:nvGrpSpPr>
        <p:grpSpPr bwMode="auto">
          <a:xfrm>
            <a:off x="621435" y="1020932"/>
            <a:ext cx="7901127" cy="4598633"/>
            <a:chOff x="1213" y="1947"/>
            <a:chExt cx="10010" cy="4712"/>
          </a:xfrm>
        </p:grpSpPr>
        <p:grpSp>
          <p:nvGrpSpPr>
            <p:cNvPr id="8" name="Group 7">
              <a:extLst>
                <a:ext uri="{FF2B5EF4-FFF2-40B4-BE49-F238E27FC236}">
                  <a16:creationId xmlns:a16="http://schemas.microsoft.com/office/drawing/2014/main" id="{C717D6B0-4D14-4812-95AC-38F2D322D681}"/>
                </a:ext>
              </a:extLst>
            </p:cNvPr>
            <p:cNvGrpSpPr>
              <a:grpSpLocks/>
            </p:cNvGrpSpPr>
            <p:nvPr/>
          </p:nvGrpSpPr>
          <p:grpSpPr bwMode="auto">
            <a:xfrm>
              <a:off x="4128" y="2420"/>
              <a:ext cx="4386" cy="3720"/>
              <a:chOff x="3480" y="3160"/>
              <a:chExt cx="4386" cy="3720"/>
            </a:xfrm>
          </p:grpSpPr>
          <p:sp>
            <p:nvSpPr>
              <p:cNvPr id="13" name="AutoShape 4">
                <a:extLst>
                  <a:ext uri="{FF2B5EF4-FFF2-40B4-BE49-F238E27FC236}">
                    <a16:creationId xmlns:a16="http://schemas.microsoft.com/office/drawing/2014/main" id="{B421520A-CC79-44B6-BB62-4C749E0F9A5B}"/>
                  </a:ext>
                </a:extLst>
              </p:cNvPr>
              <p:cNvSpPr>
                <a:spLocks noChangeArrowheads="1"/>
              </p:cNvSpPr>
              <p:nvPr/>
            </p:nvSpPr>
            <p:spPr bwMode="auto">
              <a:xfrm>
                <a:off x="3480" y="3160"/>
                <a:ext cx="4386" cy="3720"/>
              </a:xfrm>
              <a:prstGeom prst="flowChartOr">
                <a:avLst/>
              </a:prstGeom>
              <a:solidFill>
                <a:srgbClr val="A8D08D"/>
              </a:solidFill>
              <a:ln w="38100">
                <a:solidFill>
                  <a:srgbClr val="FFFFFF"/>
                </a:solidFill>
                <a:round/>
                <a:headEnd/>
                <a:tailEnd/>
              </a:ln>
            </p:spPr>
            <p:txBody>
              <a:bodyPr rot="0" vert="horz" wrap="square" lIns="91440" tIns="45720" rIns="91440" bIns="45720" anchor="t" anchorCtr="0" upright="1">
                <a:noAutofit/>
              </a:bodyPr>
              <a:lstStyle/>
              <a:p>
                <a:endParaRPr lang="en-US"/>
              </a:p>
            </p:txBody>
          </p:sp>
          <p:sp>
            <p:nvSpPr>
              <p:cNvPr id="14" name="AutoShape 5">
                <a:extLst>
                  <a:ext uri="{FF2B5EF4-FFF2-40B4-BE49-F238E27FC236}">
                    <a16:creationId xmlns:a16="http://schemas.microsoft.com/office/drawing/2014/main" id="{6F7AA8D7-B1C3-46A9-9621-9EC399165CFB}"/>
                  </a:ext>
                </a:extLst>
              </p:cNvPr>
              <p:cNvSpPr>
                <a:spLocks noChangeArrowheads="1"/>
              </p:cNvSpPr>
              <p:nvPr/>
            </p:nvSpPr>
            <p:spPr bwMode="auto">
              <a:xfrm>
                <a:off x="4067" y="3933"/>
                <a:ext cx="1453" cy="520"/>
              </a:xfrm>
              <a:prstGeom prst="roundRect">
                <a:avLst>
                  <a:gd name="adj" fmla="val 16667"/>
                </a:avLst>
              </a:prstGeom>
              <a:solidFill>
                <a:srgbClr val="A8D08D"/>
              </a:solidFill>
              <a:ln w="38100">
                <a:solidFill>
                  <a:srgbClr val="A8D08D"/>
                </a:solidFill>
                <a:round/>
                <a:headEnd/>
                <a:tailEnd/>
              </a:ln>
            </p:spPr>
            <p:txBody>
              <a:bodyPr rot="0" vert="horz" wrap="square" lIns="91440" tIns="45720" rIns="91440" bIns="45720" anchor="t" anchorCtr="0" upright="1">
                <a:noAutofit/>
              </a:bodyPr>
              <a:lstStyle/>
              <a:p>
                <a:pPr algn="ctr">
                  <a:spcAft>
                    <a:spcPts val="0"/>
                  </a:spcAft>
                </a:pPr>
                <a:r>
                  <a:rPr lang="en-US" sz="1400" kern="100">
                    <a:effectLst/>
                    <a:latin typeface="Times New Roman" panose="02020603050405020304" pitchFamily="18" charset="0"/>
                    <a:ea typeface="SimSun" panose="02010600030101010101" pitchFamily="2" charset="-122"/>
                  </a:rPr>
                  <a:t>Xuân</a:t>
                </a:r>
                <a:endParaRPr lang="en-US" sz="1200" kern="100">
                  <a:effectLst/>
                  <a:latin typeface="Times New Roman" panose="02020603050405020304" pitchFamily="18" charset="0"/>
                  <a:ea typeface="SimSun" panose="02010600030101010101" pitchFamily="2" charset="-122"/>
                </a:endParaRPr>
              </a:p>
            </p:txBody>
          </p:sp>
          <p:sp>
            <p:nvSpPr>
              <p:cNvPr id="15" name="AutoShape 6">
                <a:extLst>
                  <a:ext uri="{FF2B5EF4-FFF2-40B4-BE49-F238E27FC236}">
                    <a16:creationId xmlns:a16="http://schemas.microsoft.com/office/drawing/2014/main" id="{00197B57-7100-4620-A83B-046BCE341917}"/>
                  </a:ext>
                </a:extLst>
              </p:cNvPr>
              <p:cNvSpPr>
                <a:spLocks noChangeArrowheads="1"/>
              </p:cNvSpPr>
              <p:nvPr/>
            </p:nvSpPr>
            <p:spPr bwMode="auto">
              <a:xfrm>
                <a:off x="5854" y="3933"/>
                <a:ext cx="1453" cy="520"/>
              </a:xfrm>
              <a:prstGeom prst="roundRect">
                <a:avLst>
                  <a:gd name="adj" fmla="val 16667"/>
                </a:avLst>
              </a:prstGeom>
              <a:solidFill>
                <a:srgbClr val="A8D08D"/>
              </a:solidFill>
              <a:ln w="38100">
                <a:solidFill>
                  <a:srgbClr val="A8D08D"/>
                </a:solidFill>
                <a:round/>
                <a:headEnd/>
                <a:tailEnd/>
              </a:ln>
            </p:spPr>
            <p:txBody>
              <a:bodyPr rot="0" vert="horz" wrap="square" lIns="91440" tIns="45720" rIns="91440" bIns="45720" anchor="t" anchorCtr="0" upright="1">
                <a:noAutofit/>
              </a:bodyPr>
              <a:lstStyle/>
              <a:p>
                <a:pPr algn="ctr">
                  <a:spcAft>
                    <a:spcPts val="0"/>
                  </a:spcAft>
                </a:pPr>
                <a:r>
                  <a:rPr lang="en-US" sz="1400" kern="100">
                    <a:effectLst/>
                    <a:latin typeface="Times New Roman" panose="02020603050405020304" pitchFamily="18" charset="0"/>
                    <a:ea typeface="SimSun" panose="02010600030101010101" pitchFamily="2" charset="-122"/>
                  </a:rPr>
                  <a:t>Hạ</a:t>
                </a:r>
                <a:endParaRPr lang="en-US" sz="1200" kern="100">
                  <a:effectLst/>
                  <a:latin typeface="Times New Roman" panose="02020603050405020304" pitchFamily="18" charset="0"/>
                  <a:ea typeface="SimSun" panose="02010600030101010101" pitchFamily="2" charset="-122"/>
                </a:endParaRPr>
              </a:p>
            </p:txBody>
          </p:sp>
          <p:sp>
            <p:nvSpPr>
              <p:cNvPr id="16" name="AutoShape 7">
                <a:extLst>
                  <a:ext uri="{FF2B5EF4-FFF2-40B4-BE49-F238E27FC236}">
                    <a16:creationId xmlns:a16="http://schemas.microsoft.com/office/drawing/2014/main" id="{7693D63E-6859-4702-88B5-E6B90703542D}"/>
                  </a:ext>
                </a:extLst>
              </p:cNvPr>
              <p:cNvSpPr>
                <a:spLocks noChangeArrowheads="1"/>
              </p:cNvSpPr>
              <p:nvPr/>
            </p:nvSpPr>
            <p:spPr bwMode="auto">
              <a:xfrm>
                <a:off x="4067" y="5440"/>
                <a:ext cx="1453" cy="520"/>
              </a:xfrm>
              <a:prstGeom prst="roundRect">
                <a:avLst>
                  <a:gd name="adj" fmla="val 16667"/>
                </a:avLst>
              </a:prstGeom>
              <a:solidFill>
                <a:srgbClr val="A8D08D"/>
              </a:solidFill>
              <a:ln w="38100">
                <a:solidFill>
                  <a:srgbClr val="A8D08D"/>
                </a:solidFill>
                <a:round/>
                <a:headEnd/>
                <a:tailEnd/>
              </a:ln>
            </p:spPr>
            <p:txBody>
              <a:bodyPr rot="0" vert="horz" wrap="square" lIns="91440" tIns="45720" rIns="91440" bIns="45720" anchor="t" anchorCtr="0" upright="1">
                <a:noAutofit/>
              </a:bodyPr>
              <a:lstStyle/>
              <a:p>
                <a:pPr algn="ctr">
                  <a:spcAft>
                    <a:spcPts val="0"/>
                  </a:spcAft>
                </a:pPr>
                <a:r>
                  <a:rPr lang="en-US" sz="1400" kern="100">
                    <a:effectLst/>
                    <a:latin typeface="Times New Roman" panose="02020603050405020304" pitchFamily="18" charset="0"/>
                    <a:ea typeface="SimSun" panose="02010600030101010101" pitchFamily="2" charset="-122"/>
                  </a:rPr>
                  <a:t>Thu</a:t>
                </a:r>
                <a:endParaRPr lang="en-US" sz="1200" kern="100">
                  <a:effectLst/>
                  <a:latin typeface="Times New Roman" panose="02020603050405020304" pitchFamily="18" charset="0"/>
                  <a:ea typeface="SimSun" panose="02010600030101010101" pitchFamily="2" charset="-122"/>
                </a:endParaRPr>
              </a:p>
            </p:txBody>
          </p:sp>
          <p:sp>
            <p:nvSpPr>
              <p:cNvPr id="17" name="AutoShape 8">
                <a:extLst>
                  <a:ext uri="{FF2B5EF4-FFF2-40B4-BE49-F238E27FC236}">
                    <a16:creationId xmlns:a16="http://schemas.microsoft.com/office/drawing/2014/main" id="{A9A9A42B-14DA-41CA-A671-C7E0D7A525D6}"/>
                  </a:ext>
                </a:extLst>
              </p:cNvPr>
              <p:cNvSpPr>
                <a:spLocks noChangeArrowheads="1"/>
              </p:cNvSpPr>
              <p:nvPr/>
            </p:nvSpPr>
            <p:spPr bwMode="auto">
              <a:xfrm>
                <a:off x="5854" y="5440"/>
                <a:ext cx="1453" cy="520"/>
              </a:xfrm>
              <a:prstGeom prst="roundRect">
                <a:avLst>
                  <a:gd name="adj" fmla="val 16667"/>
                </a:avLst>
              </a:prstGeom>
              <a:solidFill>
                <a:srgbClr val="A8D08D"/>
              </a:solidFill>
              <a:ln w="38100">
                <a:solidFill>
                  <a:srgbClr val="A8D08D"/>
                </a:solidFill>
                <a:round/>
                <a:headEnd/>
                <a:tailEnd/>
              </a:ln>
            </p:spPr>
            <p:txBody>
              <a:bodyPr rot="0" vert="horz" wrap="square" lIns="91440" tIns="45720" rIns="91440" bIns="45720" anchor="t" anchorCtr="0" upright="1">
                <a:noAutofit/>
              </a:bodyPr>
              <a:lstStyle/>
              <a:p>
                <a:pPr algn="ctr">
                  <a:spcAft>
                    <a:spcPts val="0"/>
                  </a:spcAft>
                </a:pPr>
                <a:r>
                  <a:rPr lang="en-US" sz="1400" kern="100">
                    <a:effectLst/>
                    <a:latin typeface="Times New Roman" panose="02020603050405020304" pitchFamily="18" charset="0"/>
                    <a:ea typeface="SimSun" panose="02010600030101010101" pitchFamily="2" charset="-122"/>
                  </a:rPr>
                  <a:t>Đông</a:t>
                </a:r>
                <a:endParaRPr lang="en-US" sz="1200" kern="100">
                  <a:effectLst/>
                  <a:latin typeface="Times New Roman" panose="02020603050405020304" pitchFamily="18" charset="0"/>
                  <a:ea typeface="SimSun" panose="02010600030101010101" pitchFamily="2" charset="-122"/>
                </a:endParaRPr>
              </a:p>
            </p:txBody>
          </p:sp>
        </p:grpSp>
        <p:sp>
          <p:nvSpPr>
            <p:cNvPr id="9" name="AutoShape 9">
              <a:extLst>
                <a:ext uri="{FF2B5EF4-FFF2-40B4-BE49-F238E27FC236}">
                  <a16:creationId xmlns:a16="http://schemas.microsoft.com/office/drawing/2014/main" id="{6BD7664E-5FAC-4EDB-B975-CF7818BEFE56}"/>
                </a:ext>
              </a:extLst>
            </p:cNvPr>
            <p:cNvSpPr>
              <a:spLocks noChangeArrowheads="1"/>
            </p:cNvSpPr>
            <p:nvPr/>
          </p:nvSpPr>
          <p:spPr bwMode="auto">
            <a:xfrm>
              <a:off x="1213" y="1947"/>
              <a:ext cx="3867" cy="1246"/>
            </a:xfrm>
            <a:prstGeom prst="roundRect">
              <a:avLst>
                <a:gd name="adj" fmla="val 16667"/>
              </a:avLst>
            </a:prstGeom>
            <a:solidFill>
              <a:srgbClr val="FFFFFF"/>
            </a:solidFill>
            <a:ln w="19050">
              <a:solidFill>
                <a:srgbClr val="A8D08D"/>
              </a:solidFill>
              <a:round/>
              <a:headEnd/>
              <a:tailEnd/>
            </a:ln>
          </p:spPr>
          <p:txBody>
            <a:bodyPr rot="0" vert="horz" wrap="square" lIns="91440" tIns="45720" rIns="91440" bIns="45720" anchor="t" anchorCtr="0" upright="1">
              <a:noAutofit/>
            </a:bodyPr>
            <a:lstStyle/>
            <a:p>
              <a:pPr algn="ctr">
                <a:spcAft>
                  <a:spcPts val="0"/>
                </a:spcAft>
              </a:pPr>
              <a:r>
                <a:rPr lang="en-US" sz="1200" kern="100">
                  <a:effectLst/>
                  <a:latin typeface="Times New Roman" panose="02020603050405020304" pitchFamily="18" charset="0"/>
                  <a:ea typeface="SimSun" panose="02010600030101010101" pitchFamily="2" charset="-122"/>
                </a:rPr>
                <a:t>Cỏ non xanh rợn chân trời</a:t>
              </a:r>
            </a:p>
            <a:p>
              <a:pPr algn="ctr">
                <a:spcAft>
                  <a:spcPts val="0"/>
                </a:spcAft>
              </a:pPr>
              <a:r>
                <a:rPr lang="en-US" sz="1200" kern="100">
                  <a:effectLst/>
                  <a:latin typeface="Times New Roman" panose="02020603050405020304" pitchFamily="18" charset="0"/>
                  <a:ea typeface="SimSun" panose="02010600030101010101" pitchFamily="2" charset="-122"/>
                </a:rPr>
                <a:t>Cành lê trắng điểm một vài bông hoa</a:t>
              </a:r>
            </a:p>
          </p:txBody>
        </p:sp>
        <p:sp>
          <p:nvSpPr>
            <p:cNvPr id="10" name="AutoShape 10">
              <a:extLst>
                <a:ext uri="{FF2B5EF4-FFF2-40B4-BE49-F238E27FC236}">
                  <a16:creationId xmlns:a16="http://schemas.microsoft.com/office/drawing/2014/main" id="{E474EED9-7F3B-407F-9FA0-00E3AADB7023}"/>
                </a:ext>
              </a:extLst>
            </p:cNvPr>
            <p:cNvSpPr>
              <a:spLocks noChangeArrowheads="1"/>
            </p:cNvSpPr>
            <p:nvPr/>
          </p:nvSpPr>
          <p:spPr bwMode="auto">
            <a:xfrm>
              <a:off x="7274" y="2053"/>
              <a:ext cx="3867" cy="1246"/>
            </a:xfrm>
            <a:prstGeom prst="roundRect">
              <a:avLst>
                <a:gd name="adj" fmla="val 16667"/>
              </a:avLst>
            </a:prstGeom>
            <a:solidFill>
              <a:srgbClr val="FFFFFF"/>
            </a:solidFill>
            <a:ln w="28575">
              <a:solidFill>
                <a:srgbClr val="A8D08D"/>
              </a:solidFill>
              <a:round/>
              <a:headEnd/>
              <a:tailEnd/>
            </a:ln>
          </p:spPr>
          <p:txBody>
            <a:bodyPr rot="0" vert="horz" wrap="square" lIns="91440" tIns="45720" rIns="91440" bIns="45720" anchor="t" anchorCtr="0" upright="1">
              <a:noAutofit/>
            </a:bodyPr>
            <a:lstStyle/>
            <a:p>
              <a:pPr marL="450215" algn="ctr">
                <a:spcAft>
                  <a:spcPts val="0"/>
                </a:spcAft>
              </a:pPr>
              <a:r>
                <a:rPr lang="en-US" sz="1200" kern="100" dirty="0">
                  <a:effectLst/>
                  <a:latin typeface="Times New Roman" panose="02020603050405020304" pitchFamily="18" charset="0"/>
                  <a:ea typeface="SimSun" panose="02010600030101010101" pitchFamily="2" charset="-122"/>
                </a:rPr>
                <a:t>……………………………………………………………………………………………………………………………………………………………………………………………………..</a:t>
              </a:r>
            </a:p>
          </p:txBody>
        </p:sp>
        <p:sp>
          <p:nvSpPr>
            <p:cNvPr id="11" name="AutoShape 11">
              <a:extLst>
                <a:ext uri="{FF2B5EF4-FFF2-40B4-BE49-F238E27FC236}">
                  <a16:creationId xmlns:a16="http://schemas.microsoft.com/office/drawing/2014/main" id="{722999B7-018F-4B6F-B21D-B37C50EF8DDF}"/>
                </a:ext>
              </a:extLst>
            </p:cNvPr>
            <p:cNvSpPr>
              <a:spLocks noChangeArrowheads="1"/>
            </p:cNvSpPr>
            <p:nvPr/>
          </p:nvSpPr>
          <p:spPr bwMode="auto">
            <a:xfrm>
              <a:off x="7356" y="5413"/>
              <a:ext cx="3867" cy="1246"/>
            </a:xfrm>
            <a:prstGeom prst="roundRect">
              <a:avLst>
                <a:gd name="adj" fmla="val 16667"/>
              </a:avLst>
            </a:prstGeom>
            <a:solidFill>
              <a:srgbClr val="FFFFFF"/>
            </a:solidFill>
            <a:ln w="28575">
              <a:solidFill>
                <a:srgbClr val="A8D08D"/>
              </a:solidFill>
              <a:round/>
              <a:headEnd/>
              <a:tailEnd/>
            </a:ln>
          </p:spPr>
          <p:txBody>
            <a:bodyPr rot="0" vert="horz" wrap="square" lIns="91440" tIns="45720" rIns="91440" bIns="45720" anchor="t" anchorCtr="0" upright="1">
              <a:noAutofit/>
            </a:bodyPr>
            <a:lstStyle/>
            <a:p>
              <a:pPr marL="450215" algn="ctr">
                <a:spcAft>
                  <a:spcPts val="0"/>
                </a:spcAft>
              </a:pPr>
              <a:r>
                <a:rPr lang="en-US" sz="1200" kern="100" dirty="0">
                  <a:effectLst/>
                  <a:latin typeface="Times New Roman" panose="02020603050405020304" pitchFamily="18" charset="0"/>
                  <a:ea typeface="SimSun" panose="02010600030101010101" pitchFamily="2" charset="-122"/>
                </a:rPr>
                <a:t>…………………………………………………………………………………………………………………………………………………………………………………………………….</a:t>
              </a:r>
            </a:p>
          </p:txBody>
        </p:sp>
        <p:sp>
          <p:nvSpPr>
            <p:cNvPr id="12" name="AutoShape 12">
              <a:extLst>
                <a:ext uri="{FF2B5EF4-FFF2-40B4-BE49-F238E27FC236}">
                  <a16:creationId xmlns:a16="http://schemas.microsoft.com/office/drawing/2014/main" id="{7470712D-08B9-4CBF-9387-DEAC2F6379B7}"/>
                </a:ext>
              </a:extLst>
            </p:cNvPr>
            <p:cNvSpPr>
              <a:spLocks noChangeArrowheads="1"/>
            </p:cNvSpPr>
            <p:nvPr/>
          </p:nvSpPr>
          <p:spPr bwMode="auto">
            <a:xfrm>
              <a:off x="1223" y="5412"/>
              <a:ext cx="3867" cy="1246"/>
            </a:xfrm>
            <a:prstGeom prst="roundRect">
              <a:avLst>
                <a:gd name="adj" fmla="val 16667"/>
              </a:avLst>
            </a:prstGeom>
            <a:solidFill>
              <a:srgbClr val="FFFFFF"/>
            </a:solidFill>
            <a:ln w="28575">
              <a:solidFill>
                <a:srgbClr val="A8D08D"/>
              </a:solidFill>
              <a:round/>
              <a:headEnd/>
              <a:tailEnd/>
            </a:ln>
          </p:spPr>
          <p:txBody>
            <a:bodyPr rot="0" vert="horz" wrap="square" lIns="91440" tIns="45720" rIns="91440" bIns="45720" anchor="t" anchorCtr="0" upright="1">
              <a:noAutofit/>
            </a:bodyPr>
            <a:lstStyle/>
            <a:p>
              <a:pPr marR="393065" algn="ctr">
                <a:spcAft>
                  <a:spcPts val="0"/>
                </a:spcAft>
              </a:pPr>
              <a:r>
                <a:rPr lang="en-US" sz="1200" kern="100" dirty="0">
                  <a:effectLst/>
                  <a:latin typeface="Times New Roman" panose="02020603050405020304" pitchFamily="18" charset="0"/>
                  <a:ea typeface="SimSun" panose="02010600030101010101" pitchFamily="2" charset="-122"/>
                </a:rPr>
                <a:t>………………………………………………………………………………………………………………………………………………………………………………………………………</a:t>
              </a:r>
            </a:p>
          </p:txBody>
        </p:sp>
      </p:grpSp>
      <p:sp>
        <p:nvSpPr>
          <p:cNvPr id="18" name="Rectangle 21">
            <a:extLst>
              <a:ext uri="{FF2B5EF4-FFF2-40B4-BE49-F238E27FC236}">
                <a16:creationId xmlns:a16="http://schemas.microsoft.com/office/drawing/2014/main" id="{646346BB-F7B6-4FC8-9162-855554F01650}"/>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0864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a16="http://schemas.microsoft.com/office/drawing/2014/main" id="{01FB45E9-3090-4482-8F16-F8DDBC03002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6">
            <a:extLst>
              <a:ext uri="{FF2B5EF4-FFF2-40B4-BE49-F238E27FC236}">
                <a16:creationId xmlns:a16="http://schemas.microsoft.com/office/drawing/2014/main" id="{DCC3D434-C5C5-4B1C-AEDF-4F9DCB506E9D}"/>
              </a:ext>
            </a:extLst>
          </p:cNvPr>
          <p:cNvGrpSpPr>
            <a:grpSpLocks/>
          </p:cNvGrpSpPr>
          <p:nvPr/>
        </p:nvGrpSpPr>
        <p:grpSpPr bwMode="auto">
          <a:xfrm>
            <a:off x="0" y="1053704"/>
            <a:ext cx="9126945" cy="4619128"/>
            <a:chOff x="426" y="1926"/>
            <a:chExt cx="11563" cy="4733"/>
          </a:xfrm>
        </p:grpSpPr>
        <p:grpSp>
          <p:nvGrpSpPr>
            <p:cNvPr id="8" name="Group 7">
              <a:extLst>
                <a:ext uri="{FF2B5EF4-FFF2-40B4-BE49-F238E27FC236}">
                  <a16:creationId xmlns:a16="http://schemas.microsoft.com/office/drawing/2014/main" id="{C717D6B0-4D14-4812-95AC-38F2D322D681}"/>
                </a:ext>
              </a:extLst>
            </p:cNvPr>
            <p:cNvGrpSpPr>
              <a:grpSpLocks/>
            </p:cNvGrpSpPr>
            <p:nvPr/>
          </p:nvGrpSpPr>
          <p:grpSpPr bwMode="auto">
            <a:xfrm>
              <a:off x="4128" y="2420"/>
              <a:ext cx="4386" cy="3720"/>
              <a:chOff x="3480" y="3160"/>
              <a:chExt cx="4386" cy="3720"/>
            </a:xfrm>
          </p:grpSpPr>
          <p:sp>
            <p:nvSpPr>
              <p:cNvPr id="13" name="AutoShape 4">
                <a:extLst>
                  <a:ext uri="{FF2B5EF4-FFF2-40B4-BE49-F238E27FC236}">
                    <a16:creationId xmlns:a16="http://schemas.microsoft.com/office/drawing/2014/main" id="{B421520A-CC79-44B6-BB62-4C749E0F9A5B}"/>
                  </a:ext>
                </a:extLst>
              </p:cNvPr>
              <p:cNvSpPr>
                <a:spLocks noChangeArrowheads="1"/>
              </p:cNvSpPr>
              <p:nvPr/>
            </p:nvSpPr>
            <p:spPr bwMode="auto">
              <a:xfrm>
                <a:off x="3480" y="3160"/>
                <a:ext cx="4386" cy="3720"/>
              </a:xfrm>
              <a:prstGeom prst="flowChartOr">
                <a:avLst/>
              </a:prstGeom>
              <a:solidFill>
                <a:srgbClr val="A8D08D"/>
              </a:solidFill>
              <a:ln w="38100">
                <a:solidFill>
                  <a:srgbClr val="FFFFFF"/>
                </a:solidFill>
                <a:round/>
                <a:headEnd/>
                <a:tailEnd/>
              </a:ln>
            </p:spPr>
            <p:txBody>
              <a:bodyPr rot="0" vert="horz" wrap="square" lIns="91440" tIns="45720" rIns="91440" bIns="45720" anchor="t" anchorCtr="0" upright="1">
                <a:noAutofit/>
              </a:bodyPr>
              <a:lstStyle/>
              <a:p>
                <a:endParaRPr lang="en-US"/>
              </a:p>
            </p:txBody>
          </p:sp>
          <p:sp>
            <p:nvSpPr>
              <p:cNvPr id="14" name="AutoShape 5">
                <a:extLst>
                  <a:ext uri="{FF2B5EF4-FFF2-40B4-BE49-F238E27FC236}">
                    <a16:creationId xmlns:a16="http://schemas.microsoft.com/office/drawing/2014/main" id="{6F7AA8D7-B1C3-46A9-9621-9EC399165CFB}"/>
                  </a:ext>
                </a:extLst>
              </p:cNvPr>
              <p:cNvSpPr>
                <a:spLocks noChangeArrowheads="1"/>
              </p:cNvSpPr>
              <p:nvPr/>
            </p:nvSpPr>
            <p:spPr bwMode="auto">
              <a:xfrm>
                <a:off x="4067" y="3933"/>
                <a:ext cx="1453" cy="520"/>
              </a:xfrm>
              <a:prstGeom prst="roundRect">
                <a:avLst>
                  <a:gd name="adj" fmla="val 16667"/>
                </a:avLst>
              </a:prstGeom>
              <a:solidFill>
                <a:srgbClr val="A8D08D"/>
              </a:solidFill>
              <a:ln w="38100">
                <a:solidFill>
                  <a:srgbClr val="A8D08D"/>
                </a:solidFill>
                <a:round/>
                <a:headEnd/>
                <a:tailEnd/>
              </a:ln>
            </p:spPr>
            <p:txBody>
              <a:bodyPr rot="0" vert="horz" wrap="square" lIns="91440" tIns="45720" rIns="91440" bIns="45720" anchor="t" anchorCtr="0" upright="1">
                <a:noAutofit/>
              </a:bodyPr>
              <a:lstStyle/>
              <a:p>
                <a:pPr algn="ctr">
                  <a:spcAft>
                    <a:spcPts val="0"/>
                  </a:spcAft>
                </a:pPr>
                <a:r>
                  <a:rPr lang="en-US" sz="2400" kern="100" dirty="0" err="1">
                    <a:effectLst/>
                    <a:latin typeface="Times New Roman" panose="02020603050405020304" pitchFamily="18" charset="0"/>
                    <a:ea typeface="SimSun" panose="02010600030101010101" pitchFamily="2" charset="-122"/>
                  </a:rPr>
                  <a:t>Xuân</a:t>
                </a:r>
                <a:endParaRPr lang="en-US" sz="2400" kern="100" dirty="0">
                  <a:effectLst/>
                  <a:latin typeface="Times New Roman" panose="02020603050405020304" pitchFamily="18" charset="0"/>
                  <a:ea typeface="SimSun" panose="02010600030101010101" pitchFamily="2" charset="-122"/>
                </a:endParaRPr>
              </a:p>
            </p:txBody>
          </p:sp>
          <p:sp>
            <p:nvSpPr>
              <p:cNvPr id="15" name="AutoShape 6">
                <a:extLst>
                  <a:ext uri="{FF2B5EF4-FFF2-40B4-BE49-F238E27FC236}">
                    <a16:creationId xmlns:a16="http://schemas.microsoft.com/office/drawing/2014/main" id="{00197B57-7100-4620-A83B-046BCE341917}"/>
                  </a:ext>
                </a:extLst>
              </p:cNvPr>
              <p:cNvSpPr>
                <a:spLocks noChangeArrowheads="1"/>
              </p:cNvSpPr>
              <p:nvPr/>
            </p:nvSpPr>
            <p:spPr bwMode="auto">
              <a:xfrm>
                <a:off x="5854" y="3933"/>
                <a:ext cx="1453" cy="520"/>
              </a:xfrm>
              <a:prstGeom prst="roundRect">
                <a:avLst>
                  <a:gd name="adj" fmla="val 16667"/>
                </a:avLst>
              </a:prstGeom>
              <a:solidFill>
                <a:srgbClr val="A8D08D"/>
              </a:solidFill>
              <a:ln w="38100">
                <a:solidFill>
                  <a:srgbClr val="A8D08D"/>
                </a:solidFill>
                <a:round/>
                <a:headEnd/>
                <a:tailEnd/>
              </a:ln>
            </p:spPr>
            <p:txBody>
              <a:bodyPr rot="0" vert="horz" wrap="square" lIns="91440" tIns="45720" rIns="91440" bIns="45720" anchor="t" anchorCtr="0" upright="1">
                <a:noAutofit/>
              </a:bodyPr>
              <a:lstStyle/>
              <a:p>
                <a:pPr algn="ctr">
                  <a:spcAft>
                    <a:spcPts val="0"/>
                  </a:spcAft>
                </a:pPr>
                <a:r>
                  <a:rPr lang="en-US" sz="2400" kern="100" dirty="0" err="1">
                    <a:effectLst/>
                    <a:latin typeface="Times New Roman" panose="02020603050405020304" pitchFamily="18" charset="0"/>
                    <a:ea typeface="SimSun" panose="02010600030101010101" pitchFamily="2" charset="-122"/>
                  </a:rPr>
                  <a:t>Hạ</a:t>
                </a:r>
                <a:endParaRPr lang="en-US" sz="2400" kern="100" dirty="0">
                  <a:effectLst/>
                  <a:latin typeface="Times New Roman" panose="02020603050405020304" pitchFamily="18" charset="0"/>
                  <a:ea typeface="SimSun" panose="02010600030101010101" pitchFamily="2" charset="-122"/>
                </a:endParaRPr>
              </a:p>
            </p:txBody>
          </p:sp>
          <p:sp>
            <p:nvSpPr>
              <p:cNvPr id="16" name="AutoShape 7">
                <a:extLst>
                  <a:ext uri="{FF2B5EF4-FFF2-40B4-BE49-F238E27FC236}">
                    <a16:creationId xmlns:a16="http://schemas.microsoft.com/office/drawing/2014/main" id="{7693D63E-6859-4702-88B5-E6B90703542D}"/>
                  </a:ext>
                </a:extLst>
              </p:cNvPr>
              <p:cNvSpPr>
                <a:spLocks noChangeArrowheads="1"/>
              </p:cNvSpPr>
              <p:nvPr/>
            </p:nvSpPr>
            <p:spPr bwMode="auto">
              <a:xfrm>
                <a:off x="4067" y="5440"/>
                <a:ext cx="1453" cy="520"/>
              </a:xfrm>
              <a:prstGeom prst="roundRect">
                <a:avLst>
                  <a:gd name="adj" fmla="val 16667"/>
                </a:avLst>
              </a:prstGeom>
              <a:solidFill>
                <a:srgbClr val="A8D08D"/>
              </a:solidFill>
              <a:ln w="38100">
                <a:solidFill>
                  <a:srgbClr val="A8D08D"/>
                </a:solidFill>
                <a:round/>
                <a:headEnd/>
                <a:tailEnd/>
              </a:ln>
            </p:spPr>
            <p:txBody>
              <a:bodyPr rot="0" vert="horz" wrap="square" lIns="91440" tIns="45720" rIns="91440" bIns="45720" anchor="t" anchorCtr="0" upright="1">
                <a:noAutofit/>
              </a:bodyPr>
              <a:lstStyle/>
              <a:p>
                <a:pPr algn="ctr">
                  <a:spcAft>
                    <a:spcPts val="0"/>
                  </a:spcAft>
                </a:pPr>
                <a:r>
                  <a:rPr lang="en-US" sz="2400" kern="100" dirty="0">
                    <a:effectLst/>
                    <a:latin typeface="Times New Roman" panose="02020603050405020304" pitchFamily="18" charset="0"/>
                    <a:ea typeface="SimSun" panose="02010600030101010101" pitchFamily="2" charset="-122"/>
                  </a:rPr>
                  <a:t>Thu</a:t>
                </a:r>
              </a:p>
            </p:txBody>
          </p:sp>
          <p:sp>
            <p:nvSpPr>
              <p:cNvPr id="17" name="AutoShape 8">
                <a:extLst>
                  <a:ext uri="{FF2B5EF4-FFF2-40B4-BE49-F238E27FC236}">
                    <a16:creationId xmlns:a16="http://schemas.microsoft.com/office/drawing/2014/main" id="{A9A9A42B-14DA-41CA-A671-C7E0D7A525D6}"/>
                  </a:ext>
                </a:extLst>
              </p:cNvPr>
              <p:cNvSpPr>
                <a:spLocks noChangeArrowheads="1"/>
              </p:cNvSpPr>
              <p:nvPr/>
            </p:nvSpPr>
            <p:spPr bwMode="auto">
              <a:xfrm>
                <a:off x="5854" y="5440"/>
                <a:ext cx="1453" cy="520"/>
              </a:xfrm>
              <a:prstGeom prst="roundRect">
                <a:avLst>
                  <a:gd name="adj" fmla="val 16667"/>
                </a:avLst>
              </a:prstGeom>
              <a:solidFill>
                <a:srgbClr val="A8D08D"/>
              </a:solidFill>
              <a:ln w="38100">
                <a:solidFill>
                  <a:srgbClr val="A8D08D"/>
                </a:solidFill>
                <a:round/>
                <a:headEnd/>
                <a:tailEnd/>
              </a:ln>
            </p:spPr>
            <p:txBody>
              <a:bodyPr rot="0" vert="horz" wrap="square" lIns="91440" tIns="45720" rIns="91440" bIns="45720" anchor="t" anchorCtr="0" upright="1">
                <a:noAutofit/>
              </a:bodyPr>
              <a:lstStyle/>
              <a:p>
                <a:pPr algn="ctr">
                  <a:spcAft>
                    <a:spcPts val="0"/>
                  </a:spcAft>
                </a:pPr>
                <a:r>
                  <a:rPr lang="en-US" sz="2400" kern="100" dirty="0" err="1">
                    <a:effectLst/>
                    <a:latin typeface="Times New Roman" panose="02020603050405020304" pitchFamily="18" charset="0"/>
                    <a:ea typeface="SimSun" panose="02010600030101010101" pitchFamily="2" charset="-122"/>
                  </a:rPr>
                  <a:t>Đông</a:t>
                </a:r>
                <a:endParaRPr lang="en-US" sz="2400" kern="100" dirty="0">
                  <a:effectLst/>
                  <a:latin typeface="Times New Roman" panose="02020603050405020304" pitchFamily="18" charset="0"/>
                  <a:ea typeface="SimSun" panose="02010600030101010101" pitchFamily="2" charset="-122"/>
                </a:endParaRPr>
              </a:p>
            </p:txBody>
          </p:sp>
        </p:grpSp>
        <p:sp>
          <p:nvSpPr>
            <p:cNvPr id="9" name="AutoShape 9">
              <a:extLst>
                <a:ext uri="{FF2B5EF4-FFF2-40B4-BE49-F238E27FC236}">
                  <a16:creationId xmlns:a16="http://schemas.microsoft.com/office/drawing/2014/main" id="{6BD7664E-5FAC-4EDB-B975-CF7818BEFE56}"/>
                </a:ext>
              </a:extLst>
            </p:cNvPr>
            <p:cNvSpPr>
              <a:spLocks noChangeArrowheads="1"/>
            </p:cNvSpPr>
            <p:nvPr/>
          </p:nvSpPr>
          <p:spPr bwMode="auto">
            <a:xfrm>
              <a:off x="426" y="1947"/>
              <a:ext cx="5792" cy="1246"/>
            </a:xfrm>
            <a:prstGeom prst="roundRect">
              <a:avLst>
                <a:gd name="adj" fmla="val 16667"/>
              </a:avLst>
            </a:prstGeom>
            <a:solidFill>
              <a:srgbClr val="FFFFFF"/>
            </a:solidFill>
            <a:ln w="19050">
              <a:solidFill>
                <a:srgbClr val="A8D08D"/>
              </a:solidFill>
              <a:round/>
              <a:headEnd/>
              <a:tailEnd/>
            </a:ln>
          </p:spPr>
          <p:txBody>
            <a:bodyPr rot="0" vert="horz" wrap="square" lIns="91440" tIns="45720" rIns="91440" bIns="45720" anchor="t" anchorCtr="0" upright="1">
              <a:noAutofit/>
            </a:bodyPr>
            <a:lstStyle/>
            <a:p>
              <a:pPr algn="ctr">
                <a:spcAft>
                  <a:spcPts val="0"/>
                </a:spcAft>
              </a:pPr>
              <a:r>
                <a:rPr lang="en-US" sz="2000" kern="100" dirty="0" err="1">
                  <a:effectLst/>
                  <a:latin typeface="Times New Roman" panose="02020603050405020304" pitchFamily="18" charset="0"/>
                  <a:ea typeface="SimSun" panose="02010600030101010101" pitchFamily="2" charset="-122"/>
                </a:rPr>
                <a:t>Cỏ</a:t>
              </a:r>
              <a:r>
                <a:rPr lang="en-US" sz="2000" kern="100" dirty="0">
                  <a:effectLst/>
                  <a:latin typeface="Times New Roman" panose="02020603050405020304" pitchFamily="18" charset="0"/>
                  <a:ea typeface="SimSun" panose="02010600030101010101" pitchFamily="2" charset="-122"/>
                </a:rPr>
                <a:t> non </a:t>
              </a:r>
              <a:r>
                <a:rPr lang="en-US" sz="2000" kern="100" dirty="0" err="1">
                  <a:effectLst/>
                  <a:latin typeface="Times New Roman" panose="02020603050405020304" pitchFamily="18" charset="0"/>
                  <a:ea typeface="SimSun" panose="02010600030101010101" pitchFamily="2" charset="-122"/>
                </a:rPr>
                <a:t>xanh</a:t>
              </a:r>
              <a:r>
                <a:rPr lang="en-US" sz="2000" kern="100" dirty="0">
                  <a:effectLst/>
                  <a:latin typeface="Times New Roman" panose="02020603050405020304" pitchFamily="18" charset="0"/>
                  <a:ea typeface="SimSun" panose="02010600030101010101" pitchFamily="2" charset="-122"/>
                </a:rPr>
                <a:t> </a:t>
              </a:r>
              <a:r>
                <a:rPr lang="en-US" sz="2000" kern="100" dirty="0" err="1">
                  <a:effectLst/>
                  <a:latin typeface="Times New Roman" panose="02020603050405020304" pitchFamily="18" charset="0"/>
                  <a:ea typeface="SimSun" panose="02010600030101010101" pitchFamily="2" charset="-122"/>
                </a:rPr>
                <a:t>rợn</a:t>
              </a:r>
              <a:r>
                <a:rPr lang="en-US" sz="2000" kern="100" dirty="0">
                  <a:effectLst/>
                  <a:latin typeface="Times New Roman" panose="02020603050405020304" pitchFamily="18" charset="0"/>
                  <a:ea typeface="SimSun" panose="02010600030101010101" pitchFamily="2" charset="-122"/>
                </a:rPr>
                <a:t> </a:t>
              </a:r>
              <a:r>
                <a:rPr lang="en-US" sz="2000" kern="100" dirty="0" err="1">
                  <a:effectLst/>
                  <a:latin typeface="Times New Roman" panose="02020603050405020304" pitchFamily="18" charset="0"/>
                  <a:ea typeface="SimSun" panose="02010600030101010101" pitchFamily="2" charset="-122"/>
                </a:rPr>
                <a:t>chân</a:t>
              </a:r>
              <a:r>
                <a:rPr lang="en-US" sz="2000" kern="100" dirty="0">
                  <a:effectLst/>
                  <a:latin typeface="Times New Roman" panose="02020603050405020304" pitchFamily="18" charset="0"/>
                  <a:ea typeface="SimSun" panose="02010600030101010101" pitchFamily="2" charset="-122"/>
                </a:rPr>
                <a:t> </a:t>
              </a:r>
              <a:r>
                <a:rPr lang="en-US" sz="2000" kern="100" dirty="0" err="1">
                  <a:effectLst/>
                  <a:latin typeface="Times New Roman" panose="02020603050405020304" pitchFamily="18" charset="0"/>
                  <a:ea typeface="SimSun" panose="02010600030101010101" pitchFamily="2" charset="-122"/>
                </a:rPr>
                <a:t>trời</a:t>
              </a:r>
              <a:endParaRPr lang="en-US" sz="2000" kern="100" dirty="0">
                <a:effectLst/>
                <a:latin typeface="Times New Roman" panose="02020603050405020304" pitchFamily="18" charset="0"/>
                <a:ea typeface="SimSun" panose="02010600030101010101" pitchFamily="2" charset="-122"/>
              </a:endParaRPr>
            </a:p>
            <a:p>
              <a:pPr algn="ctr">
                <a:spcAft>
                  <a:spcPts val="0"/>
                </a:spcAft>
              </a:pPr>
              <a:r>
                <a:rPr lang="en-US" sz="2000" kern="100" dirty="0" err="1">
                  <a:effectLst/>
                  <a:latin typeface="Times New Roman" panose="02020603050405020304" pitchFamily="18" charset="0"/>
                  <a:ea typeface="SimSun" panose="02010600030101010101" pitchFamily="2" charset="-122"/>
                </a:rPr>
                <a:t>Cành</a:t>
              </a:r>
              <a:r>
                <a:rPr lang="en-US" sz="2000" kern="100" dirty="0">
                  <a:effectLst/>
                  <a:latin typeface="Times New Roman" panose="02020603050405020304" pitchFamily="18" charset="0"/>
                  <a:ea typeface="SimSun" panose="02010600030101010101" pitchFamily="2" charset="-122"/>
                </a:rPr>
                <a:t> </a:t>
              </a:r>
              <a:r>
                <a:rPr lang="en-US" sz="2000" kern="100" dirty="0" err="1">
                  <a:effectLst/>
                  <a:latin typeface="Times New Roman" panose="02020603050405020304" pitchFamily="18" charset="0"/>
                  <a:ea typeface="SimSun" panose="02010600030101010101" pitchFamily="2" charset="-122"/>
                </a:rPr>
                <a:t>lê</a:t>
              </a:r>
              <a:r>
                <a:rPr lang="en-US" sz="2000" kern="100" dirty="0">
                  <a:effectLst/>
                  <a:latin typeface="Times New Roman" panose="02020603050405020304" pitchFamily="18" charset="0"/>
                  <a:ea typeface="SimSun" panose="02010600030101010101" pitchFamily="2" charset="-122"/>
                </a:rPr>
                <a:t> </a:t>
              </a:r>
              <a:r>
                <a:rPr lang="en-US" sz="2000" kern="100" dirty="0" err="1">
                  <a:effectLst/>
                  <a:latin typeface="Times New Roman" panose="02020603050405020304" pitchFamily="18" charset="0"/>
                  <a:ea typeface="SimSun" panose="02010600030101010101" pitchFamily="2" charset="-122"/>
                </a:rPr>
                <a:t>trắng</a:t>
              </a:r>
              <a:r>
                <a:rPr lang="en-US" sz="2000" kern="100" dirty="0">
                  <a:effectLst/>
                  <a:latin typeface="Times New Roman" panose="02020603050405020304" pitchFamily="18" charset="0"/>
                  <a:ea typeface="SimSun" panose="02010600030101010101" pitchFamily="2" charset="-122"/>
                </a:rPr>
                <a:t> </a:t>
              </a:r>
              <a:r>
                <a:rPr lang="en-US" sz="2000" kern="100" dirty="0" err="1">
                  <a:effectLst/>
                  <a:latin typeface="Times New Roman" panose="02020603050405020304" pitchFamily="18" charset="0"/>
                  <a:ea typeface="SimSun" panose="02010600030101010101" pitchFamily="2" charset="-122"/>
                </a:rPr>
                <a:t>điểm</a:t>
              </a:r>
              <a:r>
                <a:rPr lang="en-US" sz="2000" kern="100" dirty="0">
                  <a:effectLst/>
                  <a:latin typeface="Times New Roman" panose="02020603050405020304" pitchFamily="18" charset="0"/>
                  <a:ea typeface="SimSun" panose="02010600030101010101" pitchFamily="2" charset="-122"/>
                </a:rPr>
                <a:t> </a:t>
              </a:r>
              <a:r>
                <a:rPr lang="en-US" sz="2000" kern="100" dirty="0" err="1">
                  <a:effectLst/>
                  <a:latin typeface="Times New Roman" panose="02020603050405020304" pitchFamily="18" charset="0"/>
                  <a:ea typeface="SimSun" panose="02010600030101010101" pitchFamily="2" charset="-122"/>
                </a:rPr>
                <a:t>một</a:t>
              </a:r>
              <a:r>
                <a:rPr lang="en-US" sz="2000" kern="100" dirty="0">
                  <a:effectLst/>
                  <a:latin typeface="Times New Roman" panose="02020603050405020304" pitchFamily="18" charset="0"/>
                  <a:ea typeface="SimSun" panose="02010600030101010101" pitchFamily="2" charset="-122"/>
                </a:rPr>
                <a:t> </a:t>
              </a:r>
              <a:r>
                <a:rPr lang="en-US" sz="2000" kern="100" dirty="0" err="1">
                  <a:effectLst/>
                  <a:latin typeface="Times New Roman" panose="02020603050405020304" pitchFamily="18" charset="0"/>
                  <a:ea typeface="SimSun" panose="02010600030101010101" pitchFamily="2" charset="-122"/>
                </a:rPr>
                <a:t>vài</a:t>
              </a:r>
              <a:r>
                <a:rPr lang="en-US" sz="2000" kern="100" dirty="0">
                  <a:effectLst/>
                  <a:latin typeface="Times New Roman" panose="02020603050405020304" pitchFamily="18" charset="0"/>
                  <a:ea typeface="SimSun" panose="02010600030101010101" pitchFamily="2" charset="-122"/>
                </a:rPr>
                <a:t> </a:t>
              </a:r>
              <a:r>
                <a:rPr lang="en-US" sz="2000" kern="100" dirty="0" err="1">
                  <a:effectLst/>
                  <a:latin typeface="Times New Roman" panose="02020603050405020304" pitchFamily="18" charset="0"/>
                  <a:ea typeface="SimSun" panose="02010600030101010101" pitchFamily="2" charset="-122"/>
                </a:rPr>
                <a:t>bông</a:t>
              </a:r>
              <a:r>
                <a:rPr lang="en-US" sz="2000" kern="100" dirty="0">
                  <a:effectLst/>
                  <a:latin typeface="Times New Roman" panose="02020603050405020304" pitchFamily="18" charset="0"/>
                  <a:ea typeface="SimSun" panose="02010600030101010101" pitchFamily="2" charset="-122"/>
                </a:rPr>
                <a:t> </a:t>
              </a:r>
              <a:r>
                <a:rPr lang="en-US" sz="2000" kern="100" dirty="0" err="1">
                  <a:effectLst/>
                  <a:latin typeface="Times New Roman" panose="02020603050405020304" pitchFamily="18" charset="0"/>
                  <a:ea typeface="SimSun" panose="02010600030101010101" pitchFamily="2" charset="-122"/>
                </a:rPr>
                <a:t>hoa</a:t>
              </a:r>
              <a:endParaRPr lang="en-US" sz="2000" kern="100" dirty="0">
                <a:effectLst/>
                <a:latin typeface="Times New Roman" panose="02020603050405020304" pitchFamily="18" charset="0"/>
                <a:ea typeface="SimSun" panose="02010600030101010101" pitchFamily="2" charset="-122"/>
              </a:endParaRPr>
            </a:p>
          </p:txBody>
        </p:sp>
        <p:sp>
          <p:nvSpPr>
            <p:cNvPr id="10" name="AutoShape 10">
              <a:extLst>
                <a:ext uri="{FF2B5EF4-FFF2-40B4-BE49-F238E27FC236}">
                  <a16:creationId xmlns:a16="http://schemas.microsoft.com/office/drawing/2014/main" id="{E474EED9-7F3B-407F-9FA0-00E3AADB7023}"/>
                </a:ext>
              </a:extLst>
            </p:cNvPr>
            <p:cNvSpPr>
              <a:spLocks noChangeArrowheads="1"/>
            </p:cNvSpPr>
            <p:nvPr/>
          </p:nvSpPr>
          <p:spPr bwMode="auto">
            <a:xfrm>
              <a:off x="6502" y="1926"/>
              <a:ext cx="5487" cy="1246"/>
            </a:xfrm>
            <a:prstGeom prst="roundRect">
              <a:avLst>
                <a:gd name="adj" fmla="val 16667"/>
              </a:avLst>
            </a:prstGeom>
            <a:solidFill>
              <a:srgbClr val="FFFFFF"/>
            </a:solidFill>
            <a:ln w="28575">
              <a:solidFill>
                <a:srgbClr val="A8D08D"/>
              </a:solidFill>
              <a:round/>
              <a:headEnd/>
              <a:tailEnd/>
            </a:ln>
          </p:spPr>
          <p:txBody>
            <a:bodyPr rot="0" vert="horz" wrap="square" lIns="91440" tIns="45720" rIns="91440" bIns="45720" anchor="t" anchorCtr="0" upright="1">
              <a:noAutofit/>
            </a:bodyPr>
            <a:lstStyle/>
            <a:p>
              <a:pPr marL="450215" algn="just">
                <a:spcAft>
                  <a:spcPts val="0"/>
                </a:spcAft>
              </a:pPr>
              <a:r>
                <a:rPr lang="en-US" sz="2000" kern="100" dirty="0" err="1">
                  <a:latin typeface="Times New Roman" panose="02020603050405020304" pitchFamily="18" charset="0"/>
                  <a:ea typeface="SimSun" panose="02010600030101010101" pitchFamily="2" charset="-122"/>
                </a:rPr>
                <a:t>Để</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mùa</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hạ</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không</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tẻ</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nhạt</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nhà</a:t>
              </a:r>
              <a:r>
                <a:rPr lang="en-US" sz="2000" kern="100" dirty="0">
                  <a:latin typeface="Times New Roman" panose="02020603050405020304" pitchFamily="18" charset="0"/>
                  <a:ea typeface="SimSun" panose="02010600030101010101" pitchFamily="2" charset="-122"/>
                </a:rPr>
                <a:t> tr</a:t>
              </a:r>
              <a:r>
                <a:rPr lang="vi-VN" sz="2000" kern="100" dirty="0">
                  <a:latin typeface="Times New Roman" panose="02020603050405020304" pitchFamily="18" charset="0"/>
                  <a:ea typeface="SimSun" panose="02010600030101010101" pitchFamily="2" charset="-122"/>
                </a:rPr>
                <a:t>ư</a:t>
              </a:r>
              <a:r>
                <a:rPr lang="en-US" sz="2000" kern="100" dirty="0" err="1">
                  <a:latin typeface="Times New Roman" panose="02020603050405020304" pitchFamily="18" charset="0"/>
                  <a:ea typeface="SimSun" panose="02010600030101010101" pitchFamily="2" charset="-122"/>
                </a:rPr>
                <a:t>ờng</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đã</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tổ</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chức</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cho</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chúng</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em</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nhiều</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hoạt</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động</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bổ</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ích</a:t>
              </a:r>
              <a:r>
                <a:rPr lang="en-US" sz="2000" kern="100" dirty="0">
                  <a:latin typeface="Times New Roman" panose="02020603050405020304" pitchFamily="18" charset="0"/>
                  <a:ea typeface="SimSun" panose="02010600030101010101" pitchFamily="2" charset="-122"/>
                </a:rPr>
                <a:t>. </a:t>
              </a:r>
              <a:endParaRPr lang="en-US" sz="2000" kern="100" dirty="0">
                <a:effectLst/>
                <a:latin typeface="Times New Roman" panose="02020603050405020304" pitchFamily="18" charset="0"/>
                <a:ea typeface="SimSun" panose="02010600030101010101" pitchFamily="2" charset="-122"/>
              </a:endParaRPr>
            </a:p>
          </p:txBody>
        </p:sp>
        <p:sp>
          <p:nvSpPr>
            <p:cNvPr id="11" name="AutoShape 11">
              <a:extLst>
                <a:ext uri="{FF2B5EF4-FFF2-40B4-BE49-F238E27FC236}">
                  <a16:creationId xmlns:a16="http://schemas.microsoft.com/office/drawing/2014/main" id="{722999B7-018F-4B6F-B21D-B37C50EF8DDF}"/>
                </a:ext>
              </a:extLst>
            </p:cNvPr>
            <p:cNvSpPr>
              <a:spLocks noChangeArrowheads="1"/>
            </p:cNvSpPr>
            <p:nvPr/>
          </p:nvSpPr>
          <p:spPr bwMode="auto">
            <a:xfrm>
              <a:off x="7356" y="5413"/>
              <a:ext cx="4633" cy="1246"/>
            </a:xfrm>
            <a:prstGeom prst="roundRect">
              <a:avLst>
                <a:gd name="adj" fmla="val 16667"/>
              </a:avLst>
            </a:prstGeom>
            <a:solidFill>
              <a:srgbClr val="FFFFFF"/>
            </a:solidFill>
            <a:ln w="28575">
              <a:solidFill>
                <a:srgbClr val="A8D08D"/>
              </a:solidFill>
              <a:round/>
              <a:headEnd/>
              <a:tailEnd/>
            </a:ln>
          </p:spPr>
          <p:txBody>
            <a:bodyPr rot="0" vert="horz" wrap="square" lIns="91440" tIns="45720" rIns="91440" bIns="45720" anchor="t" anchorCtr="0" upright="1">
              <a:noAutofit/>
            </a:bodyPr>
            <a:lstStyle/>
            <a:p>
              <a:pPr marL="450215" algn="just">
                <a:spcAft>
                  <a:spcPts val="0"/>
                </a:spcAft>
              </a:pPr>
              <a:r>
                <a:rPr lang="en-US" sz="2000" kern="100" dirty="0" err="1">
                  <a:latin typeface="Times New Roman" panose="02020603050405020304" pitchFamily="18" charset="0"/>
                  <a:ea typeface="SimSun" panose="02010600030101010101" pitchFamily="2" charset="-122"/>
                </a:rPr>
                <a:t>Vì</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giá</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rét</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những</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hàng</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cây</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ven</a:t>
              </a:r>
              <a:r>
                <a:rPr lang="en-US" sz="2000" kern="100" dirty="0">
                  <a:latin typeface="Times New Roman" panose="02020603050405020304" pitchFamily="18" charset="0"/>
                  <a:ea typeface="SimSun" panose="02010600030101010101" pitchFamily="2" charset="-122"/>
                </a:rPr>
                <a:t> đ</a:t>
              </a:r>
              <a:r>
                <a:rPr lang="vi-VN" sz="2000" kern="100" dirty="0">
                  <a:latin typeface="Times New Roman" panose="02020603050405020304" pitchFamily="18" charset="0"/>
                  <a:ea typeface="SimSun" panose="02010600030101010101" pitchFamily="2" charset="-122"/>
                </a:rPr>
                <a:t>ư</a:t>
              </a:r>
              <a:r>
                <a:rPr lang="en-US" sz="2000" kern="100" dirty="0" err="1">
                  <a:latin typeface="Times New Roman" panose="02020603050405020304" pitchFamily="18" charset="0"/>
                  <a:ea typeface="SimSun" panose="02010600030101010101" pitchFamily="2" charset="-122"/>
                </a:rPr>
                <a:t>ờng</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xơ</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xác</a:t>
              </a:r>
              <a:r>
                <a:rPr lang="en-US" sz="2000" kern="100" dirty="0">
                  <a:latin typeface="Times New Roman" panose="02020603050405020304" pitchFamily="18" charset="0"/>
                  <a:ea typeface="SimSun" panose="02010600030101010101" pitchFamily="2" charset="-122"/>
                </a:rPr>
                <a:t> h</a:t>
              </a:r>
              <a:r>
                <a:rPr lang="vi-VN" sz="2000" kern="100" dirty="0">
                  <a:latin typeface="Times New Roman" panose="02020603050405020304" pitchFamily="18" charset="0"/>
                  <a:ea typeface="SimSun" panose="02010600030101010101" pitchFamily="2" charset="-122"/>
                </a:rPr>
                <a:t>ơ</a:t>
              </a:r>
              <a:r>
                <a:rPr lang="en-US" sz="2000" kern="100" dirty="0">
                  <a:latin typeface="Times New Roman" panose="02020603050405020304" pitchFamily="18" charset="0"/>
                  <a:ea typeface="SimSun" panose="02010600030101010101" pitchFamily="2" charset="-122"/>
                </a:rPr>
                <a:t>n.</a:t>
              </a:r>
              <a:endParaRPr lang="en-US" sz="2000" kern="100" dirty="0">
                <a:effectLst/>
                <a:latin typeface="Times New Roman" panose="02020603050405020304" pitchFamily="18" charset="0"/>
                <a:ea typeface="SimSun" panose="02010600030101010101" pitchFamily="2" charset="-122"/>
              </a:endParaRPr>
            </a:p>
          </p:txBody>
        </p:sp>
        <p:sp>
          <p:nvSpPr>
            <p:cNvPr id="12" name="AutoShape 12">
              <a:extLst>
                <a:ext uri="{FF2B5EF4-FFF2-40B4-BE49-F238E27FC236}">
                  <a16:creationId xmlns:a16="http://schemas.microsoft.com/office/drawing/2014/main" id="{7470712D-08B9-4CBF-9387-DEAC2F6379B7}"/>
                </a:ext>
              </a:extLst>
            </p:cNvPr>
            <p:cNvSpPr>
              <a:spLocks noChangeArrowheads="1"/>
            </p:cNvSpPr>
            <p:nvPr/>
          </p:nvSpPr>
          <p:spPr bwMode="auto">
            <a:xfrm>
              <a:off x="426" y="5412"/>
              <a:ext cx="4664" cy="1246"/>
            </a:xfrm>
            <a:prstGeom prst="roundRect">
              <a:avLst>
                <a:gd name="adj" fmla="val 16667"/>
              </a:avLst>
            </a:prstGeom>
            <a:solidFill>
              <a:srgbClr val="FFFFFF"/>
            </a:solidFill>
            <a:ln w="28575">
              <a:solidFill>
                <a:srgbClr val="A8D08D"/>
              </a:solidFill>
              <a:round/>
              <a:headEnd/>
              <a:tailEnd/>
            </a:ln>
          </p:spPr>
          <p:txBody>
            <a:bodyPr rot="0" vert="horz" wrap="square" lIns="91440" tIns="45720" rIns="91440" bIns="45720" anchor="t" anchorCtr="0" upright="1">
              <a:noAutofit/>
            </a:bodyPr>
            <a:lstStyle/>
            <a:p>
              <a:pPr marR="393065" algn="just">
                <a:spcAft>
                  <a:spcPts val="0"/>
                </a:spcAft>
              </a:pPr>
              <a:r>
                <a:rPr lang="en-US" sz="2000" kern="100" dirty="0" err="1">
                  <a:effectLst/>
                  <a:latin typeface="Times New Roman" panose="02020603050405020304" pitchFamily="18" charset="0"/>
                  <a:ea typeface="SimSun" panose="02010600030101010101" pitchFamily="2" charset="-122"/>
                </a:rPr>
                <a:t>Mùa</a:t>
              </a:r>
              <a:r>
                <a:rPr lang="en-US" sz="2000" kern="100" dirty="0">
                  <a:effectLst/>
                  <a:latin typeface="Times New Roman" panose="02020603050405020304" pitchFamily="18" charset="0"/>
                  <a:ea typeface="SimSun" panose="02010600030101010101" pitchFamily="2" charset="-122"/>
                </a:rPr>
                <a:t> </a:t>
              </a:r>
              <a:r>
                <a:rPr lang="en-US" sz="2000" kern="100" dirty="0" err="1">
                  <a:effectLst/>
                  <a:latin typeface="Times New Roman" panose="02020603050405020304" pitchFamily="18" charset="0"/>
                  <a:ea typeface="SimSun" panose="02010600030101010101" pitchFamily="2" charset="-122"/>
                </a:rPr>
                <a:t>thu</a:t>
              </a:r>
              <a:r>
                <a:rPr lang="en-US" sz="2000" kern="100" dirty="0">
                  <a:effectLst/>
                  <a:latin typeface="Times New Roman" panose="02020603050405020304" pitchFamily="18" charset="0"/>
                  <a:ea typeface="SimSun" panose="02010600030101010101" pitchFamily="2" charset="-122"/>
                </a:rPr>
                <a:t>, </a:t>
              </a:r>
              <a:r>
                <a:rPr lang="en-US" sz="2000" kern="100" dirty="0" err="1">
                  <a:effectLst/>
                  <a:latin typeface="Times New Roman" panose="02020603050405020304" pitchFamily="18" charset="0"/>
                  <a:ea typeface="SimSun" panose="02010600030101010101" pitchFamily="2" charset="-122"/>
                </a:rPr>
                <a:t>nh</a:t>
              </a:r>
              <a:r>
                <a:rPr lang="en-US" sz="2000" kern="100" dirty="0" err="1">
                  <a:latin typeface="Times New Roman" panose="02020603050405020304" pitchFamily="18" charset="0"/>
                  <a:ea typeface="SimSun" panose="02010600030101010101" pitchFamily="2" charset="-122"/>
                </a:rPr>
                <a:t>ững</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khóm</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cúc</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họa</a:t>
              </a:r>
              <a:r>
                <a:rPr lang="en-US" sz="2000" kern="100" dirty="0">
                  <a:latin typeface="Times New Roman" panose="02020603050405020304" pitchFamily="18" charset="0"/>
                  <a:ea typeface="SimSun" panose="02010600030101010101" pitchFamily="2" charset="-122"/>
                </a:rPr>
                <a:t> mi </a:t>
              </a:r>
              <a:r>
                <a:rPr lang="en-US" sz="2000" kern="100" dirty="0" err="1">
                  <a:latin typeface="Times New Roman" panose="02020603050405020304" pitchFamily="18" charset="0"/>
                  <a:ea typeface="SimSun" panose="02010600030101010101" pitchFamily="2" charset="-122"/>
                </a:rPr>
                <a:t>thi</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nhau</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khoe</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sắc</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làm</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nên</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nét</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riêng</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của</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Hà</a:t>
              </a:r>
              <a:r>
                <a:rPr lang="en-US" sz="2000" kern="100" dirty="0">
                  <a:latin typeface="Times New Roman" panose="02020603050405020304" pitchFamily="18" charset="0"/>
                  <a:ea typeface="SimSun" panose="02010600030101010101" pitchFamily="2" charset="-122"/>
                </a:rPr>
                <a:t> </a:t>
              </a:r>
              <a:r>
                <a:rPr lang="en-US" sz="2000" kern="100" dirty="0" err="1">
                  <a:latin typeface="Times New Roman" panose="02020603050405020304" pitchFamily="18" charset="0"/>
                  <a:ea typeface="SimSun" panose="02010600030101010101" pitchFamily="2" charset="-122"/>
                </a:rPr>
                <a:t>Nội</a:t>
              </a:r>
              <a:r>
                <a:rPr lang="en-US" sz="2000" kern="100" dirty="0">
                  <a:latin typeface="Times New Roman" panose="02020603050405020304" pitchFamily="18" charset="0"/>
                  <a:ea typeface="SimSun" panose="02010600030101010101" pitchFamily="2" charset="-122"/>
                </a:rPr>
                <a:t>.</a:t>
              </a:r>
              <a:endParaRPr lang="en-US" sz="2000" kern="100" dirty="0">
                <a:effectLst/>
                <a:latin typeface="Times New Roman" panose="02020603050405020304" pitchFamily="18" charset="0"/>
                <a:ea typeface="SimSun" panose="02010600030101010101" pitchFamily="2" charset="-122"/>
              </a:endParaRPr>
            </a:p>
          </p:txBody>
        </p:sp>
      </p:grpSp>
      <p:sp>
        <p:nvSpPr>
          <p:cNvPr id="18" name="Rectangle 21">
            <a:extLst>
              <a:ext uri="{FF2B5EF4-FFF2-40B4-BE49-F238E27FC236}">
                <a16:creationId xmlns:a16="http://schemas.microsoft.com/office/drawing/2014/main" id="{646346BB-F7B6-4FC8-9162-855554F01650}"/>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3" name="Straight Connector 2">
            <a:extLst>
              <a:ext uri="{FF2B5EF4-FFF2-40B4-BE49-F238E27FC236}">
                <a16:creationId xmlns:a16="http://schemas.microsoft.com/office/drawing/2014/main" id="{A592941B-44A2-4207-9B29-FE9C01386E74}"/>
              </a:ext>
            </a:extLst>
          </p:cNvPr>
          <p:cNvCxnSpPr>
            <a:cxnSpLocks/>
          </p:cNvCxnSpPr>
          <p:nvPr/>
        </p:nvCxnSpPr>
        <p:spPr>
          <a:xfrm>
            <a:off x="2746715" y="1518612"/>
            <a:ext cx="934689" cy="0"/>
          </a:xfrm>
          <a:prstGeom prst="line">
            <a:avLst/>
          </a:prstGeom>
          <a:ln w="76200">
            <a:prstDash val="dash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15F7B3A-5DB2-4E5E-ACA6-BB85FBDD48EC}"/>
              </a:ext>
            </a:extLst>
          </p:cNvPr>
          <p:cNvSpPr txBox="1"/>
          <p:nvPr/>
        </p:nvSpPr>
        <p:spPr>
          <a:xfrm>
            <a:off x="2312954" y="1890111"/>
            <a:ext cx="1531188"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=&gt; N</a:t>
            </a:r>
            <a:r>
              <a:rPr lang="vi-VN" sz="2000" b="1" dirty="0">
                <a:latin typeface="Times New Roman" panose="02020603050405020304" pitchFamily="18" charset="0"/>
                <a:cs typeface="Times New Roman" panose="02020603050405020304" pitchFamily="18" charset="0"/>
              </a:rPr>
              <a:t>ơ</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chốn</a:t>
            </a:r>
            <a:endParaRPr lang="en-US" sz="2000" b="1" dirty="0">
              <a:latin typeface="Times New Roman" panose="02020603050405020304" pitchFamily="18" charset="0"/>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95A1787E-AC9B-40E1-94D0-E456D8C01939}"/>
              </a:ext>
            </a:extLst>
          </p:cNvPr>
          <p:cNvCxnSpPr>
            <a:cxnSpLocks/>
          </p:cNvCxnSpPr>
          <p:nvPr/>
        </p:nvCxnSpPr>
        <p:spPr>
          <a:xfrm>
            <a:off x="5387038" y="1465346"/>
            <a:ext cx="2931339" cy="0"/>
          </a:xfrm>
          <a:prstGeom prst="line">
            <a:avLst/>
          </a:prstGeom>
          <a:ln w="76200">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2D96B1D-11AC-4EE2-972B-D9E89F5DE1CF}"/>
              </a:ext>
            </a:extLst>
          </p:cNvPr>
          <p:cNvSpPr txBox="1"/>
          <p:nvPr/>
        </p:nvSpPr>
        <p:spPr>
          <a:xfrm>
            <a:off x="7177917" y="1962586"/>
            <a:ext cx="1572866"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=&gt; </a:t>
            </a: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đích</a:t>
            </a:r>
            <a:endParaRPr lang="en-US" sz="2000" b="1" dirty="0">
              <a:latin typeface="Times New Roman" panose="02020603050405020304" pitchFamily="18"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6AAD0AB8-0045-4B27-B2B5-A386688197E3}"/>
              </a:ext>
            </a:extLst>
          </p:cNvPr>
          <p:cNvCxnSpPr>
            <a:cxnSpLocks/>
          </p:cNvCxnSpPr>
          <p:nvPr/>
        </p:nvCxnSpPr>
        <p:spPr>
          <a:xfrm>
            <a:off x="6098959" y="4904577"/>
            <a:ext cx="966138" cy="0"/>
          </a:xfrm>
          <a:prstGeom prst="line">
            <a:avLst/>
          </a:prstGeom>
          <a:ln w="76200">
            <a:prstDash val="dashDot"/>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5ABFA6D-0107-45F3-89F9-26E73E7085AB}"/>
              </a:ext>
            </a:extLst>
          </p:cNvPr>
          <p:cNvSpPr txBox="1"/>
          <p:nvPr/>
        </p:nvSpPr>
        <p:spPr>
          <a:xfrm>
            <a:off x="5795595" y="5263489"/>
            <a:ext cx="2002471"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=&gt; </a:t>
            </a:r>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nhân</a:t>
            </a:r>
            <a:endParaRPr lang="en-US" sz="2000" b="1" dirty="0">
              <a:latin typeface="Times New Roman" panose="02020603050405020304" pitchFamily="18"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id="{CB6108CB-3A53-4C94-9CDE-9509D88661FA}"/>
              </a:ext>
            </a:extLst>
          </p:cNvPr>
          <p:cNvCxnSpPr>
            <a:cxnSpLocks/>
          </p:cNvCxnSpPr>
          <p:nvPr/>
        </p:nvCxnSpPr>
        <p:spPr>
          <a:xfrm>
            <a:off x="168676" y="4904577"/>
            <a:ext cx="966138" cy="0"/>
          </a:xfrm>
          <a:prstGeom prst="line">
            <a:avLst/>
          </a:prstGeom>
          <a:ln w="76200">
            <a:prstDash val="dash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D3183ED-ECF8-46E0-9341-9FDA75C7D43D}"/>
              </a:ext>
            </a:extLst>
          </p:cNvPr>
          <p:cNvSpPr txBox="1"/>
          <p:nvPr/>
        </p:nvSpPr>
        <p:spPr>
          <a:xfrm>
            <a:off x="267097" y="5583746"/>
            <a:ext cx="1601721"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=&gt; </a:t>
            </a:r>
            <a:r>
              <a:rPr lang="en-US" sz="2000" b="1" dirty="0" err="1">
                <a:latin typeface="Times New Roman" panose="02020603050405020304" pitchFamily="18" charset="0"/>
                <a:cs typeface="Times New Roman" panose="02020603050405020304" pitchFamily="18" charset="0"/>
              </a:rPr>
              <a:t>Thời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gian</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644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arn(inVertical)">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9"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pic>
        <p:nvPicPr>
          <p:cNvPr id="1031" name="Google Shape;1031;p11"/>
          <p:cNvPicPr preferRelativeResize="0"/>
          <p:nvPr/>
        </p:nvPicPr>
        <p:blipFill rotWithShape="1">
          <a:blip r:embed="rId3">
            <a:alphaModFix/>
          </a:blip>
          <a:srcRect l="68030" r="14999" b="54204"/>
          <a:stretch/>
        </p:blipFill>
        <p:spPr>
          <a:xfrm>
            <a:off x="7892249" y="5752729"/>
            <a:ext cx="1523556" cy="1039549"/>
          </a:xfrm>
          <a:prstGeom prst="rect">
            <a:avLst/>
          </a:prstGeom>
          <a:noFill/>
          <a:ln>
            <a:noFill/>
          </a:ln>
        </p:spPr>
      </p:pic>
      <p:pic>
        <p:nvPicPr>
          <p:cNvPr id="1032" name="Google Shape;1032;p11"/>
          <p:cNvPicPr preferRelativeResize="0"/>
          <p:nvPr/>
        </p:nvPicPr>
        <p:blipFill rotWithShape="1">
          <a:blip r:embed="rId4">
            <a:alphaModFix/>
          </a:blip>
          <a:srcRect l="83658" t="36888" b="49777"/>
          <a:stretch/>
        </p:blipFill>
        <p:spPr>
          <a:xfrm>
            <a:off x="296817" y="632872"/>
            <a:ext cx="840545" cy="914400"/>
          </a:xfrm>
          <a:prstGeom prst="rect">
            <a:avLst/>
          </a:prstGeom>
          <a:noFill/>
          <a:ln>
            <a:noFill/>
          </a:ln>
        </p:spPr>
      </p:pic>
      <p:pic>
        <p:nvPicPr>
          <p:cNvPr id="1033" name="Google Shape;1033;p11"/>
          <p:cNvPicPr preferRelativeResize="0"/>
          <p:nvPr/>
        </p:nvPicPr>
        <p:blipFill rotWithShape="1">
          <a:blip r:embed="rId4">
            <a:alphaModFix/>
          </a:blip>
          <a:srcRect l="83658" t="36888" b="49777"/>
          <a:stretch/>
        </p:blipFill>
        <p:spPr>
          <a:xfrm>
            <a:off x="5365484" y="532623"/>
            <a:ext cx="840545" cy="914400"/>
          </a:xfrm>
          <a:prstGeom prst="rect">
            <a:avLst/>
          </a:prstGeom>
          <a:noFill/>
          <a:ln>
            <a:noFill/>
          </a:ln>
        </p:spPr>
      </p:pic>
      <p:pic>
        <p:nvPicPr>
          <p:cNvPr id="1034" name="Google Shape;1034;p11"/>
          <p:cNvPicPr preferRelativeResize="0"/>
          <p:nvPr/>
        </p:nvPicPr>
        <p:blipFill rotWithShape="1">
          <a:blip r:embed="rId3">
            <a:alphaModFix/>
          </a:blip>
          <a:srcRect l="12987" t="26830" r="75844" b="43247"/>
          <a:stretch/>
        </p:blipFill>
        <p:spPr>
          <a:xfrm>
            <a:off x="891968" y="302558"/>
            <a:ext cx="842554" cy="862149"/>
          </a:xfrm>
          <a:prstGeom prst="rect">
            <a:avLst/>
          </a:prstGeom>
          <a:noFill/>
          <a:ln>
            <a:noFill/>
          </a:ln>
        </p:spPr>
      </p:pic>
      <p:pic>
        <p:nvPicPr>
          <p:cNvPr id="1035" name="Google Shape;1035;p11"/>
          <p:cNvPicPr preferRelativeResize="0"/>
          <p:nvPr/>
        </p:nvPicPr>
        <p:blipFill rotWithShape="1">
          <a:blip r:embed="rId3">
            <a:alphaModFix/>
          </a:blip>
          <a:srcRect l="59741" r="30649" b="68635"/>
          <a:stretch/>
        </p:blipFill>
        <p:spPr>
          <a:xfrm>
            <a:off x="6470467" y="365207"/>
            <a:ext cx="724989" cy="903696"/>
          </a:xfrm>
          <a:prstGeom prst="rect">
            <a:avLst/>
          </a:prstGeom>
          <a:noFill/>
          <a:ln>
            <a:noFill/>
          </a:ln>
        </p:spPr>
      </p:pic>
      <p:pic>
        <p:nvPicPr>
          <p:cNvPr id="1036" name="Google Shape;1036;p11"/>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037" name="Google Shape;1037;p11"/>
          <p:cNvPicPr preferRelativeResize="0"/>
          <p:nvPr/>
        </p:nvPicPr>
        <p:blipFill rotWithShape="1">
          <a:blip r:embed="rId3">
            <a:alphaModFix/>
          </a:blip>
          <a:srcRect l="63117" t="50406" r="27013" b="6978"/>
          <a:stretch/>
        </p:blipFill>
        <p:spPr>
          <a:xfrm>
            <a:off x="1186646" y="556157"/>
            <a:ext cx="744583" cy="1227908"/>
          </a:xfrm>
          <a:prstGeom prst="rect">
            <a:avLst/>
          </a:prstGeom>
          <a:noFill/>
          <a:ln>
            <a:noFill/>
          </a:ln>
        </p:spPr>
      </p:pic>
      <p:pic>
        <p:nvPicPr>
          <p:cNvPr id="1038" name="Google Shape;1038;p11"/>
          <p:cNvPicPr preferRelativeResize="0"/>
          <p:nvPr/>
        </p:nvPicPr>
        <p:blipFill rotWithShape="1">
          <a:blip r:embed="rId3">
            <a:alphaModFix/>
          </a:blip>
          <a:srcRect l="59741" r="30649" b="68635"/>
          <a:stretch/>
        </p:blipFill>
        <p:spPr>
          <a:xfrm>
            <a:off x="3921248" y="5489372"/>
            <a:ext cx="724989" cy="903696"/>
          </a:xfrm>
          <a:prstGeom prst="rect">
            <a:avLst/>
          </a:prstGeom>
          <a:noFill/>
          <a:ln>
            <a:noFill/>
          </a:ln>
        </p:spPr>
      </p:pic>
      <p:pic>
        <p:nvPicPr>
          <p:cNvPr id="1039" name="Google Shape;1039;p11"/>
          <p:cNvPicPr preferRelativeResize="0"/>
          <p:nvPr/>
        </p:nvPicPr>
        <p:blipFill rotWithShape="1">
          <a:blip r:embed="rId3">
            <a:alphaModFix/>
          </a:blip>
          <a:srcRect l="12987" t="26830" r="75844" b="43247"/>
          <a:stretch/>
        </p:blipFill>
        <p:spPr>
          <a:xfrm>
            <a:off x="1833089" y="540909"/>
            <a:ext cx="842554" cy="862149"/>
          </a:xfrm>
          <a:prstGeom prst="rect">
            <a:avLst/>
          </a:prstGeom>
          <a:noFill/>
          <a:ln>
            <a:noFill/>
          </a:ln>
        </p:spPr>
      </p:pic>
      <p:pic>
        <p:nvPicPr>
          <p:cNvPr id="1040" name="Google Shape;1040;p11"/>
          <p:cNvPicPr preferRelativeResize="0"/>
          <p:nvPr/>
        </p:nvPicPr>
        <p:blipFill rotWithShape="1">
          <a:blip r:embed="rId5">
            <a:alphaModFix/>
          </a:blip>
          <a:srcRect l="83658" t="36888" b="49777"/>
          <a:stretch/>
        </p:blipFill>
        <p:spPr>
          <a:xfrm>
            <a:off x="3117934" y="707390"/>
            <a:ext cx="518618" cy="564187"/>
          </a:xfrm>
          <a:prstGeom prst="rect">
            <a:avLst/>
          </a:prstGeom>
          <a:noFill/>
          <a:ln>
            <a:noFill/>
          </a:ln>
        </p:spPr>
      </p:pic>
      <p:pic>
        <p:nvPicPr>
          <p:cNvPr id="1041" name="Google Shape;1041;p11"/>
          <p:cNvPicPr preferRelativeResize="0"/>
          <p:nvPr/>
        </p:nvPicPr>
        <p:blipFill rotWithShape="1">
          <a:blip r:embed="rId3">
            <a:alphaModFix/>
          </a:blip>
          <a:srcRect l="59741" r="30649" b="68635"/>
          <a:stretch/>
        </p:blipFill>
        <p:spPr>
          <a:xfrm>
            <a:off x="3695371" y="3991"/>
            <a:ext cx="1176742" cy="1466804"/>
          </a:xfrm>
          <a:prstGeom prst="rect">
            <a:avLst/>
          </a:prstGeom>
          <a:noFill/>
          <a:ln>
            <a:noFill/>
          </a:ln>
        </p:spPr>
      </p:pic>
      <p:pic>
        <p:nvPicPr>
          <p:cNvPr id="1042" name="Google Shape;1042;p11"/>
          <p:cNvPicPr preferRelativeResize="0"/>
          <p:nvPr/>
        </p:nvPicPr>
        <p:blipFill rotWithShape="1">
          <a:blip r:embed="rId4">
            <a:alphaModFix/>
          </a:blip>
          <a:srcRect b="90000"/>
          <a:stretch/>
        </p:blipFill>
        <p:spPr>
          <a:xfrm rot="10800000">
            <a:off x="0" y="6136633"/>
            <a:ext cx="9144000" cy="685800"/>
          </a:xfrm>
          <a:prstGeom prst="rect">
            <a:avLst/>
          </a:prstGeom>
          <a:noFill/>
          <a:ln>
            <a:noFill/>
          </a:ln>
        </p:spPr>
      </p:pic>
      <p:sp>
        <p:nvSpPr>
          <p:cNvPr id="4" name="Rectangle 3">
            <a:extLst>
              <a:ext uri="{FF2B5EF4-FFF2-40B4-BE49-F238E27FC236}">
                <a16:creationId xmlns:a16="http://schemas.microsoft.com/office/drawing/2014/main" id="{03614EC1-AAF9-45C2-890E-5A4D20893028}"/>
              </a:ext>
            </a:extLst>
          </p:cNvPr>
          <p:cNvSpPr/>
          <p:nvPr/>
        </p:nvSpPr>
        <p:spPr>
          <a:xfrm>
            <a:off x="476252" y="1559671"/>
            <a:ext cx="6719204"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Hôm</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nay</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r>
              <a:rPr kumimoji="0" lang="vi-VN"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trời</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nắng</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đẹp</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23" name="Rectangle 22">
            <a:extLst>
              <a:ext uri="{FF2B5EF4-FFF2-40B4-BE49-F238E27FC236}">
                <a16:creationId xmlns:a16="http://schemas.microsoft.com/office/drawing/2014/main" id="{45304D4E-C946-4667-AD0A-0ABBF9DB948B}"/>
              </a:ext>
            </a:extLst>
          </p:cNvPr>
          <p:cNvSpPr/>
          <p:nvPr/>
        </p:nvSpPr>
        <p:spPr>
          <a:xfrm>
            <a:off x="570744" y="2554062"/>
            <a:ext cx="6624712" cy="579967"/>
          </a:xfrm>
          <a:prstGeom prst="rect">
            <a:avLst/>
          </a:prstGeom>
        </p:spPr>
        <p:txBody>
          <a:bodyPr wrap="square">
            <a:spAutoFit/>
          </a:bodyPr>
          <a:lstStyle/>
          <a:p>
            <a:pPr lvl="0" algn="just">
              <a:lnSpc>
                <a:spcPct val="150000"/>
              </a:lnSpc>
            </a:pP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Vì</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rét</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cây</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lan</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trong</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chậu</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sắt</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lại</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p>
        </p:txBody>
      </p:sp>
      <p:sp>
        <p:nvSpPr>
          <p:cNvPr id="25" name="Rectangle 24">
            <a:extLst>
              <a:ext uri="{FF2B5EF4-FFF2-40B4-BE49-F238E27FC236}">
                <a16:creationId xmlns:a16="http://schemas.microsoft.com/office/drawing/2014/main" id="{D0E2EE24-3F76-4AE4-8D73-200EA36D409C}"/>
              </a:ext>
            </a:extLst>
          </p:cNvPr>
          <p:cNvSpPr/>
          <p:nvPr/>
        </p:nvSpPr>
        <p:spPr>
          <a:xfrm>
            <a:off x="119557" y="5049380"/>
            <a:ext cx="7266663" cy="579967"/>
          </a:xfrm>
          <a:prstGeom prst="rect">
            <a:avLst/>
          </a:prstGeom>
        </p:spPr>
        <p:txBody>
          <a:bodyPr wrap="square">
            <a:spAutoFit/>
          </a:bodyPr>
          <a:lstStyle/>
          <a:p>
            <a:pPr lvl="0" algn="just">
              <a:lnSpc>
                <a:spcPct val="150000"/>
              </a:lnSpc>
            </a:pPr>
            <a:r>
              <a:rPr lang="vi-VN"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Trước nhà, mấy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khóm</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hoa</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thược</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dược</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đang</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khoe</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sắc</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lang="vi-VN"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endParaRPr>
          </a:p>
        </p:txBody>
      </p:sp>
      <p:cxnSp>
        <p:nvCxnSpPr>
          <p:cNvPr id="3" name="Straight Connector 2">
            <a:extLst>
              <a:ext uri="{FF2B5EF4-FFF2-40B4-BE49-F238E27FC236}">
                <a16:creationId xmlns:a16="http://schemas.microsoft.com/office/drawing/2014/main" id="{E3C073F6-CF98-475F-A616-4FA847E08892}"/>
              </a:ext>
            </a:extLst>
          </p:cNvPr>
          <p:cNvCxnSpPr>
            <a:cxnSpLocks/>
          </p:cNvCxnSpPr>
          <p:nvPr/>
        </p:nvCxnSpPr>
        <p:spPr>
          <a:xfrm flipV="1">
            <a:off x="597559" y="2112746"/>
            <a:ext cx="1233996" cy="9123"/>
          </a:xfrm>
          <a:prstGeom prst="line">
            <a:avLst/>
          </a:prstGeom>
          <a:ln w="5715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DE104563-357D-4002-A53F-9E0D2EC12DD1}"/>
              </a:ext>
            </a:extLst>
          </p:cNvPr>
          <p:cNvCxnSpPr>
            <a:cxnSpLocks/>
          </p:cNvCxnSpPr>
          <p:nvPr/>
        </p:nvCxnSpPr>
        <p:spPr>
          <a:xfrm flipV="1">
            <a:off x="705879" y="3154651"/>
            <a:ext cx="850286" cy="1"/>
          </a:xfrm>
          <a:prstGeom prst="line">
            <a:avLst/>
          </a:prstGeom>
          <a:ln w="5715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7C812366-7394-456D-943A-4E852B26B48B}"/>
              </a:ext>
            </a:extLst>
          </p:cNvPr>
          <p:cNvCxnSpPr>
            <a:cxnSpLocks/>
          </p:cNvCxnSpPr>
          <p:nvPr/>
        </p:nvCxnSpPr>
        <p:spPr>
          <a:xfrm>
            <a:off x="234968" y="5556396"/>
            <a:ext cx="1348213" cy="0"/>
          </a:xfrm>
          <a:prstGeom prst="line">
            <a:avLst/>
          </a:prstGeom>
          <a:ln w="57150"/>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45C25764-9C05-479F-97E6-2B836B8A648F}"/>
              </a:ext>
            </a:extLst>
          </p:cNvPr>
          <p:cNvSpPr/>
          <p:nvPr/>
        </p:nvSpPr>
        <p:spPr>
          <a:xfrm>
            <a:off x="116602" y="3615583"/>
            <a:ext cx="6515017" cy="1133965"/>
          </a:xfrm>
          <a:prstGeom prst="rect">
            <a:avLst/>
          </a:prstGeom>
        </p:spPr>
        <p:txBody>
          <a:bodyPr wrap="square">
            <a:spAutoFit/>
          </a:bodyPr>
          <a:lstStyle/>
          <a:p>
            <a:pPr lvl="0" algn="just">
              <a:lnSpc>
                <a:spcPct val="150000"/>
              </a:lnSpc>
            </a:pP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Để</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tiêm</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phòng</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dịch</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cho</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trẻ</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em</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tỉnh</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đã</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cử</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nhiều</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đội</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y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tế</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về</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các</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xã</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phường</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p>
        </p:txBody>
      </p:sp>
      <p:cxnSp>
        <p:nvCxnSpPr>
          <p:cNvPr id="26" name="Straight Connector 25">
            <a:extLst>
              <a:ext uri="{FF2B5EF4-FFF2-40B4-BE49-F238E27FC236}">
                <a16:creationId xmlns:a16="http://schemas.microsoft.com/office/drawing/2014/main" id="{A9D583E6-4D8A-4DE1-8787-A05F0D28DC2C}"/>
              </a:ext>
            </a:extLst>
          </p:cNvPr>
          <p:cNvCxnSpPr>
            <a:cxnSpLocks/>
          </p:cNvCxnSpPr>
          <p:nvPr/>
        </p:nvCxnSpPr>
        <p:spPr>
          <a:xfrm flipV="1">
            <a:off x="206365" y="4200835"/>
            <a:ext cx="3986701" cy="7377"/>
          </a:xfrm>
          <a:prstGeom prst="line">
            <a:avLst/>
          </a:prstGeom>
          <a:ln w="57150"/>
        </p:spPr>
        <p:style>
          <a:lnRef idx="1">
            <a:schemeClr val="dk1"/>
          </a:lnRef>
          <a:fillRef idx="0">
            <a:schemeClr val="dk1"/>
          </a:fillRef>
          <a:effectRef idx="0">
            <a:schemeClr val="dk1"/>
          </a:effectRef>
          <a:fontRef idx="minor">
            <a:schemeClr val="tx1"/>
          </a:fontRef>
        </p:style>
      </p:cxnSp>
      <p:sp>
        <p:nvSpPr>
          <p:cNvPr id="14" name="Arrow: Right 13">
            <a:extLst>
              <a:ext uri="{FF2B5EF4-FFF2-40B4-BE49-F238E27FC236}">
                <a16:creationId xmlns:a16="http://schemas.microsoft.com/office/drawing/2014/main" id="{111114A5-1638-46AA-824C-B2B4CE44560A}"/>
              </a:ext>
            </a:extLst>
          </p:cNvPr>
          <p:cNvSpPr/>
          <p:nvPr/>
        </p:nvSpPr>
        <p:spPr>
          <a:xfrm>
            <a:off x="90954" y="2343696"/>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94B01AF-23EC-49E3-9942-EBC078853E8B}"/>
              </a:ext>
            </a:extLst>
          </p:cNvPr>
          <p:cNvSpPr/>
          <p:nvPr/>
        </p:nvSpPr>
        <p:spPr>
          <a:xfrm>
            <a:off x="524198" y="2067883"/>
            <a:ext cx="1759463"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Thời</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gian</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36" name="Arrow: Right 35">
            <a:extLst>
              <a:ext uri="{FF2B5EF4-FFF2-40B4-BE49-F238E27FC236}">
                <a16:creationId xmlns:a16="http://schemas.microsoft.com/office/drawing/2014/main" id="{241C51A9-43CA-486F-8D23-8204E20044C6}"/>
              </a:ext>
            </a:extLst>
          </p:cNvPr>
          <p:cNvSpPr/>
          <p:nvPr/>
        </p:nvSpPr>
        <p:spPr>
          <a:xfrm>
            <a:off x="143356" y="3472805"/>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C97CA5B-8DB8-4868-B18A-921A0D9528C3}"/>
              </a:ext>
            </a:extLst>
          </p:cNvPr>
          <p:cNvSpPr/>
          <p:nvPr/>
        </p:nvSpPr>
        <p:spPr>
          <a:xfrm>
            <a:off x="503479" y="3194614"/>
            <a:ext cx="2479418"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Nguyên</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nhân</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38" name="Arrow: Right 37">
            <a:extLst>
              <a:ext uri="{FF2B5EF4-FFF2-40B4-BE49-F238E27FC236}">
                <a16:creationId xmlns:a16="http://schemas.microsoft.com/office/drawing/2014/main" id="{D5BA4102-C765-4B7B-8A96-BAB6F993A231}"/>
              </a:ext>
            </a:extLst>
          </p:cNvPr>
          <p:cNvSpPr/>
          <p:nvPr/>
        </p:nvSpPr>
        <p:spPr>
          <a:xfrm>
            <a:off x="278393" y="4930989"/>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395E2C6-DCD1-480E-9337-23A0D5362227}"/>
              </a:ext>
            </a:extLst>
          </p:cNvPr>
          <p:cNvSpPr/>
          <p:nvPr/>
        </p:nvSpPr>
        <p:spPr>
          <a:xfrm>
            <a:off x="638516" y="4652798"/>
            <a:ext cx="2479418"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Mục</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đích</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40" name="Arrow: Right 39">
            <a:extLst>
              <a:ext uri="{FF2B5EF4-FFF2-40B4-BE49-F238E27FC236}">
                <a16:creationId xmlns:a16="http://schemas.microsoft.com/office/drawing/2014/main" id="{F8612460-4EE7-4D1D-9619-601359405DC8}"/>
              </a:ext>
            </a:extLst>
          </p:cNvPr>
          <p:cNvSpPr/>
          <p:nvPr/>
        </p:nvSpPr>
        <p:spPr>
          <a:xfrm>
            <a:off x="219968" y="5987606"/>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F1FC0AE-7423-4FFA-AF92-A85E587D7683}"/>
              </a:ext>
            </a:extLst>
          </p:cNvPr>
          <p:cNvSpPr/>
          <p:nvPr/>
        </p:nvSpPr>
        <p:spPr>
          <a:xfrm>
            <a:off x="580091" y="5709415"/>
            <a:ext cx="2479418"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Nơi</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chốn</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pic>
        <p:nvPicPr>
          <p:cNvPr id="15" name="Picture 14">
            <a:extLst>
              <a:ext uri="{FF2B5EF4-FFF2-40B4-BE49-F238E27FC236}">
                <a16:creationId xmlns:a16="http://schemas.microsoft.com/office/drawing/2014/main" id="{2ABABDCC-4F87-4906-9D15-37E1340FBF00}"/>
              </a:ext>
            </a:extLst>
          </p:cNvPr>
          <p:cNvPicPr>
            <a:picLocks noChangeAspect="1"/>
          </p:cNvPicPr>
          <p:nvPr/>
        </p:nvPicPr>
        <p:blipFill>
          <a:blip r:embed="rId6"/>
          <a:stretch>
            <a:fillRect/>
          </a:stretch>
        </p:blipFill>
        <p:spPr>
          <a:xfrm>
            <a:off x="4964333" y="608952"/>
            <a:ext cx="2150245" cy="1418305"/>
          </a:xfrm>
          <a:prstGeom prst="rect">
            <a:avLst/>
          </a:prstGeom>
        </p:spPr>
      </p:pic>
      <p:pic>
        <p:nvPicPr>
          <p:cNvPr id="16" name="Picture 15">
            <a:extLst>
              <a:ext uri="{FF2B5EF4-FFF2-40B4-BE49-F238E27FC236}">
                <a16:creationId xmlns:a16="http://schemas.microsoft.com/office/drawing/2014/main" id="{D6127FE1-FACA-4F6D-AE96-A94D2C074C54}"/>
              </a:ext>
            </a:extLst>
          </p:cNvPr>
          <p:cNvPicPr>
            <a:picLocks noChangeAspect="1"/>
          </p:cNvPicPr>
          <p:nvPr/>
        </p:nvPicPr>
        <p:blipFill>
          <a:blip r:embed="rId7"/>
          <a:stretch>
            <a:fillRect/>
          </a:stretch>
        </p:blipFill>
        <p:spPr>
          <a:xfrm>
            <a:off x="6837374" y="2188815"/>
            <a:ext cx="2109749" cy="1407598"/>
          </a:xfrm>
          <a:prstGeom prst="rect">
            <a:avLst/>
          </a:prstGeom>
        </p:spPr>
      </p:pic>
      <p:pic>
        <p:nvPicPr>
          <p:cNvPr id="17" name="Picture 16">
            <a:extLst>
              <a:ext uri="{FF2B5EF4-FFF2-40B4-BE49-F238E27FC236}">
                <a16:creationId xmlns:a16="http://schemas.microsoft.com/office/drawing/2014/main" id="{3CEED939-4A6E-4A0B-8ADC-B48FA32E1420}"/>
              </a:ext>
            </a:extLst>
          </p:cNvPr>
          <p:cNvPicPr>
            <a:picLocks noChangeAspect="1"/>
          </p:cNvPicPr>
          <p:nvPr/>
        </p:nvPicPr>
        <p:blipFill>
          <a:blip r:embed="rId8"/>
          <a:stretch>
            <a:fillRect/>
          </a:stretch>
        </p:blipFill>
        <p:spPr>
          <a:xfrm>
            <a:off x="6832961" y="3859791"/>
            <a:ext cx="2104674" cy="1372974"/>
          </a:xfrm>
          <a:prstGeom prst="rect">
            <a:avLst/>
          </a:prstGeom>
        </p:spPr>
      </p:pic>
      <p:pic>
        <p:nvPicPr>
          <p:cNvPr id="18" name="Picture 17">
            <a:extLst>
              <a:ext uri="{FF2B5EF4-FFF2-40B4-BE49-F238E27FC236}">
                <a16:creationId xmlns:a16="http://schemas.microsoft.com/office/drawing/2014/main" id="{1CA5C9AE-F5F1-4E7E-8EB6-1AD7856B05FB}"/>
              </a:ext>
            </a:extLst>
          </p:cNvPr>
          <p:cNvPicPr>
            <a:picLocks noChangeAspect="1"/>
          </p:cNvPicPr>
          <p:nvPr/>
        </p:nvPicPr>
        <p:blipFill>
          <a:blip r:embed="rId9"/>
          <a:stretch>
            <a:fillRect/>
          </a:stretch>
        </p:blipFill>
        <p:spPr>
          <a:xfrm>
            <a:off x="2576887" y="5702743"/>
            <a:ext cx="2352001" cy="1013857"/>
          </a:xfrm>
          <a:prstGeom prst="rect">
            <a:avLst/>
          </a:prstGeom>
        </p:spPr>
      </p:pic>
    </p:spTree>
    <p:extLst>
      <p:ext uri="{BB962C8B-B14F-4D97-AF65-F5344CB8AC3E}">
        <p14:creationId xmlns:p14="http://schemas.microsoft.com/office/powerpoint/2010/main" val="287496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par>
                                <p:cTn id="32" presetID="16" presetClass="entr" presetSubtype="21"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barn(inVertical)">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barn(inVertical)">
                                      <p:cBhvr>
                                        <p:cTn id="50" dur="500"/>
                                        <p:tgtEl>
                                          <p:spTgt spid="37"/>
                                        </p:tgtEl>
                                      </p:cBhvr>
                                    </p:animEffect>
                                  </p:childTnLst>
                                </p:cTn>
                              </p:par>
                              <p:par>
                                <p:cTn id="51" presetID="16" presetClass="entr" presetSubtype="21"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barn(inVertical)">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arn(inVertical)">
                                      <p:cBhvr>
                                        <p:cTn id="61" dur="500"/>
                                        <p:tgtEl>
                                          <p:spTgt spid="26"/>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barn(inVertical)">
                                      <p:cBhvr>
                                        <p:cTn id="64" dur="500"/>
                                        <p:tgtEl>
                                          <p:spTgt spid="38"/>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arn(inVertical)">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inVertical)">
                                      <p:cBhvr>
                                        <p:cTn id="72" dur="500"/>
                                        <p:tgtEl>
                                          <p:spTgt spid="33"/>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barn(inVertical)">
                                      <p:cBhvr>
                                        <p:cTn id="75" dur="500"/>
                                        <p:tgtEl>
                                          <p:spTgt spid="40"/>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barn(inVertical)">
                                      <p:cBhvr>
                                        <p:cTn id="7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5" grpId="0"/>
      <p:bldP spid="22" grpId="0"/>
      <p:bldP spid="14" grpId="0" animBg="1"/>
      <p:bldP spid="35" grpId="0"/>
      <p:bldP spid="36" grpId="0" animBg="1"/>
      <p:bldP spid="37" grpId="0"/>
      <p:bldP spid="38" grpId="0" animBg="1"/>
      <p:bldP spid="39" grpId="0"/>
      <p:bldP spid="40" grpId="0" animBg="1"/>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2"/>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840" name="Google Shape;840;p2"/>
          <p:cNvPicPr preferRelativeResize="0"/>
          <p:nvPr/>
        </p:nvPicPr>
        <p:blipFill rotWithShape="1">
          <a:blip r:embed="rId4">
            <a:alphaModFix/>
          </a:blip>
          <a:srcRect l="5680" t="10694" r="14558" b="12834"/>
          <a:stretch/>
        </p:blipFill>
        <p:spPr>
          <a:xfrm>
            <a:off x="3125005" y="1095649"/>
            <a:ext cx="2331720" cy="3061392"/>
          </a:xfrm>
          <a:prstGeom prst="rect">
            <a:avLst/>
          </a:prstGeom>
          <a:noFill/>
          <a:ln>
            <a:noFill/>
          </a:ln>
        </p:spPr>
      </p:pic>
      <p:pic>
        <p:nvPicPr>
          <p:cNvPr id="841" name="Google Shape;841;p2"/>
          <p:cNvPicPr preferRelativeResize="0"/>
          <p:nvPr/>
        </p:nvPicPr>
        <p:blipFill rotWithShape="1">
          <a:blip r:embed="rId5">
            <a:alphaModFix/>
          </a:blip>
          <a:srcRect r="86061" b="62667"/>
          <a:stretch/>
        </p:blipFill>
        <p:spPr>
          <a:xfrm>
            <a:off x="-303035" y="241119"/>
            <a:ext cx="2331720" cy="2385226"/>
          </a:xfrm>
          <a:prstGeom prst="rect">
            <a:avLst/>
          </a:prstGeom>
          <a:noFill/>
          <a:ln>
            <a:noFill/>
          </a:ln>
        </p:spPr>
      </p:pic>
      <p:pic>
        <p:nvPicPr>
          <p:cNvPr id="842" name="Google Shape;842;p2"/>
          <p:cNvPicPr preferRelativeResize="0"/>
          <p:nvPr/>
        </p:nvPicPr>
        <p:blipFill rotWithShape="1">
          <a:blip r:embed="rId5">
            <a:alphaModFix/>
          </a:blip>
          <a:srcRect t="49498" r="78939"/>
          <a:stretch/>
        </p:blipFill>
        <p:spPr>
          <a:xfrm rot="-877060">
            <a:off x="931522" y="3649691"/>
            <a:ext cx="4017352" cy="3679361"/>
          </a:xfrm>
          <a:prstGeom prst="rect">
            <a:avLst/>
          </a:prstGeom>
          <a:noFill/>
          <a:ln>
            <a:noFill/>
          </a:ln>
        </p:spPr>
      </p:pic>
      <p:pic>
        <p:nvPicPr>
          <p:cNvPr id="843" name="Google Shape;843;p2"/>
          <p:cNvPicPr preferRelativeResize="0"/>
          <p:nvPr/>
        </p:nvPicPr>
        <p:blipFill rotWithShape="1">
          <a:blip r:embed="rId6">
            <a:alphaModFix/>
          </a:blip>
          <a:srcRect t="9905" r="71460" b="70286"/>
          <a:stretch/>
        </p:blipFill>
        <p:spPr>
          <a:xfrm>
            <a:off x="1913571" y="270356"/>
            <a:ext cx="1643342" cy="1520868"/>
          </a:xfrm>
          <a:prstGeom prst="rect">
            <a:avLst/>
          </a:prstGeom>
          <a:noFill/>
          <a:ln>
            <a:noFill/>
          </a:ln>
        </p:spPr>
      </p:pic>
      <p:pic>
        <p:nvPicPr>
          <p:cNvPr id="844" name="Google Shape;844;p2"/>
          <p:cNvPicPr preferRelativeResize="0"/>
          <p:nvPr/>
        </p:nvPicPr>
        <p:blipFill rotWithShape="1">
          <a:blip r:embed="rId6">
            <a:alphaModFix/>
          </a:blip>
          <a:srcRect l="83658" t="36888" b="49777"/>
          <a:stretch/>
        </p:blipFill>
        <p:spPr>
          <a:xfrm>
            <a:off x="5427512" y="4179804"/>
            <a:ext cx="840545" cy="914400"/>
          </a:xfrm>
          <a:prstGeom prst="rect">
            <a:avLst/>
          </a:prstGeom>
          <a:noFill/>
          <a:ln>
            <a:noFill/>
          </a:ln>
        </p:spPr>
      </p:pic>
      <p:pic>
        <p:nvPicPr>
          <p:cNvPr id="845" name="Google Shape;845;p2"/>
          <p:cNvPicPr preferRelativeResize="0"/>
          <p:nvPr/>
        </p:nvPicPr>
        <p:blipFill rotWithShape="1">
          <a:blip r:embed="rId6">
            <a:alphaModFix/>
          </a:blip>
          <a:srcRect l="83658" t="36888" b="49777"/>
          <a:stretch/>
        </p:blipFill>
        <p:spPr>
          <a:xfrm>
            <a:off x="8351719" y="586361"/>
            <a:ext cx="840545" cy="914400"/>
          </a:xfrm>
          <a:prstGeom prst="rect">
            <a:avLst/>
          </a:prstGeom>
          <a:noFill/>
          <a:ln>
            <a:noFill/>
          </a:ln>
        </p:spPr>
      </p:pic>
      <p:pic>
        <p:nvPicPr>
          <p:cNvPr id="846" name="Google Shape;846;p2"/>
          <p:cNvPicPr preferRelativeResize="0"/>
          <p:nvPr/>
        </p:nvPicPr>
        <p:blipFill rotWithShape="1">
          <a:blip r:embed="rId5">
            <a:alphaModFix/>
          </a:blip>
          <a:srcRect l="59741" r="30649" b="68635"/>
          <a:stretch/>
        </p:blipFill>
        <p:spPr>
          <a:xfrm>
            <a:off x="4106638" y="2818184"/>
            <a:ext cx="724989" cy="903696"/>
          </a:xfrm>
          <a:prstGeom prst="rect">
            <a:avLst/>
          </a:prstGeom>
          <a:noFill/>
          <a:ln>
            <a:noFill/>
          </a:ln>
        </p:spPr>
      </p:pic>
      <p:pic>
        <p:nvPicPr>
          <p:cNvPr id="847" name="Google Shape;847;p2"/>
          <p:cNvPicPr preferRelativeResize="0"/>
          <p:nvPr/>
        </p:nvPicPr>
        <p:blipFill rotWithShape="1">
          <a:blip r:embed="rId6">
            <a:alphaModFix/>
          </a:blip>
          <a:srcRect b="90000"/>
          <a:stretch/>
        </p:blipFill>
        <p:spPr>
          <a:xfrm>
            <a:off x="0" y="-34595"/>
            <a:ext cx="9144000" cy="685800"/>
          </a:xfrm>
          <a:prstGeom prst="rect">
            <a:avLst/>
          </a:prstGeom>
          <a:noFill/>
          <a:ln>
            <a:noFill/>
          </a:ln>
        </p:spPr>
      </p:pic>
      <p:pic>
        <p:nvPicPr>
          <p:cNvPr id="848" name="Google Shape;848;p2"/>
          <p:cNvPicPr preferRelativeResize="0"/>
          <p:nvPr/>
        </p:nvPicPr>
        <p:blipFill rotWithShape="1">
          <a:blip r:embed="rId5">
            <a:alphaModFix/>
          </a:blip>
          <a:srcRect l="63117" t="50406" r="27013" b="6978"/>
          <a:stretch/>
        </p:blipFill>
        <p:spPr>
          <a:xfrm>
            <a:off x="7758057" y="4540195"/>
            <a:ext cx="744583" cy="1227908"/>
          </a:xfrm>
          <a:prstGeom prst="rect">
            <a:avLst/>
          </a:prstGeom>
          <a:noFill/>
          <a:ln>
            <a:noFill/>
          </a:ln>
        </p:spPr>
      </p:pic>
      <p:pic>
        <p:nvPicPr>
          <p:cNvPr id="849" name="Google Shape;849;p2"/>
          <p:cNvPicPr preferRelativeResize="0"/>
          <p:nvPr/>
        </p:nvPicPr>
        <p:blipFill rotWithShape="1">
          <a:blip r:embed="rId5">
            <a:alphaModFix/>
          </a:blip>
          <a:srcRect l="59741" r="30649" b="68635"/>
          <a:stretch/>
        </p:blipFill>
        <p:spPr>
          <a:xfrm>
            <a:off x="3921248" y="5489372"/>
            <a:ext cx="724989" cy="903696"/>
          </a:xfrm>
          <a:prstGeom prst="rect">
            <a:avLst/>
          </a:prstGeom>
          <a:noFill/>
          <a:ln>
            <a:noFill/>
          </a:ln>
        </p:spPr>
      </p:pic>
      <p:pic>
        <p:nvPicPr>
          <p:cNvPr id="850" name="Google Shape;850;p2"/>
          <p:cNvPicPr preferRelativeResize="0"/>
          <p:nvPr/>
        </p:nvPicPr>
        <p:blipFill rotWithShape="1">
          <a:blip r:embed="rId5">
            <a:alphaModFix/>
          </a:blip>
          <a:srcRect l="12987" t="26830" r="75844" b="43247"/>
          <a:stretch/>
        </p:blipFill>
        <p:spPr>
          <a:xfrm>
            <a:off x="3264084" y="1887650"/>
            <a:ext cx="842554" cy="862149"/>
          </a:xfrm>
          <a:prstGeom prst="rect">
            <a:avLst/>
          </a:prstGeom>
          <a:noFill/>
          <a:ln>
            <a:noFill/>
          </a:ln>
        </p:spPr>
      </p:pic>
      <p:pic>
        <p:nvPicPr>
          <p:cNvPr id="851" name="Google Shape;851;p2"/>
          <p:cNvPicPr preferRelativeResize="0"/>
          <p:nvPr/>
        </p:nvPicPr>
        <p:blipFill rotWithShape="1">
          <a:blip r:embed="rId7">
            <a:alphaModFix/>
          </a:blip>
          <a:srcRect l="83658" t="36888" b="49777"/>
          <a:stretch/>
        </p:blipFill>
        <p:spPr>
          <a:xfrm>
            <a:off x="692816" y="4581386"/>
            <a:ext cx="518618" cy="564187"/>
          </a:xfrm>
          <a:prstGeom prst="rect">
            <a:avLst/>
          </a:prstGeom>
          <a:noFill/>
          <a:ln>
            <a:noFill/>
          </a:ln>
        </p:spPr>
      </p:pic>
      <p:pic>
        <p:nvPicPr>
          <p:cNvPr id="852" name="Google Shape;852;p2"/>
          <p:cNvPicPr preferRelativeResize="0"/>
          <p:nvPr/>
        </p:nvPicPr>
        <p:blipFill rotWithShape="1">
          <a:blip r:embed="rId5">
            <a:alphaModFix/>
          </a:blip>
          <a:srcRect l="59741" r="30649" b="68635"/>
          <a:stretch/>
        </p:blipFill>
        <p:spPr>
          <a:xfrm>
            <a:off x="7861273" y="2687710"/>
            <a:ext cx="1176742" cy="1466804"/>
          </a:xfrm>
          <a:prstGeom prst="rect">
            <a:avLst/>
          </a:prstGeom>
          <a:noFill/>
          <a:ln>
            <a:noFill/>
          </a:ln>
        </p:spPr>
      </p:pic>
      <p:pic>
        <p:nvPicPr>
          <p:cNvPr id="853" name="Google Shape;853;p2"/>
          <p:cNvPicPr preferRelativeResize="0"/>
          <p:nvPr/>
        </p:nvPicPr>
        <p:blipFill rotWithShape="1">
          <a:blip r:embed="rId6">
            <a:alphaModFix/>
          </a:blip>
          <a:srcRect b="90000"/>
          <a:stretch/>
        </p:blipFill>
        <p:spPr>
          <a:xfrm rot="10800000">
            <a:off x="0" y="6136633"/>
            <a:ext cx="9144000" cy="685800"/>
          </a:xfrm>
          <a:prstGeom prst="rect">
            <a:avLst/>
          </a:prstGeom>
          <a:noFill/>
          <a:ln>
            <a:noFill/>
          </a:ln>
        </p:spPr>
      </p:pic>
      <p:pic>
        <p:nvPicPr>
          <p:cNvPr id="854" name="Google Shape;854;p2"/>
          <p:cNvPicPr preferRelativeResize="0"/>
          <p:nvPr/>
        </p:nvPicPr>
        <p:blipFill rotWithShape="1">
          <a:blip r:embed="rId4">
            <a:alphaModFix/>
          </a:blip>
          <a:srcRect l="5680" t="10694" r="14558" b="12834"/>
          <a:stretch/>
        </p:blipFill>
        <p:spPr>
          <a:xfrm>
            <a:off x="241184" y="1134403"/>
            <a:ext cx="2388076" cy="3037261"/>
          </a:xfrm>
          <a:prstGeom prst="rect">
            <a:avLst/>
          </a:prstGeom>
          <a:noFill/>
          <a:ln>
            <a:noFill/>
          </a:ln>
        </p:spPr>
      </p:pic>
      <p:sp>
        <p:nvSpPr>
          <p:cNvPr id="855" name="Google Shape;855;p2"/>
          <p:cNvSpPr/>
          <p:nvPr/>
        </p:nvSpPr>
        <p:spPr>
          <a:xfrm>
            <a:off x="638846" y="2072825"/>
            <a:ext cx="1643342" cy="646290"/>
          </a:xfrm>
          <a:prstGeom prst="rect">
            <a:avLst/>
          </a:prstGeom>
          <a:noFill/>
          <a:ln>
            <a:noFill/>
          </a:ln>
        </p:spPr>
        <p:txBody>
          <a:bodyPr spcFirstLastPara="1" wrap="square" lIns="91425" tIns="45700" rIns="91425" bIns="45700" anchor="t" anchorCtr="0">
            <a:spAutoFit/>
          </a:bodyPr>
          <a:lstStyle/>
          <a:p>
            <a:pPr lvl="0" algn="just"/>
            <a:r>
              <a:rPr lang="en-US" sz="1800" b="1" dirty="0">
                <a:latin typeface="Times New Roman"/>
                <a:ea typeface="Times New Roman"/>
                <a:cs typeface="Times New Roman"/>
                <a:sym typeface="Times New Roman"/>
              </a:rPr>
              <a:t>T</a:t>
            </a:r>
            <a:r>
              <a:rPr lang="vi-VN" sz="1800" b="1" dirty="0">
                <a:latin typeface="Times New Roman"/>
                <a:ea typeface="Times New Roman"/>
                <a:cs typeface="Times New Roman"/>
                <a:sym typeface="Times New Roman"/>
              </a:rPr>
              <a:t>rạng ngữ chỉ thời gian</a:t>
            </a:r>
            <a:r>
              <a:rPr lang="en-US" sz="1800" b="1" dirty="0">
                <a:latin typeface="Times New Roman"/>
                <a:ea typeface="Times New Roman"/>
                <a:cs typeface="Times New Roman"/>
                <a:sym typeface="Times New Roman"/>
              </a:rPr>
              <a:t>.</a:t>
            </a:r>
            <a:endParaRPr kumimoji="0"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856" name="Google Shape;856;p2"/>
          <p:cNvSpPr/>
          <p:nvPr/>
        </p:nvSpPr>
        <p:spPr>
          <a:xfrm>
            <a:off x="3595702" y="1715821"/>
            <a:ext cx="1394544" cy="923289"/>
          </a:xfrm>
          <a:prstGeom prst="rect">
            <a:avLst/>
          </a:prstGeom>
          <a:noFill/>
          <a:ln>
            <a:noFill/>
          </a:ln>
        </p:spPr>
        <p:txBody>
          <a:bodyPr spcFirstLastPara="1" wrap="square" lIns="91425" tIns="45700" rIns="91425" bIns="45700" anchor="t" anchorCtr="0">
            <a:spAutoFit/>
          </a:bodyPr>
          <a:lstStyle/>
          <a:p>
            <a:pPr lvl="0" algn="just"/>
            <a:r>
              <a:rPr lang="vi-VN" sz="1800" b="1" dirty="0">
                <a:latin typeface="Times New Roman"/>
                <a:ea typeface="Times New Roman"/>
                <a:cs typeface="Times New Roman"/>
                <a:sym typeface="Times New Roman"/>
              </a:rPr>
              <a:t>Trạng ngữ chỉ </a:t>
            </a:r>
            <a:r>
              <a:rPr lang="en-US" sz="1800" b="1" dirty="0" err="1">
                <a:latin typeface="Times New Roman"/>
                <a:ea typeface="Times New Roman"/>
                <a:cs typeface="Times New Roman"/>
                <a:sym typeface="Times New Roman"/>
              </a:rPr>
              <a:t>nơi</a:t>
            </a:r>
            <a:r>
              <a:rPr lang="en-US" sz="1800" b="1" dirty="0">
                <a:latin typeface="Times New Roman"/>
                <a:ea typeface="Times New Roman"/>
                <a:cs typeface="Times New Roman"/>
                <a:sym typeface="Times New Roman"/>
              </a:rPr>
              <a:t> </a:t>
            </a:r>
            <a:r>
              <a:rPr lang="en-US" sz="1800" b="1" dirty="0" err="1">
                <a:latin typeface="Times New Roman"/>
                <a:ea typeface="Times New Roman"/>
                <a:cs typeface="Times New Roman"/>
                <a:sym typeface="Times New Roman"/>
              </a:rPr>
              <a:t>chốn</a:t>
            </a:r>
            <a:r>
              <a:rPr lang="vi-VN" sz="1800" b="1" dirty="0">
                <a:latin typeface="Times New Roman"/>
                <a:ea typeface="Times New Roman"/>
                <a:cs typeface="Times New Roman"/>
                <a:sym typeface="Times New Roman"/>
              </a:rPr>
              <a:t>.</a:t>
            </a:r>
          </a:p>
        </p:txBody>
      </p:sp>
      <p:pic>
        <p:nvPicPr>
          <p:cNvPr id="20" name="Google Shape;840;p2">
            <a:extLst>
              <a:ext uri="{FF2B5EF4-FFF2-40B4-BE49-F238E27FC236}">
                <a16:creationId xmlns:a16="http://schemas.microsoft.com/office/drawing/2014/main" id="{AFD38ACD-FBDA-4EF8-BC83-497780A5B884}"/>
              </a:ext>
            </a:extLst>
          </p:cNvPr>
          <p:cNvPicPr preferRelativeResize="0"/>
          <p:nvPr/>
        </p:nvPicPr>
        <p:blipFill rotWithShape="1">
          <a:blip r:embed="rId4">
            <a:alphaModFix/>
          </a:blip>
          <a:srcRect l="5680" t="10694" r="14558" b="12834"/>
          <a:stretch/>
        </p:blipFill>
        <p:spPr>
          <a:xfrm>
            <a:off x="5825896" y="962380"/>
            <a:ext cx="2403704" cy="2923820"/>
          </a:xfrm>
          <a:prstGeom prst="rect">
            <a:avLst/>
          </a:prstGeom>
          <a:noFill/>
          <a:ln>
            <a:noFill/>
          </a:ln>
        </p:spPr>
      </p:pic>
      <p:pic>
        <p:nvPicPr>
          <p:cNvPr id="21" name="Google Shape;846;p2">
            <a:extLst>
              <a:ext uri="{FF2B5EF4-FFF2-40B4-BE49-F238E27FC236}">
                <a16:creationId xmlns:a16="http://schemas.microsoft.com/office/drawing/2014/main" id="{5CE40165-5D94-4417-BAF0-D5E6E16B925C}"/>
              </a:ext>
            </a:extLst>
          </p:cNvPr>
          <p:cNvPicPr preferRelativeResize="0"/>
          <p:nvPr/>
        </p:nvPicPr>
        <p:blipFill rotWithShape="1">
          <a:blip r:embed="rId5">
            <a:alphaModFix/>
          </a:blip>
          <a:srcRect l="59741" r="30649" b="68635"/>
          <a:stretch/>
        </p:blipFill>
        <p:spPr>
          <a:xfrm>
            <a:off x="7097666" y="787355"/>
            <a:ext cx="724989" cy="903696"/>
          </a:xfrm>
          <a:prstGeom prst="rect">
            <a:avLst/>
          </a:prstGeom>
          <a:noFill/>
          <a:ln>
            <a:noFill/>
          </a:ln>
        </p:spPr>
      </p:pic>
      <p:sp>
        <p:nvSpPr>
          <p:cNvPr id="22" name="Google Shape;856;p2">
            <a:extLst>
              <a:ext uri="{FF2B5EF4-FFF2-40B4-BE49-F238E27FC236}">
                <a16:creationId xmlns:a16="http://schemas.microsoft.com/office/drawing/2014/main" id="{224B175E-C856-41B8-AFC0-DD2E793E6D60}"/>
              </a:ext>
            </a:extLst>
          </p:cNvPr>
          <p:cNvSpPr/>
          <p:nvPr/>
        </p:nvSpPr>
        <p:spPr>
          <a:xfrm>
            <a:off x="6155604" y="1922436"/>
            <a:ext cx="1675436" cy="646290"/>
          </a:xfrm>
          <a:prstGeom prst="rect">
            <a:avLst/>
          </a:prstGeom>
          <a:noFill/>
          <a:ln>
            <a:noFill/>
          </a:ln>
        </p:spPr>
        <p:txBody>
          <a:bodyPr spcFirstLastPara="1" wrap="square" lIns="91425" tIns="45700" rIns="91425" bIns="45700" anchor="t" anchorCtr="0">
            <a:spAutoFit/>
          </a:bodyPr>
          <a:lstStyle/>
          <a:p>
            <a:pPr lvl="0" algn="just"/>
            <a:r>
              <a:rPr lang="vi-VN" sz="1800" b="1" dirty="0">
                <a:latin typeface="Times New Roman"/>
                <a:ea typeface="Times New Roman"/>
                <a:cs typeface="Times New Roman"/>
                <a:sym typeface="Times New Roman"/>
              </a:rPr>
              <a:t>Trạng ngữ chỉ</a:t>
            </a:r>
            <a:r>
              <a:rPr lang="en-US" sz="1800" b="1" dirty="0">
                <a:latin typeface="Times New Roman"/>
                <a:ea typeface="Times New Roman"/>
                <a:cs typeface="Times New Roman"/>
                <a:sym typeface="Times New Roman"/>
              </a:rPr>
              <a:t>              </a:t>
            </a:r>
            <a:r>
              <a:rPr lang="en-US" sz="1800" b="1" dirty="0" err="1">
                <a:latin typeface="Times New Roman"/>
                <a:ea typeface="Times New Roman"/>
                <a:cs typeface="Times New Roman"/>
                <a:sym typeface="Times New Roman"/>
              </a:rPr>
              <a:t>nguyên</a:t>
            </a:r>
            <a:r>
              <a:rPr lang="en-US" sz="1800" b="1" dirty="0">
                <a:latin typeface="Times New Roman"/>
                <a:ea typeface="Times New Roman"/>
                <a:cs typeface="Times New Roman"/>
                <a:sym typeface="Times New Roman"/>
              </a:rPr>
              <a:t> </a:t>
            </a:r>
            <a:r>
              <a:rPr lang="en-US" sz="1800" b="1" dirty="0" err="1">
                <a:latin typeface="Times New Roman"/>
                <a:ea typeface="Times New Roman"/>
                <a:cs typeface="Times New Roman"/>
                <a:sym typeface="Times New Roman"/>
              </a:rPr>
              <a:t>nhân</a:t>
            </a:r>
            <a:r>
              <a:rPr lang="vi-VN" sz="1800" b="1" dirty="0">
                <a:latin typeface="Times New Roman"/>
                <a:ea typeface="Times New Roman"/>
                <a:cs typeface="Times New Roman"/>
                <a:sym typeface="Times New Roman"/>
              </a:rPr>
              <a:t>.</a:t>
            </a:r>
          </a:p>
        </p:txBody>
      </p:sp>
      <p:sp>
        <p:nvSpPr>
          <p:cNvPr id="23" name="Google Shape;1087;p13">
            <a:extLst>
              <a:ext uri="{FF2B5EF4-FFF2-40B4-BE49-F238E27FC236}">
                <a16:creationId xmlns:a16="http://schemas.microsoft.com/office/drawing/2014/main" id="{CE5BD69F-0532-4454-996F-B8E397EB309A}"/>
              </a:ext>
            </a:extLst>
          </p:cNvPr>
          <p:cNvSpPr txBox="1"/>
          <p:nvPr/>
        </p:nvSpPr>
        <p:spPr>
          <a:xfrm>
            <a:off x="3449950" y="605685"/>
            <a:ext cx="4482616" cy="584735"/>
          </a:xfrm>
          <a:prstGeom prst="rect">
            <a:avLst/>
          </a:prstGeom>
          <a:noFill/>
          <a:ln>
            <a:noFill/>
          </a:ln>
        </p:spPr>
        <p:txBody>
          <a:bodyPr spcFirstLastPara="1" wrap="square" lIns="91425" tIns="45700" rIns="91425" bIns="45700" anchor="t" anchorCtr="0">
            <a:spAutoFit/>
          </a:bodyPr>
          <a:lstStyle/>
          <a:p>
            <a:pPr lvl="0"/>
            <a:r>
              <a:rPr lang="en-US" sz="3200" b="1" dirty="0" err="1">
                <a:solidFill>
                  <a:srgbClr val="2F5496"/>
                </a:solidFill>
                <a:latin typeface="Times New Roman"/>
                <a:ea typeface="Times New Roman"/>
                <a:cs typeface="Times New Roman"/>
                <a:sym typeface="Times New Roman"/>
              </a:rPr>
              <a:t>Có</a:t>
            </a:r>
            <a:r>
              <a:rPr lang="en-US" sz="3200" b="1" dirty="0">
                <a:solidFill>
                  <a:srgbClr val="2F5496"/>
                </a:solidFill>
                <a:latin typeface="Times New Roman"/>
                <a:ea typeface="Times New Roman"/>
                <a:cs typeface="Times New Roman"/>
                <a:sym typeface="Times New Roman"/>
              </a:rPr>
              <a:t> </a:t>
            </a:r>
            <a:r>
              <a:rPr lang="en-US" sz="3200" b="1" dirty="0" err="1">
                <a:solidFill>
                  <a:srgbClr val="2F5496"/>
                </a:solidFill>
                <a:latin typeface="Times New Roman"/>
                <a:ea typeface="Times New Roman"/>
                <a:cs typeface="Times New Roman"/>
                <a:sym typeface="Times New Roman"/>
              </a:rPr>
              <a:t>nhiều</a:t>
            </a:r>
            <a:r>
              <a:rPr lang="en-US" sz="3200" b="1" dirty="0">
                <a:solidFill>
                  <a:srgbClr val="2F5496"/>
                </a:solidFill>
                <a:latin typeface="Times New Roman"/>
                <a:ea typeface="Times New Roman"/>
                <a:cs typeface="Times New Roman"/>
                <a:sym typeface="Times New Roman"/>
              </a:rPr>
              <a:t> </a:t>
            </a:r>
            <a:r>
              <a:rPr lang="en-US" sz="3200" b="1" dirty="0" err="1">
                <a:solidFill>
                  <a:srgbClr val="2F5496"/>
                </a:solidFill>
                <a:latin typeface="Times New Roman"/>
                <a:ea typeface="Times New Roman"/>
                <a:cs typeface="Times New Roman"/>
                <a:sym typeface="Times New Roman"/>
              </a:rPr>
              <a:t>loại</a:t>
            </a:r>
            <a:r>
              <a:rPr lang="en-US" sz="3200" b="1" dirty="0">
                <a:solidFill>
                  <a:srgbClr val="2F5496"/>
                </a:solidFill>
                <a:latin typeface="Times New Roman"/>
                <a:ea typeface="Times New Roman"/>
                <a:cs typeface="Times New Roman"/>
                <a:sym typeface="Times New Roman"/>
              </a:rPr>
              <a:t> </a:t>
            </a:r>
            <a:r>
              <a:rPr lang="en-US" sz="3200" b="1" dirty="0" err="1">
                <a:solidFill>
                  <a:srgbClr val="2F5496"/>
                </a:solidFill>
                <a:latin typeface="Times New Roman"/>
                <a:ea typeface="Times New Roman"/>
                <a:cs typeface="Times New Roman"/>
                <a:sym typeface="Times New Roman"/>
              </a:rPr>
              <a:t>trạng</a:t>
            </a:r>
            <a:r>
              <a:rPr lang="en-US" sz="3200" b="1" dirty="0">
                <a:solidFill>
                  <a:srgbClr val="2F5496"/>
                </a:solidFill>
                <a:latin typeface="Times New Roman"/>
                <a:ea typeface="Times New Roman"/>
                <a:cs typeface="Times New Roman"/>
                <a:sym typeface="Times New Roman"/>
              </a:rPr>
              <a:t> </a:t>
            </a:r>
            <a:r>
              <a:rPr lang="en-US" sz="3200" b="1" dirty="0" err="1">
                <a:solidFill>
                  <a:srgbClr val="2F5496"/>
                </a:solidFill>
                <a:latin typeface="Times New Roman"/>
                <a:ea typeface="Times New Roman"/>
                <a:cs typeface="Times New Roman"/>
                <a:sym typeface="Times New Roman"/>
              </a:rPr>
              <a:t>ngữ</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4" name="Google Shape;840;p2">
            <a:extLst>
              <a:ext uri="{FF2B5EF4-FFF2-40B4-BE49-F238E27FC236}">
                <a16:creationId xmlns:a16="http://schemas.microsoft.com/office/drawing/2014/main" id="{8024CEE1-301B-4986-9F95-7F44D43D7308}"/>
              </a:ext>
            </a:extLst>
          </p:cNvPr>
          <p:cNvPicPr preferRelativeResize="0"/>
          <p:nvPr/>
        </p:nvPicPr>
        <p:blipFill rotWithShape="1">
          <a:blip r:embed="rId4">
            <a:alphaModFix/>
          </a:blip>
          <a:srcRect l="5680" t="10694" r="14558" b="12834"/>
          <a:stretch/>
        </p:blipFill>
        <p:spPr>
          <a:xfrm>
            <a:off x="5033808" y="3656020"/>
            <a:ext cx="2403704" cy="2923820"/>
          </a:xfrm>
          <a:prstGeom prst="rect">
            <a:avLst/>
          </a:prstGeom>
          <a:noFill/>
          <a:ln>
            <a:noFill/>
          </a:ln>
        </p:spPr>
      </p:pic>
      <p:sp>
        <p:nvSpPr>
          <p:cNvPr id="25" name="Google Shape;856;p2">
            <a:extLst>
              <a:ext uri="{FF2B5EF4-FFF2-40B4-BE49-F238E27FC236}">
                <a16:creationId xmlns:a16="http://schemas.microsoft.com/office/drawing/2014/main" id="{ECBC0F31-2136-404A-94CE-96CE0FE35412}"/>
              </a:ext>
            </a:extLst>
          </p:cNvPr>
          <p:cNvSpPr/>
          <p:nvPr/>
        </p:nvSpPr>
        <p:spPr>
          <a:xfrm>
            <a:off x="5363516" y="4616076"/>
            <a:ext cx="1675436" cy="646290"/>
          </a:xfrm>
          <a:prstGeom prst="rect">
            <a:avLst/>
          </a:prstGeom>
          <a:noFill/>
          <a:ln>
            <a:noFill/>
          </a:ln>
        </p:spPr>
        <p:txBody>
          <a:bodyPr spcFirstLastPara="1" wrap="square" lIns="91425" tIns="45700" rIns="91425" bIns="45700" anchor="t" anchorCtr="0">
            <a:spAutoFit/>
          </a:bodyPr>
          <a:lstStyle/>
          <a:p>
            <a:pPr lvl="0" algn="just"/>
            <a:r>
              <a:rPr lang="vi-VN" sz="1800" b="1" dirty="0">
                <a:latin typeface="Times New Roman"/>
                <a:ea typeface="Times New Roman"/>
                <a:cs typeface="Times New Roman"/>
                <a:sym typeface="Times New Roman"/>
              </a:rPr>
              <a:t>Trạng ngữ chỉ</a:t>
            </a:r>
            <a:r>
              <a:rPr lang="en-US" sz="1800" b="1" dirty="0">
                <a:latin typeface="Times New Roman"/>
                <a:ea typeface="Times New Roman"/>
                <a:cs typeface="Times New Roman"/>
                <a:sym typeface="Times New Roman"/>
              </a:rPr>
              <a:t>              </a:t>
            </a:r>
            <a:r>
              <a:rPr lang="en-US" sz="1800" b="1" dirty="0" err="1">
                <a:latin typeface="Times New Roman"/>
                <a:ea typeface="Times New Roman"/>
                <a:cs typeface="Times New Roman"/>
                <a:sym typeface="Times New Roman"/>
              </a:rPr>
              <a:t>mục</a:t>
            </a:r>
            <a:r>
              <a:rPr lang="en-US" sz="1800" b="1" dirty="0">
                <a:latin typeface="Times New Roman"/>
                <a:ea typeface="Times New Roman"/>
                <a:cs typeface="Times New Roman"/>
                <a:sym typeface="Times New Roman"/>
              </a:rPr>
              <a:t> </a:t>
            </a:r>
            <a:r>
              <a:rPr lang="en-US" sz="1800" b="1" dirty="0" err="1">
                <a:latin typeface="Times New Roman"/>
                <a:ea typeface="Times New Roman"/>
                <a:cs typeface="Times New Roman"/>
                <a:sym typeface="Times New Roman"/>
              </a:rPr>
              <a:t>đích</a:t>
            </a:r>
            <a:r>
              <a:rPr lang="en-US" sz="1800" b="1" dirty="0">
                <a:latin typeface="Times New Roman"/>
                <a:ea typeface="Times New Roman"/>
                <a:cs typeface="Times New Roman"/>
                <a:sym typeface="Times New Roman"/>
              </a:rPr>
              <a:t>..</a:t>
            </a:r>
            <a:r>
              <a:rPr lang="vi-VN" sz="1800" b="1" dirty="0">
                <a:latin typeface="Times New Roman"/>
                <a:ea typeface="Times New Roman"/>
                <a:cs typeface="Times New Roman"/>
                <a:sym typeface="Times New Roman"/>
              </a:rPr>
              <a:t>.</a:t>
            </a:r>
          </a:p>
        </p:txBody>
      </p:sp>
    </p:spTree>
    <p:extLst>
      <p:ext uri="{BB962C8B-B14F-4D97-AF65-F5344CB8AC3E}">
        <p14:creationId xmlns:p14="http://schemas.microsoft.com/office/powerpoint/2010/main" val="135814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40"/>
                                        </p:tgtEl>
                                        <p:attrNameLst>
                                          <p:attrName>style.visibility</p:attrName>
                                        </p:attrNameLst>
                                      </p:cBhvr>
                                      <p:to>
                                        <p:strVal val="visible"/>
                                      </p:to>
                                    </p:set>
                                    <p:animEffect transition="in" filter="barn(inVertical)">
                                      <p:cBhvr>
                                        <p:cTn id="7" dur="500"/>
                                        <p:tgtEl>
                                          <p:spTgt spid="8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55"/>
                                        </p:tgtEl>
                                        <p:attrNameLst>
                                          <p:attrName>style.visibility</p:attrName>
                                        </p:attrNameLst>
                                      </p:cBhvr>
                                      <p:to>
                                        <p:strVal val="visible"/>
                                      </p:to>
                                    </p:set>
                                    <p:animEffect transition="in" filter="barn(inVertical)">
                                      <p:cBhvr>
                                        <p:cTn id="17" dur="500"/>
                                        <p:tgtEl>
                                          <p:spTgt spid="855"/>
                                        </p:tgtEl>
                                      </p:cBhvr>
                                    </p:animEffect>
                                  </p:childTnLst>
                                </p:cTn>
                              </p:par>
                              <p:par>
                                <p:cTn id="18" presetID="16" presetClass="entr" presetSubtype="21" fill="hold" nodeType="withEffect">
                                  <p:stCondLst>
                                    <p:cond delay="0"/>
                                  </p:stCondLst>
                                  <p:childTnLst>
                                    <p:set>
                                      <p:cBhvr>
                                        <p:cTn id="19" dur="1" fill="hold">
                                          <p:stCondLst>
                                            <p:cond delay="0"/>
                                          </p:stCondLst>
                                        </p:cTn>
                                        <p:tgtEl>
                                          <p:spTgt spid="854"/>
                                        </p:tgtEl>
                                        <p:attrNameLst>
                                          <p:attrName>style.visibility</p:attrName>
                                        </p:attrNameLst>
                                      </p:cBhvr>
                                      <p:to>
                                        <p:strVal val="visible"/>
                                      </p:to>
                                    </p:set>
                                    <p:animEffect transition="in" filter="barn(inVertical)">
                                      <p:cBhvr>
                                        <p:cTn id="20" dur="500"/>
                                        <p:tgtEl>
                                          <p:spTgt spid="85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56"/>
                                        </p:tgtEl>
                                        <p:attrNameLst>
                                          <p:attrName>style.visibility</p:attrName>
                                        </p:attrNameLst>
                                      </p:cBhvr>
                                      <p:to>
                                        <p:strVal val="visible"/>
                                      </p:to>
                                    </p:set>
                                    <p:animEffect transition="in" filter="barn(inVertical)">
                                      <p:cBhvr>
                                        <p:cTn id="23" dur="500"/>
                                        <p:tgtEl>
                                          <p:spTgt spid="85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par>
                                <p:cTn id="29" presetID="16" presetClass="entr" presetSubtype="21"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500"/>
                                        <p:tgtEl>
                                          <p:spTgt spid="25"/>
                                        </p:tgtEl>
                                      </p:cBhvr>
                                    </p:animEffect>
                                  </p:childTnLst>
                                </p:cTn>
                              </p:par>
                              <p:par>
                                <p:cTn id="37" presetID="16" presetClass="entr" presetSubtype="21"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 grpId="0"/>
      <p:bldP spid="856" grpId="0"/>
      <p:bldP spid="22"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pic>
        <p:nvPicPr>
          <p:cNvPr id="1031" name="Google Shape;1031;p11"/>
          <p:cNvPicPr preferRelativeResize="0"/>
          <p:nvPr/>
        </p:nvPicPr>
        <p:blipFill rotWithShape="1">
          <a:blip r:embed="rId3">
            <a:alphaModFix/>
          </a:blip>
          <a:srcRect l="68030" r="14999" b="54204"/>
          <a:stretch/>
        </p:blipFill>
        <p:spPr>
          <a:xfrm>
            <a:off x="7892249" y="5752729"/>
            <a:ext cx="1523556" cy="1039549"/>
          </a:xfrm>
          <a:prstGeom prst="rect">
            <a:avLst/>
          </a:prstGeom>
          <a:noFill/>
          <a:ln>
            <a:noFill/>
          </a:ln>
        </p:spPr>
      </p:pic>
      <p:pic>
        <p:nvPicPr>
          <p:cNvPr id="1032" name="Google Shape;1032;p11"/>
          <p:cNvPicPr preferRelativeResize="0"/>
          <p:nvPr/>
        </p:nvPicPr>
        <p:blipFill rotWithShape="1">
          <a:blip r:embed="rId4">
            <a:alphaModFix/>
          </a:blip>
          <a:srcRect l="83658" t="36888" b="49777"/>
          <a:stretch/>
        </p:blipFill>
        <p:spPr>
          <a:xfrm>
            <a:off x="296817" y="632872"/>
            <a:ext cx="840545" cy="914400"/>
          </a:xfrm>
          <a:prstGeom prst="rect">
            <a:avLst/>
          </a:prstGeom>
          <a:noFill/>
          <a:ln>
            <a:noFill/>
          </a:ln>
        </p:spPr>
      </p:pic>
      <p:pic>
        <p:nvPicPr>
          <p:cNvPr id="1033" name="Google Shape;1033;p11"/>
          <p:cNvPicPr preferRelativeResize="0"/>
          <p:nvPr/>
        </p:nvPicPr>
        <p:blipFill rotWithShape="1">
          <a:blip r:embed="rId4">
            <a:alphaModFix/>
          </a:blip>
          <a:srcRect l="83658" t="36888" b="49777"/>
          <a:stretch/>
        </p:blipFill>
        <p:spPr>
          <a:xfrm>
            <a:off x="5365484" y="532623"/>
            <a:ext cx="840545" cy="914400"/>
          </a:xfrm>
          <a:prstGeom prst="rect">
            <a:avLst/>
          </a:prstGeom>
          <a:noFill/>
          <a:ln>
            <a:noFill/>
          </a:ln>
        </p:spPr>
      </p:pic>
      <p:pic>
        <p:nvPicPr>
          <p:cNvPr id="1034" name="Google Shape;1034;p11"/>
          <p:cNvPicPr preferRelativeResize="0"/>
          <p:nvPr/>
        </p:nvPicPr>
        <p:blipFill rotWithShape="1">
          <a:blip r:embed="rId3">
            <a:alphaModFix/>
          </a:blip>
          <a:srcRect l="12987" t="26830" r="75844" b="43247"/>
          <a:stretch/>
        </p:blipFill>
        <p:spPr>
          <a:xfrm>
            <a:off x="891968" y="302558"/>
            <a:ext cx="842554" cy="862149"/>
          </a:xfrm>
          <a:prstGeom prst="rect">
            <a:avLst/>
          </a:prstGeom>
          <a:noFill/>
          <a:ln>
            <a:noFill/>
          </a:ln>
        </p:spPr>
      </p:pic>
      <p:pic>
        <p:nvPicPr>
          <p:cNvPr id="1035" name="Google Shape;1035;p11"/>
          <p:cNvPicPr preferRelativeResize="0"/>
          <p:nvPr/>
        </p:nvPicPr>
        <p:blipFill rotWithShape="1">
          <a:blip r:embed="rId3">
            <a:alphaModFix/>
          </a:blip>
          <a:srcRect l="59741" r="30649" b="68635"/>
          <a:stretch/>
        </p:blipFill>
        <p:spPr>
          <a:xfrm>
            <a:off x="6470467" y="365207"/>
            <a:ext cx="724989" cy="903696"/>
          </a:xfrm>
          <a:prstGeom prst="rect">
            <a:avLst/>
          </a:prstGeom>
          <a:noFill/>
          <a:ln>
            <a:noFill/>
          </a:ln>
        </p:spPr>
      </p:pic>
      <p:pic>
        <p:nvPicPr>
          <p:cNvPr id="1036" name="Google Shape;1036;p11"/>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037" name="Google Shape;1037;p11"/>
          <p:cNvPicPr preferRelativeResize="0"/>
          <p:nvPr/>
        </p:nvPicPr>
        <p:blipFill rotWithShape="1">
          <a:blip r:embed="rId3">
            <a:alphaModFix/>
          </a:blip>
          <a:srcRect l="63117" t="50406" r="27013" b="6978"/>
          <a:stretch/>
        </p:blipFill>
        <p:spPr>
          <a:xfrm>
            <a:off x="1186646" y="556157"/>
            <a:ext cx="744583" cy="1227908"/>
          </a:xfrm>
          <a:prstGeom prst="rect">
            <a:avLst/>
          </a:prstGeom>
          <a:noFill/>
          <a:ln>
            <a:noFill/>
          </a:ln>
        </p:spPr>
      </p:pic>
      <p:pic>
        <p:nvPicPr>
          <p:cNvPr id="1038" name="Google Shape;1038;p11"/>
          <p:cNvPicPr preferRelativeResize="0"/>
          <p:nvPr/>
        </p:nvPicPr>
        <p:blipFill rotWithShape="1">
          <a:blip r:embed="rId3">
            <a:alphaModFix/>
          </a:blip>
          <a:srcRect l="59741" r="30649" b="68635"/>
          <a:stretch/>
        </p:blipFill>
        <p:spPr>
          <a:xfrm>
            <a:off x="3921248" y="5489372"/>
            <a:ext cx="724989" cy="903696"/>
          </a:xfrm>
          <a:prstGeom prst="rect">
            <a:avLst/>
          </a:prstGeom>
          <a:noFill/>
          <a:ln>
            <a:noFill/>
          </a:ln>
        </p:spPr>
      </p:pic>
      <p:pic>
        <p:nvPicPr>
          <p:cNvPr id="1039" name="Google Shape;1039;p11"/>
          <p:cNvPicPr preferRelativeResize="0"/>
          <p:nvPr/>
        </p:nvPicPr>
        <p:blipFill rotWithShape="1">
          <a:blip r:embed="rId3">
            <a:alphaModFix/>
          </a:blip>
          <a:srcRect l="12987" t="26830" r="75844" b="43247"/>
          <a:stretch/>
        </p:blipFill>
        <p:spPr>
          <a:xfrm>
            <a:off x="1833089" y="540909"/>
            <a:ext cx="842554" cy="862149"/>
          </a:xfrm>
          <a:prstGeom prst="rect">
            <a:avLst/>
          </a:prstGeom>
          <a:noFill/>
          <a:ln>
            <a:noFill/>
          </a:ln>
        </p:spPr>
      </p:pic>
      <p:pic>
        <p:nvPicPr>
          <p:cNvPr id="1040" name="Google Shape;1040;p11"/>
          <p:cNvPicPr preferRelativeResize="0"/>
          <p:nvPr/>
        </p:nvPicPr>
        <p:blipFill rotWithShape="1">
          <a:blip r:embed="rId5">
            <a:alphaModFix/>
          </a:blip>
          <a:srcRect l="83658" t="36888" b="49777"/>
          <a:stretch/>
        </p:blipFill>
        <p:spPr>
          <a:xfrm>
            <a:off x="3117934" y="707390"/>
            <a:ext cx="518618" cy="564187"/>
          </a:xfrm>
          <a:prstGeom prst="rect">
            <a:avLst/>
          </a:prstGeom>
          <a:noFill/>
          <a:ln>
            <a:noFill/>
          </a:ln>
        </p:spPr>
      </p:pic>
      <p:pic>
        <p:nvPicPr>
          <p:cNvPr id="1041" name="Google Shape;1041;p11"/>
          <p:cNvPicPr preferRelativeResize="0"/>
          <p:nvPr/>
        </p:nvPicPr>
        <p:blipFill rotWithShape="1">
          <a:blip r:embed="rId3">
            <a:alphaModFix/>
          </a:blip>
          <a:srcRect l="59741" r="30649" b="68635"/>
          <a:stretch/>
        </p:blipFill>
        <p:spPr>
          <a:xfrm>
            <a:off x="3695371" y="3991"/>
            <a:ext cx="1176742" cy="1466804"/>
          </a:xfrm>
          <a:prstGeom prst="rect">
            <a:avLst/>
          </a:prstGeom>
          <a:noFill/>
          <a:ln>
            <a:noFill/>
          </a:ln>
        </p:spPr>
      </p:pic>
      <p:pic>
        <p:nvPicPr>
          <p:cNvPr id="1042" name="Google Shape;1042;p11"/>
          <p:cNvPicPr preferRelativeResize="0"/>
          <p:nvPr/>
        </p:nvPicPr>
        <p:blipFill rotWithShape="1">
          <a:blip r:embed="rId4">
            <a:alphaModFix/>
          </a:blip>
          <a:srcRect b="90000"/>
          <a:stretch/>
        </p:blipFill>
        <p:spPr>
          <a:xfrm rot="10800000">
            <a:off x="0" y="6185189"/>
            <a:ext cx="9144000" cy="429365"/>
          </a:xfrm>
          <a:prstGeom prst="rect">
            <a:avLst/>
          </a:prstGeom>
          <a:noFill/>
          <a:ln>
            <a:noFill/>
          </a:ln>
        </p:spPr>
      </p:pic>
      <p:sp>
        <p:nvSpPr>
          <p:cNvPr id="4" name="Rectangle 3">
            <a:extLst>
              <a:ext uri="{FF2B5EF4-FFF2-40B4-BE49-F238E27FC236}">
                <a16:creationId xmlns:a16="http://schemas.microsoft.com/office/drawing/2014/main" id="{03614EC1-AAF9-45C2-890E-5A4D20893028}"/>
              </a:ext>
            </a:extLst>
          </p:cNvPr>
          <p:cNvSpPr/>
          <p:nvPr/>
        </p:nvSpPr>
        <p:spPr>
          <a:xfrm>
            <a:off x="476252" y="1559671"/>
            <a:ext cx="6719204"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Hôm</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nay,</a:t>
            </a:r>
            <a:r>
              <a:rPr kumimoji="0" lang="vi-VN"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trời</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nắng</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đẹp</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23" name="Rectangle 22">
            <a:extLst>
              <a:ext uri="{FF2B5EF4-FFF2-40B4-BE49-F238E27FC236}">
                <a16:creationId xmlns:a16="http://schemas.microsoft.com/office/drawing/2014/main" id="{45304D4E-C946-4667-AD0A-0ABBF9DB948B}"/>
              </a:ext>
            </a:extLst>
          </p:cNvPr>
          <p:cNvSpPr/>
          <p:nvPr/>
        </p:nvSpPr>
        <p:spPr>
          <a:xfrm>
            <a:off x="570744" y="2554062"/>
            <a:ext cx="6624712"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Vì</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rét</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những</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cây</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lan</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trong</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chậu</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sắt</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lại</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p>
        </p:txBody>
      </p:sp>
      <p:sp>
        <p:nvSpPr>
          <p:cNvPr id="25" name="Rectangle 24">
            <a:extLst>
              <a:ext uri="{FF2B5EF4-FFF2-40B4-BE49-F238E27FC236}">
                <a16:creationId xmlns:a16="http://schemas.microsoft.com/office/drawing/2014/main" id="{D0E2EE24-3F76-4AE4-8D73-200EA36D409C}"/>
              </a:ext>
            </a:extLst>
          </p:cNvPr>
          <p:cNvSpPr/>
          <p:nvPr/>
        </p:nvSpPr>
        <p:spPr>
          <a:xfrm>
            <a:off x="119558" y="5049380"/>
            <a:ext cx="6245731" cy="113396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Trước nhà, mấy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khóm</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hoa</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thược</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dược</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đang</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khoe</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sắc</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vi-VN"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cxnSp>
        <p:nvCxnSpPr>
          <p:cNvPr id="3" name="Straight Connector 2">
            <a:extLst>
              <a:ext uri="{FF2B5EF4-FFF2-40B4-BE49-F238E27FC236}">
                <a16:creationId xmlns:a16="http://schemas.microsoft.com/office/drawing/2014/main" id="{E3C073F6-CF98-475F-A616-4FA847E08892}"/>
              </a:ext>
            </a:extLst>
          </p:cNvPr>
          <p:cNvCxnSpPr>
            <a:cxnSpLocks/>
          </p:cNvCxnSpPr>
          <p:nvPr/>
        </p:nvCxnSpPr>
        <p:spPr>
          <a:xfrm flipV="1">
            <a:off x="597559" y="2112746"/>
            <a:ext cx="1233996" cy="9123"/>
          </a:xfrm>
          <a:prstGeom prst="line">
            <a:avLst/>
          </a:prstGeom>
          <a:ln w="5715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DE104563-357D-4002-A53F-9E0D2EC12DD1}"/>
              </a:ext>
            </a:extLst>
          </p:cNvPr>
          <p:cNvCxnSpPr>
            <a:cxnSpLocks/>
          </p:cNvCxnSpPr>
          <p:nvPr/>
        </p:nvCxnSpPr>
        <p:spPr>
          <a:xfrm flipV="1">
            <a:off x="705879" y="3154651"/>
            <a:ext cx="850286" cy="1"/>
          </a:xfrm>
          <a:prstGeom prst="line">
            <a:avLst/>
          </a:prstGeom>
          <a:ln w="5715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7C812366-7394-456D-943A-4E852B26B48B}"/>
              </a:ext>
            </a:extLst>
          </p:cNvPr>
          <p:cNvCxnSpPr>
            <a:cxnSpLocks/>
          </p:cNvCxnSpPr>
          <p:nvPr/>
        </p:nvCxnSpPr>
        <p:spPr>
          <a:xfrm>
            <a:off x="234968" y="5556396"/>
            <a:ext cx="1348213" cy="0"/>
          </a:xfrm>
          <a:prstGeom prst="line">
            <a:avLst/>
          </a:prstGeom>
          <a:ln w="57150"/>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45C25764-9C05-479F-97E6-2B836B8A648F}"/>
              </a:ext>
            </a:extLst>
          </p:cNvPr>
          <p:cNvSpPr/>
          <p:nvPr/>
        </p:nvSpPr>
        <p:spPr>
          <a:xfrm>
            <a:off x="116602" y="3615583"/>
            <a:ext cx="5822559" cy="113396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Để</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tiêm</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phòng</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dịch</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cho</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trẻ</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em</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tỉnh</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đã</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cử</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nhiều</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đội</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y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tế</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về</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các</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xã</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phường</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p>
        </p:txBody>
      </p:sp>
      <p:cxnSp>
        <p:nvCxnSpPr>
          <p:cNvPr id="26" name="Straight Connector 25">
            <a:extLst>
              <a:ext uri="{FF2B5EF4-FFF2-40B4-BE49-F238E27FC236}">
                <a16:creationId xmlns:a16="http://schemas.microsoft.com/office/drawing/2014/main" id="{A9D583E6-4D8A-4DE1-8787-A05F0D28DC2C}"/>
              </a:ext>
            </a:extLst>
          </p:cNvPr>
          <p:cNvCxnSpPr>
            <a:cxnSpLocks/>
          </p:cNvCxnSpPr>
          <p:nvPr/>
        </p:nvCxnSpPr>
        <p:spPr>
          <a:xfrm flipV="1">
            <a:off x="206365" y="4200835"/>
            <a:ext cx="3986701" cy="7377"/>
          </a:xfrm>
          <a:prstGeom prst="line">
            <a:avLst/>
          </a:prstGeom>
          <a:ln w="57150"/>
        </p:spPr>
        <p:style>
          <a:lnRef idx="1">
            <a:schemeClr val="dk1"/>
          </a:lnRef>
          <a:fillRef idx="0">
            <a:schemeClr val="dk1"/>
          </a:fillRef>
          <a:effectRef idx="0">
            <a:schemeClr val="dk1"/>
          </a:effectRef>
          <a:fontRef idx="minor">
            <a:schemeClr val="tx1"/>
          </a:fontRef>
        </p:style>
      </p:cxnSp>
      <p:sp>
        <p:nvSpPr>
          <p:cNvPr id="14" name="Arrow: Right 13">
            <a:extLst>
              <a:ext uri="{FF2B5EF4-FFF2-40B4-BE49-F238E27FC236}">
                <a16:creationId xmlns:a16="http://schemas.microsoft.com/office/drawing/2014/main" id="{111114A5-1638-46AA-824C-B2B4CE44560A}"/>
              </a:ext>
            </a:extLst>
          </p:cNvPr>
          <p:cNvSpPr/>
          <p:nvPr/>
        </p:nvSpPr>
        <p:spPr>
          <a:xfrm>
            <a:off x="90954" y="2343696"/>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5" name="Rectangle 34">
            <a:extLst>
              <a:ext uri="{FF2B5EF4-FFF2-40B4-BE49-F238E27FC236}">
                <a16:creationId xmlns:a16="http://schemas.microsoft.com/office/drawing/2014/main" id="{E94B01AF-23EC-49E3-9942-EBC078853E8B}"/>
              </a:ext>
            </a:extLst>
          </p:cNvPr>
          <p:cNvSpPr/>
          <p:nvPr/>
        </p:nvSpPr>
        <p:spPr>
          <a:xfrm>
            <a:off x="524198" y="2067883"/>
            <a:ext cx="1759463"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Thời</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gian</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36" name="Arrow: Right 35">
            <a:extLst>
              <a:ext uri="{FF2B5EF4-FFF2-40B4-BE49-F238E27FC236}">
                <a16:creationId xmlns:a16="http://schemas.microsoft.com/office/drawing/2014/main" id="{241C51A9-43CA-486F-8D23-8204E20044C6}"/>
              </a:ext>
            </a:extLst>
          </p:cNvPr>
          <p:cNvSpPr/>
          <p:nvPr/>
        </p:nvSpPr>
        <p:spPr>
          <a:xfrm>
            <a:off x="143356" y="3472805"/>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7" name="Rectangle 36">
            <a:extLst>
              <a:ext uri="{FF2B5EF4-FFF2-40B4-BE49-F238E27FC236}">
                <a16:creationId xmlns:a16="http://schemas.microsoft.com/office/drawing/2014/main" id="{0C97CA5B-8DB8-4868-B18A-921A0D9528C3}"/>
              </a:ext>
            </a:extLst>
          </p:cNvPr>
          <p:cNvSpPr/>
          <p:nvPr/>
        </p:nvSpPr>
        <p:spPr>
          <a:xfrm>
            <a:off x="503479" y="3194614"/>
            <a:ext cx="2479418"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Nguyên</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nhân</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38" name="Arrow: Right 37">
            <a:extLst>
              <a:ext uri="{FF2B5EF4-FFF2-40B4-BE49-F238E27FC236}">
                <a16:creationId xmlns:a16="http://schemas.microsoft.com/office/drawing/2014/main" id="{D5BA4102-C765-4B7B-8A96-BAB6F993A231}"/>
              </a:ext>
            </a:extLst>
          </p:cNvPr>
          <p:cNvSpPr/>
          <p:nvPr/>
        </p:nvSpPr>
        <p:spPr>
          <a:xfrm>
            <a:off x="278393" y="4930989"/>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9" name="Rectangle 38">
            <a:extLst>
              <a:ext uri="{FF2B5EF4-FFF2-40B4-BE49-F238E27FC236}">
                <a16:creationId xmlns:a16="http://schemas.microsoft.com/office/drawing/2014/main" id="{8395E2C6-DCD1-480E-9337-23A0D5362227}"/>
              </a:ext>
            </a:extLst>
          </p:cNvPr>
          <p:cNvSpPr/>
          <p:nvPr/>
        </p:nvSpPr>
        <p:spPr>
          <a:xfrm>
            <a:off x="638516" y="4652798"/>
            <a:ext cx="2479418"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Mục</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đích</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40" name="Arrow: Right 39">
            <a:extLst>
              <a:ext uri="{FF2B5EF4-FFF2-40B4-BE49-F238E27FC236}">
                <a16:creationId xmlns:a16="http://schemas.microsoft.com/office/drawing/2014/main" id="{F8612460-4EE7-4D1D-9619-601359405DC8}"/>
              </a:ext>
            </a:extLst>
          </p:cNvPr>
          <p:cNvSpPr/>
          <p:nvPr/>
        </p:nvSpPr>
        <p:spPr>
          <a:xfrm>
            <a:off x="1658596" y="5858615"/>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1" name="Rectangle 40">
            <a:extLst>
              <a:ext uri="{FF2B5EF4-FFF2-40B4-BE49-F238E27FC236}">
                <a16:creationId xmlns:a16="http://schemas.microsoft.com/office/drawing/2014/main" id="{CF1FC0AE-7423-4FFA-AF92-A85E587D7683}"/>
              </a:ext>
            </a:extLst>
          </p:cNvPr>
          <p:cNvSpPr/>
          <p:nvPr/>
        </p:nvSpPr>
        <p:spPr>
          <a:xfrm>
            <a:off x="2060027" y="5572114"/>
            <a:ext cx="2479418"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Nơi</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chốn</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2" name="Right Brace 1">
            <a:extLst>
              <a:ext uri="{FF2B5EF4-FFF2-40B4-BE49-F238E27FC236}">
                <a16:creationId xmlns:a16="http://schemas.microsoft.com/office/drawing/2014/main" id="{AEE964C1-A562-4CC1-9B58-3B20E1363E79}"/>
              </a:ext>
            </a:extLst>
          </p:cNvPr>
          <p:cNvSpPr/>
          <p:nvPr/>
        </p:nvSpPr>
        <p:spPr>
          <a:xfrm>
            <a:off x="6097996" y="1603228"/>
            <a:ext cx="625980" cy="4255385"/>
          </a:xfrm>
          <a:prstGeom prst="rightBrace">
            <a:avLst>
              <a:gd name="adj1" fmla="val 8333"/>
              <a:gd name="adj2" fmla="val 56796"/>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42" name="Google Shape;840;p2">
            <a:extLst>
              <a:ext uri="{FF2B5EF4-FFF2-40B4-BE49-F238E27FC236}">
                <a16:creationId xmlns:a16="http://schemas.microsoft.com/office/drawing/2014/main" id="{3349E6BD-F9B3-47CE-8E37-6C5812E52CD2}"/>
              </a:ext>
            </a:extLst>
          </p:cNvPr>
          <p:cNvPicPr preferRelativeResize="0"/>
          <p:nvPr/>
        </p:nvPicPr>
        <p:blipFill rotWithShape="1">
          <a:blip r:embed="rId6">
            <a:alphaModFix/>
          </a:blip>
          <a:srcRect l="5680" t="10694" r="14558" b="12834"/>
          <a:stretch/>
        </p:blipFill>
        <p:spPr>
          <a:xfrm>
            <a:off x="6557631" y="2343696"/>
            <a:ext cx="2403704" cy="2923820"/>
          </a:xfrm>
          <a:prstGeom prst="rect">
            <a:avLst/>
          </a:prstGeom>
          <a:noFill/>
          <a:ln>
            <a:noFill/>
          </a:ln>
        </p:spPr>
      </p:pic>
      <p:sp>
        <p:nvSpPr>
          <p:cNvPr id="43" name="Google Shape;856;p2">
            <a:extLst>
              <a:ext uri="{FF2B5EF4-FFF2-40B4-BE49-F238E27FC236}">
                <a16:creationId xmlns:a16="http://schemas.microsoft.com/office/drawing/2014/main" id="{9D200985-93AD-41E2-810A-2BE392BA248D}"/>
              </a:ext>
            </a:extLst>
          </p:cNvPr>
          <p:cNvSpPr/>
          <p:nvPr/>
        </p:nvSpPr>
        <p:spPr>
          <a:xfrm>
            <a:off x="6887339" y="3303752"/>
            <a:ext cx="1675436" cy="646290"/>
          </a:xfrm>
          <a:prstGeom prst="rect">
            <a:avLst/>
          </a:prstGeom>
          <a:noFill/>
          <a:ln>
            <a:noFill/>
          </a:ln>
        </p:spPr>
        <p:txBody>
          <a:bodyPr spcFirstLastPara="1" wrap="square" lIns="91425" tIns="45700" rIns="91425" bIns="45700" anchor="t" anchorCtr="0">
            <a:spAutoFit/>
          </a:bodyPr>
          <a:lstStyle/>
          <a:p>
            <a:pPr lvl="0" algn="just"/>
            <a:r>
              <a:rPr lang="vi-VN" sz="1800" b="1" dirty="0">
                <a:latin typeface="Times New Roman"/>
                <a:ea typeface="Times New Roman"/>
                <a:cs typeface="Times New Roman"/>
                <a:sym typeface="Times New Roman"/>
              </a:rPr>
              <a:t>Bổ sung ý nghĩa cho câu</a:t>
            </a:r>
            <a:r>
              <a:rPr lang="en-US" sz="1800" b="1" dirty="0">
                <a:latin typeface="Times New Roman"/>
                <a:ea typeface="Times New Roman"/>
                <a:cs typeface="Times New Roman"/>
                <a:sym typeface="Times New Roman"/>
              </a:rPr>
              <a:t>.</a:t>
            </a:r>
            <a:endParaRPr lang="vi-VN" sz="1800" b="1"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68510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arn(inVertical)">
                                      <p:cBhvr>
                                        <p:cTn id="38" dur="500"/>
                                        <p:tgtEl>
                                          <p:spTgt spid="37"/>
                                        </p:tgtEl>
                                      </p:cBhvr>
                                    </p:animEffect>
                                  </p:childTnLst>
                                </p:cTn>
                              </p:par>
                              <p:par>
                                <p:cTn id="39" presetID="16" presetClass="entr" presetSubtype="21"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arn(inVertical)">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arn(inVertical)">
                                      <p:cBhvr>
                                        <p:cTn id="52" dur="500"/>
                                        <p:tgtEl>
                                          <p:spTgt spid="3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barn(inVertical)">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500"/>
                                        <p:tgtEl>
                                          <p:spTgt spid="3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barn(inVertical)">
                                      <p:cBhvr>
                                        <p:cTn id="63" dur="500"/>
                                        <p:tgtEl>
                                          <p:spTgt spid="4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barn(inVertical)">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barn(inVertical)">
                                      <p:cBhvr>
                                        <p:cTn id="71" dur="500"/>
                                        <p:tgtEl>
                                          <p:spTgt spid="2"/>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barn(inVertical)">
                                      <p:cBhvr>
                                        <p:cTn id="76" dur="500"/>
                                        <p:tgtEl>
                                          <p:spTgt spid="43"/>
                                        </p:tgtEl>
                                      </p:cBhvr>
                                    </p:animEffect>
                                  </p:childTnLst>
                                </p:cTn>
                              </p:par>
                              <p:par>
                                <p:cTn id="77" presetID="16" presetClass="entr" presetSubtype="21"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barn(inVertical)">
                                      <p:cBhvr>
                                        <p:cTn id="7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5" grpId="0"/>
      <p:bldP spid="22" grpId="0"/>
      <p:bldP spid="14" grpId="0" animBg="1"/>
      <p:bldP spid="35" grpId="0"/>
      <p:bldP spid="36" grpId="0" animBg="1"/>
      <p:bldP spid="37" grpId="0"/>
      <p:bldP spid="38" grpId="0" animBg="1"/>
      <p:bldP spid="39" grpId="0"/>
      <p:bldP spid="40" grpId="0" animBg="1"/>
      <p:bldP spid="41" grpId="0"/>
      <p:bldP spid="2" grpId="0" animBg="1"/>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A56AE3-A806-4C7B-B6E6-85F0BB820AAD}"/>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843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pic>
        <p:nvPicPr>
          <p:cNvPr id="1094" name="Google Shape;1094;p14"/>
          <p:cNvPicPr preferRelativeResize="0"/>
          <p:nvPr/>
        </p:nvPicPr>
        <p:blipFill rotWithShape="1">
          <a:blip r:embed="rId3">
            <a:alphaModFix/>
          </a:blip>
          <a:srcRect l="79111" t="60443" b="9333"/>
          <a:stretch/>
        </p:blipFill>
        <p:spPr>
          <a:xfrm>
            <a:off x="-462436" y="2342274"/>
            <a:ext cx="2467348" cy="4759706"/>
          </a:xfrm>
          <a:prstGeom prst="rect">
            <a:avLst/>
          </a:prstGeom>
          <a:noFill/>
          <a:ln>
            <a:noFill/>
          </a:ln>
        </p:spPr>
      </p:pic>
      <p:pic>
        <p:nvPicPr>
          <p:cNvPr id="1095" name="Google Shape;1095;p14"/>
          <p:cNvPicPr preferRelativeResize="0"/>
          <p:nvPr/>
        </p:nvPicPr>
        <p:blipFill rotWithShape="1">
          <a:blip r:embed="rId4">
            <a:alphaModFix/>
          </a:blip>
          <a:srcRect l="83658" t="36888" b="49777"/>
          <a:stretch/>
        </p:blipFill>
        <p:spPr>
          <a:xfrm>
            <a:off x="74449" y="681069"/>
            <a:ext cx="605758" cy="658983"/>
          </a:xfrm>
          <a:prstGeom prst="rect">
            <a:avLst/>
          </a:prstGeom>
          <a:noFill/>
          <a:ln>
            <a:noFill/>
          </a:ln>
        </p:spPr>
      </p:pic>
      <p:pic>
        <p:nvPicPr>
          <p:cNvPr id="1096" name="Google Shape;1096;p14"/>
          <p:cNvPicPr preferRelativeResize="0"/>
          <p:nvPr/>
        </p:nvPicPr>
        <p:blipFill rotWithShape="1">
          <a:blip r:embed="rId5">
            <a:alphaModFix/>
          </a:blip>
          <a:srcRect l="12987" t="26830" r="75844" b="43247"/>
          <a:stretch/>
        </p:blipFill>
        <p:spPr>
          <a:xfrm>
            <a:off x="157937" y="134665"/>
            <a:ext cx="842554" cy="862149"/>
          </a:xfrm>
          <a:prstGeom prst="rect">
            <a:avLst/>
          </a:prstGeom>
          <a:noFill/>
          <a:ln>
            <a:noFill/>
          </a:ln>
        </p:spPr>
      </p:pic>
      <p:pic>
        <p:nvPicPr>
          <p:cNvPr id="1097" name="Google Shape;1097;p14"/>
          <p:cNvPicPr preferRelativeResize="0"/>
          <p:nvPr/>
        </p:nvPicPr>
        <p:blipFill rotWithShape="1">
          <a:blip r:embed="rId5">
            <a:alphaModFix/>
          </a:blip>
          <a:srcRect l="12987" t="26830" r="75844" b="43247"/>
          <a:stretch/>
        </p:blipFill>
        <p:spPr>
          <a:xfrm>
            <a:off x="7510119" y="134664"/>
            <a:ext cx="842554" cy="862149"/>
          </a:xfrm>
          <a:prstGeom prst="rect">
            <a:avLst/>
          </a:prstGeom>
          <a:noFill/>
          <a:ln>
            <a:noFill/>
          </a:ln>
        </p:spPr>
      </p:pic>
      <p:pic>
        <p:nvPicPr>
          <p:cNvPr id="1098" name="Google Shape;1098;p14"/>
          <p:cNvPicPr preferRelativeResize="0"/>
          <p:nvPr/>
        </p:nvPicPr>
        <p:blipFill rotWithShape="1">
          <a:blip r:embed="rId3">
            <a:alphaModFix/>
          </a:blip>
          <a:srcRect t="9905" r="71460" b="70286"/>
          <a:stretch/>
        </p:blipFill>
        <p:spPr>
          <a:xfrm>
            <a:off x="7611112" y="-170249"/>
            <a:ext cx="1930717" cy="1786826"/>
          </a:xfrm>
          <a:prstGeom prst="rect">
            <a:avLst/>
          </a:prstGeom>
          <a:noFill/>
          <a:ln>
            <a:noFill/>
          </a:ln>
        </p:spPr>
      </p:pic>
      <p:sp>
        <p:nvSpPr>
          <p:cNvPr id="1102" name="Google Shape;1102;p14"/>
          <p:cNvSpPr/>
          <p:nvPr/>
        </p:nvSpPr>
        <p:spPr>
          <a:xfrm>
            <a:off x="1661508" y="1340052"/>
            <a:ext cx="6811981" cy="4092782"/>
          </a:xfrm>
          <a:prstGeom prst="rect">
            <a:avLst/>
          </a:prstGeom>
          <a:noFill/>
          <a:ln>
            <a:noFill/>
          </a:ln>
        </p:spPr>
        <p:txBody>
          <a:bodyPr spcFirstLastPara="1" wrap="square" lIns="90775" tIns="45400" rIns="90775" bIns="45400" anchor="t" anchorCtr="0">
            <a:spAutoFit/>
          </a:bodyPr>
          <a:lstStyle/>
          <a:p>
            <a:pPr lvl="0" algn="just">
              <a:buSzPts val="2400"/>
            </a:pPr>
            <a:r>
              <a:rPr lang="en-US" sz="2000" b="1" dirty="0">
                <a:latin typeface="Times New Roman"/>
                <a:ea typeface="Times New Roman"/>
                <a:cs typeface="Times New Roman"/>
                <a:sym typeface="Times New Roman"/>
              </a:rPr>
              <a:t>	</a:t>
            </a:r>
            <a:r>
              <a:rPr lang="vi-VN" sz="2000" b="1" dirty="0">
                <a:latin typeface="Times New Roman"/>
                <a:ea typeface="Times New Roman"/>
                <a:cs typeface="Times New Roman"/>
                <a:sym typeface="Times New Roman"/>
              </a:rPr>
              <a:t>“Rồi mười lăm năm trời không thấy thứ hoa đó nữa, bởi một lẽ dễ hiểu là tôi ra ở thành thị. Thường năm, Tết đến tôi mua những tấm hình chụp hoặc vẽ những kì hoa dị thảo của Tây phương. Rồi cách đây một năm, cuối chiều thu vào chơi làng Triều Khúc ở Hà Đông với một vài người bạn ở giữa một cái ao nhỏ gần một quán nước đầu làng, tôi mới lại được trông thấy một bông hoa súng đương lúc vừa vặn nở. Vẫn hoa cô lập ngoi lên mặt nước độ hai gang tay, cánh bao dưới màu phớt nâu, cánh hoa thon thon, màu thiên thanh man mác, làm rạng cả mặt hồ. Rồi năm nay cách ngày ấy một năm, trên một con đường gập ghềnh, ngồi trên xe đạp, tôi lại trông thấy hoa súng lần thứ ba”.</a:t>
            </a:r>
          </a:p>
          <a:p>
            <a:pPr lvl="0" algn="ctr">
              <a:buSzPts val="2400"/>
            </a:pPr>
            <a:r>
              <a:rPr lang="vi-VN" sz="2000" b="1" dirty="0">
                <a:latin typeface="Times New Roman"/>
                <a:ea typeface="Times New Roman"/>
                <a:cs typeface="Times New Roman"/>
                <a:sym typeface="Times New Roman"/>
              </a:rPr>
              <a:t>(Đình Gia Phong)</a:t>
            </a:r>
          </a:p>
        </p:txBody>
      </p:sp>
      <p:cxnSp>
        <p:nvCxnSpPr>
          <p:cNvPr id="5" name="Straight Connector 4">
            <a:extLst>
              <a:ext uri="{FF2B5EF4-FFF2-40B4-BE49-F238E27FC236}">
                <a16:creationId xmlns:a16="http://schemas.microsoft.com/office/drawing/2014/main" id="{393A0D2E-A741-4D4A-A748-9438096E3ADE}"/>
              </a:ext>
            </a:extLst>
          </p:cNvPr>
          <p:cNvCxnSpPr>
            <a:cxnSpLocks/>
          </p:cNvCxnSpPr>
          <p:nvPr/>
        </p:nvCxnSpPr>
        <p:spPr>
          <a:xfrm>
            <a:off x="2821657" y="1644051"/>
            <a:ext cx="2522700"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EA9184C-78C1-48F7-B69B-AD96DC93F03D}"/>
              </a:ext>
            </a:extLst>
          </p:cNvPr>
          <p:cNvCxnSpPr>
            <a:cxnSpLocks/>
          </p:cNvCxnSpPr>
          <p:nvPr/>
        </p:nvCxnSpPr>
        <p:spPr>
          <a:xfrm>
            <a:off x="6044251" y="2016913"/>
            <a:ext cx="2308422"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9E32A3A-054F-4D1D-B8D9-F1212F64568D}"/>
              </a:ext>
            </a:extLst>
          </p:cNvPr>
          <p:cNvCxnSpPr>
            <a:cxnSpLocks/>
          </p:cNvCxnSpPr>
          <p:nvPr/>
        </p:nvCxnSpPr>
        <p:spPr>
          <a:xfrm>
            <a:off x="3736057" y="2585084"/>
            <a:ext cx="2425046"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61B9EB6-BF0C-48BA-9222-C27CE77D9BB0}"/>
              </a:ext>
            </a:extLst>
          </p:cNvPr>
          <p:cNvCxnSpPr>
            <a:cxnSpLocks/>
          </p:cNvCxnSpPr>
          <p:nvPr/>
        </p:nvCxnSpPr>
        <p:spPr>
          <a:xfrm>
            <a:off x="5344357" y="4405006"/>
            <a:ext cx="3008316"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592BB7-9E45-4145-A2EC-BF5A9C45C857}"/>
              </a:ext>
            </a:extLst>
          </p:cNvPr>
          <p:cNvCxnSpPr>
            <a:cxnSpLocks/>
          </p:cNvCxnSpPr>
          <p:nvPr/>
        </p:nvCxnSpPr>
        <p:spPr>
          <a:xfrm>
            <a:off x="1784412" y="4751235"/>
            <a:ext cx="923277"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5D3E92-80FD-4DAF-ABAF-AC1E246A44E4}"/>
              </a:ext>
            </a:extLst>
          </p:cNvPr>
          <p:cNvCxnSpPr>
            <a:cxnSpLocks/>
          </p:cNvCxnSpPr>
          <p:nvPr/>
        </p:nvCxnSpPr>
        <p:spPr>
          <a:xfrm>
            <a:off x="2901556" y="4724602"/>
            <a:ext cx="3419345"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FBDFF5-02CB-4A7B-A807-6A9A2837CF73}"/>
              </a:ext>
            </a:extLst>
          </p:cNvPr>
          <p:cNvCxnSpPr>
            <a:cxnSpLocks/>
          </p:cNvCxnSpPr>
          <p:nvPr/>
        </p:nvCxnSpPr>
        <p:spPr>
          <a:xfrm flipV="1">
            <a:off x="6479257" y="4724602"/>
            <a:ext cx="1873416" cy="2663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1FFDEC7F-2665-4E96-AD30-7A977913334F}"/>
              </a:ext>
            </a:extLst>
          </p:cNvPr>
          <p:cNvSpPr/>
          <p:nvPr/>
        </p:nvSpPr>
        <p:spPr>
          <a:xfrm>
            <a:off x="1323843" y="469310"/>
            <a:ext cx="2227225"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Các</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trạng</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ngữ</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34" name="Rectangle 33">
            <a:extLst>
              <a:ext uri="{FF2B5EF4-FFF2-40B4-BE49-F238E27FC236}">
                <a16:creationId xmlns:a16="http://schemas.microsoft.com/office/drawing/2014/main" id="{EF39E477-B93E-47A8-91CF-02E1D1B30F1D}"/>
              </a:ext>
            </a:extLst>
          </p:cNvPr>
          <p:cNvSpPr/>
          <p:nvPr/>
        </p:nvSpPr>
        <p:spPr>
          <a:xfrm>
            <a:off x="1833210" y="5239901"/>
            <a:ext cx="6811981" cy="1133965"/>
          </a:xfrm>
          <a:prstGeom prst="rect">
            <a:avLst/>
          </a:prstGeom>
        </p:spPr>
        <p:txBody>
          <a:bodyPr wrap="square">
            <a:spAutoFit/>
          </a:bodyPr>
          <a:lstStyle/>
          <a:p>
            <a:pPr lvl="0" algn="just">
              <a:lnSpc>
                <a:spcPct val="150000"/>
              </a:lnSpc>
            </a:pP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Tác</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dụng</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các</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trạng</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ngữ</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đều</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chỉ</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về</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thời</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gian</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nơi</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chốn</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35" name="Rectangle 34">
            <a:extLst>
              <a:ext uri="{FF2B5EF4-FFF2-40B4-BE49-F238E27FC236}">
                <a16:creationId xmlns:a16="http://schemas.microsoft.com/office/drawing/2014/main" id="{FA917473-F35F-4DEB-BF0C-41434E9A24F7}"/>
              </a:ext>
            </a:extLst>
          </p:cNvPr>
          <p:cNvSpPr/>
          <p:nvPr/>
        </p:nvSpPr>
        <p:spPr>
          <a:xfrm>
            <a:off x="1833209" y="5269513"/>
            <a:ext cx="6811981" cy="579967"/>
          </a:xfrm>
          <a:prstGeom prst="rect">
            <a:avLst/>
          </a:prstGeom>
        </p:spPr>
        <p:txBody>
          <a:bodyPr wrap="square">
            <a:spAutoFit/>
          </a:bodyPr>
          <a:lstStyle/>
          <a:p>
            <a:pPr lvl="0" algn="just">
              <a:lnSpc>
                <a:spcPct val="150000"/>
              </a:lnSpc>
            </a:pP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Tác</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dụng</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có</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tác</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dụng</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liên</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kết</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đoạn</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văn</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02"/>
                                        </p:tgtEl>
                                        <p:attrNameLst>
                                          <p:attrName>style.visibility</p:attrName>
                                        </p:attrNameLst>
                                      </p:cBhvr>
                                      <p:to>
                                        <p:strVal val="visible"/>
                                      </p:to>
                                    </p:set>
                                    <p:animEffect transition="in" filter="barn(inVertical)">
                                      <p:cBhvr>
                                        <p:cTn id="12" dur="500"/>
                                        <p:tgtEl>
                                          <p:spTgt spid="110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Vertic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34"/>
                                        </p:tgtEl>
                                      </p:cBhvr>
                                    </p:animEffect>
                                    <p:set>
                                      <p:cBhvr>
                                        <p:cTn id="57"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2" grpId="0"/>
      <p:bldP spid="33" grpId="0"/>
      <p:bldP spid="34" grpId="0"/>
      <p:bldP spid="3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863" name="Google Shape;863;p3"/>
          <p:cNvPicPr preferRelativeResize="0"/>
          <p:nvPr/>
        </p:nvPicPr>
        <p:blipFill rotWithShape="1">
          <a:blip r:embed="rId4">
            <a:alphaModFix/>
          </a:blip>
          <a:srcRect l="5680" t="10694" r="14558" b="12834"/>
          <a:stretch/>
        </p:blipFill>
        <p:spPr>
          <a:xfrm>
            <a:off x="3979248" y="1299830"/>
            <a:ext cx="5057639" cy="5040984"/>
          </a:xfrm>
          <a:prstGeom prst="rect">
            <a:avLst/>
          </a:prstGeom>
          <a:noFill/>
          <a:ln>
            <a:noFill/>
          </a:ln>
        </p:spPr>
      </p:pic>
      <p:pic>
        <p:nvPicPr>
          <p:cNvPr id="864" name="Google Shape;864;p3"/>
          <p:cNvPicPr preferRelativeResize="0"/>
          <p:nvPr/>
        </p:nvPicPr>
        <p:blipFill rotWithShape="1">
          <a:blip r:embed="rId5">
            <a:alphaModFix/>
          </a:blip>
          <a:srcRect r="86061" b="62667"/>
          <a:stretch/>
        </p:blipFill>
        <p:spPr>
          <a:xfrm>
            <a:off x="0" y="291817"/>
            <a:ext cx="2331720" cy="2385226"/>
          </a:xfrm>
          <a:prstGeom prst="rect">
            <a:avLst/>
          </a:prstGeom>
          <a:noFill/>
          <a:ln>
            <a:noFill/>
          </a:ln>
        </p:spPr>
      </p:pic>
      <p:pic>
        <p:nvPicPr>
          <p:cNvPr id="865" name="Google Shape;865;p3"/>
          <p:cNvPicPr preferRelativeResize="0"/>
          <p:nvPr/>
        </p:nvPicPr>
        <p:blipFill rotWithShape="1">
          <a:blip r:embed="rId5">
            <a:alphaModFix/>
          </a:blip>
          <a:srcRect t="49498" r="78939"/>
          <a:stretch/>
        </p:blipFill>
        <p:spPr>
          <a:xfrm rot="-877060">
            <a:off x="-146247" y="2714666"/>
            <a:ext cx="5387411" cy="4934153"/>
          </a:xfrm>
          <a:prstGeom prst="rect">
            <a:avLst/>
          </a:prstGeom>
          <a:noFill/>
          <a:ln>
            <a:noFill/>
          </a:ln>
        </p:spPr>
      </p:pic>
      <p:pic>
        <p:nvPicPr>
          <p:cNvPr id="866" name="Google Shape;866;p3"/>
          <p:cNvPicPr preferRelativeResize="0"/>
          <p:nvPr/>
        </p:nvPicPr>
        <p:blipFill rotWithShape="1">
          <a:blip r:embed="rId5">
            <a:alphaModFix/>
          </a:blip>
          <a:srcRect l="68030" r="14999" b="54204"/>
          <a:stretch/>
        </p:blipFill>
        <p:spPr>
          <a:xfrm>
            <a:off x="6720371" y="604679"/>
            <a:ext cx="2481603" cy="2557922"/>
          </a:xfrm>
          <a:prstGeom prst="rect">
            <a:avLst/>
          </a:prstGeom>
          <a:noFill/>
          <a:ln>
            <a:noFill/>
          </a:ln>
        </p:spPr>
      </p:pic>
      <p:pic>
        <p:nvPicPr>
          <p:cNvPr id="867" name="Google Shape;867;p3"/>
          <p:cNvPicPr preferRelativeResize="0"/>
          <p:nvPr/>
        </p:nvPicPr>
        <p:blipFill rotWithShape="1">
          <a:blip r:embed="rId6">
            <a:alphaModFix/>
          </a:blip>
          <a:srcRect t="9905" r="71460" b="70286"/>
          <a:stretch/>
        </p:blipFill>
        <p:spPr>
          <a:xfrm>
            <a:off x="2277907" y="439428"/>
            <a:ext cx="1643342" cy="1520868"/>
          </a:xfrm>
          <a:prstGeom prst="rect">
            <a:avLst/>
          </a:prstGeom>
          <a:noFill/>
          <a:ln>
            <a:noFill/>
          </a:ln>
        </p:spPr>
      </p:pic>
      <p:pic>
        <p:nvPicPr>
          <p:cNvPr id="868" name="Google Shape;868;p3"/>
          <p:cNvPicPr preferRelativeResize="0"/>
          <p:nvPr/>
        </p:nvPicPr>
        <p:blipFill rotWithShape="1">
          <a:blip r:embed="rId6">
            <a:alphaModFix/>
          </a:blip>
          <a:srcRect l="83658" t="36888" b="49777"/>
          <a:stretch/>
        </p:blipFill>
        <p:spPr>
          <a:xfrm>
            <a:off x="2398732" y="2971800"/>
            <a:ext cx="840545" cy="914400"/>
          </a:xfrm>
          <a:prstGeom prst="rect">
            <a:avLst/>
          </a:prstGeom>
          <a:noFill/>
          <a:ln>
            <a:noFill/>
          </a:ln>
        </p:spPr>
      </p:pic>
      <p:pic>
        <p:nvPicPr>
          <p:cNvPr id="869" name="Google Shape;869;p3"/>
          <p:cNvPicPr preferRelativeResize="0"/>
          <p:nvPr/>
        </p:nvPicPr>
        <p:blipFill rotWithShape="1">
          <a:blip r:embed="rId6">
            <a:alphaModFix/>
          </a:blip>
          <a:srcRect l="83658" t="36888" b="49777"/>
          <a:stretch/>
        </p:blipFill>
        <p:spPr>
          <a:xfrm>
            <a:off x="5506635" y="488658"/>
            <a:ext cx="840545" cy="914400"/>
          </a:xfrm>
          <a:prstGeom prst="rect">
            <a:avLst/>
          </a:prstGeom>
          <a:noFill/>
          <a:ln>
            <a:noFill/>
          </a:ln>
        </p:spPr>
      </p:pic>
      <p:pic>
        <p:nvPicPr>
          <p:cNvPr id="870" name="Google Shape;870;p3"/>
          <p:cNvPicPr preferRelativeResize="0"/>
          <p:nvPr/>
        </p:nvPicPr>
        <p:blipFill rotWithShape="1">
          <a:blip r:embed="rId5">
            <a:alphaModFix/>
          </a:blip>
          <a:srcRect l="12987" t="26830" r="75844" b="43247"/>
          <a:stretch/>
        </p:blipFill>
        <p:spPr>
          <a:xfrm>
            <a:off x="979716" y="2455871"/>
            <a:ext cx="842554" cy="862149"/>
          </a:xfrm>
          <a:prstGeom prst="rect">
            <a:avLst/>
          </a:prstGeom>
          <a:noFill/>
          <a:ln>
            <a:noFill/>
          </a:ln>
        </p:spPr>
      </p:pic>
      <p:pic>
        <p:nvPicPr>
          <p:cNvPr id="871" name="Google Shape;871;p3"/>
          <p:cNvPicPr preferRelativeResize="0"/>
          <p:nvPr/>
        </p:nvPicPr>
        <p:blipFill rotWithShape="1">
          <a:blip r:embed="rId5">
            <a:alphaModFix/>
          </a:blip>
          <a:srcRect l="59741" r="30649" b="68635"/>
          <a:stretch/>
        </p:blipFill>
        <p:spPr>
          <a:xfrm>
            <a:off x="4506686" y="1682751"/>
            <a:ext cx="724989" cy="903696"/>
          </a:xfrm>
          <a:prstGeom prst="rect">
            <a:avLst/>
          </a:prstGeom>
          <a:noFill/>
          <a:ln>
            <a:noFill/>
          </a:ln>
        </p:spPr>
      </p:pic>
      <p:pic>
        <p:nvPicPr>
          <p:cNvPr id="872" name="Google Shape;872;p3"/>
          <p:cNvPicPr preferRelativeResize="0"/>
          <p:nvPr/>
        </p:nvPicPr>
        <p:blipFill rotWithShape="1">
          <a:blip r:embed="rId6">
            <a:alphaModFix/>
          </a:blip>
          <a:srcRect b="90000"/>
          <a:stretch/>
        </p:blipFill>
        <p:spPr>
          <a:xfrm>
            <a:off x="0" y="-34595"/>
            <a:ext cx="9144000" cy="685800"/>
          </a:xfrm>
          <a:prstGeom prst="rect">
            <a:avLst/>
          </a:prstGeom>
          <a:noFill/>
          <a:ln>
            <a:noFill/>
          </a:ln>
        </p:spPr>
      </p:pic>
      <p:pic>
        <p:nvPicPr>
          <p:cNvPr id="873" name="Google Shape;873;p3"/>
          <p:cNvPicPr preferRelativeResize="0"/>
          <p:nvPr/>
        </p:nvPicPr>
        <p:blipFill rotWithShape="1">
          <a:blip r:embed="rId5">
            <a:alphaModFix/>
          </a:blip>
          <a:srcRect l="63117" t="50406" r="27013" b="6978"/>
          <a:stretch/>
        </p:blipFill>
        <p:spPr>
          <a:xfrm>
            <a:off x="5806676" y="4285410"/>
            <a:ext cx="744583" cy="1227908"/>
          </a:xfrm>
          <a:prstGeom prst="rect">
            <a:avLst/>
          </a:prstGeom>
          <a:noFill/>
          <a:ln>
            <a:noFill/>
          </a:ln>
        </p:spPr>
      </p:pic>
      <p:pic>
        <p:nvPicPr>
          <p:cNvPr id="874" name="Google Shape;874;p3"/>
          <p:cNvPicPr preferRelativeResize="0"/>
          <p:nvPr/>
        </p:nvPicPr>
        <p:blipFill rotWithShape="1">
          <a:blip r:embed="rId5">
            <a:alphaModFix/>
          </a:blip>
          <a:srcRect l="59741" r="30649" b="68635"/>
          <a:stretch/>
        </p:blipFill>
        <p:spPr>
          <a:xfrm>
            <a:off x="3921248" y="5489372"/>
            <a:ext cx="724989" cy="903696"/>
          </a:xfrm>
          <a:prstGeom prst="rect">
            <a:avLst/>
          </a:prstGeom>
          <a:noFill/>
          <a:ln>
            <a:noFill/>
          </a:ln>
        </p:spPr>
      </p:pic>
      <p:pic>
        <p:nvPicPr>
          <p:cNvPr id="875" name="Google Shape;875;p3"/>
          <p:cNvPicPr preferRelativeResize="0"/>
          <p:nvPr/>
        </p:nvPicPr>
        <p:blipFill rotWithShape="1">
          <a:blip r:embed="rId5">
            <a:alphaModFix/>
          </a:blip>
          <a:srcRect l="12987" t="26830" r="75844" b="43247"/>
          <a:stretch/>
        </p:blipFill>
        <p:spPr>
          <a:xfrm>
            <a:off x="3264084" y="1887650"/>
            <a:ext cx="842554" cy="862149"/>
          </a:xfrm>
          <a:prstGeom prst="rect">
            <a:avLst/>
          </a:prstGeom>
          <a:noFill/>
          <a:ln>
            <a:noFill/>
          </a:ln>
        </p:spPr>
      </p:pic>
      <p:pic>
        <p:nvPicPr>
          <p:cNvPr id="876" name="Google Shape;876;p3"/>
          <p:cNvPicPr preferRelativeResize="0"/>
          <p:nvPr/>
        </p:nvPicPr>
        <p:blipFill rotWithShape="1">
          <a:blip r:embed="rId7">
            <a:alphaModFix/>
          </a:blip>
          <a:srcRect l="83658" t="36888" b="49777"/>
          <a:stretch/>
        </p:blipFill>
        <p:spPr>
          <a:xfrm>
            <a:off x="4179112" y="4768477"/>
            <a:ext cx="518618" cy="564187"/>
          </a:xfrm>
          <a:prstGeom prst="rect">
            <a:avLst/>
          </a:prstGeom>
          <a:noFill/>
          <a:ln>
            <a:noFill/>
          </a:ln>
        </p:spPr>
      </p:pic>
      <p:pic>
        <p:nvPicPr>
          <p:cNvPr id="877" name="Google Shape;877;p3"/>
          <p:cNvPicPr preferRelativeResize="0"/>
          <p:nvPr/>
        </p:nvPicPr>
        <p:blipFill rotWithShape="1">
          <a:blip r:embed="rId5">
            <a:alphaModFix/>
          </a:blip>
          <a:srcRect l="59741" r="30649" b="68635"/>
          <a:stretch/>
        </p:blipFill>
        <p:spPr>
          <a:xfrm>
            <a:off x="-102626" y="4273286"/>
            <a:ext cx="1176742" cy="1466804"/>
          </a:xfrm>
          <a:prstGeom prst="rect">
            <a:avLst/>
          </a:prstGeom>
          <a:noFill/>
          <a:ln>
            <a:noFill/>
          </a:ln>
        </p:spPr>
      </p:pic>
      <p:pic>
        <p:nvPicPr>
          <p:cNvPr id="878" name="Google Shape;878;p3"/>
          <p:cNvPicPr preferRelativeResize="0"/>
          <p:nvPr/>
        </p:nvPicPr>
        <p:blipFill rotWithShape="1">
          <a:blip r:embed="rId6">
            <a:alphaModFix/>
          </a:blip>
          <a:srcRect b="90000"/>
          <a:stretch/>
        </p:blipFill>
        <p:spPr>
          <a:xfrm rot="10800000">
            <a:off x="0" y="6136633"/>
            <a:ext cx="9144000" cy="685800"/>
          </a:xfrm>
          <a:prstGeom prst="rect">
            <a:avLst/>
          </a:prstGeom>
          <a:noFill/>
          <a:ln>
            <a:noFill/>
          </a:ln>
        </p:spPr>
      </p:pic>
      <p:sp>
        <p:nvSpPr>
          <p:cNvPr id="879" name="Google Shape;879;p3"/>
          <p:cNvSpPr txBox="1"/>
          <p:nvPr/>
        </p:nvSpPr>
        <p:spPr>
          <a:xfrm rot="-958062">
            <a:off x="4544137" y="3221126"/>
            <a:ext cx="4014240"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dirty="0">
                <a:solidFill>
                  <a:srgbClr val="2F5496"/>
                </a:solidFill>
                <a:latin typeface="Times New Roman"/>
                <a:ea typeface="Times New Roman"/>
                <a:cs typeface="Times New Roman"/>
                <a:sym typeface="Times New Roman"/>
              </a:rPr>
              <a:t>KHỞI ĐỘNG</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 calcmode="lin" valueType="num">
                                      <p:cBhvr additive="base">
                                        <p:cTn id="7" dur="500"/>
                                        <p:tgtEl>
                                          <p:spTgt spid="869"/>
                                        </p:tgtEl>
                                        <p:attrNameLst>
                                          <p:attrName>ppt_w</p:attrName>
                                        </p:attrNameLst>
                                      </p:cBhvr>
                                      <p:tavLst>
                                        <p:tav tm="0">
                                          <p:val>
                                            <p:strVal val="0"/>
                                          </p:val>
                                        </p:tav>
                                        <p:tav tm="100000">
                                          <p:val>
                                            <p:strVal val="#ppt_w"/>
                                          </p:val>
                                        </p:tav>
                                      </p:tavLst>
                                    </p:anim>
                                    <p:anim calcmode="lin" valueType="num">
                                      <p:cBhvr additive="base">
                                        <p:cTn id="8" dur="500"/>
                                        <p:tgtEl>
                                          <p:spTgt spid="86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75"/>
                                        </p:tgtEl>
                                        <p:attrNameLst>
                                          <p:attrName>style.visibility</p:attrName>
                                        </p:attrNameLst>
                                      </p:cBhvr>
                                      <p:to>
                                        <p:strVal val="visible"/>
                                      </p:to>
                                    </p:set>
                                    <p:anim calcmode="lin" valueType="num">
                                      <p:cBhvr additive="base">
                                        <p:cTn id="11" dur="500"/>
                                        <p:tgtEl>
                                          <p:spTgt spid="875"/>
                                        </p:tgtEl>
                                        <p:attrNameLst>
                                          <p:attrName>ppt_w</p:attrName>
                                        </p:attrNameLst>
                                      </p:cBhvr>
                                      <p:tavLst>
                                        <p:tav tm="0">
                                          <p:val>
                                            <p:strVal val="0"/>
                                          </p:val>
                                        </p:tav>
                                        <p:tav tm="100000">
                                          <p:val>
                                            <p:strVal val="#ppt_w"/>
                                          </p:val>
                                        </p:tav>
                                      </p:tavLst>
                                    </p:anim>
                                    <p:anim calcmode="lin" valueType="num">
                                      <p:cBhvr additive="base">
                                        <p:cTn id="12" dur="500"/>
                                        <p:tgtEl>
                                          <p:spTgt spid="875"/>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0"/>
                                        </p:tgtEl>
                                        <p:attrNameLst>
                                          <p:attrName>style.visibility</p:attrName>
                                        </p:attrNameLst>
                                      </p:cBhvr>
                                      <p:to>
                                        <p:strVal val="visible"/>
                                      </p:to>
                                    </p:set>
                                    <p:anim calcmode="lin" valueType="num">
                                      <p:cBhvr additive="base">
                                        <p:cTn id="15" dur="500"/>
                                        <p:tgtEl>
                                          <p:spTgt spid="870"/>
                                        </p:tgtEl>
                                        <p:attrNameLst>
                                          <p:attrName>ppt_w</p:attrName>
                                        </p:attrNameLst>
                                      </p:cBhvr>
                                      <p:tavLst>
                                        <p:tav tm="0">
                                          <p:val>
                                            <p:strVal val="0"/>
                                          </p:val>
                                        </p:tav>
                                        <p:tav tm="100000">
                                          <p:val>
                                            <p:strVal val="#ppt_w"/>
                                          </p:val>
                                        </p:tav>
                                      </p:tavLst>
                                    </p:anim>
                                    <p:anim calcmode="lin" valueType="num">
                                      <p:cBhvr additive="base">
                                        <p:cTn id="16" dur="500"/>
                                        <p:tgtEl>
                                          <p:spTgt spid="870"/>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68"/>
                                        </p:tgtEl>
                                        <p:attrNameLst>
                                          <p:attrName>style.visibility</p:attrName>
                                        </p:attrNameLst>
                                      </p:cBhvr>
                                      <p:to>
                                        <p:strVal val="visible"/>
                                      </p:to>
                                    </p:set>
                                    <p:anim calcmode="lin" valueType="num">
                                      <p:cBhvr additive="base">
                                        <p:cTn id="19" dur="500"/>
                                        <p:tgtEl>
                                          <p:spTgt spid="868"/>
                                        </p:tgtEl>
                                        <p:attrNameLst>
                                          <p:attrName>ppt_w</p:attrName>
                                        </p:attrNameLst>
                                      </p:cBhvr>
                                      <p:tavLst>
                                        <p:tav tm="0">
                                          <p:val>
                                            <p:strVal val="0"/>
                                          </p:val>
                                        </p:tav>
                                        <p:tav tm="100000">
                                          <p:val>
                                            <p:strVal val="#ppt_w"/>
                                          </p:val>
                                        </p:tav>
                                      </p:tavLst>
                                    </p:anim>
                                    <p:anim calcmode="lin" valueType="num">
                                      <p:cBhvr additive="base">
                                        <p:cTn id="20" dur="500"/>
                                        <p:tgtEl>
                                          <p:spTgt spid="868"/>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76"/>
                                        </p:tgtEl>
                                        <p:attrNameLst>
                                          <p:attrName>style.visibility</p:attrName>
                                        </p:attrNameLst>
                                      </p:cBhvr>
                                      <p:to>
                                        <p:strVal val="visible"/>
                                      </p:to>
                                    </p:set>
                                    <p:anim calcmode="lin" valueType="num">
                                      <p:cBhvr additive="base">
                                        <p:cTn id="23" dur="500"/>
                                        <p:tgtEl>
                                          <p:spTgt spid="876"/>
                                        </p:tgtEl>
                                        <p:attrNameLst>
                                          <p:attrName>ppt_w</p:attrName>
                                        </p:attrNameLst>
                                      </p:cBhvr>
                                      <p:tavLst>
                                        <p:tav tm="0">
                                          <p:val>
                                            <p:strVal val="0"/>
                                          </p:val>
                                        </p:tav>
                                        <p:tav tm="100000">
                                          <p:val>
                                            <p:strVal val="#ppt_w"/>
                                          </p:val>
                                        </p:tav>
                                      </p:tavLst>
                                    </p:anim>
                                    <p:anim calcmode="lin" valueType="num">
                                      <p:cBhvr additive="base">
                                        <p:cTn id="24" dur="500"/>
                                        <p:tgtEl>
                                          <p:spTgt spid="876"/>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77"/>
                                        </p:tgtEl>
                                        <p:attrNameLst>
                                          <p:attrName>style.visibility</p:attrName>
                                        </p:attrNameLst>
                                      </p:cBhvr>
                                      <p:to>
                                        <p:strVal val="visible"/>
                                      </p:to>
                                    </p:set>
                                    <p:anim calcmode="lin" valueType="num">
                                      <p:cBhvr additive="base">
                                        <p:cTn id="27" dur="500"/>
                                        <p:tgtEl>
                                          <p:spTgt spid="877"/>
                                        </p:tgtEl>
                                        <p:attrNameLst>
                                          <p:attrName>ppt_w</p:attrName>
                                        </p:attrNameLst>
                                      </p:cBhvr>
                                      <p:tavLst>
                                        <p:tav tm="0">
                                          <p:val>
                                            <p:strVal val="0"/>
                                          </p:val>
                                        </p:tav>
                                        <p:tav tm="100000">
                                          <p:val>
                                            <p:strVal val="#ppt_w"/>
                                          </p:val>
                                        </p:tav>
                                      </p:tavLst>
                                    </p:anim>
                                    <p:anim calcmode="lin" valueType="num">
                                      <p:cBhvr additive="base">
                                        <p:cTn id="28" dur="500"/>
                                        <p:tgtEl>
                                          <p:spTgt spid="877"/>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874"/>
                                        </p:tgtEl>
                                        <p:attrNameLst>
                                          <p:attrName>style.visibility</p:attrName>
                                        </p:attrNameLst>
                                      </p:cBhvr>
                                      <p:to>
                                        <p:strVal val="visible"/>
                                      </p:to>
                                    </p:set>
                                    <p:anim calcmode="lin" valueType="num">
                                      <p:cBhvr additive="base">
                                        <p:cTn id="31" dur="500"/>
                                        <p:tgtEl>
                                          <p:spTgt spid="874"/>
                                        </p:tgtEl>
                                        <p:attrNameLst>
                                          <p:attrName>ppt_w</p:attrName>
                                        </p:attrNameLst>
                                      </p:cBhvr>
                                      <p:tavLst>
                                        <p:tav tm="0">
                                          <p:val>
                                            <p:strVal val="0"/>
                                          </p:val>
                                        </p:tav>
                                        <p:tav tm="100000">
                                          <p:val>
                                            <p:strVal val="#ppt_w"/>
                                          </p:val>
                                        </p:tav>
                                      </p:tavLst>
                                    </p:anim>
                                    <p:anim calcmode="lin" valueType="num">
                                      <p:cBhvr additive="base">
                                        <p:cTn id="32" dur="500"/>
                                        <p:tgtEl>
                                          <p:spTgt spid="874"/>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863"/>
                                        </p:tgtEl>
                                        <p:attrNameLst>
                                          <p:attrName>style.visibility</p:attrName>
                                        </p:attrNameLst>
                                      </p:cBhvr>
                                      <p:to>
                                        <p:strVal val="visible"/>
                                      </p:to>
                                    </p:set>
                                    <p:anim calcmode="lin" valueType="num">
                                      <p:cBhvr additive="base">
                                        <p:cTn id="35" dur="500"/>
                                        <p:tgtEl>
                                          <p:spTgt spid="863"/>
                                        </p:tgtEl>
                                        <p:attrNameLst>
                                          <p:attrName>ppt_w</p:attrName>
                                        </p:attrNameLst>
                                      </p:cBhvr>
                                      <p:tavLst>
                                        <p:tav tm="0">
                                          <p:val>
                                            <p:strVal val="0"/>
                                          </p:val>
                                        </p:tav>
                                        <p:tav tm="100000">
                                          <p:val>
                                            <p:strVal val="#ppt_w"/>
                                          </p:val>
                                        </p:tav>
                                      </p:tavLst>
                                    </p:anim>
                                    <p:anim calcmode="lin" valueType="num">
                                      <p:cBhvr additive="base">
                                        <p:cTn id="36" dur="500"/>
                                        <p:tgtEl>
                                          <p:spTgt spid="863"/>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871"/>
                                        </p:tgtEl>
                                        <p:attrNameLst>
                                          <p:attrName>style.visibility</p:attrName>
                                        </p:attrNameLst>
                                      </p:cBhvr>
                                      <p:to>
                                        <p:strVal val="visible"/>
                                      </p:to>
                                    </p:set>
                                    <p:anim calcmode="lin" valueType="num">
                                      <p:cBhvr additive="base">
                                        <p:cTn id="39" dur="500"/>
                                        <p:tgtEl>
                                          <p:spTgt spid="871"/>
                                        </p:tgtEl>
                                        <p:attrNameLst>
                                          <p:attrName>ppt_w</p:attrName>
                                        </p:attrNameLst>
                                      </p:cBhvr>
                                      <p:tavLst>
                                        <p:tav tm="0">
                                          <p:val>
                                            <p:strVal val="0"/>
                                          </p:val>
                                        </p:tav>
                                        <p:tav tm="100000">
                                          <p:val>
                                            <p:strVal val="#ppt_w"/>
                                          </p:val>
                                        </p:tav>
                                      </p:tavLst>
                                    </p:anim>
                                    <p:anim calcmode="lin" valueType="num">
                                      <p:cBhvr additive="base">
                                        <p:cTn id="40" dur="500"/>
                                        <p:tgtEl>
                                          <p:spTgt spid="871"/>
                                        </p:tgtEl>
                                        <p:attrNameLst>
                                          <p:attrName>ppt_h</p:attrName>
                                        </p:attrNameLst>
                                      </p:cBhvr>
                                      <p:tavLst>
                                        <p:tav tm="0">
                                          <p:val>
                                            <p:strVal val="0"/>
                                          </p:val>
                                        </p:tav>
                                        <p:tav tm="100000">
                                          <p:val>
                                            <p:strVal val="#ppt_h"/>
                                          </p:val>
                                        </p:tav>
                                      </p:tavLst>
                                    </p:anim>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865"/>
                                        </p:tgtEl>
                                        <p:attrNameLst>
                                          <p:attrName>style.visibility</p:attrName>
                                        </p:attrNameLst>
                                      </p:cBhvr>
                                      <p:to>
                                        <p:strVal val="visible"/>
                                      </p:to>
                                    </p:set>
                                    <p:animEffect transition="in" filter="fade">
                                      <p:cBhvr>
                                        <p:cTn id="44" dur="1000"/>
                                        <p:tgtEl>
                                          <p:spTgt spid="865"/>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864"/>
                                        </p:tgtEl>
                                        <p:attrNameLst>
                                          <p:attrName>style.visibility</p:attrName>
                                        </p:attrNameLst>
                                      </p:cBhvr>
                                      <p:to>
                                        <p:strVal val="visible"/>
                                      </p:to>
                                    </p:set>
                                    <p:animEffect transition="in" filter="fade">
                                      <p:cBhvr>
                                        <p:cTn id="48" dur="1000"/>
                                        <p:tgtEl>
                                          <p:spTgt spid="864"/>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866"/>
                                        </p:tgtEl>
                                        <p:attrNameLst>
                                          <p:attrName>style.visibility</p:attrName>
                                        </p:attrNameLst>
                                      </p:cBhvr>
                                      <p:to>
                                        <p:strVal val="visible"/>
                                      </p:to>
                                    </p:set>
                                    <p:animEffect transition="in" filter="fade">
                                      <p:cBhvr>
                                        <p:cTn id="52" dur="1000"/>
                                        <p:tgtEl>
                                          <p:spTgt spid="866"/>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867"/>
                                        </p:tgtEl>
                                        <p:attrNameLst>
                                          <p:attrName>style.visibility</p:attrName>
                                        </p:attrNameLst>
                                      </p:cBhvr>
                                      <p:to>
                                        <p:strVal val="visible"/>
                                      </p:to>
                                    </p:set>
                                    <p:animEffect transition="in" filter="fade">
                                      <p:cBhvr>
                                        <p:cTn id="56" dur="1000"/>
                                        <p:tgtEl>
                                          <p:spTgt spid="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2"/>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840" name="Google Shape;840;p2"/>
          <p:cNvPicPr preferRelativeResize="0"/>
          <p:nvPr/>
        </p:nvPicPr>
        <p:blipFill rotWithShape="1">
          <a:blip r:embed="rId4">
            <a:alphaModFix/>
          </a:blip>
          <a:srcRect l="5680" t="10694" r="14558" b="12834"/>
          <a:stretch/>
        </p:blipFill>
        <p:spPr>
          <a:xfrm>
            <a:off x="4585574" y="2470284"/>
            <a:ext cx="3858335" cy="3061392"/>
          </a:xfrm>
          <a:prstGeom prst="rect">
            <a:avLst/>
          </a:prstGeom>
          <a:noFill/>
          <a:ln>
            <a:noFill/>
          </a:ln>
        </p:spPr>
      </p:pic>
      <p:pic>
        <p:nvPicPr>
          <p:cNvPr id="841" name="Google Shape;841;p2"/>
          <p:cNvPicPr preferRelativeResize="0"/>
          <p:nvPr/>
        </p:nvPicPr>
        <p:blipFill rotWithShape="1">
          <a:blip r:embed="rId5">
            <a:alphaModFix/>
          </a:blip>
          <a:srcRect r="86061" b="62667"/>
          <a:stretch/>
        </p:blipFill>
        <p:spPr>
          <a:xfrm>
            <a:off x="-303035" y="241119"/>
            <a:ext cx="2331720" cy="2385226"/>
          </a:xfrm>
          <a:prstGeom prst="rect">
            <a:avLst/>
          </a:prstGeom>
          <a:noFill/>
          <a:ln>
            <a:noFill/>
          </a:ln>
        </p:spPr>
      </p:pic>
      <p:pic>
        <p:nvPicPr>
          <p:cNvPr id="842" name="Google Shape;842;p2"/>
          <p:cNvPicPr preferRelativeResize="0"/>
          <p:nvPr/>
        </p:nvPicPr>
        <p:blipFill rotWithShape="1">
          <a:blip r:embed="rId5">
            <a:alphaModFix/>
          </a:blip>
          <a:srcRect t="49498" r="78939"/>
          <a:stretch/>
        </p:blipFill>
        <p:spPr>
          <a:xfrm rot="-877060">
            <a:off x="931522" y="3649691"/>
            <a:ext cx="4017352" cy="3679361"/>
          </a:xfrm>
          <a:prstGeom prst="rect">
            <a:avLst/>
          </a:prstGeom>
          <a:noFill/>
          <a:ln>
            <a:noFill/>
          </a:ln>
        </p:spPr>
      </p:pic>
      <p:pic>
        <p:nvPicPr>
          <p:cNvPr id="843" name="Google Shape;843;p2"/>
          <p:cNvPicPr preferRelativeResize="0"/>
          <p:nvPr/>
        </p:nvPicPr>
        <p:blipFill rotWithShape="1">
          <a:blip r:embed="rId6">
            <a:alphaModFix/>
          </a:blip>
          <a:srcRect t="9905" r="71460" b="70286"/>
          <a:stretch/>
        </p:blipFill>
        <p:spPr>
          <a:xfrm>
            <a:off x="1913571" y="270356"/>
            <a:ext cx="1643342" cy="1520868"/>
          </a:xfrm>
          <a:prstGeom prst="rect">
            <a:avLst/>
          </a:prstGeom>
          <a:noFill/>
          <a:ln>
            <a:noFill/>
          </a:ln>
        </p:spPr>
      </p:pic>
      <p:pic>
        <p:nvPicPr>
          <p:cNvPr id="844" name="Google Shape;844;p2"/>
          <p:cNvPicPr preferRelativeResize="0"/>
          <p:nvPr/>
        </p:nvPicPr>
        <p:blipFill rotWithShape="1">
          <a:blip r:embed="rId6">
            <a:alphaModFix/>
          </a:blip>
          <a:srcRect l="83658" t="36888" b="49777"/>
          <a:stretch/>
        </p:blipFill>
        <p:spPr>
          <a:xfrm>
            <a:off x="5427512" y="4179804"/>
            <a:ext cx="840545" cy="914400"/>
          </a:xfrm>
          <a:prstGeom prst="rect">
            <a:avLst/>
          </a:prstGeom>
          <a:noFill/>
          <a:ln>
            <a:noFill/>
          </a:ln>
        </p:spPr>
      </p:pic>
      <p:pic>
        <p:nvPicPr>
          <p:cNvPr id="845" name="Google Shape;845;p2"/>
          <p:cNvPicPr preferRelativeResize="0"/>
          <p:nvPr/>
        </p:nvPicPr>
        <p:blipFill rotWithShape="1">
          <a:blip r:embed="rId6">
            <a:alphaModFix/>
          </a:blip>
          <a:srcRect l="83658" t="36888" b="49777"/>
          <a:stretch/>
        </p:blipFill>
        <p:spPr>
          <a:xfrm>
            <a:off x="8351719" y="586361"/>
            <a:ext cx="840545" cy="914400"/>
          </a:xfrm>
          <a:prstGeom prst="rect">
            <a:avLst/>
          </a:prstGeom>
          <a:noFill/>
          <a:ln>
            <a:noFill/>
          </a:ln>
        </p:spPr>
      </p:pic>
      <p:pic>
        <p:nvPicPr>
          <p:cNvPr id="846" name="Google Shape;846;p2"/>
          <p:cNvPicPr preferRelativeResize="0"/>
          <p:nvPr/>
        </p:nvPicPr>
        <p:blipFill rotWithShape="1">
          <a:blip r:embed="rId5">
            <a:alphaModFix/>
          </a:blip>
          <a:srcRect l="59741" r="30649" b="68635"/>
          <a:stretch/>
        </p:blipFill>
        <p:spPr>
          <a:xfrm>
            <a:off x="4106638" y="2818184"/>
            <a:ext cx="724989" cy="903696"/>
          </a:xfrm>
          <a:prstGeom prst="rect">
            <a:avLst/>
          </a:prstGeom>
          <a:noFill/>
          <a:ln>
            <a:noFill/>
          </a:ln>
        </p:spPr>
      </p:pic>
      <p:pic>
        <p:nvPicPr>
          <p:cNvPr id="847" name="Google Shape;847;p2"/>
          <p:cNvPicPr preferRelativeResize="0"/>
          <p:nvPr/>
        </p:nvPicPr>
        <p:blipFill rotWithShape="1">
          <a:blip r:embed="rId6">
            <a:alphaModFix/>
          </a:blip>
          <a:srcRect b="90000"/>
          <a:stretch/>
        </p:blipFill>
        <p:spPr>
          <a:xfrm>
            <a:off x="0" y="-34595"/>
            <a:ext cx="9144000" cy="685800"/>
          </a:xfrm>
          <a:prstGeom prst="rect">
            <a:avLst/>
          </a:prstGeom>
          <a:noFill/>
          <a:ln>
            <a:noFill/>
          </a:ln>
        </p:spPr>
      </p:pic>
      <p:pic>
        <p:nvPicPr>
          <p:cNvPr id="848" name="Google Shape;848;p2"/>
          <p:cNvPicPr preferRelativeResize="0"/>
          <p:nvPr/>
        </p:nvPicPr>
        <p:blipFill rotWithShape="1">
          <a:blip r:embed="rId5">
            <a:alphaModFix/>
          </a:blip>
          <a:srcRect l="63117" t="50406" r="27013" b="6978"/>
          <a:stretch/>
        </p:blipFill>
        <p:spPr>
          <a:xfrm>
            <a:off x="7758057" y="4540195"/>
            <a:ext cx="744583" cy="1227908"/>
          </a:xfrm>
          <a:prstGeom prst="rect">
            <a:avLst/>
          </a:prstGeom>
          <a:noFill/>
          <a:ln>
            <a:noFill/>
          </a:ln>
        </p:spPr>
      </p:pic>
      <p:pic>
        <p:nvPicPr>
          <p:cNvPr id="849" name="Google Shape;849;p2"/>
          <p:cNvPicPr preferRelativeResize="0"/>
          <p:nvPr/>
        </p:nvPicPr>
        <p:blipFill rotWithShape="1">
          <a:blip r:embed="rId5">
            <a:alphaModFix/>
          </a:blip>
          <a:srcRect l="59741" r="30649" b="68635"/>
          <a:stretch/>
        </p:blipFill>
        <p:spPr>
          <a:xfrm>
            <a:off x="3921248" y="5489372"/>
            <a:ext cx="724989" cy="903696"/>
          </a:xfrm>
          <a:prstGeom prst="rect">
            <a:avLst/>
          </a:prstGeom>
          <a:noFill/>
          <a:ln>
            <a:noFill/>
          </a:ln>
        </p:spPr>
      </p:pic>
      <p:pic>
        <p:nvPicPr>
          <p:cNvPr id="850" name="Google Shape;850;p2"/>
          <p:cNvPicPr preferRelativeResize="0"/>
          <p:nvPr/>
        </p:nvPicPr>
        <p:blipFill rotWithShape="1">
          <a:blip r:embed="rId5">
            <a:alphaModFix/>
          </a:blip>
          <a:srcRect l="12987" t="26830" r="75844" b="43247"/>
          <a:stretch/>
        </p:blipFill>
        <p:spPr>
          <a:xfrm>
            <a:off x="3264084" y="1887650"/>
            <a:ext cx="842554" cy="862149"/>
          </a:xfrm>
          <a:prstGeom prst="rect">
            <a:avLst/>
          </a:prstGeom>
          <a:noFill/>
          <a:ln>
            <a:noFill/>
          </a:ln>
        </p:spPr>
      </p:pic>
      <p:pic>
        <p:nvPicPr>
          <p:cNvPr id="851" name="Google Shape;851;p2"/>
          <p:cNvPicPr preferRelativeResize="0"/>
          <p:nvPr/>
        </p:nvPicPr>
        <p:blipFill rotWithShape="1">
          <a:blip r:embed="rId7">
            <a:alphaModFix/>
          </a:blip>
          <a:srcRect l="83658" t="36888" b="49777"/>
          <a:stretch/>
        </p:blipFill>
        <p:spPr>
          <a:xfrm>
            <a:off x="692816" y="4581386"/>
            <a:ext cx="518618" cy="564187"/>
          </a:xfrm>
          <a:prstGeom prst="rect">
            <a:avLst/>
          </a:prstGeom>
          <a:noFill/>
          <a:ln>
            <a:noFill/>
          </a:ln>
        </p:spPr>
      </p:pic>
      <p:pic>
        <p:nvPicPr>
          <p:cNvPr id="852" name="Google Shape;852;p2"/>
          <p:cNvPicPr preferRelativeResize="0"/>
          <p:nvPr/>
        </p:nvPicPr>
        <p:blipFill rotWithShape="1">
          <a:blip r:embed="rId5">
            <a:alphaModFix/>
          </a:blip>
          <a:srcRect l="59741" r="30649" b="68635"/>
          <a:stretch/>
        </p:blipFill>
        <p:spPr>
          <a:xfrm>
            <a:off x="7861273" y="2687710"/>
            <a:ext cx="1176742" cy="1466804"/>
          </a:xfrm>
          <a:prstGeom prst="rect">
            <a:avLst/>
          </a:prstGeom>
          <a:noFill/>
          <a:ln>
            <a:noFill/>
          </a:ln>
        </p:spPr>
      </p:pic>
      <p:pic>
        <p:nvPicPr>
          <p:cNvPr id="853" name="Google Shape;853;p2"/>
          <p:cNvPicPr preferRelativeResize="0"/>
          <p:nvPr/>
        </p:nvPicPr>
        <p:blipFill rotWithShape="1">
          <a:blip r:embed="rId6">
            <a:alphaModFix/>
          </a:blip>
          <a:srcRect b="90000"/>
          <a:stretch/>
        </p:blipFill>
        <p:spPr>
          <a:xfrm rot="10800000">
            <a:off x="0" y="6136633"/>
            <a:ext cx="9144000" cy="685800"/>
          </a:xfrm>
          <a:prstGeom prst="rect">
            <a:avLst/>
          </a:prstGeom>
          <a:noFill/>
          <a:ln>
            <a:noFill/>
          </a:ln>
        </p:spPr>
      </p:pic>
      <p:pic>
        <p:nvPicPr>
          <p:cNvPr id="854" name="Google Shape;854;p2"/>
          <p:cNvPicPr preferRelativeResize="0"/>
          <p:nvPr/>
        </p:nvPicPr>
        <p:blipFill rotWithShape="1">
          <a:blip r:embed="rId4">
            <a:alphaModFix/>
          </a:blip>
          <a:srcRect l="5680" t="10694" r="14558" b="12834"/>
          <a:stretch/>
        </p:blipFill>
        <p:spPr>
          <a:xfrm>
            <a:off x="1570193" y="1632212"/>
            <a:ext cx="2388076" cy="3037261"/>
          </a:xfrm>
          <a:prstGeom prst="rect">
            <a:avLst/>
          </a:prstGeom>
          <a:noFill/>
          <a:ln>
            <a:noFill/>
          </a:ln>
        </p:spPr>
      </p:pic>
      <p:sp>
        <p:nvSpPr>
          <p:cNvPr id="855" name="Google Shape;855;p2"/>
          <p:cNvSpPr/>
          <p:nvPr/>
        </p:nvSpPr>
        <p:spPr>
          <a:xfrm>
            <a:off x="1967855" y="2570634"/>
            <a:ext cx="1643342" cy="646290"/>
          </a:xfrm>
          <a:prstGeom prst="rect">
            <a:avLst/>
          </a:prstGeom>
          <a:noFill/>
          <a:ln>
            <a:noFill/>
          </a:ln>
        </p:spPr>
        <p:txBody>
          <a:bodyPr spcFirstLastPara="1" wrap="square" lIns="91425" tIns="45700" rIns="91425" bIns="45700" anchor="t" anchorCtr="0">
            <a:spAutoFit/>
          </a:bodyPr>
          <a:lstStyle/>
          <a:p>
            <a:pPr lvl="0" algn="just"/>
            <a:r>
              <a:rPr lang="en-US" sz="1800" b="1" dirty="0" err="1">
                <a:latin typeface="Times New Roman"/>
                <a:ea typeface="Times New Roman"/>
                <a:cs typeface="Times New Roman"/>
                <a:sym typeface="Times New Roman"/>
              </a:rPr>
              <a:t>Bổ</a:t>
            </a:r>
            <a:r>
              <a:rPr lang="en-US" sz="1800" b="1" dirty="0">
                <a:latin typeface="Times New Roman"/>
                <a:ea typeface="Times New Roman"/>
                <a:cs typeface="Times New Roman"/>
                <a:sym typeface="Times New Roman"/>
              </a:rPr>
              <a:t> sung ý </a:t>
            </a:r>
            <a:r>
              <a:rPr lang="en-US" sz="1800" b="1" dirty="0" err="1">
                <a:latin typeface="Times New Roman"/>
                <a:ea typeface="Times New Roman"/>
                <a:cs typeface="Times New Roman"/>
                <a:sym typeface="Times New Roman"/>
              </a:rPr>
              <a:t>nghĩa</a:t>
            </a:r>
            <a:r>
              <a:rPr lang="en-US" sz="1800" b="1" dirty="0">
                <a:latin typeface="Times New Roman"/>
                <a:ea typeface="Times New Roman"/>
                <a:cs typeface="Times New Roman"/>
                <a:sym typeface="Times New Roman"/>
              </a:rPr>
              <a:t> </a:t>
            </a:r>
            <a:r>
              <a:rPr lang="en-US" sz="1800" b="1" dirty="0" err="1">
                <a:latin typeface="Times New Roman"/>
                <a:ea typeface="Times New Roman"/>
                <a:cs typeface="Times New Roman"/>
                <a:sym typeface="Times New Roman"/>
              </a:rPr>
              <a:t>cho</a:t>
            </a:r>
            <a:r>
              <a:rPr lang="en-US" sz="1800" b="1" dirty="0">
                <a:latin typeface="Times New Roman"/>
                <a:ea typeface="Times New Roman"/>
                <a:cs typeface="Times New Roman"/>
                <a:sym typeface="Times New Roman"/>
              </a:rPr>
              <a:t> </a:t>
            </a:r>
            <a:r>
              <a:rPr lang="en-US" sz="1800" b="1" dirty="0" err="1">
                <a:latin typeface="Times New Roman"/>
                <a:ea typeface="Times New Roman"/>
                <a:cs typeface="Times New Roman"/>
                <a:sym typeface="Times New Roman"/>
              </a:rPr>
              <a:t>câu</a:t>
            </a:r>
            <a:r>
              <a:rPr lang="en-US" sz="1800" b="1" dirty="0">
                <a:latin typeface="Times New Roman"/>
                <a:ea typeface="Times New Roman"/>
                <a:cs typeface="Times New Roman"/>
                <a:sym typeface="Times New Roman"/>
              </a:rPr>
              <a:t>.</a:t>
            </a:r>
            <a:endParaRPr kumimoji="0"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856" name="Google Shape;856;p2"/>
          <p:cNvSpPr/>
          <p:nvPr/>
        </p:nvSpPr>
        <p:spPr>
          <a:xfrm>
            <a:off x="5347699" y="3236132"/>
            <a:ext cx="2307575" cy="1477287"/>
          </a:xfrm>
          <a:prstGeom prst="rect">
            <a:avLst/>
          </a:prstGeom>
          <a:noFill/>
          <a:ln>
            <a:noFill/>
          </a:ln>
        </p:spPr>
        <p:txBody>
          <a:bodyPr spcFirstLastPara="1" wrap="square" lIns="91425" tIns="45700" rIns="91425" bIns="45700" anchor="t" anchorCtr="0">
            <a:spAutoFit/>
          </a:bodyPr>
          <a:lstStyle/>
          <a:p>
            <a:pPr lvl="0" algn="just"/>
            <a:r>
              <a:rPr lang="en-US" sz="1800" b="1" dirty="0">
                <a:latin typeface="Times New Roman"/>
                <a:ea typeface="Times New Roman"/>
                <a:cs typeface="Times New Roman"/>
                <a:sym typeface="Times New Roman"/>
              </a:rPr>
              <a:t>T</a:t>
            </a:r>
            <a:r>
              <a:rPr lang="vi-VN" sz="1800" b="1" dirty="0">
                <a:latin typeface="Times New Roman"/>
                <a:ea typeface="Times New Roman"/>
                <a:cs typeface="Times New Roman"/>
                <a:sym typeface="Times New Roman"/>
              </a:rPr>
              <a:t>rạng ngữ còn có chức năng liên kết các câu trong một đoạn, làm cho đoạn văn được liền mạch</a:t>
            </a:r>
            <a:endParaRPr kumimoji="0" lang="vi-VN"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pic>
        <p:nvPicPr>
          <p:cNvPr id="21" name="Google Shape;846;p2">
            <a:extLst>
              <a:ext uri="{FF2B5EF4-FFF2-40B4-BE49-F238E27FC236}">
                <a16:creationId xmlns:a16="http://schemas.microsoft.com/office/drawing/2014/main" id="{5CE40165-5D94-4417-BAF0-D5E6E16B925C}"/>
              </a:ext>
            </a:extLst>
          </p:cNvPr>
          <p:cNvPicPr preferRelativeResize="0"/>
          <p:nvPr/>
        </p:nvPicPr>
        <p:blipFill rotWithShape="1">
          <a:blip r:embed="rId5">
            <a:alphaModFix/>
          </a:blip>
          <a:srcRect l="59741" r="30649" b="68635"/>
          <a:stretch/>
        </p:blipFill>
        <p:spPr>
          <a:xfrm>
            <a:off x="7097666" y="787355"/>
            <a:ext cx="724989" cy="903696"/>
          </a:xfrm>
          <a:prstGeom prst="rect">
            <a:avLst/>
          </a:prstGeom>
          <a:noFill/>
          <a:ln>
            <a:noFill/>
          </a:ln>
        </p:spPr>
      </p:pic>
      <p:sp>
        <p:nvSpPr>
          <p:cNvPr id="23" name="Google Shape;1087;p13">
            <a:extLst>
              <a:ext uri="{FF2B5EF4-FFF2-40B4-BE49-F238E27FC236}">
                <a16:creationId xmlns:a16="http://schemas.microsoft.com/office/drawing/2014/main" id="{CE5BD69F-0532-4454-996F-B8E397EB309A}"/>
              </a:ext>
            </a:extLst>
          </p:cNvPr>
          <p:cNvSpPr txBox="1"/>
          <p:nvPr/>
        </p:nvSpPr>
        <p:spPr>
          <a:xfrm>
            <a:off x="3449950" y="605685"/>
            <a:ext cx="4815868" cy="584735"/>
          </a:xfrm>
          <a:prstGeom prst="rect">
            <a:avLst/>
          </a:prstGeom>
          <a:noFill/>
          <a:ln>
            <a:noFill/>
          </a:ln>
        </p:spPr>
        <p:txBody>
          <a:bodyPr spcFirstLastPara="1" wrap="square" lIns="91425" tIns="45700" rIns="91425" bIns="45700" anchor="t" anchorCtr="0">
            <a:spAutoFit/>
          </a:bodyPr>
          <a:lstStyle/>
          <a:p>
            <a:pPr lvl="0"/>
            <a:r>
              <a:rPr lang="en-US" sz="3200" b="1" dirty="0" err="1">
                <a:solidFill>
                  <a:srgbClr val="2F5496"/>
                </a:solidFill>
                <a:latin typeface="Times New Roman"/>
                <a:ea typeface="Times New Roman"/>
                <a:cs typeface="Times New Roman"/>
                <a:sym typeface="Times New Roman"/>
              </a:rPr>
              <a:t>Chức</a:t>
            </a:r>
            <a:r>
              <a:rPr lang="en-US" sz="3200" b="1" dirty="0">
                <a:solidFill>
                  <a:srgbClr val="2F5496"/>
                </a:solidFill>
                <a:latin typeface="Times New Roman"/>
                <a:ea typeface="Times New Roman"/>
                <a:cs typeface="Times New Roman"/>
                <a:sym typeface="Times New Roman"/>
              </a:rPr>
              <a:t> </a:t>
            </a:r>
            <a:r>
              <a:rPr lang="en-US" sz="3200" b="1" dirty="0" err="1">
                <a:solidFill>
                  <a:srgbClr val="2F5496"/>
                </a:solidFill>
                <a:latin typeface="Times New Roman"/>
                <a:ea typeface="Times New Roman"/>
                <a:cs typeface="Times New Roman"/>
                <a:sym typeface="Times New Roman"/>
              </a:rPr>
              <a:t>năng</a:t>
            </a:r>
            <a:r>
              <a:rPr lang="en-US" sz="3200" b="1" dirty="0">
                <a:solidFill>
                  <a:srgbClr val="2F5496"/>
                </a:solidFill>
                <a:latin typeface="Times New Roman"/>
                <a:ea typeface="Times New Roman"/>
                <a:cs typeface="Times New Roman"/>
                <a:sym typeface="Times New Roman"/>
              </a:rPr>
              <a:t> </a:t>
            </a:r>
            <a:r>
              <a:rPr lang="en-US" sz="3200" b="1" dirty="0" err="1">
                <a:solidFill>
                  <a:srgbClr val="2F5496"/>
                </a:solidFill>
                <a:latin typeface="Times New Roman"/>
                <a:ea typeface="Times New Roman"/>
                <a:cs typeface="Times New Roman"/>
                <a:sym typeface="Times New Roman"/>
              </a:rPr>
              <a:t>của</a:t>
            </a:r>
            <a:r>
              <a:rPr lang="en-US" sz="3200" b="1" dirty="0">
                <a:solidFill>
                  <a:srgbClr val="2F5496"/>
                </a:solidFill>
                <a:latin typeface="Times New Roman"/>
                <a:ea typeface="Times New Roman"/>
                <a:cs typeface="Times New Roman"/>
                <a:sym typeface="Times New Roman"/>
              </a:rPr>
              <a:t> </a:t>
            </a:r>
            <a:r>
              <a:rPr lang="en-US" sz="3200" b="1" dirty="0" err="1">
                <a:solidFill>
                  <a:srgbClr val="2F5496"/>
                </a:solidFill>
                <a:latin typeface="Times New Roman"/>
                <a:ea typeface="Times New Roman"/>
                <a:cs typeface="Times New Roman"/>
                <a:sym typeface="Times New Roman"/>
              </a:rPr>
              <a:t>trạng</a:t>
            </a:r>
            <a:r>
              <a:rPr lang="en-US" sz="3200" b="1" dirty="0">
                <a:solidFill>
                  <a:srgbClr val="2F5496"/>
                </a:solidFill>
                <a:latin typeface="Times New Roman"/>
                <a:ea typeface="Times New Roman"/>
                <a:cs typeface="Times New Roman"/>
                <a:sym typeface="Times New Roman"/>
              </a:rPr>
              <a:t> </a:t>
            </a:r>
            <a:r>
              <a:rPr kumimoji="0" lang="en-US" sz="3200" b="1" i="0" u="none" strike="noStrike" kern="0" cap="none" spc="0" normalizeH="0" baseline="0" noProof="0" dirty="0" err="1">
                <a:ln>
                  <a:noFill/>
                </a:ln>
                <a:solidFill>
                  <a:srgbClr val="2F5496"/>
                </a:solidFill>
                <a:effectLst/>
                <a:uLnTx/>
                <a:uFillTx/>
                <a:latin typeface="Times New Roman"/>
                <a:ea typeface="Times New Roman"/>
                <a:cs typeface="Times New Roman"/>
                <a:sym typeface="Times New Roman"/>
              </a:rPr>
              <a:t>ngữ</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3673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40"/>
                                        </p:tgtEl>
                                        <p:attrNameLst>
                                          <p:attrName>style.visibility</p:attrName>
                                        </p:attrNameLst>
                                      </p:cBhvr>
                                      <p:to>
                                        <p:strVal val="visible"/>
                                      </p:to>
                                    </p:set>
                                    <p:animEffect transition="in" filter="barn(inVertical)">
                                      <p:cBhvr>
                                        <p:cTn id="7" dur="500"/>
                                        <p:tgtEl>
                                          <p:spTgt spid="8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55"/>
                                        </p:tgtEl>
                                        <p:attrNameLst>
                                          <p:attrName>style.visibility</p:attrName>
                                        </p:attrNameLst>
                                      </p:cBhvr>
                                      <p:to>
                                        <p:strVal val="visible"/>
                                      </p:to>
                                    </p:set>
                                    <p:animEffect transition="in" filter="barn(inVertical)">
                                      <p:cBhvr>
                                        <p:cTn id="17" dur="500"/>
                                        <p:tgtEl>
                                          <p:spTgt spid="855"/>
                                        </p:tgtEl>
                                      </p:cBhvr>
                                    </p:animEffect>
                                  </p:childTnLst>
                                </p:cTn>
                              </p:par>
                              <p:par>
                                <p:cTn id="18" presetID="16" presetClass="entr" presetSubtype="21" fill="hold" nodeType="withEffect">
                                  <p:stCondLst>
                                    <p:cond delay="0"/>
                                  </p:stCondLst>
                                  <p:childTnLst>
                                    <p:set>
                                      <p:cBhvr>
                                        <p:cTn id="19" dur="1" fill="hold">
                                          <p:stCondLst>
                                            <p:cond delay="0"/>
                                          </p:stCondLst>
                                        </p:cTn>
                                        <p:tgtEl>
                                          <p:spTgt spid="854"/>
                                        </p:tgtEl>
                                        <p:attrNameLst>
                                          <p:attrName>style.visibility</p:attrName>
                                        </p:attrNameLst>
                                      </p:cBhvr>
                                      <p:to>
                                        <p:strVal val="visible"/>
                                      </p:to>
                                    </p:set>
                                    <p:animEffect transition="in" filter="barn(inVertical)">
                                      <p:cBhvr>
                                        <p:cTn id="20" dur="500"/>
                                        <p:tgtEl>
                                          <p:spTgt spid="85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56"/>
                                        </p:tgtEl>
                                        <p:attrNameLst>
                                          <p:attrName>style.visibility</p:attrName>
                                        </p:attrNameLst>
                                      </p:cBhvr>
                                      <p:to>
                                        <p:strVal val="visible"/>
                                      </p:to>
                                    </p:set>
                                    <p:animEffect transition="in" filter="barn(inVertical)">
                                      <p:cBhvr>
                                        <p:cTn id="23" dur="500"/>
                                        <p:tgtEl>
                                          <p:spTgt spid="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 grpId="0"/>
      <p:bldP spid="856"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2"/>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841" name="Google Shape;841;p2"/>
          <p:cNvPicPr preferRelativeResize="0"/>
          <p:nvPr/>
        </p:nvPicPr>
        <p:blipFill rotWithShape="1">
          <a:blip r:embed="rId4">
            <a:alphaModFix/>
          </a:blip>
          <a:srcRect r="86061" b="62667"/>
          <a:stretch/>
        </p:blipFill>
        <p:spPr>
          <a:xfrm>
            <a:off x="0" y="291817"/>
            <a:ext cx="2331720" cy="2385226"/>
          </a:xfrm>
          <a:prstGeom prst="rect">
            <a:avLst/>
          </a:prstGeom>
          <a:noFill/>
          <a:ln>
            <a:noFill/>
          </a:ln>
        </p:spPr>
      </p:pic>
      <p:pic>
        <p:nvPicPr>
          <p:cNvPr id="842" name="Google Shape;842;p2"/>
          <p:cNvPicPr preferRelativeResize="0"/>
          <p:nvPr/>
        </p:nvPicPr>
        <p:blipFill rotWithShape="1">
          <a:blip r:embed="rId4">
            <a:alphaModFix/>
          </a:blip>
          <a:srcRect t="49498" r="78939"/>
          <a:stretch/>
        </p:blipFill>
        <p:spPr>
          <a:xfrm rot="-877060">
            <a:off x="-495362" y="3175457"/>
            <a:ext cx="4017352" cy="3679361"/>
          </a:xfrm>
          <a:prstGeom prst="rect">
            <a:avLst/>
          </a:prstGeom>
          <a:noFill/>
          <a:ln>
            <a:noFill/>
          </a:ln>
        </p:spPr>
      </p:pic>
      <p:pic>
        <p:nvPicPr>
          <p:cNvPr id="843" name="Google Shape;843;p2"/>
          <p:cNvPicPr preferRelativeResize="0"/>
          <p:nvPr/>
        </p:nvPicPr>
        <p:blipFill rotWithShape="1">
          <a:blip r:embed="rId5">
            <a:alphaModFix/>
          </a:blip>
          <a:srcRect t="9905" r="71460" b="70286"/>
          <a:stretch/>
        </p:blipFill>
        <p:spPr>
          <a:xfrm>
            <a:off x="2277907" y="439428"/>
            <a:ext cx="1643342" cy="1520868"/>
          </a:xfrm>
          <a:prstGeom prst="rect">
            <a:avLst/>
          </a:prstGeom>
          <a:noFill/>
          <a:ln>
            <a:noFill/>
          </a:ln>
        </p:spPr>
      </p:pic>
      <p:pic>
        <p:nvPicPr>
          <p:cNvPr id="844" name="Google Shape;844;p2"/>
          <p:cNvPicPr preferRelativeResize="0"/>
          <p:nvPr/>
        </p:nvPicPr>
        <p:blipFill rotWithShape="1">
          <a:blip r:embed="rId5">
            <a:alphaModFix/>
          </a:blip>
          <a:srcRect l="83658" t="36888" b="49777"/>
          <a:stretch/>
        </p:blipFill>
        <p:spPr>
          <a:xfrm>
            <a:off x="2398732" y="2971800"/>
            <a:ext cx="840545" cy="914400"/>
          </a:xfrm>
          <a:prstGeom prst="rect">
            <a:avLst/>
          </a:prstGeom>
          <a:noFill/>
          <a:ln>
            <a:noFill/>
          </a:ln>
        </p:spPr>
      </p:pic>
      <p:pic>
        <p:nvPicPr>
          <p:cNvPr id="845" name="Google Shape;845;p2"/>
          <p:cNvPicPr preferRelativeResize="0"/>
          <p:nvPr/>
        </p:nvPicPr>
        <p:blipFill rotWithShape="1">
          <a:blip r:embed="rId5">
            <a:alphaModFix/>
          </a:blip>
          <a:srcRect l="83658" t="36888" b="49777"/>
          <a:stretch/>
        </p:blipFill>
        <p:spPr>
          <a:xfrm>
            <a:off x="5506635" y="488658"/>
            <a:ext cx="840545" cy="914400"/>
          </a:xfrm>
          <a:prstGeom prst="rect">
            <a:avLst/>
          </a:prstGeom>
          <a:noFill/>
          <a:ln>
            <a:noFill/>
          </a:ln>
        </p:spPr>
      </p:pic>
      <p:pic>
        <p:nvPicPr>
          <p:cNvPr id="846" name="Google Shape;846;p2"/>
          <p:cNvPicPr preferRelativeResize="0"/>
          <p:nvPr/>
        </p:nvPicPr>
        <p:blipFill rotWithShape="1">
          <a:blip r:embed="rId4">
            <a:alphaModFix/>
          </a:blip>
          <a:srcRect l="59741" r="30649" b="68635"/>
          <a:stretch/>
        </p:blipFill>
        <p:spPr>
          <a:xfrm>
            <a:off x="4506686" y="1682751"/>
            <a:ext cx="724989" cy="903696"/>
          </a:xfrm>
          <a:prstGeom prst="rect">
            <a:avLst/>
          </a:prstGeom>
          <a:noFill/>
          <a:ln>
            <a:noFill/>
          </a:ln>
        </p:spPr>
      </p:pic>
      <p:pic>
        <p:nvPicPr>
          <p:cNvPr id="847" name="Google Shape;847;p2"/>
          <p:cNvPicPr preferRelativeResize="0"/>
          <p:nvPr/>
        </p:nvPicPr>
        <p:blipFill rotWithShape="1">
          <a:blip r:embed="rId5">
            <a:alphaModFix/>
          </a:blip>
          <a:srcRect b="90000"/>
          <a:stretch/>
        </p:blipFill>
        <p:spPr>
          <a:xfrm>
            <a:off x="0" y="-34595"/>
            <a:ext cx="9144000" cy="685800"/>
          </a:xfrm>
          <a:prstGeom prst="rect">
            <a:avLst/>
          </a:prstGeom>
          <a:noFill/>
          <a:ln>
            <a:noFill/>
          </a:ln>
        </p:spPr>
      </p:pic>
      <p:pic>
        <p:nvPicPr>
          <p:cNvPr id="848" name="Google Shape;848;p2"/>
          <p:cNvPicPr preferRelativeResize="0"/>
          <p:nvPr/>
        </p:nvPicPr>
        <p:blipFill rotWithShape="1">
          <a:blip r:embed="rId4">
            <a:alphaModFix/>
          </a:blip>
          <a:srcRect l="63117" t="50406" r="27013" b="6978"/>
          <a:stretch/>
        </p:blipFill>
        <p:spPr>
          <a:xfrm>
            <a:off x="5806676" y="4285410"/>
            <a:ext cx="744583" cy="1227908"/>
          </a:xfrm>
          <a:prstGeom prst="rect">
            <a:avLst/>
          </a:prstGeom>
          <a:noFill/>
          <a:ln>
            <a:noFill/>
          </a:ln>
        </p:spPr>
      </p:pic>
      <p:pic>
        <p:nvPicPr>
          <p:cNvPr id="849" name="Google Shape;849;p2"/>
          <p:cNvPicPr preferRelativeResize="0"/>
          <p:nvPr/>
        </p:nvPicPr>
        <p:blipFill rotWithShape="1">
          <a:blip r:embed="rId4">
            <a:alphaModFix/>
          </a:blip>
          <a:srcRect l="59741" r="30649" b="68635"/>
          <a:stretch/>
        </p:blipFill>
        <p:spPr>
          <a:xfrm>
            <a:off x="3921248" y="5489372"/>
            <a:ext cx="724989" cy="903696"/>
          </a:xfrm>
          <a:prstGeom prst="rect">
            <a:avLst/>
          </a:prstGeom>
          <a:noFill/>
          <a:ln>
            <a:noFill/>
          </a:ln>
        </p:spPr>
      </p:pic>
      <p:pic>
        <p:nvPicPr>
          <p:cNvPr id="850" name="Google Shape;850;p2"/>
          <p:cNvPicPr preferRelativeResize="0"/>
          <p:nvPr/>
        </p:nvPicPr>
        <p:blipFill rotWithShape="1">
          <a:blip r:embed="rId4">
            <a:alphaModFix/>
          </a:blip>
          <a:srcRect l="12987" t="26830" r="75844" b="43247"/>
          <a:stretch/>
        </p:blipFill>
        <p:spPr>
          <a:xfrm>
            <a:off x="3264084" y="1887650"/>
            <a:ext cx="842554" cy="862149"/>
          </a:xfrm>
          <a:prstGeom prst="rect">
            <a:avLst/>
          </a:prstGeom>
          <a:noFill/>
          <a:ln>
            <a:noFill/>
          </a:ln>
        </p:spPr>
      </p:pic>
      <p:pic>
        <p:nvPicPr>
          <p:cNvPr id="851" name="Google Shape;851;p2"/>
          <p:cNvPicPr preferRelativeResize="0"/>
          <p:nvPr/>
        </p:nvPicPr>
        <p:blipFill rotWithShape="1">
          <a:blip r:embed="rId6">
            <a:alphaModFix/>
          </a:blip>
          <a:srcRect l="83658" t="36888" b="49777"/>
          <a:stretch/>
        </p:blipFill>
        <p:spPr>
          <a:xfrm>
            <a:off x="4179112" y="4768477"/>
            <a:ext cx="518618" cy="564187"/>
          </a:xfrm>
          <a:prstGeom prst="rect">
            <a:avLst/>
          </a:prstGeom>
          <a:noFill/>
          <a:ln>
            <a:noFill/>
          </a:ln>
        </p:spPr>
      </p:pic>
      <p:pic>
        <p:nvPicPr>
          <p:cNvPr id="852" name="Google Shape;852;p2"/>
          <p:cNvPicPr preferRelativeResize="0"/>
          <p:nvPr/>
        </p:nvPicPr>
        <p:blipFill rotWithShape="1">
          <a:blip r:embed="rId4">
            <a:alphaModFix/>
          </a:blip>
          <a:srcRect l="59741" r="30649" b="68635"/>
          <a:stretch/>
        </p:blipFill>
        <p:spPr>
          <a:xfrm>
            <a:off x="0" y="4372510"/>
            <a:ext cx="1176742" cy="1466804"/>
          </a:xfrm>
          <a:prstGeom prst="rect">
            <a:avLst/>
          </a:prstGeom>
          <a:noFill/>
          <a:ln>
            <a:noFill/>
          </a:ln>
        </p:spPr>
      </p:pic>
      <p:pic>
        <p:nvPicPr>
          <p:cNvPr id="853" name="Google Shape;853;p2"/>
          <p:cNvPicPr preferRelativeResize="0"/>
          <p:nvPr/>
        </p:nvPicPr>
        <p:blipFill rotWithShape="1">
          <a:blip r:embed="rId5">
            <a:alphaModFix/>
          </a:blip>
          <a:srcRect b="90000"/>
          <a:stretch/>
        </p:blipFill>
        <p:spPr>
          <a:xfrm rot="10800000">
            <a:off x="0" y="6136633"/>
            <a:ext cx="9144000" cy="685800"/>
          </a:xfrm>
          <a:prstGeom prst="rect">
            <a:avLst/>
          </a:prstGeom>
          <a:noFill/>
          <a:ln>
            <a:noFill/>
          </a:ln>
        </p:spPr>
      </p:pic>
      <p:pic>
        <p:nvPicPr>
          <p:cNvPr id="854" name="Google Shape;854;p2"/>
          <p:cNvPicPr preferRelativeResize="0"/>
          <p:nvPr/>
        </p:nvPicPr>
        <p:blipFill rotWithShape="1">
          <a:blip r:embed="rId7">
            <a:alphaModFix/>
          </a:blip>
          <a:srcRect l="5680" t="10694" r="14558" b="12834"/>
          <a:stretch/>
        </p:blipFill>
        <p:spPr>
          <a:xfrm>
            <a:off x="4106638" y="1095649"/>
            <a:ext cx="5037362" cy="5040984"/>
          </a:xfrm>
          <a:prstGeom prst="rect">
            <a:avLst/>
          </a:prstGeom>
          <a:noFill/>
          <a:ln>
            <a:noFill/>
          </a:ln>
        </p:spPr>
      </p:pic>
      <p:sp>
        <p:nvSpPr>
          <p:cNvPr id="855" name="Google Shape;855;p2"/>
          <p:cNvSpPr/>
          <p:nvPr/>
        </p:nvSpPr>
        <p:spPr>
          <a:xfrm>
            <a:off x="4896903" y="2186111"/>
            <a:ext cx="3533306" cy="286228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Tìm</a:t>
            </a:r>
            <a:r>
              <a:rPr kumimoji="0" lang="en-US" sz="3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36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trạng</a:t>
            </a:r>
            <a:r>
              <a:rPr kumimoji="0" lang="en-US" sz="3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ng</a:t>
            </a:r>
            <a:r>
              <a:rPr lang="en-US" sz="3600" b="1" dirty="0">
                <a:latin typeface="Times New Roman"/>
                <a:ea typeface="Times New Roman"/>
                <a:cs typeface="Times New Roman"/>
                <a:sym typeface="Times New Roman"/>
              </a:rPr>
              <a:t>ữ </a:t>
            </a:r>
            <a:r>
              <a:rPr lang="en-US" sz="3600" b="1" dirty="0" err="1">
                <a:latin typeface="Times New Roman"/>
                <a:ea typeface="Times New Roman"/>
                <a:cs typeface="Times New Roman"/>
                <a:sym typeface="Times New Roman"/>
              </a:rPr>
              <a:t>trong</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các</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câu</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sau</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Và</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cho</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biết</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vị</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trí</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của</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các</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trang</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ngữ</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đó</a:t>
            </a:r>
            <a:r>
              <a:rPr lang="en-US" sz="3600" b="1" dirty="0">
                <a:latin typeface="Times New Roman"/>
                <a:ea typeface="Times New Roman"/>
                <a:cs typeface="Times New Roman"/>
                <a:sym typeface="Times New Roman"/>
              </a:rPr>
              <a:t>.</a:t>
            </a:r>
            <a:endParaRPr kumimoji="0" sz="3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211555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45"/>
                                        </p:tgtEl>
                                        <p:attrNameLst>
                                          <p:attrName>style.visibility</p:attrName>
                                        </p:attrNameLst>
                                      </p:cBhvr>
                                      <p:to>
                                        <p:strVal val="visible"/>
                                      </p:to>
                                    </p:set>
                                    <p:anim calcmode="lin" valueType="num">
                                      <p:cBhvr additive="base">
                                        <p:cTn id="7" dur="500"/>
                                        <p:tgtEl>
                                          <p:spTgt spid="845"/>
                                        </p:tgtEl>
                                        <p:attrNameLst>
                                          <p:attrName>ppt_w</p:attrName>
                                        </p:attrNameLst>
                                      </p:cBhvr>
                                      <p:tavLst>
                                        <p:tav tm="0">
                                          <p:val>
                                            <p:strVal val="0"/>
                                          </p:val>
                                        </p:tav>
                                        <p:tav tm="100000">
                                          <p:val>
                                            <p:strVal val="#ppt_w"/>
                                          </p:val>
                                        </p:tav>
                                      </p:tavLst>
                                    </p:anim>
                                    <p:anim calcmode="lin" valueType="num">
                                      <p:cBhvr additive="base">
                                        <p:cTn id="8" dur="500"/>
                                        <p:tgtEl>
                                          <p:spTgt spid="84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50"/>
                                        </p:tgtEl>
                                        <p:attrNameLst>
                                          <p:attrName>style.visibility</p:attrName>
                                        </p:attrNameLst>
                                      </p:cBhvr>
                                      <p:to>
                                        <p:strVal val="visible"/>
                                      </p:to>
                                    </p:set>
                                    <p:anim calcmode="lin" valueType="num">
                                      <p:cBhvr additive="base">
                                        <p:cTn id="11" dur="500"/>
                                        <p:tgtEl>
                                          <p:spTgt spid="850"/>
                                        </p:tgtEl>
                                        <p:attrNameLst>
                                          <p:attrName>ppt_w</p:attrName>
                                        </p:attrNameLst>
                                      </p:cBhvr>
                                      <p:tavLst>
                                        <p:tav tm="0">
                                          <p:val>
                                            <p:strVal val="0"/>
                                          </p:val>
                                        </p:tav>
                                        <p:tav tm="100000">
                                          <p:val>
                                            <p:strVal val="#ppt_w"/>
                                          </p:val>
                                        </p:tav>
                                      </p:tavLst>
                                    </p:anim>
                                    <p:anim calcmode="lin" valueType="num">
                                      <p:cBhvr additive="base">
                                        <p:cTn id="12" dur="500"/>
                                        <p:tgtEl>
                                          <p:spTgt spid="85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44"/>
                                        </p:tgtEl>
                                        <p:attrNameLst>
                                          <p:attrName>style.visibility</p:attrName>
                                        </p:attrNameLst>
                                      </p:cBhvr>
                                      <p:to>
                                        <p:strVal val="visible"/>
                                      </p:to>
                                    </p:set>
                                    <p:anim calcmode="lin" valueType="num">
                                      <p:cBhvr additive="base">
                                        <p:cTn id="15" dur="500"/>
                                        <p:tgtEl>
                                          <p:spTgt spid="844"/>
                                        </p:tgtEl>
                                        <p:attrNameLst>
                                          <p:attrName>ppt_w</p:attrName>
                                        </p:attrNameLst>
                                      </p:cBhvr>
                                      <p:tavLst>
                                        <p:tav tm="0">
                                          <p:val>
                                            <p:strVal val="0"/>
                                          </p:val>
                                        </p:tav>
                                        <p:tav tm="100000">
                                          <p:val>
                                            <p:strVal val="#ppt_w"/>
                                          </p:val>
                                        </p:tav>
                                      </p:tavLst>
                                    </p:anim>
                                    <p:anim calcmode="lin" valueType="num">
                                      <p:cBhvr additive="base">
                                        <p:cTn id="16" dur="500"/>
                                        <p:tgtEl>
                                          <p:spTgt spid="844"/>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51"/>
                                        </p:tgtEl>
                                        <p:attrNameLst>
                                          <p:attrName>style.visibility</p:attrName>
                                        </p:attrNameLst>
                                      </p:cBhvr>
                                      <p:to>
                                        <p:strVal val="visible"/>
                                      </p:to>
                                    </p:set>
                                    <p:anim calcmode="lin" valueType="num">
                                      <p:cBhvr additive="base">
                                        <p:cTn id="19" dur="500"/>
                                        <p:tgtEl>
                                          <p:spTgt spid="851"/>
                                        </p:tgtEl>
                                        <p:attrNameLst>
                                          <p:attrName>ppt_w</p:attrName>
                                        </p:attrNameLst>
                                      </p:cBhvr>
                                      <p:tavLst>
                                        <p:tav tm="0">
                                          <p:val>
                                            <p:strVal val="0"/>
                                          </p:val>
                                        </p:tav>
                                        <p:tav tm="100000">
                                          <p:val>
                                            <p:strVal val="#ppt_w"/>
                                          </p:val>
                                        </p:tav>
                                      </p:tavLst>
                                    </p:anim>
                                    <p:anim calcmode="lin" valueType="num">
                                      <p:cBhvr additive="base">
                                        <p:cTn id="20" dur="500"/>
                                        <p:tgtEl>
                                          <p:spTgt spid="851"/>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52"/>
                                        </p:tgtEl>
                                        <p:attrNameLst>
                                          <p:attrName>style.visibility</p:attrName>
                                        </p:attrNameLst>
                                      </p:cBhvr>
                                      <p:to>
                                        <p:strVal val="visible"/>
                                      </p:to>
                                    </p:set>
                                    <p:anim calcmode="lin" valueType="num">
                                      <p:cBhvr additive="base">
                                        <p:cTn id="23" dur="500"/>
                                        <p:tgtEl>
                                          <p:spTgt spid="852"/>
                                        </p:tgtEl>
                                        <p:attrNameLst>
                                          <p:attrName>ppt_w</p:attrName>
                                        </p:attrNameLst>
                                      </p:cBhvr>
                                      <p:tavLst>
                                        <p:tav tm="0">
                                          <p:val>
                                            <p:strVal val="0"/>
                                          </p:val>
                                        </p:tav>
                                        <p:tav tm="100000">
                                          <p:val>
                                            <p:strVal val="#ppt_w"/>
                                          </p:val>
                                        </p:tav>
                                      </p:tavLst>
                                    </p:anim>
                                    <p:anim calcmode="lin" valueType="num">
                                      <p:cBhvr additive="base">
                                        <p:cTn id="24" dur="500"/>
                                        <p:tgtEl>
                                          <p:spTgt spid="852"/>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49"/>
                                        </p:tgtEl>
                                        <p:attrNameLst>
                                          <p:attrName>style.visibility</p:attrName>
                                        </p:attrNameLst>
                                      </p:cBhvr>
                                      <p:to>
                                        <p:strVal val="visible"/>
                                      </p:to>
                                    </p:set>
                                    <p:anim calcmode="lin" valueType="num">
                                      <p:cBhvr additive="base">
                                        <p:cTn id="27" dur="500"/>
                                        <p:tgtEl>
                                          <p:spTgt spid="849"/>
                                        </p:tgtEl>
                                        <p:attrNameLst>
                                          <p:attrName>ppt_w</p:attrName>
                                        </p:attrNameLst>
                                      </p:cBhvr>
                                      <p:tavLst>
                                        <p:tav tm="0">
                                          <p:val>
                                            <p:strVal val="0"/>
                                          </p:val>
                                        </p:tav>
                                        <p:tav tm="100000">
                                          <p:val>
                                            <p:strVal val="#ppt_w"/>
                                          </p:val>
                                        </p:tav>
                                      </p:tavLst>
                                    </p:anim>
                                    <p:anim calcmode="lin" valueType="num">
                                      <p:cBhvr additive="base">
                                        <p:cTn id="28" dur="500"/>
                                        <p:tgtEl>
                                          <p:spTgt spid="849"/>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846"/>
                                        </p:tgtEl>
                                        <p:attrNameLst>
                                          <p:attrName>style.visibility</p:attrName>
                                        </p:attrNameLst>
                                      </p:cBhvr>
                                      <p:to>
                                        <p:strVal val="visible"/>
                                      </p:to>
                                    </p:set>
                                    <p:anim calcmode="lin" valueType="num">
                                      <p:cBhvr additive="base">
                                        <p:cTn id="31" dur="500"/>
                                        <p:tgtEl>
                                          <p:spTgt spid="846"/>
                                        </p:tgtEl>
                                        <p:attrNameLst>
                                          <p:attrName>ppt_w</p:attrName>
                                        </p:attrNameLst>
                                      </p:cBhvr>
                                      <p:tavLst>
                                        <p:tav tm="0">
                                          <p:val>
                                            <p:strVal val="0"/>
                                          </p:val>
                                        </p:tav>
                                        <p:tav tm="100000">
                                          <p:val>
                                            <p:strVal val="#ppt_w"/>
                                          </p:val>
                                        </p:tav>
                                      </p:tavLst>
                                    </p:anim>
                                    <p:anim calcmode="lin" valueType="num">
                                      <p:cBhvr additive="base">
                                        <p:cTn id="32" dur="500"/>
                                        <p:tgtEl>
                                          <p:spTgt spid="846"/>
                                        </p:tgtEl>
                                        <p:attrNameLst>
                                          <p:attrName>ppt_h</p:attrName>
                                        </p:attrNameLst>
                                      </p:cBhvr>
                                      <p:tavLst>
                                        <p:tav tm="0">
                                          <p:val>
                                            <p:strVal val="0"/>
                                          </p:val>
                                        </p:tav>
                                        <p:tav tm="100000">
                                          <p:val>
                                            <p:strVal val="#ppt_h"/>
                                          </p:val>
                                        </p:tav>
                                      </p:tavLst>
                                    </p:anim>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842"/>
                                        </p:tgtEl>
                                        <p:attrNameLst>
                                          <p:attrName>style.visibility</p:attrName>
                                        </p:attrNameLst>
                                      </p:cBhvr>
                                      <p:to>
                                        <p:strVal val="visible"/>
                                      </p:to>
                                    </p:set>
                                    <p:animEffect transition="in" filter="fade">
                                      <p:cBhvr>
                                        <p:cTn id="36" dur="1000"/>
                                        <p:tgtEl>
                                          <p:spTgt spid="842"/>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841"/>
                                        </p:tgtEl>
                                        <p:attrNameLst>
                                          <p:attrName>style.visibility</p:attrName>
                                        </p:attrNameLst>
                                      </p:cBhvr>
                                      <p:to>
                                        <p:strVal val="visible"/>
                                      </p:to>
                                    </p:set>
                                    <p:animEffect transition="in" filter="fade">
                                      <p:cBhvr>
                                        <p:cTn id="40" dur="1000"/>
                                        <p:tgtEl>
                                          <p:spTgt spid="841"/>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843"/>
                                        </p:tgtEl>
                                        <p:attrNameLst>
                                          <p:attrName>style.visibility</p:attrName>
                                        </p:attrNameLst>
                                      </p:cBhvr>
                                      <p:to>
                                        <p:strVal val="visible"/>
                                      </p:to>
                                    </p:set>
                                    <p:animEffect transition="in" filter="fade">
                                      <p:cBhvr>
                                        <p:cTn id="44" dur="1000"/>
                                        <p:tgtEl>
                                          <p:spTgt spid="843"/>
                                        </p:tgtEl>
                                      </p:cBhvr>
                                    </p:animEffect>
                                  </p:childTnLst>
                                </p:cTn>
                              </p:par>
                              <p:par>
                                <p:cTn id="45" presetID="23" presetClass="entr" presetSubtype="16" fill="hold" nodeType="withEffect">
                                  <p:stCondLst>
                                    <p:cond delay="0"/>
                                  </p:stCondLst>
                                  <p:childTnLst>
                                    <p:set>
                                      <p:cBhvr>
                                        <p:cTn id="46" dur="1" fill="hold">
                                          <p:stCondLst>
                                            <p:cond delay="0"/>
                                          </p:stCondLst>
                                        </p:cTn>
                                        <p:tgtEl>
                                          <p:spTgt spid="854"/>
                                        </p:tgtEl>
                                        <p:attrNameLst>
                                          <p:attrName>style.visibility</p:attrName>
                                        </p:attrNameLst>
                                      </p:cBhvr>
                                      <p:to>
                                        <p:strVal val="visible"/>
                                      </p:to>
                                    </p:set>
                                    <p:anim calcmode="lin" valueType="num">
                                      <p:cBhvr additive="base">
                                        <p:cTn id="47" dur="500"/>
                                        <p:tgtEl>
                                          <p:spTgt spid="854"/>
                                        </p:tgtEl>
                                        <p:attrNameLst>
                                          <p:attrName>ppt_w</p:attrName>
                                        </p:attrNameLst>
                                      </p:cBhvr>
                                      <p:tavLst>
                                        <p:tav tm="0">
                                          <p:val>
                                            <p:strVal val="0"/>
                                          </p:val>
                                        </p:tav>
                                        <p:tav tm="100000">
                                          <p:val>
                                            <p:strVal val="#ppt_w"/>
                                          </p:val>
                                        </p:tav>
                                      </p:tavLst>
                                    </p:anim>
                                    <p:anim calcmode="lin" valueType="num">
                                      <p:cBhvr additive="base">
                                        <p:cTn id="48" dur="500"/>
                                        <p:tgtEl>
                                          <p:spTgt spid="85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pic>
        <p:nvPicPr>
          <p:cNvPr id="1031" name="Google Shape;1031;p11"/>
          <p:cNvPicPr preferRelativeResize="0"/>
          <p:nvPr/>
        </p:nvPicPr>
        <p:blipFill rotWithShape="1">
          <a:blip r:embed="rId3">
            <a:alphaModFix/>
          </a:blip>
          <a:srcRect l="68030" r="14999" b="54204"/>
          <a:stretch/>
        </p:blipFill>
        <p:spPr>
          <a:xfrm>
            <a:off x="7892249" y="5752729"/>
            <a:ext cx="1523556" cy="1039549"/>
          </a:xfrm>
          <a:prstGeom prst="rect">
            <a:avLst/>
          </a:prstGeom>
          <a:noFill/>
          <a:ln>
            <a:noFill/>
          </a:ln>
        </p:spPr>
      </p:pic>
      <p:pic>
        <p:nvPicPr>
          <p:cNvPr id="1032" name="Google Shape;1032;p11"/>
          <p:cNvPicPr preferRelativeResize="0"/>
          <p:nvPr/>
        </p:nvPicPr>
        <p:blipFill rotWithShape="1">
          <a:blip r:embed="rId4">
            <a:alphaModFix/>
          </a:blip>
          <a:srcRect l="83658" t="36888" b="49777"/>
          <a:stretch/>
        </p:blipFill>
        <p:spPr>
          <a:xfrm>
            <a:off x="296817" y="632872"/>
            <a:ext cx="840545" cy="914400"/>
          </a:xfrm>
          <a:prstGeom prst="rect">
            <a:avLst/>
          </a:prstGeom>
          <a:noFill/>
          <a:ln>
            <a:noFill/>
          </a:ln>
        </p:spPr>
      </p:pic>
      <p:pic>
        <p:nvPicPr>
          <p:cNvPr id="1033" name="Google Shape;1033;p11"/>
          <p:cNvPicPr preferRelativeResize="0"/>
          <p:nvPr/>
        </p:nvPicPr>
        <p:blipFill rotWithShape="1">
          <a:blip r:embed="rId4">
            <a:alphaModFix/>
          </a:blip>
          <a:srcRect l="83658" t="36888" b="49777"/>
          <a:stretch/>
        </p:blipFill>
        <p:spPr>
          <a:xfrm>
            <a:off x="5365484" y="532623"/>
            <a:ext cx="840545" cy="914400"/>
          </a:xfrm>
          <a:prstGeom prst="rect">
            <a:avLst/>
          </a:prstGeom>
          <a:noFill/>
          <a:ln>
            <a:noFill/>
          </a:ln>
        </p:spPr>
      </p:pic>
      <p:pic>
        <p:nvPicPr>
          <p:cNvPr id="1034" name="Google Shape;1034;p11"/>
          <p:cNvPicPr preferRelativeResize="0"/>
          <p:nvPr/>
        </p:nvPicPr>
        <p:blipFill rotWithShape="1">
          <a:blip r:embed="rId3">
            <a:alphaModFix/>
          </a:blip>
          <a:srcRect l="12987" t="26830" r="75844" b="43247"/>
          <a:stretch/>
        </p:blipFill>
        <p:spPr>
          <a:xfrm>
            <a:off x="891968" y="302558"/>
            <a:ext cx="842554" cy="862149"/>
          </a:xfrm>
          <a:prstGeom prst="rect">
            <a:avLst/>
          </a:prstGeom>
          <a:noFill/>
          <a:ln>
            <a:noFill/>
          </a:ln>
        </p:spPr>
      </p:pic>
      <p:pic>
        <p:nvPicPr>
          <p:cNvPr id="1035" name="Google Shape;1035;p11"/>
          <p:cNvPicPr preferRelativeResize="0"/>
          <p:nvPr/>
        </p:nvPicPr>
        <p:blipFill rotWithShape="1">
          <a:blip r:embed="rId3">
            <a:alphaModFix/>
          </a:blip>
          <a:srcRect l="59741" r="30649" b="68635"/>
          <a:stretch/>
        </p:blipFill>
        <p:spPr>
          <a:xfrm>
            <a:off x="6470467" y="365207"/>
            <a:ext cx="724989" cy="903696"/>
          </a:xfrm>
          <a:prstGeom prst="rect">
            <a:avLst/>
          </a:prstGeom>
          <a:noFill/>
          <a:ln>
            <a:noFill/>
          </a:ln>
        </p:spPr>
      </p:pic>
      <p:pic>
        <p:nvPicPr>
          <p:cNvPr id="1036" name="Google Shape;1036;p11"/>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037" name="Google Shape;1037;p11"/>
          <p:cNvPicPr preferRelativeResize="0"/>
          <p:nvPr/>
        </p:nvPicPr>
        <p:blipFill rotWithShape="1">
          <a:blip r:embed="rId3">
            <a:alphaModFix/>
          </a:blip>
          <a:srcRect l="63117" t="50406" r="27013" b="6978"/>
          <a:stretch/>
        </p:blipFill>
        <p:spPr>
          <a:xfrm>
            <a:off x="1186646" y="556157"/>
            <a:ext cx="744583" cy="1227908"/>
          </a:xfrm>
          <a:prstGeom prst="rect">
            <a:avLst/>
          </a:prstGeom>
          <a:noFill/>
          <a:ln>
            <a:noFill/>
          </a:ln>
        </p:spPr>
      </p:pic>
      <p:pic>
        <p:nvPicPr>
          <p:cNvPr id="1038" name="Google Shape;1038;p11"/>
          <p:cNvPicPr preferRelativeResize="0"/>
          <p:nvPr/>
        </p:nvPicPr>
        <p:blipFill rotWithShape="1">
          <a:blip r:embed="rId3">
            <a:alphaModFix/>
          </a:blip>
          <a:srcRect l="59741" r="30649" b="68635"/>
          <a:stretch/>
        </p:blipFill>
        <p:spPr>
          <a:xfrm>
            <a:off x="3921248" y="5489372"/>
            <a:ext cx="724989" cy="903696"/>
          </a:xfrm>
          <a:prstGeom prst="rect">
            <a:avLst/>
          </a:prstGeom>
          <a:noFill/>
          <a:ln>
            <a:noFill/>
          </a:ln>
        </p:spPr>
      </p:pic>
      <p:pic>
        <p:nvPicPr>
          <p:cNvPr id="1039" name="Google Shape;1039;p11"/>
          <p:cNvPicPr preferRelativeResize="0"/>
          <p:nvPr/>
        </p:nvPicPr>
        <p:blipFill rotWithShape="1">
          <a:blip r:embed="rId3">
            <a:alphaModFix/>
          </a:blip>
          <a:srcRect l="12987" t="26830" r="75844" b="43247"/>
          <a:stretch/>
        </p:blipFill>
        <p:spPr>
          <a:xfrm>
            <a:off x="1833089" y="540909"/>
            <a:ext cx="842554" cy="862149"/>
          </a:xfrm>
          <a:prstGeom prst="rect">
            <a:avLst/>
          </a:prstGeom>
          <a:noFill/>
          <a:ln>
            <a:noFill/>
          </a:ln>
        </p:spPr>
      </p:pic>
      <p:pic>
        <p:nvPicPr>
          <p:cNvPr id="1040" name="Google Shape;1040;p11"/>
          <p:cNvPicPr preferRelativeResize="0"/>
          <p:nvPr/>
        </p:nvPicPr>
        <p:blipFill rotWithShape="1">
          <a:blip r:embed="rId5">
            <a:alphaModFix/>
          </a:blip>
          <a:srcRect l="83658" t="36888" b="49777"/>
          <a:stretch/>
        </p:blipFill>
        <p:spPr>
          <a:xfrm>
            <a:off x="3117934" y="707390"/>
            <a:ext cx="518618" cy="564187"/>
          </a:xfrm>
          <a:prstGeom prst="rect">
            <a:avLst/>
          </a:prstGeom>
          <a:noFill/>
          <a:ln>
            <a:noFill/>
          </a:ln>
        </p:spPr>
      </p:pic>
      <p:pic>
        <p:nvPicPr>
          <p:cNvPr id="1041" name="Google Shape;1041;p11"/>
          <p:cNvPicPr preferRelativeResize="0"/>
          <p:nvPr/>
        </p:nvPicPr>
        <p:blipFill rotWithShape="1">
          <a:blip r:embed="rId3">
            <a:alphaModFix/>
          </a:blip>
          <a:srcRect l="59741" r="30649" b="68635"/>
          <a:stretch/>
        </p:blipFill>
        <p:spPr>
          <a:xfrm>
            <a:off x="3695371" y="3991"/>
            <a:ext cx="1176742" cy="1466804"/>
          </a:xfrm>
          <a:prstGeom prst="rect">
            <a:avLst/>
          </a:prstGeom>
          <a:noFill/>
          <a:ln>
            <a:noFill/>
          </a:ln>
        </p:spPr>
      </p:pic>
      <p:pic>
        <p:nvPicPr>
          <p:cNvPr id="1042" name="Google Shape;1042;p11"/>
          <p:cNvPicPr preferRelativeResize="0"/>
          <p:nvPr/>
        </p:nvPicPr>
        <p:blipFill rotWithShape="1">
          <a:blip r:embed="rId4">
            <a:alphaModFix/>
          </a:blip>
          <a:srcRect b="90000"/>
          <a:stretch/>
        </p:blipFill>
        <p:spPr>
          <a:xfrm rot="10800000">
            <a:off x="0" y="6185189"/>
            <a:ext cx="9144000" cy="429365"/>
          </a:xfrm>
          <a:prstGeom prst="rect">
            <a:avLst/>
          </a:prstGeom>
          <a:noFill/>
          <a:ln>
            <a:noFill/>
          </a:ln>
        </p:spPr>
      </p:pic>
      <p:sp>
        <p:nvSpPr>
          <p:cNvPr id="4" name="Rectangle 3">
            <a:extLst>
              <a:ext uri="{FF2B5EF4-FFF2-40B4-BE49-F238E27FC236}">
                <a16:creationId xmlns:a16="http://schemas.microsoft.com/office/drawing/2014/main" id="{03614EC1-AAF9-45C2-890E-5A4D20893028}"/>
              </a:ext>
            </a:extLst>
          </p:cNvPr>
          <p:cNvSpPr/>
          <p:nvPr/>
        </p:nvSpPr>
        <p:spPr>
          <a:xfrm>
            <a:off x="476252" y="1595075"/>
            <a:ext cx="6719204"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Thỉnh</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thoảng</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tôi</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lại</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về</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thăm</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ngoại</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23" name="Rectangle 22">
            <a:extLst>
              <a:ext uri="{FF2B5EF4-FFF2-40B4-BE49-F238E27FC236}">
                <a16:creationId xmlns:a16="http://schemas.microsoft.com/office/drawing/2014/main" id="{45304D4E-C946-4667-AD0A-0ABBF9DB948B}"/>
              </a:ext>
            </a:extLst>
          </p:cNvPr>
          <p:cNvSpPr/>
          <p:nvPr/>
        </p:nvSpPr>
        <p:spPr>
          <a:xfrm>
            <a:off x="0" y="2679858"/>
            <a:ext cx="6624712" cy="1133965"/>
          </a:xfrm>
          <a:prstGeom prst="rect">
            <a:avLst/>
          </a:prstGeom>
        </p:spPr>
        <p:txBody>
          <a:bodyPr wrap="square">
            <a:spAutoFit/>
          </a:bodyPr>
          <a:lstStyle/>
          <a:p>
            <a:pPr lvl="0" algn="just">
              <a:lnSpc>
                <a:spcPct val="150000"/>
              </a:lnSpc>
            </a:pP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T</a:t>
            </a:r>
            <a:r>
              <a:rPr lang="vi-VN"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ôi thường dậy thật sớm vào buổi sáng để giúp mẹ đỡ đần công việc nhà</a:t>
            </a:r>
            <a:endPar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cxnSp>
        <p:nvCxnSpPr>
          <p:cNvPr id="3" name="Straight Connector 2">
            <a:extLst>
              <a:ext uri="{FF2B5EF4-FFF2-40B4-BE49-F238E27FC236}">
                <a16:creationId xmlns:a16="http://schemas.microsoft.com/office/drawing/2014/main" id="{E3C073F6-CF98-475F-A616-4FA847E08892}"/>
              </a:ext>
            </a:extLst>
          </p:cNvPr>
          <p:cNvCxnSpPr>
            <a:cxnSpLocks/>
          </p:cNvCxnSpPr>
          <p:nvPr/>
        </p:nvCxnSpPr>
        <p:spPr>
          <a:xfrm flipV="1">
            <a:off x="597559" y="2117659"/>
            <a:ext cx="1713314" cy="39615"/>
          </a:xfrm>
          <a:prstGeom prst="line">
            <a:avLst/>
          </a:prstGeom>
          <a:ln w="5715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DE104563-357D-4002-A53F-9E0D2EC12DD1}"/>
              </a:ext>
            </a:extLst>
          </p:cNvPr>
          <p:cNvCxnSpPr>
            <a:cxnSpLocks/>
          </p:cNvCxnSpPr>
          <p:nvPr/>
        </p:nvCxnSpPr>
        <p:spPr>
          <a:xfrm flipV="1">
            <a:off x="3636552" y="3211809"/>
            <a:ext cx="1728932" cy="1"/>
          </a:xfrm>
          <a:prstGeom prst="line">
            <a:avLst/>
          </a:prstGeom>
          <a:ln w="57150"/>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45C25764-9C05-479F-97E6-2B836B8A648F}"/>
              </a:ext>
            </a:extLst>
          </p:cNvPr>
          <p:cNvSpPr/>
          <p:nvPr/>
        </p:nvSpPr>
        <p:spPr>
          <a:xfrm>
            <a:off x="174171" y="4387434"/>
            <a:ext cx="5822559" cy="1133965"/>
          </a:xfrm>
          <a:prstGeom prst="rect">
            <a:avLst/>
          </a:prstGeom>
        </p:spPr>
        <p:txBody>
          <a:bodyPr wrap="square">
            <a:spAutoFit/>
          </a:bodyPr>
          <a:lstStyle/>
          <a:p>
            <a:pPr lvl="0" algn="just">
              <a:lnSpc>
                <a:spcPct val="150000"/>
              </a:lnSpc>
            </a:pPr>
            <a:r>
              <a:rPr lang="vi-VN"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Cô bé dậy thật sớm thổi giúp mẹ nồi cơm, vì muốn mẹ đỡ vất vả</a:t>
            </a:r>
            <a:endPar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cxnSp>
        <p:nvCxnSpPr>
          <p:cNvPr id="26" name="Straight Connector 25">
            <a:extLst>
              <a:ext uri="{FF2B5EF4-FFF2-40B4-BE49-F238E27FC236}">
                <a16:creationId xmlns:a16="http://schemas.microsoft.com/office/drawing/2014/main" id="{A9D583E6-4D8A-4DE1-8787-A05F0D28DC2C}"/>
              </a:ext>
            </a:extLst>
          </p:cNvPr>
          <p:cNvCxnSpPr>
            <a:cxnSpLocks/>
          </p:cNvCxnSpPr>
          <p:nvPr/>
        </p:nvCxnSpPr>
        <p:spPr>
          <a:xfrm flipV="1">
            <a:off x="271857" y="5562745"/>
            <a:ext cx="2870356" cy="20034"/>
          </a:xfrm>
          <a:prstGeom prst="line">
            <a:avLst/>
          </a:prstGeom>
          <a:ln w="57150"/>
        </p:spPr>
        <p:style>
          <a:lnRef idx="1">
            <a:schemeClr val="dk1"/>
          </a:lnRef>
          <a:fillRef idx="0">
            <a:schemeClr val="dk1"/>
          </a:fillRef>
          <a:effectRef idx="0">
            <a:schemeClr val="dk1"/>
          </a:effectRef>
          <a:fontRef idx="minor">
            <a:schemeClr val="tx1"/>
          </a:fontRef>
        </p:style>
      </p:cxnSp>
      <p:sp>
        <p:nvSpPr>
          <p:cNvPr id="14" name="Arrow: Right 13">
            <a:extLst>
              <a:ext uri="{FF2B5EF4-FFF2-40B4-BE49-F238E27FC236}">
                <a16:creationId xmlns:a16="http://schemas.microsoft.com/office/drawing/2014/main" id="{111114A5-1638-46AA-824C-B2B4CE44560A}"/>
              </a:ext>
            </a:extLst>
          </p:cNvPr>
          <p:cNvSpPr/>
          <p:nvPr/>
        </p:nvSpPr>
        <p:spPr>
          <a:xfrm>
            <a:off x="90954" y="2379100"/>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5" name="Rectangle 34">
            <a:extLst>
              <a:ext uri="{FF2B5EF4-FFF2-40B4-BE49-F238E27FC236}">
                <a16:creationId xmlns:a16="http://schemas.microsoft.com/office/drawing/2014/main" id="{E94B01AF-23EC-49E3-9942-EBC078853E8B}"/>
              </a:ext>
            </a:extLst>
          </p:cNvPr>
          <p:cNvSpPr/>
          <p:nvPr/>
        </p:nvSpPr>
        <p:spPr>
          <a:xfrm>
            <a:off x="597559" y="2137466"/>
            <a:ext cx="5608470"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Xác</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định</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thời</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gian</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đứng</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ở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đầu</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câu</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36" name="Arrow: Right 35">
            <a:extLst>
              <a:ext uri="{FF2B5EF4-FFF2-40B4-BE49-F238E27FC236}">
                <a16:creationId xmlns:a16="http://schemas.microsoft.com/office/drawing/2014/main" id="{241C51A9-43CA-486F-8D23-8204E20044C6}"/>
              </a:ext>
            </a:extLst>
          </p:cNvPr>
          <p:cNvSpPr/>
          <p:nvPr/>
        </p:nvSpPr>
        <p:spPr>
          <a:xfrm>
            <a:off x="174171" y="3978251"/>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7" name="Rectangle 36">
            <a:extLst>
              <a:ext uri="{FF2B5EF4-FFF2-40B4-BE49-F238E27FC236}">
                <a16:creationId xmlns:a16="http://schemas.microsoft.com/office/drawing/2014/main" id="{0C97CA5B-8DB8-4868-B18A-921A0D9528C3}"/>
              </a:ext>
            </a:extLst>
          </p:cNvPr>
          <p:cNvSpPr/>
          <p:nvPr/>
        </p:nvSpPr>
        <p:spPr>
          <a:xfrm>
            <a:off x="534294" y="3700060"/>
            <a:ext cx="4579244"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Giữa</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câu</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xác</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định</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thời</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gian</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2" name="Right Brace 1">
            <a:extLst>
              <a:ext uri="{FF2B5EF4-FFF2-40B4-BE49-F238E27FC236}">
                <a16:creationId xmlns:a16="http://schemas.microsoft.com/office/drawing/2014/main" id="{AEE964C1-A562-4CC1-9B58-3B20E1363E79}"/>
              </a:ext>
            </a:extLst>
          </p:cNvPr>
          <p:cNvSpPr/>
          <p:nvPr/>
        </p:nvSpPr>
        <p:spPr>
          <a:xfrm>
            <a:off x="6334797" y="1713574"/>
            <a:ext cx="625980" cy="4255385"/>
          </a:xfrm>
          <a:prstGeom prst="rightBrace">
            <a:avLst>
              <a:gd name="adj1" fmla="val 8333"/>
              <a:gd name="adj2" fmla="val 56796"/>
            </a:avLst>
          </a:prstGeom>
          <a:ln w="5715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pic>
        <p:nvPicPr>
          <p:cNvPr id="42" name="Google Shape;840;p2">
            <a:extLst>
              <a:ext uri="{FF2B5EF4-FFF2-40B4-BE49-F238E27FC236}">
                <a16:creationId xmlns:a16="http://schemas.microsoft.com/office/drawing/2014/main" id="{3349E6BD-F9B3-47CE-8E37-6C5812E52CD2}"/>
              </a:ext>
            </a:extLst>
          </p:cNvPr>
          <p:cNvPicPr preferRelativeResize="0"/>
          <p:nvPr/>
        </p:nvPicPr>
        <p:blipFill rotWithShape="1">
          <a:blip r:embed="rId6">
            <a:alphaModFix/>
          </a:blip>
          <a:srcRect l="5680" t="10694" r="14558" b="12834"/>
          <a:stretch/>
        </p:blipFill>
        <p:spPr>
          <a:xfrm>
            <a:off x="6557631" y="2343696"/>
            <a:ext cx="2403704" cy="2923820"/>
          </a:xfrm>
          <a:prstGeom prst="rect">
            <a:avLst/>
          </a:prstGeom>
          <a:noFill/>
          <a:ln>
            <a:noFill/>
          </a:ln>
        </p:spPr>
      </p:pic>
      <p:sp>
        <p:nvSpPr>
          <p:cNvPr id="43" name="Google Shape;856;p2">
            <a:extLst>
              <a:ext uri="{FF2B5EF4-FFF2-40B4-BE49-F238E27FC236}">
                <a16:creationId xmlns:a16="http://schemas.microsoft.com/office/drawing/2014/main" id="{9D200985-93AD-41E2-810A-2BE392BA248D}"/>
              </a:ext>
            </a:extLst>
          </p:cNvPr>
          <p:cNvSpPr/>
          <p:nvPr/>
        </p:nvSpPr>
        <p:spPr>
          <a:xfrm>
            <a:off x="6887339" y="3303752"/>
            <a:ext cx="1675436" cy="1200288"/>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Trạng</a:t>
            </a:r>
            <a:r>
              <a:rPr kumimoji="0" lang="en-US" sz="1800" b="1" i="0" u="none" strike="noStrike" kern="0" cap="none" spc="0" normalizeH="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noProof="0" dirty="0" err="1">
                <a:ln>
                  <a:noFill/>
                </a:ln>
                <a:solidFill>
                  <a:srgbClr val="000000"/>
                </a:solidFill>
                <a:effectLst/>
                <a:uLnTx/>
                <a:uFillTx/>
                <a:latin typeface="Times New Roman"/>
                <a:ea typeface="Times New Roman"/>
                <a:cs typeface="Times New Roman"/>
                <a:sym typeface="Times New Roman"/>
              </a:rPr>
              <a:t>ngữ</a:t>
            </a:r>
            <a:r>
              <a:rPr kumimoji="0" lang="en-US" sz="1800" b="1" i="0" u="none" strike="noStrike" kern="0" cap="none" spc="0" normalizeH="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noProof="0" dirty="0" err="1">
                <a:ln>
                  <a:noFill/>
                </a:ln>
                <a:solidFill>
                  <a:srgbClr val="000000"/>
                </a:solidFill>
                <a:effectLst/>
                <a:uLnTx/>
                <a:uFillTx/>
                <a:latin typeface="Times New Roman"/>
                <a:ea typeface="Times New Roman"/>
                <a:cs typeface="Times New Roman"/>
                <a:sym typeface="Times New Roman"/>
              </a:rPr>
              <a:t>xuất</a:t>
            </a:r>
            <a:r>
              <a:rPr kumimoji="0" lang="en-US" sz="1800" b="1" i="0" u="none" strike="noStrike" kern="0" cap="none" spc="0" normalizeH="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noProof="0" dirty="0" err="1">
                <a:ln>
                  <a:noFill/>
                </a:ln>
                <a:solidFill>
                  <a:srgbClr val="000000"/>
                </a:solidFill>
                <a:effectLst/>
                <a:uLnTx/>
                <a:uFillTx/>
                <a:latin typeface="Times New Roman"/>
                <a:ea typeface="Times New Roman"/>
                <a:cs typeface="Times New Roman"/>
                <a:sym typeface="Times New Roman"/>
              </a:rPr>
              <a:t>hiện</a:t>
            </a:r>
            <a:r>
              <a:rPr kumimoji="0" lang="en-US" sz="1800" b="1" i="0" u="none" strike="noStrike" kern="0" cap="none" spc="0" normalizeH="0" noProof="0" dirty="0">
                <a:ln>
                  <a:noFill/>
                </a:ln>
                <a:solidFill>
                  <a:srgbClr val="000000"/>
                </a:solidFill>
                <a:effectLst/>
                <a:uLnTx/>
                <a:uFillTx/>
                <a:latin typeface="Times New Roman"/>
                <a:ea typeface="Times New Roman"/>
                <a:cs typeface="Times New Roman"/>
                <a:sym typeface="Times New Roman"/>
              </a:rPr>
              <a:t> ở </a:t>
            </a:r>
            <a:r>
              <a:rPr kumimoji="0" lang="en-US" sz="1800" b="1" i="0" u="none" strike="noStrike" kern="0" cap="none" spc="0" normalizeH="0" noProof="0" dirty="0" err="1">
                <a:ln>
                  <a:noFill/>
                </a:ln>
                <a:solidFill>
                  <a:srgbClr val="000000"/>
                </a:solidFill>
                <a:effectLst/>
                <a:uLnTx/>
                <a:uFillTx/>
                <a:latin typeface="Times New Roman"/>
                <a:ea typeface="Times New Roman"/>
                <a:cs typeface="Times New Roman"/>
                <a:sym typeface="Times New Roman"/>
              </a:rPr>
              <a:t>nhiều</a:t>
            </a:r>
            <a:r>
              <a:rPr kumimoji="0" lang="en-US" sz="1800" b="1" i="0" u="none" strike="noStrike" kern="0" cap="none" spc="0" normalizeH="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noProof="0" dirty="0" err="1">
                <a:ln>
                  <a:noFill/>
                </a:ln>
                <a:solidFill>
                  <a:srgbClr val="000000"/>
                </a:solidFill>
                <a:effectLst/>
                <a:uLnTx/>
                <a:uFillTx/>
                <a:latin typeface="Times New Roman"/>
                <a:ea typeface="Times New Roman"/>
                <a:cs typeface="Times New Roman"/>
                <a:sym typeface="Times New Roman"/>
              </a:rPr>
              <a:t>vị</a:t>
            </a:r>
            <a:r>
              <a:rPr kumimoji="0" lang="en-US" sz="1800" b="1" i="0" u="none" strike="noStrike" kern="0" cap="none" spc="0" normalizeH="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noProof="0" dirty="0" err="1">
                <a:ln>
                  <a:noFill/>
                </a:ln>
                <a:solidFill>
                  <a:srgbClr val="000000"/>
                </a:solidFill>
                <a:effectLst/>
                <a:uLnTx/>
                <a:uFillTx/>
                <a:latin typeface="Times New Roman"/>
                <a:ea typeface="Times New Roman"/>
                <a:cs typeface="Times New Roman"/>
                <a:sym typeface="Times New Roman"/>
              </a:rPr>
              <a:t>trí</a:t>
            </a:r>
            <a:r>
              <a:rPr kumimoji="0" lang="en-US" sz="1800" b="1" i="0" u="none" strike="noStrike" kern="0" cap="none" spc="0" normalizeH="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noProof="0" dirty="0" err="1">
                <a:ln>
                  <a:noFill/>
                </a:ln>
                <a:solidFill>
                  <a:srgbClr val="000000"/>
                </a:solidFill>
                <a:effectLst/>
                <a:uLnTx/>
                <a:uFillTx/>
                <a:latin typeface="Times New Roman"/>
                <a:ea typeface="Times New Roman"/>
                <a:cs typeface="Times New Roman"/>
                <a:sym typeface="Times New Roman"/>
              </a:rPr>
              <a:t>trong</a:t>
            </a:r>
            <a:r>
              <a:rPr kumimoji="0" lang="en-US" sz="1800" b="1" i="0" u="none" strike="noStrike" kern="0" cap="none" spc="0" normalizeH="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noProof="0" dirty="0" err="1">
                <a:ln>
                  <a:noFill/>
                </a:ln>
                <a:solidFill>
                  <a:srgbClr val="000000"/>
                </a:solidFill>
                <a:effectLst/>
                <a:uLnTx/>
                <a:uFillTx/>
                <a:latin typeface="Times New Roman"/>
                <a:ea typeface="Times New Roman"/>
                <a:cs typeface="Times New Roman"/>
                <a:sym typeface="Times New Roman"/>
              </a:rPr>
              <a:t>câu</a:t>
            </a:r>
            <a:r>
              <a:rPr kumimoji="0" lang="en-US" sz="1800" b="1"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endParaRPr kumimoji="0" lang="vi-VN"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45" name="Arrow: Right 44">
            <a:extLst>
              <a:ext uri="{FF2B5EF4-FFF2-40B4-BE49-F238E27FC236}">
                <a16:creationId xmlns:a16="http://schemas.microsoft.com/office/drawing/2014/main" id="{23914C7C-C8D5-47E7-9475-A3DA76BB9F01}"/>
              </a:ext>
            </a:extLst>
          </p:cNvPr>
          <p:cNvSpPr/>
          <p:nvPr/>
        </p:nvSpPr>
        <p:spPr>
          <a:xfrm>
            <a:off x="116129" y="5863379"/>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 name="Rectangle 45">
            <a:extLst>
              <a:ext uri="{FF2B5EF4-FFF2-40B4-BE49-F238E27FC236}">
                <a16:creationId xmlns:a16="http://schemas.microsoft.com/office/drawing/2014/main" id="{98610BEE-0AA5-440F-868D-19E31E1FBE35}"/>
              </a:ext>
            </a:extLst>
          </p:cNvPr>
          <p:cNvSpPr/>
          <p:nvPr/>
        </p:nvSpPr>
        <p:spPr>
          <a:xfrm>
            <a:off x="476252" y="5620592"/>
            <a:ext cx="4575142"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100" cap="none" spc="0" normalizeH="0" baseline="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Cuối</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câu</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chỉ</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nguyên</a:t>
            </a:r>
            <a:r>
              <a:rPr kumimoji="0" lang="en-US" sz="2400" b="1" i="0" u="none" strike="noStrike" kern="100" cap="none" spc="0" normalizeH="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a:t>
            </a:r>
            <a:r>
              <a:rPr kumimoji="0" lang="en-US" sz="2400" b="1" i="0" u="none" strike="noStrike" kern="100" cap="none" spc="0" normalizeH="0" noProof="0" dirty="0" err="1">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nhân</a:t>
            </a:r>
            <a:r>
              <a:rPr kumimoji="0" lang="en-US" sz="2400" b="1" i="0" u="none" strike="noStrike" kern="100" cap="none" spc="0" normalizeH="0" baseline="0" noProof="0" dirty="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Tree>
    <p:extLst>
      <p:ext uri="{BB962C8B-B14F-4D97-AF65-F5344CB8AC3E}">
        <p14:creationId xmlns:p14="http://schemas.microsoft.com/office/powerpoint/2010/main" val="347478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arn(inVertical)">
                                      <p:cBhvr>
                                        <p:cTn id="25" dur="500"/>
                                        <p:tgtEl>
                                          <p:spTgt spid="3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barn(inVertical)">
                                      <p:cBhvr>
                                        <p:cTn id="33" dur="500"/>
                                        <p:tgtEl>
                                          <p:spTgt spid="3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barn(inVertical)">
                                      <p:cBhvr>
                                        <p:cTn id="36" dur="500"/>
                                        <p:tgtEl>
                                          <p:spTgt spid="36"/>
                                        </p:tgtEl>
                                      </p:cBhvr>
                                    </p:animEffect>
                                  </p:childTnLst>
                                </p:cTn>
                              </p:par>
                              <p:par>
                                <p:cTn id="37" presetID="16" presetClass="entr" presetSubtype="21"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arn(inVertical)">
                                      <p:cBhvr>
                                        <p:cTn id="44" dur="500"/>
                                        <p:tgtEl>
                                          <p:spTgt spid="2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arn(inVertical)">
                                      <p:cBhvr>
                                        <p:cTn id="47" dur="500"/>
                                        <p:tgtEl>
                                          <p:spTgt spid="4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barn(inVertical)">
                                      <p:cBhvr>
                                        <p:cTn id="50" dur="500"/>
                                        <p:tgtEl>
                                          <p:spTgt spid="46"/>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barn(inVertical)">
                                      <p:cBhvr>
                                        <p:cTn id="55" dur="500"/>
                                        <p:tgtEl>
                                          <p:spTgt spid="4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arn(inVertical)">
                                      <p:cBhvr>
                                        <p:cTn id="58" dur="500"/>
                                        <p:tgtEl>
                                          <p:spTgt spid="2"/>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barn(inVertical)">
                                      <p:cBhvr>
                                        <p:cTn id="6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2" grpId="0"/>
      <p:bldP spid="14" grpId="0" animBg="1"/>
      <p:bldP spid="35" grpId="0"/>
      <p:bldP spid="36" grpId="0" animBg="1"/>
      <p:bldP spid="37" grpId="0"/>
      <p:bldP spid="2" grpId="0" animBg="1"/>
      <p:bldP spid="43" grpId="0"/>
      <p:bldP spid="45" grpId="0" animBg="1"/>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2"/>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841" name="Google Shape;841;p2"/>
          <p:cNvPicPr preferRelativeResize="0"/>
          <p:nvPr/>
        </p:nvPicPr>
        <p:blipFill rotWithShape="1">
          <a:blip r:embed="rId4">
            <a:alphaModFix/>
          </a:blip>
          <a:srcRect r="86061" b="62667"/>
          <a:stretch/>
        </p:blipFill>
        <p:spPr>
          <a:xfrm>
            <a:off x="0" y="291817"/>
            <a:ext cx="2331720" cy="2385226"/>
          </a:xfrm>
          <a:prstGeom prst="rect">
            <a:avLst/>
          </a:prstGeom>
          <a:noFill/>
          <a:ln>
            <a:noFill/>
          </a:ln>
        </p:spPr>
      </p:pic>
      <p:pic>
        <p:nvPicPr>
          <p:cNvPr id="842" name="Google Shape;842;p2"/>
          <p:cNvPicPr preferRelativeResize="0"/>
          <p:nvPr/>
        </p:nvPicPr>
        <p:blipFill rotWithShape="1">
          <a:blip r:embed="rId4">
            <a:alphaModFix/>
          </a:blip>
          <a:srcRect t="49498" r="78939"/>
          <a:stretch/>
        </p:blipFill>
        <p:spPr>
          <a:xfrm rot="-877060">
            <a:off x="-495362" y="3175457"/>
            <a:ext cx="4017352" cy="3679361"/>
          </a:xfrm>
          <a:prstGeom prst="rect">
            <a:avLst/>
          </a:prstGeom>
          <a:noFill/>
          <a:ln>
            <a:noFill/>
          </a:ln>
        </p:spPr>
      </p:pic>
      <p:pic>
        <p:nvPicPr>
          <p:cNvPr id="843" name="Google Shape;843;p2"/>
          <p:cNvPicPr preferRelativeResize="0"/>
          <p:nvPr/>
        </p:nvPicPr>
        <p:blipFill rotWithShape="1">
          <a:blip r:embed="rId5">
            <a:alphaModFix/>
          </a:blip>
          <a:srcRect t="9905" r="71460" b="70286"/>
          <a:stretch/>
        </p:blipFill>
        <p:spPr>
          <a:xfrm>
            <a:off x="2277907" y="439428"/>
            <a:ext cx="1643342" cy="1520868"/>
          </a:xfrm>
          <a:prstGeom prst="rect">
            <a:avLst/>
          </a:prstGeom>
          <a:noFill/>
          <a:ln>
            <a:noFill/>
          </a:ln>
        </p:spPr>
      </p:pic>
      <p:pic>
        <p:nvPicPr>
          <p:cNvPr id="844" name="Google Shape;844;p2"/>
          <p:cNvPicPr preferRelativeResize="0"/>
          <p:nvPr/>
        </p:nvPicPr>
        <p:blipFill rotWithShape="1">
          <a:blip r:embed="rId5">
            <a:alphaModFix/>
          </a:blip>
          <a:srcRect l="83658" t="36888" b="49777"/>
          <a:stretch/>
        </p:blipFill>
        <p:spPr>
          <a:xfrm>
            <a:off x="2398732" y="2971800"/>
            <a:ext cx="840545" cy="914400"/>
          </a:xfrm>
          <a:prstGeom prst="rect">
            <a:avLst/>
          </a:prstGeom>
          <a:noFill/>
          <a:ln>
            <a:noFill/>
          </a:ln>
        </p:spPr>
      </p:pic>
      <p:pic>
        <p:nvPicPr>
          <p:cNvPr id="845" name="Google Shape;845;p2"/>
          <p:cNvPicPr preferRelativeResize="0"/>
          <p:nvPr/>
        </p:nvPicPr>
        <p:blipFill rotWithShape="1">
          <a:blip r:embed="rId5">
            <a:alphaModFix/>
          </a:blip>
          <a:srcRect l="83658" t="36888" b="49777"/>
          <a:stretch/>
        </p:blipFill>
        <p:spPr>
          <a:xfrm>
            <a:off x="5506635" y="488658"/>
            <a:ext cx="840545" cy="914400"/>
          </a:xfrm>
          <a:prstGeom prst="rect">
            <a:avLst/>
          </a:prstGeom>
          <a:noFill/>
          <a:ln>
            <a:noFill/>
          </a:ln>
        </p:spPr>
      </p:pic>
      <p:pic>
        <p:nvPicPr>
          <p:cNvPr id="846" name="Google Shape;846;p2"/>
          <p:cNvPicPr preferRelativeResize="0"/>
          <p:nvPr/>
        </p:nvPicPr>
        <p:blipFill rotWithShape="1">
          <a:blip r:embed="rId4">
            <a:alphaModFix/>
          </a:blip>
          <a:srcRect l="59741" r="30649" b="68635"/>
          <a:stretch/>
        </p:blipFill>
        <p:spPr>
          <a:xfrm>
            <a:off x="4506686" y="1682751"/>
            <a:ext cx="724989" cy="903696"/>
          </a:xfrm>
          <a:prstGeom prst="rect">
            <a:avLst/>
          </a:prstGeom>
          <a:noFill/>
          <a:ln>
            <a:noFill/>
          </a:ln>
        </p:spPr>
      </p:pic>
      <p:pic>
        <p:nvPicPr>
          <p:cNvPr id="847" name="Google Shape;847;p2"/>
          <p:cNvPicPr preferRelativeResize="0"/>
          <p:nvPr/>
        </p:nvPicPr>
        <p:blipFill rotWithShape="1">
          <a:blip r:embed="rId5">
            <a:alphaModFix/>
          </a:blip>
          <a:srcRect b="90000"/>
          <a:stretch/>
        </p:blipFill>
        <p:spPr>
          <a:xfrm>
            <a:off x="0" y="-34595"/>
            <a:ext cx="9144000" cy="685800"/>
          </a:xfrm>
          <a:prstGeom prst="rect">
            <a:avLst/>
          </a:prstGeom>
          <a:noFill/>
          <a:ln>
            <a:noFill/>
          </a:ln>
        </p:spPr>
      </p:pic>
      <p:pic>
        <p:nvPicPr>
          <p:cNvPr id="848" name="Google Shape;848;p2"/>
          <p:cNvPicPr preferRelativeResize="0"/>
          <p:nvPr/>
        </p:nvPicPr>
        <p:blipFill rotWithShape="1">
          <a:blip r:embed="rId4">
            <a:alphaModFix/>
          </a:blip>
          <a:srcRect l="63117" t="50406" r="27013" b="6978"/>
          <a:stretch/>
        </p:blipFill>
        <p:spPr>
          <a:xfrm>
            <a:off x="5806676" y="4285410"/>
            <a:ext cx="744583" cy="1227908"/>
          </a:xfrm>
          <a:prstGeom prst="rect">
            <a:avLst/>
          </a:prstGeom>
          <a:noFill/>
          <a:ln>
            <a:noFill/>
          </a:ln>
        </p:spPr>
      </p:pic>
      <p:pic>
        <p:nvPicPr>
          <p:cNvPr id="849" name="Google Shape;849;p2"/>
          <p:cNvPicPr preferRelativeResize="0"/>
          <p:nvPr/>
        </p:nvPicPr>
        <p:blipFill rotWithShape="1">
          <a:blip r:embed="rId4">
            <a:alphaModFix/>
          </a:blip>
          <a:srcRect l="59741" r="30649" b="68635"/>
          <a:stretch/>
        </p:blipFill>
        <p:spPr>
          <a:xfrm>
            <a:off x="3921248" y="5489372"/>
            <a:ext cx="724989" cy="903696"/>
          </a:xfrm>
          <a:prstGeom prst="rect">
            <a:avLst/>
          </a:prstGeom>
          <a:noFill/>
          <a:ln>
            <a:noFill/>
          </a:ln>
        </p:spPr>
      </p:pic>
      <p:pic>
        <p:nvPicPr>
          <p:cNvPr id="850" name="Google Shape;850;p2"/>
          <p:cNvPicPr preferRelativeResize="0"/>
          <p:nvPr/>
        </p:nvPicPr>
        <p:blipFill rotWithShape="1">
          <a:blip r:embed="rId4">
            <a:alphaModFix/>
          </a:blip>
          <a:srcRect l="12987" t="26830" r="75844" b="43247"/>
          <a:stretch/>
        </p:blipFill>
        <p:spPr>
          <a:xfrm>
            <a:off x="3264084" y="1887650"/>
            <a:ext cx="842554" cy="862149"/>
          </a:xfrm>
          <a:prstGeom prst="rect">
            <a:avLst/>
          </a:prstGeom>
          <a:noFill/>
          <a:ln>
            <a:noFill/>
          </a:ln>
        </p:spPr>
      </p:pic>
      <p:pic>
        <p:nvPicPr>
          <p:cNvPr id="851" name="Google Shape;851;p2"/>
          <p:cNvPicPr preferRelativeResize="0"/>
          <p:nvPr/>
        </p:nvPicPr>
        <p:blipFill rotWithShape="1">
          <a:blip r:embed="rId6">
            <a:alphaModFix/>
          </a:blip>
          <a:srcRect l="83658" t="36888" b="49777"/>
          <a:stretch/>
        </p:blipFill>
        <p:spPr>
          <a:xfrm>
            <a:off x="4179112" y="4768477"/>
            <a:ext cx="518618" cy="564187"/>
          </a:xfrm>
          <a:prstGeom prst="rect">
            <a:avLst/>
          </a:prstGeom>
          <a:noFill/>
          <a:ln>
            <a:noFill/>
          </a:ln>
        </p:spPr>
      </p:pic>
      <p:pic>
        <p:nvPicPr>
          <p:cNvPr id="852" name="Google Shape;852;p2"/>
          <p:cNvPicPr preferRelativeResize="0"/>
          <p:nvPr/>
        </p:nvPicPr>
        <p:blipFill rotWithShape="1">
          <a:blip r:embed="rId4">
            <a:alphaModFix/>
          </a:blip>
          <a:srcRect l="59741" r="30649" b="68635"/>
          <a:stretch/>
        </p:blipFill>
        <p:spPr>
          <a:xfrm>
            <a:off x="0" y="4372510"/>
            <a:ext cx="1176742" cy="1466804"/>
          </a:xfrm>
          <a:prstGeom prst="rect">
            <a:avLst/>
          </a:prstGeom>
          <a:noFill/>
          <a:ln>
            <a:noFill/>
          </a:ln>
        </p:spPr>
      </p:pic>
      <p:pic>
        <p:nvPicPr>
          <p:cNvPr id="853" name="Google Shape;853;p2"/>
          <p:cNvPicPr preferRelativeResize="0"/>
          <p:nvPr/>
        </p:nvPicPr>
        <p:blipFill rotWithShape="1">
          <a:blip r:embed="rId5">
            <a:alphaModFix/>
          </a:blip>
          <a:srcRect b="90000"/>
          <a:stretch/>
        </p:blipFill>
        <p:spPr>
          <a:xfrm rot="10800000">
            <a:off x="0" y="6136633"/>
            <a:ext cx="9144000" cy="685800"/>
          </a:xfrm>
          <a:prstGeom prst="rect">
            <a:avLst/>
          </a:prstGeom>
          <a:noFill/>
          <a:ln>
            <a:noFill/>
          </a:ln>
        </p:spPr>
      </p:pic>
      <p:pic>
        <p:nvPicPr>
          <p:cNvPr id="854" name="Google Shape;854;p2"/>
          <p:cNvPicPr preferRelativeResize="0"/>
          <p:nvPr/>
        </p:nvPicPr>
        <p:blipFill rotWithShape="1">
          <a:blip r:embed="rId7">
            <a:alphaModFix/>
          </a:blip>
          <a:srcRect l="5680" t="10694" r="14558" b="12834"/>
          <a:stretch/>
        </p:blipFill>
        <p:spPr>
          <a:xfrm>
            <a:off x="2071362" y="1095649"/>
            <a:ext cx="7072638" cy="5040984"/>
          </a:xfrm>
          <a:prstGeom prst="rect">
            <a:avLst/>
          </a:prstGeom>
          <a:noFill/>
          <a:ln>
            <a:noFill/>
          </a:ln>
        </p:spPr>
      </p:pic>
      <p:sp>
        <p:nvSpPr>
          <p:cNvPr id="855" name="Google Shape;855;p2"/>
          <p:cNvSpPr/>
          <p:nvPr/>
        </p:nvSpPr>
        <p:spPr>
          <a:xfrm>
            <a:off x="3127363" y="2185000"/>
            <a:ext cx="5149049" cy="2862282"/>
          </a:xfrm>
          <a:prstGeom prst="rect">
            <a:avLst/>
          </a:prstGeom>
          <a:noFill/>
          <a:ln>
            <a:noFill/>
          </a:ln>
        </p:spPr>
        <p:txBody>
          <a:bodyPr spcFirstLastPara="1" wrap="square" lIns="91425" tIns="45700" rIns="91425" bIns="45700" anchor="t" anchorCtr="0">
            <a:spAutoFit/>
          </a:bodyPr>
          <a:lstStyle/>
          <a:p>
            <a:pPr lvl="0" algn="ctr"/>
            <a:r>
              <a:rPr lang="en-US" sz="3600" b="1" dirty="0">
                <a:latin typeface="Times New Roman"/>
                <a:ea typeface="Times New Roman"/>
                <a:cs typeface="Times New Roman"/>
                <a:sym typeface="Times New Roman"/>
              </a:rPr>
              <a:t>Qua </a:t>
            </a:r>
            <a:r>
              <a:rPr lang="en-US" sz="3600" b="1" dirty="0" err="1">
                <a:latin typeface="Times New Roman"/>
                <a:ea typeface="Times New Roman"/>
                <a:cs typeface="Times New Roman"/>
                <a:sym typeface="Times New Roman"/>
              </a:rPr>
              <a:t>các</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ví</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dụ</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trên</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em</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hãy</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nhận</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xét</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về</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vị</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trí</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của</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trạng</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ngữ</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trong</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câu</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và</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nội</a:t>
            </a:r>
            <a:r>
              <a:rPr lang="en-US" sz="3600" b="1" dirty="0">
                <a:latin typeface="Times New Roman"/>
                <a:ea typeface="Times New Roman"/>
                <a:cs typeface="Times New Roman"/>
                <a:sym typeface="Times New Roman"/>
              </a:rPr>
              <a:t> dung </a:t>
            </a:r>
            <a:r>
              <a:rPr lang="en-US" sz="3600" b="1" dirty="0" err="1">
                <a:latin typeface="Times New Roman"/>
                <a:ea typeface="Times New Roman"/>
                <a:cs typeface="Times New Roman"/>
                <a:sym typeface="Times New Roman"/>
              </a:rPr>
              <a:t>mà</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trạng</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ngữ</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nêu</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trong</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các</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câu</a:t>
            </a:r>
            <a:r>
              <a:rPr lang="en-US" sz="3600" b="1" dirty="0">
                <a:latin typeface="Times New Roman"/>
                <a:ea typeface="Times New Roman"/>
                <a:cs typeface="Times New Roman"/>
                <a:sym typeface="Times New Roman"/>
              </a:rPr>
              <a:t>.</a:t>
            </a:r>
            <a:endParaRPr kumimoji="0" sz="3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84845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45"/>
                                        </p:tgtEl>
                                        <p:attrNameLst>
                                          <p:attrName>style.visibility</p:attrName>
                                        </p:attrNameLst>
                                      </p:cBhvr>
                                      <p:to>
                                        <p:strVal val="visible"/>
                                      </p:to>
                                    </p:set>
                                    <p:anim calcmode="lin" valueType="num">
                                      <p:cBhvr additive="base">
                                        <p:cTn id="7" dur="500"/>
                                        <p:tgtEl>
                                          <p:spTgt spid="845"/>
                                        </p:tgtEl>
                                        <p:attrNameLst>
                                          <p:attrName>ppt_w</p:attrName>
                                        </p:attrNameLst>
                                      </p:cBhvr>
                                      <p:tavLst>
                                        <p:tav tm="0">
                                          <p:val>
                                            <p:strVal val="0"/>
                                          </p:val>
                                        </p:tav>
                                        <p:tav tm="100000">
                                          <p:val>
                                            <p:strVal val="#ppt_w"/>
                                          </p:val>
                                        </p:tav>
                                      </p:tavLst>
                                    </p:anim>
                                    <p:anim calcmode="lin" valueType="num">
                                      <p:cBhvr additive="base">
                                        <p:cTn id="8" dur="500"/>
                                        <p:tgtEl>
                                          <p:spTgt spid="84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50"/>
                                        </p:tgtEl>
                                        <p:attrNameLst>
                                          <p:attrName>style.visibility</p:attrName>
                                        </p:attrNameLst>
                                      </p:cBhvr>
                                      <p:to>
                                        <p:strVal val="visible"/>
                                      </p:to>
                                    </p:set>
                                    <p:anim calcmode="lin" valueType="num">
                                      <p:cBhvr additive="base">
                                        <p:cTn id="11" dur="500"/>
                                        <p:tgtEl>
                                          <p:spTgt spid="850"/>
                                        </p:tgtEl>
                                        <p:attrNameLst>
                                          <p:attrName>ppt_w</p:attrName>
                                        </p:attrNameLst>
                                      </p:cBhvr>
                                      <p:tavLst>
                                        <p:tav tm="0">
                                          <p:val>
                                            <p:strVal val="0"/>
                                          </p:val>
                                        </p:tav>
                                        <p:tav tm="100000">
                                          <p:val>
                                            <p:strVal val="#ppt_w"/>
                                          </p:val>
                                        </p:tav>
                                      </p:tavLst>
                                    </p:anim>
                                    <p:anim calcmode="lin" valueType="num">
                                      <p:cBhvr additive="base">
                                        <p:cTn id="12" dur="500"/>
                                        <p:tgtEl>
                                          <p:spTgt spid="85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44"/>
                                        </p:tgtEl>
                                        <p:attrNameLst>
                                          <p:attrName>style.visibility</p:attrName>
                                        </p:attrNameLst>
                                      </p:cBhvr>
                                      <p:to>
                                        <p:strVal val="visible"/>
                                      </p:to>
                                    </p:set>
                                    <p:anim calcmode="lin" valueType="num">
                                      <p:cBhvr additive="base">
                                        <p:cTn id="15" dur="500"/>
                                        <p:tgtEl>
                                          <p:spTgt spid="844"/>
                                        </p:tgtEl>
                                        <p:attrNameLst>
                                          <p:attrName>ppt_w</p:attrName>
                                        </p:attrNameLst>
                                      </p:cBhvr>
                                      <p:tavLst>
                                        <p:tav tm="0">
                                          <p:val>
                                            <p:strVal val="0"/>
                                          </p:val>
                                        </p:tav>
                                        <p:tav tm="100000">
                                          <p:val>
                                            <p:strVal val="#ppt_w"/>
                                          </p:val>
                                        </p:tav>
                                      </p:tavLst>
                                    </p:anim>
                                    <p:anim calcmode="lin" valueType="num">
                                      <p:cBhvr additive="base">
                                        <p:cTn id="16" dur="500"/>
                                        <p:tgtEl>
                                          <p:spTgt spid="844"/>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51"/>
                                        </p:tgtEl>
                                        <p:attrNameLst>
                                          <p:attrName>style.visibility</p:attrName>
                                        </p:attrNameLst>
                                      </p:cBhvr>
                                      <p:to>
                                        <p:strVal val="visible"/>
                                      </p:to>
                                    </p:set>
                                    <p:anim calcmode="lin" valueType="num">
                                      <p:cBhvr additive="base">
                                        <p:cTn id="19" dur="500"/>
                                        <p:tgtEl>
                                          <p:spTgt spid="851"/>
                                        </p:tgtEl>
                                        <p:attrNameLst>
                                          <p:attrName>ppt_w</p:attrName>
                                        </p:attrNameLst>
                                      </p:cBhvr>
                                      <p:tavLst>
                                        <p:tav tm="0">
                                          <p:val>
                                            <p:strVal val="0"/>
                                          </p:val>
                                        </p:tav>
                                        <p:tav tm="100000">
                                          <p:val>
                                            <p:strVal val="#ppt_w"/>
                                          </p:val>
                                        </p:tav>
                                      </p:tavLst>
                                    </p:anim>
                                    <p:anim calcmode="lin" valueType="num">
                                      <p:cBhvr additive="base">
                                        <p:cTn id="20" dur="500"/>
                                        <p:tgtEl>
                                          <p:spTgt spid="851"/>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52"/>
                                        </p:tgtEl>
                                        <p:attrNameLst>
                                          <p:attrName>style.visibility</p:attrName>
                                        </p:attrNameLst>
                                      </p:cBhvr>
                                      <p:to>
                                        <p:strVal val="visible"/>
                                      </p:to>
                                    </p:set>
                                    <p:anim calcmode="lin" valueType="num">
                                      <p:cBhvr additive="base">
                                        <p:cTn id="23" dur="500"/>
                                        <p:tgtEl>
                                          <p:spTgt spid="852"/>
                                        </p:tgtEl>
                                        <p:attrNameLst>
                                          <p:attrName>ppt_w</p:attrName>
                                        </p:attrNameLst>
                                      </p:cBhvr>
                                      <p:tavLst>
                                        <p:tav tm="0">
                                          <p:val>
                                            <p:strVal val="0"/>
                                          </p:val>
                                        </p:tav>
                                        <p:tav tm="100000">
                                          <p:val>
                                            <p:strVal val="#ppt_w"/>
                                          </p:val>
                                        </p:tav>
                                      </p:tavLst>
                                    </p:anim>
                                    <p:anim calcmode="lin" valueType="num">
                                      <p:cBhvr additive="base">
                                        <p:cTn id="24" dur="500"/>
                                        <p:tgtEl>
                                          <p:spTgt spid="852"/>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49"/>
                                        </p:tgtEl>
                                        <p:attrNameLst>
                                          <p:attrName>style.visibility</p:attrName>
                                        </p:attrNameLst>
                                      </p:cBhvr>
                                      <p:to>
                                        <p:strVal val="visible"/>
                                      </p:to>
                                    </p:set>
                                    <p:anim calcmode="lin" valueType="num">
                                      <p:cBhvr additive="base">
                                        <p:cTn id="27" dur="500"/>
                                        <p:tgtEl>
                                          <p:spTgt spid="849"/>
                                        </p:tgtEl>
                                        <p:attrNameLst>
                                          <p:attrName>ppt_w</p:attrName>
                                        </p:attrNameLst>
                                      </p:cBhvr>
                                      <p:tavLst>
                                        <p:tav tm="0">
                                          <p:val>
                                            <p:strVal val="0"/>
                                          </p:val>
                                        </p:tav>
                                        <p:tav tm="100000">
                                          <p:val>
                                            <p:strVal val="#ppt_w"/>
                                          </p:val>
                                        </p:tav>
                                      </p:tavLst>
                                    </p:anim>
                                    <p:anim calcmode="lin" valueType="num">
                                      <p:cBhvr additive="base">
                                        <p:cTn id="28" dur="500"/>
                                        <p:tgtEl>
                                          <p:spTgt spid="849"/>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846"/>
                                        </p:tgtEl>
                                        <p:attrNameLst>
                                          <p:attrName>style.visibility</p:attrName>
                                        </p:attrNameLst>
                                      </p:cBhvr>
                                      <p:to>
                                        <p:strVal val="visible"/>
                                      </p:to>
                                    </p:set>
                                    <p:anim calcmode="lin" valueType="num">
                                      <p:cBhvr additive="base">
                                        <p:cTn id="31" dur="500"/>
                                        <p:tgtEl>
                                          <p:spTgt spid="846"/>
                                        </p:tgtEl>
                                        <p:attrNameLst>
                                          <p:attrName>ppt_w</p:attrName>
                                        </p:attrNameLst>
                                      </p:cBhvr>
                                      <p:tavLst>
                                        <p:tav tm="0">
                                          <p:val>
                                            <p:strVal val="0"/>
                                          </p:val>
                                        </p:tav>
                                        <p:tav tm="100000">
                                          <p:val>
                                            <p:strVal val="#ppt_w"/>
                                          </p:val>
                                        </p:tav>
                                      </p:tavLst>
                                    </p:anim>
                                    <p:anim calcmode="lin" valueType="num">
                                      <p:cBhvr additive="base">
                                        <p:cTn id="32" dur="500"/>
                                        <p:tgtEl>
                                          <p:spTgt spid="846"/>
                                        </p:tgtEl>
                                        <p:attrNameLst>
                                          <p:attrName>ppt_h</p:attrName>
                                        </p:attrNameLst>
                                      </p:cBhvr>
                                      <p:tavLst>
                                        <p:tav tm="0">
                                          <p:val>
                                            <p:strVal val="0"/>
                                          </p:val>
                                        </p:tav>
                                        <p:tav tm="100000">
                                          <p:val>
                                            <p:strVal val="#ppt_h"/>
                                          </p:val>
                                        </p:tav>
                                      </p:tavLst>
                                    </p:anim>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842"/>
                                        </p:tgtEl>
                                        <p:attrNameLst>
                                          <p:attrName>style.visibility</p:attrName>
                                        </p:attrNameLst>
                                      </p:cBhvr>
                                      <p:to>
                                        <p:strVal val="visible"/>
                                      </p:to>
                                    </p:set>
                                    <p:animEffect transition="in" filter="fade">
                                      <p:cBhvr>
                                        <p:cTn id="36" dur="1000"/>
                                        <p:tgtEl>
                                          <p:spTgt spid="842"/>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841"/>
                                        </p:tgtEl>
                                        <p:attrNameLst>
                                          <p:attrName>style.visibility</p:attrName>
                                        </p:attrNameLst>
                                      </p:cBhvr>
                                      <p:to>
                                        <p:strVal val="visible"/>
                                      </p:to>
                                    </p:set>
                                    <p:animEffect transition="in" filter="fade">
                                      <p:cBhvr>
                                        <p:cTn id="40" dur="1000"/>
                                        <p:tgtEl>
                                          <p:spTgt spid="841"/>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843"/>
                                        </p:tgtEl>
                                        <p:attrNameLst>
                                          <p:attrName>style.visibility</p:attrName>
                                        </p:attrNameLst>
                                      </p:cBhvr>
                                      <p:to>
                                        <p:strVal val="visible"/>
                                      </p:to>
                                    </p:set>
                                    <p:animEffect transition="in" filter="fade">
                                      <p:cBhvr>
                                        <p:cTn id="44" dur="1000"/>
                                        <p:tgtEl>
                                          <p:spTgt spid="843"/>
                                        </p:tgtEl>
                                      </p:cBhvr>
                                    </p:animEffect>
                                  </p:childTnLst>
                                </p:cTn>
                              </p:par>
                              <p:par>
                                <p:cTn id="45" presetID="23" presetClass="entr" presetSubtype="16" fill="hold" nodeType="withEffect">
                                  <p:stCondLst>
                                    <p:cond delay="0"/>
                                  </p:stCondLst>
                                  <p:childTnLst>
                                    <p:set>
                                      <p:cBhvr>
                                        <p:cTn id="46" dur="1" fill="hold">
                                          <p:stCondLst>
                                            <p:cond delay="0"/>
                                          </p:stCondLst>
                                        </p:cTn>
                                        <p:tgtEl>
                                          <p:spTgt spid="854"/>
                                        </p:tgtEl>
                                        <p:attrNameLst>
                                          <p:attrName>style.visibility</p:attrName>
                                        </p:attrNameLst>
                                      </p:cBhvr>
                                      <p:to>
                                        <p:strVal val="visible"/>
                                      </p:to>
                                    </p:set>
                                    <p:anim calcmode="lin" valueType="num">
                                      <p:cBhvr additive="base">
                                        <p:cTn id="47" dur="500"/>
                                        <p:tgtEl>
                                          <p:spTgt spid="854"/>
                                        </p:tgtEl>
                                        <p:attrNameLst>
                                          <p:attrName>ppt_w</p:attrName>
                                        </p:attrNameLst>
                                      </p:cBhvr>
                                      <p:tavLst>
                                        <p:tav tm="0">
                                          <p:val>
                                            <p:strVal val="0"/>
                                          </p:val>
                                        </p:tav>
                                        <p:tav tm="100000">
                                          <p:val>
                                            <p:strVal val="#ppt_w"/>
                                          </p:val>
                                        </p:tav>
                                      </p:tavLst>
                                    </p:anim>
                                    <p:anim calcmode="lin" valueType="num">
                                      <p:cBhvr additive="base">
                                        <p:cTn id="48" dur="500"/>
                                        <p:tgtEl>
                                          <p:spTgt spid="85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32"/>
          <p:cNvSpPr/>
          <p:nvPr/>
        </p:nvSpPr>
        <p:spPr>
          <a:xfrm>
            <a:off x="549762" y="1988123"/>
            <a:ext cx="3134470" cy="3265903"/>
          </a:xfrm>
          <a:custGeom>
            <a:avLst/>
            <a:gdLst/>
            <a:ahLst/>
            <a:cxnLst/>
            <a:rect l="l" t="t" r="r" b="b"/>
            <a:pathLst>
              <a:path w="6897825" h="3601697" extrusionOk="0">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FFFFFF"/>
                </a:solidFill>
                <a:effectLst/>
                <a:uLnTx/>
                <a:uFillTx/>
                <a:latin typeface="Arial"/>
                <a:ea typeface="Arial"/>
                <a:cs typeface="Arial"/>
                <a:sym typeface="Arial"/>
              </a:rPr>
              <a:t>â</a:t>
            </a:r>
            <a:endParaRPr kumimoji="0" sz="20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1361" name="Google Shape;1361;p32"/>
          <p:cNvPicPr preferRelativeResize="0"/>
          <p:nvPr/>
        </p:nvPicPr>
        <p:blipFill rotWithShape="1">
          <a:blip r:embed="rId3">
            <a:alphaModFix/>
          </a:blip>
          <a:srcRect/>
          <a:stretch/>
        </p:blipFill>
        <p:spPr>
          <a:xfrm>
            <a:off x="-250005" y="520408"/>
            <a:ext cx="2238527" cy="2984702"/>
          </a:xfrm>
          <a:prstGeom prst="rect">
            <a:avLst/>
          </a:prstGeom>
          <a:noFill/>
          <a:ln>
            <a:noFill/>
          </a:ln>
          <a:effectLst>
            <a:outerShdw blurRad="50800" dist="38100" dir="10800000" algn="r" rotWithShape="0">
              <a:srgbClr val="000000">
                <a:alpha val="40000"/>
              </a:srgbClr>
            </a:outerShdw>
          </a:effectLst>
        </p:spPr>
      </p:pic>
      <p:pic>
        <p:nvPicPr>
          <p:cNvPr id="1362" name="Google Shape;1362;p32"/>
          <p:cNvPicPr preferRelativeResize="0"/>
          <p:nvPr/>
        </p:nvPicPr>
        <p:blipFill rotWithShape="1">
          <a:blip r:embed="rId4">
            <a:alphaModFix/>
          </a:blip>
          <a:srcRect l="79111" t="60443" b="9333"/>
          <a:stretch/>
        </p:blipFill>
        <p:spPr>
          <a:xfrm>
            <a:off x="3497824" y="3710536"/>
            <a:ext cx="1421934" cy="2743021"/>
          </a:xfrm>
          <a:prstGeom prst="rect">
            <a:avLst/>
          </a:prstGeom>
          <a:noFill/>
          <a:ln>
            <a:noFill/>
          </a:ln>
        </p:spPr>
      </p:pic>
      <p:pic>
        <p:nvPicPr>
          <p:cNvPr id="1363" name="Google Shape;1363;p32"/>
          <p:cNvPicPr preferRelativeResize="0"/>
          <p:nvPr/>
        </p:nvPicPr>
        <p:blipFill rotWithShape="1">
          <a:blip r:embed="rId4">
            <a:alphaModFix/>
          </a:blip>
          <a:srcRect t="9905" r="71460" b="70286"/>
          <a:stretch/>
        </p:blipFill>
        <p:spPr>
          <a:xfrm>
            <a:off x="7405795" y="453209"/>
            <a:ext cx="1643342" cy="1520868"/>
          </a:xfrm>
          <a:prstGeom prst="rect">
            <a:avLst/>
          </a:prstGeom>
          <a:noFill/>
          <a:ln>
            <a:noFill/>
          </a:ln>
        </p:spPr>
      </p:pic>
      <p:sp>
        <p:nvSpPr>
          <p:cNvPr id="1364" name="Google Shape;1364;p32"/>
          <p:cNvSpPr/>
          <p:nvPr/>
        </p:nvSpPr>
        <p:spPr>
          <a:xfrm>
            <a:off x="1524013" y="404443"/>
            <a:ext cx="6248399" cy="58477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Trạng</a:t>
            </a:r>
            <a:r>
              <a:rPr kumimoji="0" lang="en-US" sz="32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ng</a:t>
            </a:r>
            <a:r>
              <a:rPr lang="en-US" sz="3200" b="1" dirty="0">
                <a:latin typeface="Times New Roman"/>
                <a:ea typeface="Times New Roman"/>
                <a:cs typeface="Times New Roman"/>
                <a:sym typeface="Times New Roman"/>
              </a:rPr>
              <a:t>ữ</a:t>
            </a:r>
            <a:endParaRPr kumimoji="0"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365" name="Google Shape;1365;p32"/>
          <p:cNvSpPr/>
          <p:nvPr/>
        </p:nvSpPr>
        <p:spPr>
          <a:xfrm>
            <a:off x="964635" y="2701895"/>
            <a:ext cx="2444390" cy="1322793"/>
          </a:xfrm>
          <a:prstGeom prst="rect">
            <a:avLst/>
          </a:prstGeom>
          <a:noFill/>
          <a:ln>
            <a:noFill/>
          </a:ln>
        </p:spPr>
        <p:txBody>
          <a:bodyPr spcFirstLastPara="1" wrap="square" lIns="90775" tIns="45400" rIns="90775" bIns="45400" anchor="t" anchorCtr="0">
            <a:spAutoFit/>
          </a:bodyPr>
          <a:lstStyle/>
          <a:p>
            <a:pPr lvl="0" algn="just">
              <a:buSzPts val="2000"/>
            </a:pPr>
            <a:r>
              <a:rPr lang="en-US" sz="2000" dirty="0" err="1">
                <a:latin typeface="Times New Roman"/>
                <a:ea typeface="Times New Roman"/>
                <a:cs typeface="Times New Roman"/>
                <a:sym typeface="Times New Roman"/>
              </a:rPr>
              <a:t>Về</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vị</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trí</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của</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trạng</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ngữ</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trong</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câu</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Đầu</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câu</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giữa</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hoặc</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cuối</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câu</a:t>
            </a:r>
            <a:r>
              <a:rPr lang="en-US" sz="2000" dirty="0">
                <a:latin typeface="Times New Roman"/>
                <a:ea typeface="Times New Roman"/>
                <a:cs typeface="Times New Roman"/>
                <a:sym typeface="Times New Roman"/>
              </a:rPr>
              <a:t>.</a:t>
            </a:r>
            <a:endParaRPr kumimoji="0"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8" name="Google Shape;1360;p32">
            <a:extLst>
              <a:ext uri="{FF2B5EF4-FFF2-40B4-BE49-F238E27FC236}">
                <a16:creationId xmlns:a16="http://schemas.microsoft.com/office/drawing/2014/main" id="{A8A550C6-26FA-479D-B42E-27C7B51F3F25}"/>
              </a:ext>
            </a:extLst>
          </p:cNvPr>
          <p:cNvSpPr/>
          <p:nvPr/>
        </p:nvSpPr>
        <p:spPr>
          <a:xfrm>
            <a:off x="4483998" y="1180255"/>
            <a:ext cx="4491325" cy="3265903"/>
          </a:xfrm>
          <a:custGeom>
            <a:avLst/>
            <a:gdLst/>
            <a:ahLst/>
            <a:cxnLst/>
            <a:rect l="l" t="t" r="r" b="b"/>
            <a:pathLst>
              <a:path w="6897825" h="3601697" extrusionOk="0">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FFFFFF"/>
                </a:solidFill>
                <a:effectLst/>
                <a:uLnTx/>
                <a:uFillTx/>
                <a:latin typeface="Arial"/>
                <a:ea typeface="Arial"/>
                <a:cs typeface="Arial"/>
                <a:sym typeface="Arial"/>
              </a:rPr>
              <a:t>â</a:t>
            </a:r>
            <a:endParaRPr kumimoji="0" sz="20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 name="Google Shape;1365;p32">
            <a:extLst>
              <a:ext uri="{FF2B5EF4-FFF2-40B4-BE49-F238E27FC236}">
                <a16:creationId xmlns:a16="http://schemas.microsoft.com/office/drawing/2014/main" id="{C6E5B776-E518-41B4-842E-4A5CC0AB6768}"/>
              </a:ext>
            </a:extLst>
          </p:cNvPr>
          <p:cNvSpPr/>
          <p:nvPr/>
        </p:nvSpPr>
        <p:spPr>
          <a:xfrm>
            <a:off x="4898872" y="1894027"/>
            <a:ext cx="3695366" cy="1322793"/>
          </a:xfrm>
          <a:prstGeom prst="rect">
            <a:avLst/>
          </a:prstGeom>
          <a:noFill/>
          <a:ln>
            <a:noFill/>
          </a:ln>
        </p:spPr>
        <p:txBody>
          <a:bodyPr spcFirstLastPara="1" wrap="square" lIns="90775" tIns="45400" rIns="90775" bIns="45400" anchor="t" anchorCtr="0">
            <a:spAutoFit/>
          </a:bodyPr>
          <a:lstStyle/>
          <a:p>
            <a:pPr lvl="0" algn="just">
              <a:buSzPts val="2000"/>
            </a:pPr>
            <a:r>
              <a:rPr lang="en-US" sz="2000" dirty="0" err="1">
                <a:latin typeface="Times New Roman"/>
                <a:ea typeface="Times New Roman"/>
                <a:cs typeface="Times New Roman"/>
                <a:sym typeface="Times New Roman"/>
              </a:rPr>
              <a:t>Về</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chức</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năng</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là</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thành</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phần</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phụ</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của</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câu</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nói</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về</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địa</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điểm</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thời</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gian</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nguyên</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nhân</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trạng</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thái</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mục</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đích</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cách</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thức</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diễn</a:t>
            </a:r>
            <a:r>
              <a:rPr lang="en-US" sz="2000" dirty="0">
                <a:latin typeface="Times New Roman"/>
                <a:ea typeface="Times New Roman"/>
                <a:cs typeface="Times New Roman"/>
                <a:sym typeface="Times New Roman"/>
              </a:rPr>
              <a:t> ra </a:t>
            </a:r>
            <a:r>
              <a:rPr lang="en-US" sz="2000" dirty="0" err="1">
                <a:latin typeface="Times New Roman"/>
                <a:ea typeface="Times New Roman"/>
                <a:cs typeface="Times New Roman"/>
                <a:sym typeface="Times New Roman"/>
              </a:rPr>
              <a:t>sự</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việc</a:t>
            </a:r>
            <a:endParaRPr kumimoji="0"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8714708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61"/>
                                        </p:tgtEl>
                                        <p:attrNameLst>
                                          <p:attrName>style.visibility</p:attrName>
                                        </p:attrNameLst>
                                      </p:cBhvr>
                                      <p:to>
                                        <p:strVal val="visible"/>
                                      </p:to>
                                    </p:set>
                                    <p:anim calcmode="lin" valueType="num">
                                      <p:cBhvr additive="base">
                                        <p:cTn id="7" dur="500"/>
                                        <p:tgtEl>
                                          <p:spTgt spid="1361"/>
                                        </p:tgtEl>
                                        <p:attrNameLst>
                                          <p:attrName>ppt_w</p:attrName>
                                        </p:attrNameLst>
                                      </p:cBhvr>
                                      <p:tavLst>
                                        <p:tav tm="0">
                                          <p:val>
                                            <p:strVal val="0"/>
                                          </p:val>
                                        </p:tav>
                                        <p:tav tm="100000">
                                          <p:val>
                                            <p:strVal val="#ppt_w"/>
                                          </p:val>
                                        </p:tav>
                                      </p:tavLst>
                                    </p:anim>
                                    <p:anim calcmode="lin" valueType="num">
                                      <p:cBhvr additive="base">
                                        <p:cTn id="8" dur="500"/>
                                        <p:tgtEl>
                                          <p:spTgt spid="136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62"/>
                                        </p:tgtEl>
                                        <p:attrNameLst>
                                          <p:attrName>style.visibility</p:attrName>
                                        </p:attrNameLst>
                                      </p:cBhvr>
                                      <p:to>
                                        <p:strVal val="visible"/>
                                      </p:to>
                                    </p:set>
                                    <p:anim calcmode="lin" valueType="num">
                                      <p:cBhvr additive="base">
                                        <p:cTn id="11" dur="500"/>
                                        <p:tgtEl>
                                          <p:spTgt spid="1362"/>
                                        </p:tgtEl>
                                        <p:attrNameLst>
                                          <p:attrName>ppt_w</p:attrName>
                                        </p:attrNameLst>
                                      </p:cBhvr>
                                      <p:tavLst>
                                        <p:tav tm="0">
                                          <p:val>
                                            <p:strVal val="0"/>
                                          </p:val>
                                        </p:tav>
                                        <p:tav tm="100000">
                                          <p:val>
                                            <p:strVal val="#ppt_w"/>
                                          </p:val>
                                        </p:tav>
                                      </p:tavLst>
                                    </p:anim>
                                    <p:anim calcmode="lin" valueType="num">
                                      <p:cBhvr additive="base">
                                        <p:cTn id="12" dur="500"/>
                                        <p:tgtEl>
                                          <p:spTgt spid="136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60"/>
                                        </p:tgtEl>
                                        <p:attrNameLst>
                                          <p:attrName>style.visibility</p:attrName>
                                        </p:attrNameLst>
                                      </p:cBhvr>
                                      <p:to>
                                        <p:strVal val="visible"/>
                                      </p:to>
                                    </p:set>
                                    <p:anim calcmode="lin" valueType="num">
                                      <p:cBhvr additive="base">
                                        <p:cTn id="15" dur="500"/>
                                        <p:tgtEl>
                                          <p:spTgt spid="1360"/>
                                        </p:tgtEl>
                                        <p:attrNameLst>
                                          <p:attrName>ppt_w</p:attrName>
                                        </p:attrNameLst>
                                      </p:cBhvr>
                                      <p:tavLst>
                                        <p:tav tm="0">
                                          <p:val>
                                            <p:strVal val="0"/>
                                          </p:val>
                                        </p:tav>
                                        <p:tav tm="100000">
                                          <p:val>
                                            <p:strVal val="#ppt_w"/>
                                          </p:val>
                                        </p:tav>
                                      </p:tavLst>
                                    </p:anim>
                                    <p:anim calcmode="lin" valueType="num">
                                      <p:cBhvr additive="base">
                                        <p:cTn id="16" dur="500"/>
                                        <p:tgtEl>
                                          <p:spTgt spid="1360"/>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ppt_w</p:attrName>
                                        </p:attrNameLst>
                                      </p:cBhvr>
                                      <p:tavLst>
                                        <p:tav tm="0">
                                          <p:val>
                                            <p:strVal val="0"/>
                                          </p:val>
                                        </p:tav>
                                        <p:tav tm="100000">
                                          <p:val>
                                            <p:strVal val="#ppt_w"/>
                                          </p:val>
                                        </p:tav>
                                      </p:tavLst>
                                    </p:anim>
                                    <p:anim calcmode="lin" valueType="num">
                                      <p:cBhvr additive="base">
                                        <p:cTn id="20" dur="500"/>
                                        <p:tgtEl>
                                          <p:spTgt spid="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pic>
        <p:nvPicPr>
          <p:cNvPr id="1072" name="Google Shape;1072;p13"/>
          <p:cNvPicPr preferRelativeResize="0"/>
          <p:nvPr/>
        </p:nvPicPr>
        <p:blipFill rotWithShape="1">
          <a:blip r:embed="rId3">
            <a:alphaModFix/>
          </a:blip>
          <a:srcRect/>
          <a:stretch/>
        </p:blipFill>
        <p:spPr>
          <a:xfrm>
            <a:off x="58599" y="-7888"/>
            <a:ext cx="9144000" cy="6873776"/>
          </a:xfrm>
          <a:prstGeom prst="rect">
            <a:avLst/>
          </a:prstGeom>
          <a:noFill/>
          <a:ln>
            <a:noFill/>
          </a:ln>
        </p:spPr>
      </p:pic>
      <p:pic>
        <p:nvPicPr>
          <p:cNvPr id="1073" name="Google Shape;1073;p13"/>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074" name="Google Shape;1074;p13"/>
          <p:cNvPicPr preferRelativeResize="0"/>
          <p:nvPr/>
        </p:nvPicPr>
        <p:blipFill rotWithShape="1">
          <a:blip r:embed="rId4">
            <a:alphaModFix/>
          </a:blip>
          <a:srcRect b="90000"/>
          <a:stretch/>
        </p:blipFill>
        <p:spPr>
          <a:xfrm rot="10800000">
            <a:off x="0" y="6136633"/>
            <a:ext cx="9144000" cy="685800"/>
          </a:xfrm>
          <a:prstGeom prst="rect">
            <a:avLst/>
          </a:prstGeom>
          <a:noFill/>
          <a:ln>
            <a:noFill/>
          </a:ln>
        </p:spPr>
      </p:pic>
      <p:pic>
        <p:nvPicPr>
          <p:cNvPr id="1075" name="Google Shape;1075;p13"/>
          <p:cNvPicPr preferRelativeResize="0"/>
          <p:nvPr/>
        </p:nvPicPr>
        <p:blipFill rotWithShape="1">
          <a:blip r:embed="rId5">
            <a:alphaModFix/>
          </a:blip>
          <a:srcRect/>
          <a:stretch/>
        </p:blipFill>
        <p:spPr>
          <a:xfrm>
            <a:off x="2114197" y="2243162"/>
            <a:ext cx="2059724" cy="2746298"/>
          </a:xfrm>
          <a:prstGeom prst="rect">
            <a:avLst/>
          </a:prstGeom>
          <a:noFill/>
          <a:ln>
            <a:noFill/>
          </a:ln>
          <a:effectLst>
            <a:outerShdw blurRad="50800" dist="38100" dir="10800000" algn="r" rotWithShape="0">
              <a:srgbClr val="000000">
                <a:alpha val="40000"/>
              </a:srgbClr>
            </a:outerShdw>
          </a:effectLst>
        </p:spPr>
      </p:pic>
      <p:sp>
        <p:nvSpPr>
          <p:cNvPr id="1076" name="Google Shape;1076;p13"/>
          <p:cNvSpPr txBox="1"/>
          <p:nvPr/>
        </p:nvSpPr>
        <p:spPr>
          <a:xfrm>
            <a:off x="2721272" y="3203100"/>
            <a:ext cx="87168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B0F0"/>
                </a:solidFill>
                <a:effectLst/>
                <a:uLnTx/>
                <a:uFillTx/>
                <a:latin typeface="Times New Roman"/>
                <a:ea typeface="Times New Roman"/>
                <a:cs typeface="Times New Roman"/>
                <a:sym typeface="Times New Roman"/>
              </a:rPr>
              <a:t>2.</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077" name="Google Shape;1077;p13"/>
          <p:cNvPicPr preferRelativeResize="0"/>
          <p:nvPr/>
        </p:nvPicPr>
        <p:blipFill rotWithShape="1">
          <a:blip r:embed="rId4">
            <a:alphaModFix/>
          </a:blip>
          <a:srcRect l="83658" t="36888" b="49777"/>
          <a:stretch/>
        </p:blipFill>
        <p:spPr>
          <a:xfrm>
            <a:off x="7000807" y="2458153"/>
            <a:ext cx="840545" cy="914400"/>
          </a:xfrm>
          <a:prstGeom prst="rect">
            <a:avLst/>
          </a:prstGeom>
          <a:noFill/>
          <a:ln>
            <a:noFill/>
          </a:ln>
        </p:spPr>
      </p:pic>
      <p:pic>
        <p:nvPicPr>
          <p:cNvPr id="1078" name="Google Shape;1078;p13"/>
          <p:cNvPicPr preferRelativeResize="0"/>
          <p:nvPr/>
        </p:nvPicPr>
        <p:blipFill rotWithShape="1">
          <a:blip r:embed="rId6">
            <a:alphaModFix/>
          </a:blip>
          <a:srcRect/>
          <a:stretch/>
        </p:blipFill>
        <p:spPr>
          <a:xfrm>
            <a:off x="1078876" y="537440"/>
            <a:ext cx="1641491" cy="1524132"/>
          </a:xfrm>
          <a:prstGeom prst="rect">
            <a:avLst/>
          </a:prstGeom>
          <a:noFill/>
          <a:ln>
            <a:noFill/>
          </a:ln>
        </p:spPr>
      </p:pic>
      <p:pic>
        <p:nvPicPr>
          <p:cNvPr id="1079" name="Google Shape;1079;p13"/>
          <p:cNvPicPr preferRelativeResize="0"/>
          <p:nvPr/>
        </p:nvPicPr>
        <p:blipFill rotWithShape="1">
          <a:blip r:embed="rId7">
            <a:alphaModFix/>
          </a:blip>
          <a:srcRect/>
          <a:stretch/>
        </p:blipFill>
        <p:spPr>
          <a:xfrm>
            <a:off x="3269381" y="1401239"/>
            <a:ext cx="603557" cy="658425"/>
          </a:xfrm>
          <a:prstGeom prst="rect">
            <a:avLst/>
          </a:prstGeom>
          <a:noFill/>
          <a:ln>
            <a:noFill/>
          </a:ln>
        </p:spPr>
      </p:pic>
      <p:pic>
        <p:nvPicPr>
          <p:cNvPr id="1080" name="Google Shape;1080;p13"/>
          <p:cNvPicPr preferRelativeResize="0"/>
          <p:nvPr/>
        </p:nvPicPr>
        <p:blipFill rotWithShape="1">
          <a:blip r:embed="rId8">
            <a:alphaModFix/>
          </a:blip>
          <a:srcRect/>
          <a:stretch/>
        </p:blipFill>
        <p:spPr>
          <a:xfrm>
            <a:off x="5335255" y="1297598"/>
            <a:ext cx="845894" cy="865707"/>
          </a:xfrm>
          <a:prstGeom prst="rect">
            <a:avLst/>
          </a:prstGeom>
          <a:noFill/>
          <a:ln>
            <a:noFill/>
          </a:ln>
        </p:spPr>
      </p:pic>
      <p:pic>
        <p:nvPicPr>
          <p:cNvPr id="1081" name="Google Shape;1081;p13"/>
          <p:cNvPicPr preferRelativeResize="0"/>
          <p:nvPr/>
        </p:nvPicPr>
        <p:blipFill rotWithShape="1">
          <a:blip r:embed="rId9">
            <a:alphaModFix/>
          </a:blip>
          <a:srcRect/>
          <a:stretch/>
        </p:blipFill>
        <p:spPr>
          <a:xfrm>
            <a:off x="6719788" y="603369"/>
            <a:ext cx="2482811" cy="2560542"/>
          </a:xfrm>
          <a:prstGeom prst="rect">
            <a:avLst/>
          </a:prstGeom>
          <a:noFill/>
          <a:ln>
            <a:noFill/>
          </a:ln>
        </p:spPr>
      </p:pic>
      <p:pic>
        <p:nvPicPr>
          <p:cNvPr id="1082" name="Google Shape;1082;p13"/>
          <p:cNvPicPr preferRelativeResize="0"/>
          <p:nvPr/>
        </p:nvPicPr>
        <p:blipFill rotWithShape="1">
          <a:blip r:embed="rId10">
            <a:alphaModFix/>
          </a:blip>
          <a:srcRect/>
          <a:stretch/>
        </p:blipFill>
        <p:spPr>
          <a:xfrm>
            <a:off x="6459743" y="4607562"/>
            <a:ext cx="521253" cy="566977"/>
          </a:xfrm>
          <a:prstGeom prst="rect">
            <a:avLst/>
          </a:prstGeom>
          <a:noFill/>
          <a:ln>
            <a:noFill/>
          </a:ln>
        </p:spPr>
      </p:pic>
      <p:pic>
        <p:nvPicPr>
          <p:cNvPr id="1083" name="Google Shape;1083;p13"/>
          <p:cNvPicPr preferRelativeResize="0"/>
          <p:nvPr/>
        </p:nvPicPr>
        <p:blipFill rotWithShape="1">
          <a:blip r:embed="rId11">
            <a:alphaModFix/>
          </a:blip>
          <a:srcRect/>
          <a:stretch/>
        </p:blipFill>
        <p:spPr>
          <a:xfrm>
            <a:off x="2997997" y="4254872"/>
            <a:ext cx="1175106" cy="1469263"/>
          </a:xfrm>
          <a:prstGeom prst="rect">
            <a:avLst/>
          </a:prstGeom>
          <a:noFill/>
          <a:ln>
            <a:noFill/>
          </a:ln>
        </p:spPr>
      </p:pic>
      <p:pic>
        <p:nvPicPr>
          <p:cNvPr id="1084" name="Google Shape;1084;p13"/>
          <p:cNvPicPr preferRelativeResize="0"/>
          <p:nvPr/>
        </p:nvPicPr>
        <p:blipFill rotWithShape="1">
          <a:blip r:embed="rId12">
            <a:alphaModFix/>
          </a:blip>
          <a:srcRect/>
          <a:stretch/>
        </p:blipFill>
        <p:spPr>
          <a:xfrm>
            <a:off x="1810611" y="2195350"/>
            <a:ext cx="841321" cy="865707"/>
          </a:xfrm>
          <a:prstGeom prst="rect">
            <a:avLst/>
          </a:prstGeom>
          <a:noFill/>
          <a:ln>
            <a:noFill/>
          </a:ln>
        </p:spPr>
      </p:pic>
      <p:pic>
        <p:nvPicPr>
          <p:cNvPr id="1085" name="Google Shape;1085;p13"/>
          <p:cNvPicPr preferRelativeResize="0"/>
          <p:nvPr/>
        </p:nvPicPr>
        <p:blipFill rotWithShape="1">
          <a:blip r:embed="rId13">
            <a:alphaModFix/>
          </a:blip>
          <a:srcRect/>
          <a:stretch/>
        </p:blipFill>
        <p:spPr>
          <a:xfrm>
            <a:off x="7731036" y="3614425"/>
            <a:ext cx="763590" cy="951058"/>
          </a:xfrm>
          <a:prstGeom prst="rect">
            <a:avLst/>
          </a:prstGeom>
          <a:noFill/>
          <a:ln>
            <a:noFill/>
          </a:ln>
        </p:spPr>
      </p:pic>
      <p:pic>
        <p:nvPicPr>
          <p:cNvPr id="1086" name="Google Shape;1086;p13"/>
          <p:cNvPicPr preferRelativeResize="0"/>
          <p:nvPr/>
        </p:nvPicPr>
        <p:blipFill rotWithShape="1">
          <a:blip r:embed="rId14">
            <a:alphaModFix/>
          </a:blip>
          <a:srcRect/>
          <a:stretch/>
        </p:blipFill>
        <p:spPr>
          <a:xfrm>
            <a:off x="82203" y="2608808"/>
            <a:ext cx="2469094" cy="4761389"/>
          </a:xfrm>
          <a:prstGeom prst="rect">
            <a:avLst/>
          </a:prstGeom>
          <a:noFill/>
          <a:ln>
            <a:noFill/>
          </a:ln>
        </p:spPr>
      </p:pic>
      <p:sp>
        <p:nvSpPr>
          <p:cNvPr id="1087" name="Google Shape;1087;p13"/>
          <p:cNvSpPr txBox="1"/>
          <p:nvPr/>
        </p:nvSpPr>
        <p:spPr>
          <a:xfrm>
            <a:off x="3963983" y="3252957"/>
            <a:ext cx="1675577"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2F5496"/>
                </a:solidFill>
                <a:effectLst/>
                <a:uLnTx/>
                <a:uFillTx/>
                <a:latin typeface="Times New Roman"/>
                <a:ea typeface="Times New Roman"/>
                <a:cs typeface="Times New Roman"/>
                <a:sym typeface="Times New Roman"/>
              </a:rPr>
              <a:t>Ví</a:t>
            </a:r>
            <a:r>
              <a:rPr kumimoji="0" lang="en-US" sz="3200" b="1" i="0" u="none" strike="noStrike" kern="0" cap="none" spc="0" normalizeH="0" noProof="0" dirty="0">
                <a:ln>
                  <a:noFill/>
                </a:ln>
                <a:solidFill>
                  <a:srgbClr val="2F5496"/>
                </a:solidFill>
                <a:effectLst/>
                <a:uLnTx/>
                <a:uFillTx/>
                <a:latin typeface="Times New Roman"/>
                <a:ea typeface="Times New Roman"/>
                <a:cs typeface="Times New Roman"/>
                <a:sym typeface="Times New Roman"/>
              </a:rPr>
              <a:t> </a:t>
            </a:r>
            <a:r>
              <a:rPr kumimoji="0" lang="en-US" sz="3200" b="1" i="0" u="none" strike="noStrike" kern="0" cap="none" spc="0" normalizeH="0" noProof="0" dirty="0" err="1">
                <a:ln>
                  <a:noFill/>
                </a:ln>
                <a:solidFill>
                  <a:srgbClr val="2F5496"/>
                </a:solidFill>
                <a:effectLst/>
                <a:uLnTx/>
                <a:uFillTx/>
                <a:latin typeface="Times New Roman"/>
                <a:ea typeface="Times New Roman"/>
                <a:cs typeface="Times New Roman"/>
                <a:sym typeface="Times New Roman"/>
              </a:rPr>
              <a:t>dụ</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570068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6"/>
                                        </p:tgtEl>
                                        <p:attrNameLst>
                                          <p:attrName>style.visibility</p:attrName>
                                        </p:attrNameLst>
                                      </p:cBhvr>
                                      <p:to>
                                        <p:strVal val="visible"/>
                                      </p:to>
                                    </p:set>
                                    <p:animEffect transition="in" filter="fade">
                                      <p:cBhvr>
                                        <p:cTn id="7" dur="1000"/>
                                        <p:tgtEl>
                                          <p:spTgt spid="1086"/>
                                        </p:tgtEl>
                                      </p:cBhvr>
                                    </p:animEffect>
                                  </p:childTnLst>
                                </p:cTn>
                              </p:par>
                              <p:par>
                                <p:cTn id="8" presetID="10" presetClass="entr" presetSubtype="0" fill="hold" nodeType="withEffect">
                                  <p:stCondLst>
                                    <p:cond delay="0"/>
                                  </p:stCondLst>
                                  <p:childTnLst>
                                    <p:set>
                                      <p:cBhvr>
                                        <p:cTn id="9" dur="1" fill="hold">
                                          <p:stCondLst>
                                            <p:cond delay="0"/>
                                          </p:stCondLst>
                                        </p:cTn>
                                        <p:tgtEl>
                                          <p:spTgt spid="1078"/>
                                        </p:tgtEl>
                                        <p:attrNameLst>
                                          <p:attrName>style.visibility</p:attrName>
                                        </p:attrNameLst>
                                      </p:cBhvr>
                                      <p:to>
                                        <p:strVal val="visible"/>
                                      </p:to>
                                    </p:set>
                                    <p:animEffect transition="in" filter="fade">
                                      <p:cBhvr>
                                        <p:cTn id="10" dur="1000"/>
                                        <p:tgtEl>
                                          <p:spTgt spid="1078"/>
                                        </p:tgtEl>
                                      </p:cBhvr>
                                    </p:animEffect>
                                  </p:childTnLst>
                                </p:cTn>
                              </p:par>
                              <p:par>
                                <p:cTn id="11" presetID="10" presetClass="entr" presetSubtype="0" fill="hold" nodeType="withEffect">
                                  <p:stCondLst>
                                    <p:cond delay="0"/>
                                  </p:stCondLst>
                                  <p:childTnLst>
                                    <p:set>
                                      <p:cBhvr>
                                        <p:cTn id="12" dur="1" fill="hold">
                                          <p:stCondLst>
                                            <p:cond delay="0"/>
                                          </p:stCondLst>
                                        </p:cTn>
                                        <p:tgtEl>
                                          <p:spTgt spid="1081"/>
                                        </p:tgtEl>
                                        <p:attrNameLst>
                                          <p:attrName>style.visibility</p:attrName>
                                        </p:attrNameLst>
                                      </p:cBhvr>
                                      <p:to>
                                        <p:strVal val="visible"/>
                                      </p:to>
                                    </p:set>
                                    <p:animEffect transition="in" filter="fade">
                                      <p:cBhvr>
                                        <p:cTn id="13" dur="1000"/>
                                        <p:tgtEl>
                                          <p:spTgt spid="1081"/>
                                        </p:tgtEl>
                                      </p:cBhvr>
                                    </p:animEffect>
                                  </p:childTnLst>
                                </p:cTn>
                              </p:par>
                              <p:par>
                                <p:cTn id="14" presetID="23" presetClass="entr" presetSubtype="16" fill="hold" nodeType="withEffect">
                                  <p:stCondLst>
                                    <p:cond delay="0"/>
                                  </p:stCondLst>
                                  <p:childTnLst>
                                    <p:set>
                                      <p:cBhvr>
                                        <p:cTn id="15" dur="1" fill="hold">
                                          <p:stCondLst>
                                            <p:cond delay="0"/>
                                          </p:stCondLst>
                                        </p:cTn>
                                        <p:tgtEl>
                                          <p:spTgt spid="1075"/>
                                        </p:tgtEl>
                                        <p:attrNameLst>
                                          <p:attrName>style.visibility</p:attrName>
                                        </p:attrNameLst>
                                      </p:cBhvr>
                                      <p:to>
                                        <p:strVal val="visible"/>
                                      </p:to>
                                    </p:set>
                                    <p:anim calcmode="lin" valueType="num">
                                      <p:cBhvr additive="base">
                                        <p:cTn id="16" dur="500"/>
                                        <p:tgtEl>
                                          <p:spTgt spid="1075"/>
                                        </p:tgtEl>
                                        <p:attrNameLst>
                                          <p:attrName>ppt_w</p:attrName>
                                        </p:attrNameLst>
                                      </p:cBhvr>
                                      <p:tavLst>
                                        <p:tav tm="0">
                                          <p:val>
                                            <p:strVal val="0"/>
                                          </p:val>
                                        </p:tav>
                                        <p:tav tm="100000">
                                          <p:val>
                                            <p:strVal val="#ppt_w"/>
                                          </p:val>
                                        </p:tav>
                                      </p:tavLst>
                                    </p:anim>
                                    <p:anim calcmode="lin" valueType="num">
                                      <p:cBhvr additive="base">
                                        <p:cTn id="17" dur="500"/>
                                        <p:tgtEl>
                                          <p:spTgt spid="1075"/>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1076"/>
                                        </p:tgtEl>
                                        <p:attrNameLst>
                                          <p:attrName>style.visibility</p:attrName>
                                        </p:attrNameLst>
                                      </p:cBhvr>
                                      <p:to>
                                        <p:strVal val="visible"/>
                                      </p:to>
                                    </p:set>
                                    <p:anim calcmode="lin" valueType="num">
                                      <p:cBhvr additive="base">
                                        <p:cTn id="20" dur="500"/>
                                        <p:tgtEl>
                                          <p:spTgt spid="1076"/>
                                        </p:tgtEl>
                                        <p:attrNameLst>
                                          <p:attrName>ppt_w</p:attrName>
                                        </p:attrNameLst>
                                      </p:cBhvr>
                                      <p:tavLst>
                                        <p:tav tm="0">
                                          <p:val>
                                            <p:strVal val="0"/>
                                          </p:val>
                                        </p:tav>
                                        <p:tav tm="100000">
                                          <p:val>
                                            <p:strVal val="#ppt_w"/>
                                          </p:val>
                                        </p:tav>
                                      </p:tavLst>
                                    </p:anim>
                                    <p:anim calcmode="lin" valueType="num">
                                      <p:cBhvr additive="base">
                                        <p:cTn id="21" dur="500"/>
                                        <p:tgtEl>
                                          <p:spTgt spid="1076"/>
                                        </p:tgtEl>
                                        <p:attrNameLst>
                                          <p:attrName>ppt_h</p:attrName>
                                        </p:attrNameLst>
                                      </p:cBhvr>
                                      <p:tavLst>
                                        <p:tav tm="0">
                                          <p:val>
                                            <p:strVal val="0"/>
                                          </p:val>
                                        </p:tav>
                                        <p:tav tm="100000">
                                          <p:val>
                                            <p:strVal val="#ppt_h"/>
                                          </p:val>
                                        </p:tav>
                                      </p:tavLst>
                                    </p:anim>
                                  </p:childTnLst>
                                </p:cTn>
                              </p:par>
                              <p:par>
                                <p:cTn id="22" presetID="10" presetClass="entr" presetSubtype="0" fill="hold" nodeType="withEffect">
                                  <p:stCondLst>
                                    <p:cond delay="0"/>
                                  </p:stCondLst>
                                  <p:childTnLst>
                                    <p:set>
                                      <p:cBhvr>
                                        <p:cTn id="23" dur="1" fill="hold">
                                          <p:stCondLst>
                                            <p:cond delay="0"/>
                                          </p:stCondLst>
                                        </p:cTn>
                                        <p:tgtEl>
                                          <p:spTgt spid="1087"/>
                                        </p:tgtEl>
                                        <p:attrNameLst>
                                          <p:attrName>style.visibility</p:attrName>
                                        </p:attrNameLst>
                                      </p:cBhvr>
                                      <p:to>
                                        <p:strVal val="visible"/>
                                      </p:to>
                                    </p:set>
                                    <p:animEffect transition="in" filter="fade">
                                      <p:cBhvr>
                                        <p:cTn id="24" dur="500"/>
                                        <p:tgtEl>
                                          <p:spTgt spid="1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pic>
        <p:nvPicPr>
          <p:cNvPr id="1109" name="Google Shape;1109;p15"/>
          <p:cNvPicPr preferRelativeResize="0"/>
          <p:nvPr/>
        </p:nvPicPr>
        <p:blipFill rotWithShape="1">
          <a:blip r:embed="rId3">
            <a:alphaModFix/>
          </a:blip>
          <a:srcRect l="79111" t="60443" b="9333"/>
          <a:stretch/>
        </p:blipFill>
        <p:spPr>
          <a:xfrm>
            <a:off x="-462436" y="2342274"/>
            <a:ext cx="2467348" cy="4759706"/>
          </a:xfrm>
          <a:prstGeom prst="rect">
            <a:avLst/>
          </a:prstGeom>
          <a:noFill/>
          <a:ln>
            <a:noFill/>
          </a:ln>
        </p:spPr>
      </p:pic>
      <p:pic>
        <p:nvPicPr>
          <p:cNvPr id="1110" name="Google Shape;1110;p15"/>
          <p:cNvPicPr preferRelativeResize="0"/>
          <p:nvPr/>
        </p:nvPicPr>
        <p:blipFill rotWithShape="1">
          <a:blip r:embed="rId4">
            <a:alphaModFix/>
          </a:blip>
          <a:srcRect l="83658" t="36888" b="49777"/>
          <a:stretch/>
        </p:blipFill>
        <p:spPr>
          <a:xfrm>
            <a:off x="165480" y="362273"/>
            <a:ext cx="605758" cy="658983"/>
          </a:xfrm>
          <a:prstGeom prst="rect">
            <a:avLst/>
          </a:prstGeom>
          <a:noFill/>
          <a:ln>
            <a:noFill/>
          </a:ln>
        </p:spPr>
      </p:pic>
      <p:pic>
        <p:nvPicPr>
          <p:cNvPr id="1111" name="Google Shape;1111;p15"/>
          <p:cNvPicPr preferRelativeResize="0"/>
          <p:nvPr/>
        </p:nvPicPr>
        <p:blipFill rotWithShape="1">
          <a:blip r:embed="rId5">
            <a:alphaModFix/>
          </a:blip>
          <a:srcRect l="12987" t="26830" r="75844" b="43247"/>
          <a:stretch/>
        </p:blipFill>
        <p:spPr>
          <a:xfrm>
            <a:off x="8301446" y="380445"/>
            <a:ext cx="842554" cy="862149"/>
          </a:xfrm>
          <a:prstGeom prst="rect">
            <a:avLst/>
          </a:prstGeom>
          <a:noFill/>
          <a:ln>
            <a:noFill/>
          </a:ln>
        </p:spPr>
      </p:pic>
      <p:pic>
        <p:nvPicPr>
          <p:cNvPr id="1112" name="Google Shape;1112;p15"/>
          <p:cNvPicPr preferRelativeResize="0"/>
          <p:nvPr/>
        </p:nvPicPr>
        <p:blipFill rotWithShape="1">
          <a:blip r:embed="rId5">
            <a:alphaModFix/>
          </a:blip>
          <a:srcRect l="12987" t="26830" r="75844" b="43247"/>
          <a:stretch/>
        </p:blipFill>
        <p:spPr>
          <a:xfrm>
            <a:off x="7336087" y="260689"/>
            <a:ext cx="842554" cy="862149"/>
          </a:xfrm>
          <a:prstGeom prst="rect">
            <a:avLst/>
          </a:prstGeom>
          <a:noFill/>
          <a:ln>
            <a:noFill/>
          </a:ln>
        </p:spPr>
      </p:pic>
      <p:pic>
        <p:nvPicPr>
          <p:cNvPr id="1113" name="Google Shape;1113;p15"/>
          <p:cNvPicPr preferRelativeResize="0"/>
          <p:nvPr/>
        </p:nvPicPr>
        <p:blipFill rotWithShape="1">
          <a:blip r:embed="rId3">
            <a:alphaModFix/>
          </a:blip>
          <a:srcRect t="9905" r="71460" b="70286"/>
          <a:stretch/>
        </p:blipFill>
        <p:spPr>
          <a:xfrm>
            <a:off x="7213283" y="-56375"/>
            <a:ext cx="1930717" cy="1786826"/>
          </a:xfrm>
          <a:prstGeom prst="rect">
            <a:avLst/>
          </a:prstGeom>
          <a:noFill/>
          <a:ln>
            <a:noFill/>
          </a:ln>
        </p:spPr>
      </p:pic>
      <p:pic>
        <p:nvPicPr>
          <p:cNvPr id="6" name="Picture 5">
            <a:extLst>
              <a:ext uri="{FF2B5EF4-FFF2-40B4-BE49-F238E27FC236}">
                <a16:creationId xmlns:a16="http://schemas.microsoft.com/office/drawing/2014/main" id="{7A251237-3D5F-41F4-A9F5-7B1F2B59168D}"/>
              </a:ext>
            </a:extLst>
          </p:cNvPr>
          <p:cNvPicPr>
            <a:picLocks noChangeAspect="1"/>
          </p:cNvPicPr>
          <p:nvPr/>
        </p:nvPicPr>
        <p:blipFill>
          <a:blip r:embed="rId6"/>
          <a:stretch>
            <a:fillRect/>
          </a:stretch>
        </p:blipFill>
        <p:spPr>
          <a:xfrm>
            <a:off x="1518081" y="0"/>
            <a:ext cx="6400799" cy="6858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pic>
        <p:nvPicPr>
          <p:cNvPr id="1123" name="Google Shape;1123;p16"/>
          <p:cNvPicPr preferRelativeResize="0"/>
          <p:nvPr/>
        </p:nvPicPr>
        <p:blipFill rotWithShape="1">
          <a:blip r:embed="rId3">
            <a:alphaModFix/>
          </a:blip>
          <a:srcRect l="79111" t="60443" b="9333"/>
          <a:stretch/>
        </p:blipFill>
        <p:spPr>
          <a:xfrm>
            <a:off x="-462436" y="2342274"/>
            <a:ext cx="2467348" cy="4759706"/>
          </a:xfrm>
          <a:prstGeom prst="rect">
            <a:avLst/>
          </a:prstGeom>
          <a:noFill/>
          <a:ln>
            <a:noFill/>
          </a:ln>
        </p:spPr>
      </p:pic>
      <p:pic>
        <p:nvPicPr>
          <p:cNvPr id="1124" name="Google Shape;1124;p16"/>
          <p:cNvPicPr preferRelativeResize="0"/>
          <p:nvPr/>
        </p:nvPicPr>
        <p:blipFill rotWithShape="1">
          <a:blip r:embed="rId4">
            <a:alphaModFix/>
          </a:blip>
          <a:srcRect l="83658" t="36888" b="49777"/>
          <a:stretch/>
        </p:blipFill>
        <p:spPr>
          <a:xfrm>
            <a:off x="468359" y="758254"/>
            <a:ext cx="605758" cy="658983"/>
          </a:xfrm>
          <a:prstGeom prst="rect">
            <a:avLst/>
          </a:prstGeom>
          <a:noFill/>
          <a:ln>
            <a:noFill/>
          </a:ln>
        </p:spPr>
      </p:pic>
      <p:pic>
        <p:nvPicPr>
          <p:cNvPr id="1125" name="Google Shape;1125;p16"/>
          <p:cNvPicPr preferRelativeResize="0"/>
          <p:nvPr/>
        </p:nvPicPr>
        <p:blipFill rotWithShape="1">
          <a:blip r:embed="rId5">
            <a:alphaModFix/>
          </a:blip>
          <a:srcRect l="12987" t="26830" r="75844" b="43247"/>
          <a:stretch/>
        </p:blipFill>
        <p:spPr>
          <a:xfrm>
            <a:off x="1600178" y="420908"/>
            <a:ext cx="842554" cy="862149"/>
          </a:xfrm>
          <a:prstGeom prst="rect">
            <a:avLst/>
          </a:prstGeom>
          <a:noFill/>
          <a:ln>
            <a:noFill/>
          </a:ln>
        </p:spPr>
      </p:pic>
      <p:pic>
        <p:nvPicPr>
          <p:cNvPr id="1126" name="Google Shape;1126;p16"/>
          <p:cNvPicPr preferRelativeResize="0"/>
          <p:nvPr/>
        </p:nvPicPr>
        <p:blipFill rotWithShape="1">
          <a:blip r:embed="rId5">
            <a:alphaModFix/>
          </a:blip>
          <a:srcRect l="12987" t="26830" r="75844" b="43247"/>
          <a:stretch/>
        </p:blipFill>
        <p:spPr>
          <a:xfrm>
            <a:off x="7334400" y="242657"/>
            <a:ext cx="842554" cy="862149"/>
          </a:xfrm>
          <a:prstGeom prst="rect">
            <a:avLst/>
          </a:prstGeom>
          <a:noFill/>
          <a:ln>
            <a:noFill/>
          </a:ln>
        </p:spPr>
      </p:pic>
      <p:pic>
        <p:nvPicPr>
          <p:cNvPr id="1127" name="Google Shape;1127;p16"/>
          <p:cNvPicPr preferRelativeResize="0"/>
          <p:nvPr/>
        </p:nvPicPr>
        <p:blipFill rotWithShape="1">
          <a:blip r:embed="rId3">
            <a:alphaModFix/>
          </a:blip>
          <a:srcRect t="9905" r="71460" b="70286"/>
          <a:stretch/>
        </p:blipFill>
        <p:spPr>
          <a:xfrm>
            <a:off x="7671432" y="-135159"/>
            <a:ext cx="1930717" cy="1786826"/>
          </a:xfrm>
          <a:prstGeom prst="rect">
            <a:avLst/>
          </a:prstGeom>
          <a:noFill/>
          <a:ln>
            <a:noFill/>
          </a:ln>
        </p:spPr>
      </p:pic>
      <p:sp>
        <p:nvSpPr>
          <p:cNvPr id="5" name="Rectangle 4">
            <a:extLst>
              <a:ext uri="{FF2B5EF4-FFF2-40B4-BE49-F238E27FC236}">
                <a16:creationId xmlns:a16="http://schemas.microsoft.com/office/drawing/2014/main" id="{95F693C8-B8CF-4F36-99D1-2D3E15C489EF}"/>
              </a:ext>
            </a:extLst>
          </p:cNvPr>
          <p:cNvSpPr/>
          <p:nvPr/>
        </p:nvSpPr>
        <p:spPr>
          <a:xfrm>
            <a:off x="1746341" y="814822"/>
            <a:ext cx="6005744" cy="579967"/>
          </a:xfrm>
          <a:prstGeom prst="rect">
            <a:avLst/>
          </a:prstGeom>
        </p:spPr>
        <p:txBody>
          <a:bodyPr wrap="square">
            <a:spAutoFit/>
          </a:bodyPr>
          <a:lstStyle/>
          <a:p>
            <a:pPr algn="just">
              <a:lnSpc>
                <a:spcPct val="150000"/>
              </a:lnSpc>
            </a:pPr>
            <a:r>
              <a:rPr lang="en-US" sz="2400" kern="100" dirty="0">
                <a:latin typeface="Times New Roman" panose="02020603050405020304" pitchFamily="18" charset="0"/>
                <a:ea typeface="SimSun" panose="02010600030101010101" pitchFamily="2" charset="-122"/>
              </a:rPr>
              <a:t>a. </a:t>
            </a:r>
            <a:r>
              <a:rPr lang="en-US" sz="2400" kern="100" dirty="0" err="1">
                <a:latin typeface="Times New Roman" panose="02020603050405020304" pitchFamily="18" charset="0"/>
                <a:ea typeface="SimSun" panose="02010600030101010101" pitchFamily="2" charset="-122"/>
              </a:rPr>
              <a:t>Trên</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cây</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chim</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hót</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líu</a:t>
            </a:r>
            <a:r>
              <a:rPr lang="en-US" sz="2400" kern="100" dirty="0">
                <a:latin typeface="Times New Roman" panose="02020603050405020304" pitchFamily="18" charset="0"/>
                <a:ea typeface="SimSun" panose="02010600030101010101" pitchFamily="2" charset="-122"/>
              </a:rPr>
              <a:t> lo.</a:t>
            </a:r>
          </a:p>
        </p:txBody>
      </p:sp>
      <p:sp>
        <p:nvSpPr>
          <p:cNvPr id="6" name="Rectangle 5">
            <a:extLst>
              <a:ext uri="{FF2B5EF4-FFF2-40B4-BE49-F238E27FC236}">
                <a16:creationId xmlns:a16="http://schemas.microsoft.com/office/drawing/2014/main" id="{7260CEC7-D293-4C46-801E-B875ECE5685F}"/>
              </a:ext>
            </a:extLst>
          </p:cNvPr>
          <p:cNvSpPr/>
          <p:nvPr/>
        </p:nvSpPr>
        <p:spPr>
          <a:xfrm>
            <a:off x="1872238" y="1879344"/>
            <a:ext cx="4572000" cy="579967"/>
          </a:xfrm>
          <a:prstGeom prst="rect">
            <a:avLst/>
          </a:prstGeom>
        </p:spPr>
        <p:txBody>
          <a:bodyPr>
            <a:spAutoFit/>
          </a:bodyPr>
          <a:lstStyle/>
          <a:p>
            <a:pPr lvl="0" algn="just">
              <a:lnSpc>
                <a:spcPct val="150000"/>
              </a:lnSpc>
            </a:pPr>
            <a:r>
              <a:rPr lang="en-US" sz="2400" kern="100" dirty="0">
                <a:latin typeface="Times New Roman" panose="02020603050405020304" pitchFamily="18" charset="0"/>
                <a:ea typeface="SimSun" panose="02010600030101010101" pitchFamily="2" charset="-122"/>
              </a:rPr>
              <a:t>b. </a:t>
            </a:r>
            <a:r>
              <a:rPr lang="en-US" sz="2400" kern="100" dirty="0" err="1">
                <a:latin typeface="Times New Roman" panose="02020603050405020304" pitchFamily="18" charset="0"/>
                <a:ea typeface="SimSun" panose="02010600030101010101" pitchFamily="2" charset="-122"/>
              </a:rPr>
              <a:t>Sáng</a:t>
            </a:r>
            <a:r>
              <a:rPr lang="en-US" sz="2400" kern="100" dirty="0">
                <a:latin typeface="Times New Roman" panose="02020603050405020304" pitchFamily="18" charset="0"/>
                <a:ea typeface="SimSun" panose="02010600030101010101" pitchFamily="2" charset="-122"/>
              </a:rPr>
              <a:t> nay, </a:t>
            </a:r>
            <a:r>
              <a:rPr lang="en-US" sz="2400" kern="100" dirty="0" err="1">
                <a:latin typeface="Times New Roman" panose="02020603050405020304" pitchFamily="18" charset="0"/>
                <a:ea typeface="SimSun" panose="02010600030101010101" pitchFamily="2" charset="-122"/>
              </a:rPr>
              <a:t>chúng</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em</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đi</a:t>
            </a:r>
            <a:r>
              <a:rPr lang="en-US" sz="2400" kern="100" dirty="0">
                <a:latin typeface="Times New Roman" panose="02020603050405020304" pitchFamily="18" charset="0"/>
                <a:ea typeface="SimSun" panose="02010600030101010101" pitchFamily="2" charset="-122"/>
              </a:rPr>
              <a:t> lao </a:t>
            </a:r>
            <a:r>
              <a:rPr lang="en-US" sz="2400" kern="100" dirty="0" err="1">
                <a:latin typeface="Times New Roman" panose="02020603050405020304" pitchFamily="18" charset="0"/>
                <a:ea typeface="SimSun" panose="02010600030101010101" pitchFamily="2" charset="-122"/>
              </a:rPr>
              <a:t>động</a:t>
            </a:r>
            <a:r>
              <a:rPr lang="en-US" sz="2400" kern="100" dirty="0">
                <a:latin typeface="Times New Roman" panose="02020603050405020304" pitchFamily="18" charset="0"/>
                <a:ea typeface="SimSun" panose="02010600030101010101" pitchFamily="2" charset="-122"/>
              </a:rPr>
              <a:t>.</a:t>
            </a:r>
          </a:p>
        </p:txBody>
      </p:sp>
      <p:sp>
        <p:nvSpPr>
          <p:cNvPr id="7" name="Rectangle 6">
            <a:extLst>
              <a:ext uri="{FF2B5EF4-FFF2-40B4-BE49-F238E27FC236}">
                <a16:creationId xmlns:a16="http://schemas.microsoft.com/office/drawing/2014/main" id="{112C897A-C2BE-42B6-9CE0-2F63095D62B3}"/>
              </a:ext>
            </a:extLst>
          </p:cNvPr>
          <p:cNvSpPr/>
          <p:nvPr/>
        </p:nvSpPr>
        <p:spPr>
          <a:xfrm>
            <a:off x="2021455" y="3707149"/>
            <a:ext cx="4572000" cy="1133965"/>
          </a:xfrm>
          <a:prstGeom prst="rect">
            <a:avLst/>
          </a:prstGeom>
        </p:spPr>
        <p:txBody>
          <a:bodyPr>
            <a:spAutoFit/>
          </a:bodyPr>
          <a:lstStyle/>
          <a:p>
            <a:pPr lvl="0" algn="just">
              <a:lnSpc>
                <a:spcPct val="150000"/>
              </a:lnSpc>
            </a:pPr>
            <a:r>
              <a:rPr lang="en-US" sz="2400" kern="100" dirty="0">
                <a:latin typeface="Times New Roman" panose="02020603050405020304" pitchFamily="18" charset="0"/>
                <a:ea typeface="SimSun" panose="02010600030101010101" pitchFamily="2" charset="-122"/>
              </a:rPr>
              <a:t>c. </a:t>
            </a:r>
            <a:r>
              <a:rPr lang="en-US" sz="2400" kern="100" dirty="0" err="1">
                <a:latin typeface="Times New Roman" panose="02020603050405020304" pitchFamily="18" charset="0"/>
                <a:ea typeface="SimSun" panose="02010600030101010101" pitchFamily="2" charset="-122"/>
              </a:rPr>
              <a:t>Vì</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rét</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những</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cây</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bàng</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rụng</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hết</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lá</a:t>
            </a:r>
            <a:r>
              <a:rPr lang="en-US" sz="2400" kern="100" dirty="0">
                <a:latin typeface="Times New Roman" panose="02020603050405020304" pitchFamily="18" charset="0"/>
                <a:ea typeface="SimSun" panose="02010600030101010101" pitchFamily="2" charset="-122"/>
              </a:rPr>
              <a:t>.</a:t>
            </a:r>
          </a:p>
        </p:txBody>
      </p:sp>
      <p:cxnSp>
        <p:nvCxnSpPr>
          <p:cNvPr id="22" name="Straight Connector 21">
            <a:extLst>
              <a:ext uri="{FF2B5EF4-FFF2-40B4-BE49-F238E27FC236}">
                <a16:creationId xmlns:a16="http://schemas.microsoft.com/office/drawing/2014/main" id="{B25308D1-8E47-490D-B104-8F10F76C1CFC}"/>
              </a:ext>
            </a:extLst>
          </p:cNvPr>
          <p:cNvCxnSpPr>
            <a:cxnSpLocks/>
          </p:cNvCxnSpPr>
          <p:nvPr/>
        </p:nvCxnSpPr>
        <p:spPr>
          <a:xfrm>
            <a:off x="2058097" y="1407914"/>
            <a:ext cx="1083076" cy="16320"/>
          </a:xfrm>
          <a:prstGeom prst="line">
            <a:avLst/>
          </a:prstGeom>
          <a:ln w="571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181CC809-8E8D-461E-ADEE-DCCDF3B19FDC}"/>
              </a:ext>
            </a:extLst>
          </p:cNvPr>
          <p:cNvCxnSpPr>
            <a:cxnSpLocks/>
          </p:cNvCxnSpPr>
          <p:nvPr/>
        </p:nvCxnSpPr>
        <p:spPr>
          <a:xfrm>
            <a:off x="2263805" y="2430205"/>
            <a:ext cx="1083076" cy="16320"/>
          </a:xfrm>
          <a:prstGeom prst="line">
            <a:avLst/>
          </a:prstGeom>
          <a:ln w="5715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7CD2987E-52B2-45BF-BF1A-C6F7A2427CE0}"/>
              </a:ext>
            </a:extLst>
          </p:cNvPr>
          <p:cNvCxnSpPr>
            <a:cxnSpLocks/>
          </p:cNvCxnSpPr>
          <p:nvPr/>
        </p:nvCxnSpPr>
        <p:spPr>
          <a:xfrm flipV="1">
            <a:off x="2388092" y="4256730"/>
            <a:ext cx="834502" cy="17855"/>
          </a:xfrm>
          <a:prstGeom prst="line">
            <a:avLst/>
          </a:prstGeom>
          <a:ln w="57150"/>
        </p:spPr>
        <p:style>
          <a:lnRef idx="1">
            <a:schemeClr val="dk1"/>
          </a:lnRef>
          <a:fillRef idx="0">
            <a:schemeClr val="dk1"/>
          </a:fillRef>
          <a:effectRef idx="0">
            <a:schemeClr val="dk1"/>
          </a:effectRef>
          <a:fontRef idx="minor">
            <a:schemeClr val="tx1"/>
          </a:fontRef>
        </p:style>
      </p:cxnSp>
      <p:sp>
        <p:nvSpPr>
          <p:cNvPr id="33" name="Arrow: Right 32">
            <a:extLst>
              <a:ext uri="{FF2B5EF4-FFF2-40B4-BE49-F238E27FC236}">
                <a16:creationId xmlns:a16="http://schemas.microsoft.com/office/drawing/2014/main" id="{6659B0E9-110B-4CE2-B653-367FDCCF364A}"/>
              </a:ext>
            </a:extLst>
          </p:cNvPr>
          <p:cNvSpPr/>
          <p:nvPr/>
        </p:nvSpPr>
        <p:spPr>
          <a:xfrm>
            <a:off x="1811618" y="1675485"/>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4" name="Rectangle 33">
            <a:extLst>
              <a:ext uri="{FF2B5EF4-FFF2-40B4-BE49-F238E27FC236}">
                <a16:creationId xmlns:a16="http://schemas.microsoft.com/office/drawing/2014/main" id="{73E37A7D-2D3E-47B7-B080-BCBE818497AA}"/>
              </a:ext>
            </a:extLst>
          </p:cNvPr>
          <p:cNvSpPr/>
          <p:nvPr/>
        </p:nvSpPr>
        <p:spPr>
          <a:xfrm>
            <a:off x="2318223" y="1433851"/>
            <a:ext cx="3120033"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Đầu</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câu</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chỉ</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nơi</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chố</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n.</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35" name="Arrow: Right 34">
            <a:extLst>
              <a:ext uri="{FF2B5EF4-FFF2-40B4-BE49-F238E27FC236}">
                <a16:creationId xmlns:a16="http://schemas.microsoft.com/office/drawing/2014/main" id="{2258F509-112B-49E8-82FA-66183EAB48F2}"/>
              </a:ext>
            </a:extLst>
          </p:cNvPr>
          <p:cNvSpPr/>
          <p:nvPr/>
        </p:nvSpPr>
        <p:spPr>
          <a:xfrm>
            <a:off x="2094558" y="3132628"/>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6" name="Rectangle 35">
            <a:extLst>
              <a:ext uri="{FF2B5EF4-FFF2-40B4-BE49-F238E27FC236}">
                <a16:creationId xmlns:a16="http://schemas.microsoft.com/office/drawing/2014/main" id="{050BF44C-4024-4D50-9F9D-AB9B749BC4D4}"/>
              </a:ext>
            </a:extLst>
          </p:cNvPr>
          <p:cNvSpPr/>
          <p:nvPr/>
        </p:nvSpPr>
        <p:spPr>
          <a:xfrm>
            <a:off x="2601163" y="2890994"/>
            <a:ext cx="3169322"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Đầu</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câu</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chỉ</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thời</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gian</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37" name="Arrow: Right 36">
            <a:extLst>
              <a:ext uri="{FF2B5EF4-FFF2-40B4-BE49-F238E27FC236}">
                <a16:creationId xmlns:a16="http://schemas.microsoft.com/office/drawing/2014/main" id="{1857BB90-BD45-468F-BCCB-1FDF988A5A9B}"/>
              </a:ext>
            </a:extLst>
          </p:cNvPr>
          <p:cNvSpPr/>
          <p:nvPr/>
        </p:nvSpPr>
        <p:spPr>
          <a:xfrm>
            <a:off x="2344748" y="5160658"/>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8" name="Rectangle 37">
            <a:extLst>
              <a:ext uri="{FF2B5EF4-FFF2-40B4-BE49-F238E27FC236}">
                <a16:creationId xmlns:a16="http://schemas.microsoft.com/office/drawing/2014/main" id="{AF4725BA-4D89-4BCE-A5D1-F7A597DCA265}"/>
              </a:ext>
            </a:extLst>
          </p:cNvPr>
          <p:cNvSpPr/>
          <p:nvPr/>
        </p:nvSpPr>
        <p:spPr>
          <a:xfrm>
            <a:off x="2999459" y="4758885"/>
            <a:ext cx="3933832"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Đầu</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câu</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chỉ</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nguyên</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nhân</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arn(inVertical)">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inVertical)">
                                      <p:cBhvr>
                                        <p:cTn id="31" dur="500"/>
                                        <p:tgtEl>
                                          <p:spTgt spid="3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arn(inVertical)">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arn(inVertical)">
                                      <p:cBhvr>
                                        <p:cTn id="44" dur="500"/>
                                        <p:tgtEl>
                                          <p:spTgt spid="2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arn(inVertical)">
                                      <p:cBhvr>
                                        <p:cTn id="47" dur="500"/>
                                        <p:tgtEl>
                                          <p:spTgt spid="3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barn(inVertical)">
                                      <p:cBhvr>
                                        <p:cTn id="5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3" grpId="0" animBg="1"/>
      <p:bldP spid="34" grpId="0"/>
      <p:bldP spid="35" grpId="0" animBg="1"/>
      <p:bldP spid="36" grpId="0"/>
      <p:bldP spid="37" grpId="0" animBg="1"/>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pic>
        <p:nvPicPr>
          <p:cNvPr id="1123" name="Google Shape;1123;p16"/>
          <p:cNvPicPr preferRelativeResize="0"/>
          <p:nvPr/>
        </p:nvPicPr>
        <p:blipFill rotWithShape="1">
          <a:blip r:embed="rId3">
            <a:alphaModFix/>
          </a:blip>
          <a:srcRect l="79111" t="60443" b="9333"/>
          <a:stretch/>
        </p:blipFill>
        <p:spPr>
          <a:xfrm>
            <a:off x="-462436" y="2342274"/>
            <a:ext cx="2467348" cy="4759706"/>
          </a:xfrm>
          <a:prstGeom prst="rect">
            <a:avLst/>
          </a:prstGeom>
          <a:noFill/>
          <a:ln>
            <a:noFill/>
          </a:ln>
        </p:spPr>
      </p:pic>
      <p:pic>
        <p:nvPicPr>
          <p:cNvPr id="1124" name="Google Shape;1124;p16"/>
          <p:cNvPicPr preferRelativeResize="0"/>
          <p:nvPr/>
        </p:nvPicPr>
        <p:blipFill rotWithShape="1">
          <a:blip r:embed="rId4">
            <a:alphaModFix/>
          </a:blip>
          <a:srcRect l="83658" t="36888" b="49777"/>
          <a:stretch/>
        </p:blipFill>
        <p:spPr>
          <a:xfrm>
            <a:off x="468359" y="758254"/>
            <a:ext cx="605758" cy="658983"/>
          </a:xfrm>
          <a:prstGeom prst="rect">
            <a:avLst/>
          </a:prstGeom>
          <a:noFill/>
          <a:ln>
            <a:noFill/>
          </a:ln>
        </p:spPr>
      </p:pic>
      <p:pic>
        <p:nvPicPr>
          <p:cNvPr id="1125" name="Google Shape;1125;p16"/>
          <p:cNvPicPr preferRelativeResize="0"/>
          <p:nvPr/>
        </p:nvPicPr>
        <p:blipFill rotWithShape="1">
          <a:blip r:embed="rId5">
            <a:alphaModFix/>
          </a:blip>
          <a:srcRect l="12987" t="26830" r="75844" b="43247"/>
          <a:stretch/>
        </p:blipFill>
        <p:spPr>
          <a:xfrm>
            <a:off x="1600178" y="420908"/>
            <a:ext cx="842554" cy="862149"/>
          </a:xfrm>
          <a:prstGeom prst="rect">
            <a:avLst/>
          </a:prstGeom>
          <a:noFill/>
          <a:ln>
            <a:noFill/>
          </a:ln>
        </p:spPr>
      </p:pic>
      <p:pic>
        <p:nvPicPr>
          <p:cNvPr id="1126" name="Google Shape;1126;p16"/>
          <p:cNvPicPr preferRelativeResize="0"/>
          <p:nvPr/>
        </p:nvPicPr>
        <p:blipFill rotWithShape="1">
          <a:blip r:embed="rId5">
            <a:alphaModFix/>
          </a:blip>
          <a:srcRect l="12987" t="26830" r="75844" b="43247"/>
          <a:stretch/>
        </p:blipFill>
        <p:spPr>
          <a:xfrm>
            <a:off x="7334400" y="242657"/>
            <a:ext cx="842554" cy="862149"/>
          </a:xfrm>
          <a:prstGeom prst="rect">
            <a:avLst/>
          </a:prstGeom>
          <a:noFill/>
          <a:ln>
            <a:noFill/>
          </a:ln>
        </p:spPr>
      </p:pic>
      <p:pic>
        <p:nvPicPr>
          <p:cNvPr id="1127" name="Google Shape;1127;p16"/>
          <p:cNvPicPr preferRelativeResize="0"/>
          <p:nvPr/>
        </p:nvPicPr>
        <p:blipFill rotWithShape="1">
          <a:blip r:embed="rId3">
            <a:alphaModFix/>
          </a:blip>
          <a:srcRect t="9905" r="71460" b="70286"/>
          <a:stretch/>
        </p:blipFill>
        <p:spPr>
          <a:xfrm>
            <a:off x="6610621" y="673731"/>
            <a:ext cx="1930717" cy="1786826"/>
          </a:xfrm>
          <a:prstGeom prst="rect">
            <a:avLst/>
          </a:prstGeom>
          <a:noFill/>
          <a:ln>
            <a:noFill/>
          </a:ln>
        </p:spPr>
      </p:pic>
      <p:sp>
        <p:nvSpPr>
          <p:cNvPr id="8" name="Rectangle 7">
            <a:extLst>
              <a:ext uri="{FF2B5EF4-FFF2-40B4-BE49-F238E27FC236}">
                <a16:creationId xmlns:a16="http://schemas.microsoft.com/office/drawing/2014/main" id="{936F4CF1-230E-413D-8172-0E8CEA67F74C}"/>
              </a:ext>
            </a:extLst>
          </p:cNvPr>
          <p:cNvSpPr/>
          <p:nvPr/>
        </p:nvSpPr>
        <p:spPr>
          <a:xfrm>
            <a:off x="1568020" y="1187042"/>
            <a:ext cx="4572000" cy="1133965"/>
          </a:xfrm>
          <a:prstGeom prst="rect">
            <a:avLst/>
          </a:prstGeom>
        </p:spPr>
        <p:txBody>
          <a:bodyPr>
            <a:spAutoFit/>
          </a:bodyPr>
          <a:lstStyle/>
          <a:p>
            <a:pPr lvl="0" algn="just">
              <a:lnSpc>
                <a:spcPct val="150000"/>
              </a:lnSpc>
            </a:pPr>
            <a:r>
              <a:rPr lang="en-US" sz="2400" kern="100" dirty="0">
                <a:latin typeface="Times New Roman" panose="02020603050405020304" pitchFamily="18" charset="0"/>
                <a:ea typeface="SimSun" panose="02010600030101010101" pitchFamily="2" charset="-122"/>
              </a:rPr>
              <a:t>d. </a:t>
            </a:r>
            <a:r>
              <a:rPr lang="en-US" sz="2400" kern="100" dirty="0" err="1">
                <a:latin typeface="Times New Roman" panose="02020603050405020304" pitchFamily="18" charset="0"/>
                <a:ea typeface="SimSun" panose="02010600030101010101" pitchFamily="2" charset="-122"/>
              </a:rPr>
              <a:t>Để</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đạt</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học</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sinh</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giỏi</a:t>
            </a:r>
            <a:r>
              <a:rPr lang="en-US" sz="2400" kern="100" dirty="0">
                <a:latin typeface="Times New Roman" panose="02020603050405020304" pitchFamily="18" charset="0"/>
                <a:ea typeface="SimSun" panose="02010600030101010101" pitchFamily="2" charset="-122"/>
              </a:rPr>
              <a:t>, Nam </a:t>
            </a:r>
            <a:r>
              <a:rPr lang="en-US" sz="2400" kern="100" dirty="0" err="1">
                <a:latin typeface="Times New Roman" panose="02020603050405020304" pitchFamily="18" charset="0"/>
                <a:ea typeface="SimSun" panose="02010600030101010101" pitchFamily="2" charset="-122"/>
              </a:rPr>
              <a:t>đã</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cố</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gắng</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chăm</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chỉ</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học</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tập</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tốt</a:t>
            </a:r>
            <a:r>
              <a:rPr lang="en-US" sz="2400" kern="100" dirty="0">
                <a:latin typeface="Times New Roman" panose="02020603050405020304" pitchFamily="18" charset="0"/>
                <a:ea typeface="SimSun" panose="02010600030101010101" pitchFamily="2" charset="-122"/>
              </a:rPr>
              <a:t>.</a:t>
            </a:r>
          </a:p>
        </p:txBody>
      </p:sp>
      <p:sp>
        <p:nvSpPr>
          <p:cNvPr id="9" name="Rectangle 8">
            <a:extLst>
              <a:ext uri="{FF2B5EF4-FFF2-40B4-BE49-F238E27FC236}">
                <a16:creationId xmlns:a16="http://schemas.microsoft.com/office/drawing/2014/main" id="{D033368F-1FAE-42BD-A8A9-6F41C234AE09}"/>
              </a:ext>
            </a:extLst>
          </p:cNvPr>
          <p:cNvSpPr/>
          <p:nvPr/>
        </p:nvSpPr>
        <p:spPr>
          <a:xfrm>
            <a:off x="1600178" y="3388791"/>
            <a:ext cx="4572000" cy="1687963"/>
          </a:xfrm>
          <a:prstGeom prst="rect">
            <a:avLst/>
          </a:prstGeom>
        </p:spPr>
        <p:txBody>
          <a:bodyPr>
            <a:spAutoFit/>
          </a:bodyPr>
          <a:lstStyle/>
          <a:p>
            <a:pPr lvl="0" algn="just">
              <a:lnSpc>
                <a:spcPct val="150000"/>
              </a:lnSpc>
            </a:pPr>
            <a:r>
              <a:rPr lang="en-US" sz="2400" kern="100" dirty="0">
                <a:latin typeface="Times New Roman" panose="02020603050405020304" pitchFamily="18" charset="0"/>
                <a:ea typeface="SimSun" panose="02010600030101010101" pitchFamily="2" charset="-122"/>
              </a:rPr>
              <a:t>e. </a:t>
            </a:r>
            <a:r>
              <a:rPr lang="en-US" sz="2400" kern="100" dirty="0" err="1">
                <a:latin typeface="Times New Roman" panose="02020603050405020304" pitchFamily="18" charset="0"/>
                <a:ea typeface="SimSun" panose="02010600030101010101" pitchFamily="2" charset="-122"/>
              </a:rPr>
              <a:t>Bằng</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một</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giọng</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chân</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tình</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thầy</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giáo</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khuyên</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chúng</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em</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cố</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gắng</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học</a:t>
            </a:r>
            <a:r>
              <a:rPr lang="en-US" sz="2400" kern="100" dirty="0">
                <a:latin typeface="Times New Roman" panose="02020603050405020304" pitchFamily="18" charset="0"/>
                <a:ea typeface="SimSun" panose="02010600030101010101" pitchFamily="2" charset="-122"/>
              </a:rPr>
              <a:t> </a:t>
            </a:r>
            <a:r>
              <a:rPr lang="en-US" sz="2400" kern="100" dirty="0" err="1">
                <a:latin typeface="Times New Roman" panose="02020603050405020304" pitchFamily="18" charset="0"/>
                <a:ea typeface="SimSun" panose="02010600030101010101" pitchFamily="2" charset="-122"/>
              </a:rPr>
              <a:t>tập</a:t>
            </a:r>
            <a:r>
              <a:rPr lang="en-US" sz="2400" kern="100" dirty="0">
                <a:latin typeface="Times New Roman" panose="02020603050405020304" pitchFamily="18" charset="0"/>
                <a:ea typeface="SimSun" panose="02010600030101010101" pitchFamily="2" charset="-122"/>
              </a:rPr>
              <a:t>.</a:t>
            </a:r>
          </a:p>
        </p:txBody>
      </p:sp>
      <p:cxnSp>
        <p:nvCxnSpPr>
          <p:cNvPr id="28" name="Straight Connector 27">
            <a:extLst>
              <a:ext uri="{FF2B5EF4-FFF2-40B4-BE49-F238E27FC236}">
                <a16:creationId xmlns:a16="http://schemas.microsoft.com/office/drawing/2014/main" id="{2B5AC13F-971F-41F8-8561-A2F24C0CBFD0}"/>
              </a:ext>
            </a:extLst>
          </p:cNvPr>
          <p:cNvCxnSpPr>
            <a:cxnSpLocks/>
          </p:cNvCxnSpPr>
          <p:nvPr/>
        </p:nvCxnSpPr>
        <p:spPr>
          <a:xfrm flipV="1">
            <a:off x="2004912" y="1736583"/>
            <a:ext cx="2538383" cy="45995"/>
          </a:xfrm>
          <a:prstGeom prst="line">
            <a:avLst/>
          </a:prstGeom>
          <a:ln w="5715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0E95EF07-6499-4BA6-A757-A2EB116D93BB}"/>
              </a:ext>
            </a:extLst>
          </p:cNvPr>
          <p:cNvCxnSpPr>
            <a:cxnSpLocks/>
          </p:cNvCxnSpPr>
          <p:nvPr/>
        </p:nvCxnSpPr>
        <p:spPr>
          <a:xfrm flipV="1">
            <a:off x="2004912" y="3926887"/>
            <a:ext cx="3355760" cy="10517"/>
          </a:xfrm>
          <a:prstGeom prst="line">
            <a:avLst/>
          </a:prstGeom>
          <a:ln w="57150"/>
        </p:spPr>
        <p:style>
          <a:lnRef idx="1">
            <a:schemeClr val="dk1"/>
          </a:lnRef>
          <a:fillRef idx="0">
            <a:schemeClr val="dk1"/>
          </a:fillRef>
          <a:effectRef idx="0">
            <a:schemeClr val="dk1"/>
          </a:effectRef>
          <a:fontRef idx="minor">
            <a:schemeClr val="tx1"/>
          </a:fontRef>
        </p:style>
      </p:cxnSp>
      <p:sp>
        <p:nvSpPr>
          <p:cNvPr id="33" name="Arrow: Right 32">
            <a:extLst>
              <a:ext uri="{FF2B5EF4-FFF2-40B4-BE49-F238E27FC236}">
                <a16:creationId xmlns:a16="http://schemas.microsoft.com/office/drawing/2014/main" id="{6659B0E9-110B-4CE2-B653-367FDCCF364A}"/>
              </a:ext>
            </a:extLst>
          </p:cNvPr>
          <p:cNvSpPr/>
          <p:nvPr/>
        </p:nvSpPr>
        <p:spPr>
          <a:xfrm>
            <a:off x="1750108" y="2725472"/>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4" name="Rectangle 33">
            <a:extLst>
              <a:ext uri="{FF2B5EF4-FFF2-40B4-BE49-F238E27FC236}">
                <a16:creationId xmlns:a16="http://schemas.microsoft.com/office/drawing/2014/main" id="{73E37A7D-2D3E-47B7-B080-BCBE818497AA}"/>
              </a:ext>
            </a:extLst>
          </p:cNvPr>
          <p:cNvSpPr/>
          <p:nvPr/>
        </p:nvSpPr>
        <p:spPr>
          <a:xfrm>
            <a:off x="2185815" y="2539111"/>
            <a:ext cx="3954205"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Đầu</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câu</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chỉ</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mục</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đích</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sp>
        <p:nvSpPr>
          <p:cNvPr id="35" name="Arrow: Right 34">
            <a:extLst>
              <a:ext uri="{FF2B5EF4-FFF2-40B4-BE49-F238E27FC236}">
                <a16:creationId xmlns:a16="http://schemas.microsoft.com/office/drawing/2014/main" id="{2258F509-112B-49E8-82FA-66183EAB48F2}"/>
              </a:ext>
            </a:extLst>
          </p:cNvPr>
          <p:cNvSpPr/>
          <p:nvPr/>
        </p:nvSpPr>
        <p:spPr>
          <a:xfrm>
            <a:off x="2004912" y="5393672"/>
            <a:ext cx="361807" cy="1652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  </a:t>
            </a:r>
          </a:p>
        </p:txBody>
      </p:sp>
      <p:sp>
        <p:nvSpPr>
          <p:cNvPr id="36" name="Rectangle 35">
            <a:extLst>
              <a:ext uri="{FF2B5EF4-FFF2-40B4-BE49-F238E27FC236}">
                <a16:creationId xmlns:a16="http://schemas.microsoft.com/office/drawing/2014/main" id="{050BF44C-4024-4D50-9F9D-AB9B749BC4D4}"/>
              </a:ext>
            </a:extLst>
          </p:cNvPr>
          <p:cNvSpPr/>
          <p:nvPr/>
        </p:nvSpPr>
        <p:spPr>
          <a:xfrm>
            <a:off x="2661062" y="5103975"/>
            <a:ext cx="3286977"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Đầu</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câu</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chỉ</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cách</a:t>
            </a:r>
            <a:r>
              <a:rPr lang="en-US" sz="2400" b="1" kern="100" noProof="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noProof="0"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thức</a:t>
            </a:r>
            <a:r>
              <a:rPr lang="en-US" sz="24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kumimoji="0" lang="en-US" sz="24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endParaRPr>
          </a:p>
        </p:txBody>
      </p:sp>
      <p:pic>
        <p:nvPicPr>
          <p:cNvPr id="21" name="Google Shape;1127;p16">
            <a:extLst>
              <a:ext uri="{FF2B5EF4-FFF2-40B4-BE49-F238E27FC236}">
                <a16:creationId xmlns:a16="http://schemas.microsoft.com/office/drawing/2014/main" id="{ACD24982-9CD3-46D1-BF93-528B6E42A424}"/>
              </a:ext>
            </a:extLst>
          </p:cNvPr>
          <p:cNvPicPr preferRelativeResize="0"/>
          <p:nvPr/>
        </p:nvPicPr>
        <p:blipFill rotWithShape="1">
          <a:blip r:embed="rId3">
            <a:alphaModFix/>
          </a:blip>
          <a:srcRect t="9905" r="71460" b="70286"/>
          <a:stretch/>
        </p:blipFill>
        <p:spPr>
          <a:xfrm>
            <a:off x="6610621" y="2321007"/>
            <a:ext cx="1930717" cy="1786826"/>
          </a:xfrm>
          <a:prstGeom prst="rect">
            <a:avLst/>
          </a:prstGeom>
          <a:noFill/>
          <a:ln>
            <a:noFill/>
          </a:ln>
        </p:spPr>
      </p:pic>
      <p:pic>
        <p:nvPicPr>
          <p:cNvPr id="23" name="Google Shape;1127;p16">
            <a:extLst>
              <a:ext uri="{FF2B5EF4-FFF2-40B4-BE49-F238E27FC236}">
                <a16:creationId xmlns:a16="http://schemas.microsoft.com/office/drawing/2014/main" id="{BD9212D1-55DC-4541-A9BD-205671039568}"/>
              </a:ext>
            </a:extLst>
          </p:cNvPr>
          <p:cNvPicPr preferRelativeResize="0"/>
          <p:nvPr/>
        </p:nvPicPr>
        <p:blipFill rotWithShape="1">
          <a:blip r:embed="rId3">
            <a:alphaModFix/>
          </a:blip>
          <a:srcRect t="9905" r="71460" b="70286"/>
          <a:stretch/>
        </p:blipFill>
        <p:spPr>
          <a:xfrm>
            <a:off x="6651603" y="4582863"/>
            <a:ext cx="1930717" cy="1786826"/>
          </a:xfrm>
          <a:prstGeom prst="rect">
            <a:avLst/>
          </a:prstGeom>
          <a:noFill/>
          <a:ln>
            <a:noFill/>
          </a:ln>
        </p:spPr>
      </p:pic>
    </p:spTree>
    <p:extLst>
      <p:ext uri="{BB962C8B-B14F-4D97-AF65-F5344CB8AC3E}">
        <p14:creationId xmlns:p14="http://schemas.microsoft.com/office/powerpoint/2010/main" val="29921127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arn(inVertical)">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barn(inVertical)">
                                      <p:cBhvr>
                                        <p:cTn id="35" dur="500"/>
                                        <p:tgtEl>
                                          <p:spTgt spid="35"/>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barn(inVertical)">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3" grpId="0" animBg="1"/>
      <p:bldP spid="34" grpId="0"/>
      <p:bldP spid="35" grpId="0" animBg="1"/>
      <p:bldP spid="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2"/>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841" name="Google Shape;841;p2"/>
          <p:cNvPicPr preferRelativeResize="0"/>
          <p:nvPr/>
        </p:nvPicPr>
        <p:blipFill rotWithShape="1">
          <a:blip r:embed="rId4">
            <a:alphaModFix/>
          </a:blip>
          <a:srcRect r="86061" b="62667"/>
          <a:stretch/>
        </p:blipFill>
        <p:spPr>
          <a:xfrm>
            <a:off x="0" y="291817"/>
            <a:ext cx="2331720" cy="2385226"/>
          </a:xfrm>
          <a:prstGeom prst="rect">
            <a:avLst/>
          </a:prstGeom>
          <a:noFill/>
          <a:ln>
            <a:noFill/>
          </a:ln>
        </p:spPr>
      </p:pic>
      <p:pic>
        <p:nvPicPr>
          <p:cNvPr id="842" name="Google Shape;842;p2"/>
          <p:cNvPicPr preferRelativeResize="0"/>
          <p:nvPr/>
        </p:nvPicPr>
        <p:blipFill rotWithShape="1">
          <a:blip r:embed="rId4">
            <a:alphaModFix/>
          </a:blip>
          <a:srcRect t="49498" r="78939"/>
          <a:stretch/>
        </p:blipFill>
        <p:spPr>
          <a:xfrm rot="-877060">
            <a:off x="-495362" y="3175457"/>
            <a:ext cx="4017352" cy="3679361"/>
          </a:xfrm>
          <a:prstGeom prst="rect">
            <a:avLst/>
          </a:prstGeom>
          <a:noFill/>
          <a:ln>
            <a:noFill/>
          </a:ln>
        </p:spPr>
      </p:pic>
      <p:pic>
        <p:nvPicPr>
          <p:cNvPr id="843" name="Google Shape;843;p2"/>
          <p:cNvPicPr preferRelativeResize="0"/>
          <p:nvPr/>
        </p:nvPicPr>
        <p:blipFill rotWithShape="1">
          <a:blip r:embed="rId5">
            <a:alphaModFix/>
          </a:blip>
          <a:srcRect t="9905" r="71460" b="70286"/>
          <a:stretch/>
        </p:blipFill>
        <p:spPr>
          <a:xfrm>
            <a:off x="2277907" y="439428"/>
            <a:ext cx="1643342" cy="1520868"/>
          </a:xfrm>
          <a:prstGeom prst="rect">
            <a:avLst/>
          </a:prstGeom>
          <a:noFill/>
          <a:ln>
            <a:noFill/>
          </a:ln>
        </p:spPr>
      </p:pic>
      <p:pic>
        <p:nvPicPr>
          <p:cNvPr id="844" name="Google Shape;844;p2"/>
          <p:cNvPicPr preferRelativeResize="0"/>
          <p:nvPr/>
        </p:nvPicPr>
        <p:blipFill rotWithShape="1">
          <a:blip r:embed="rId5">
            <a:alphaModFix/>
          </a:blip>
          <a:srcRect l="83658" t="36888" b="49777"/>
          <a:stretch/>
        </p:blipFill>
        <p:spPr>
          <a:xfrm>
            <a:off x="2398732" y="2971800"/>
            <a:ext cx="840545" cy="914400"/>
          </a:xfrm>
          <a:prstGeom prst="rect">
            <a:avLst/>
          </a:prstGeom>
          <a:noFill/>
          <a:ln>
            <a:noFill/>
          </a:ln>
        </p:spPr>
      </p:pic>
      <p:pic>
        <p:nvPicPr>
          <p:cNvPr id="845" name="Google Shape;845;p2"/>
          <p:cNvPicPr preferRelativeResize="0"/>
          <p:nvPr/>
        </p:nvPicPr>
        <p:blipFill rotWithShape="1">
          <a:blip r:embed="rId5">
            <a:alphaModFix/>
          </a:blip>
          <a:srcRect l="83658" t="36888" b="49777"/>
          <a:stretch/>
        </p:blipFill>
        <p:spPr>
          <a:xfrm>
            <a:off x="5506635" y="488658"/>
            <a:ext cx="840545" cy="914400"/>
          </a:xfrm>
          <a:prstGeom prst="rect">
            <a:avLst/>
          </a:prstGeom>
          <a:noFill/>
          <a:ln>
            <a:noFill/>
          </a:ln>
        </p:spPr>
      </p:pic>
      <p:pic>
        <p:nvPicPr>
          <p:cNvPr id="846" name="Google Shape;846;p2"/>
          <p:cNvPicPr preferRelativeResize="0"/>
          <p:nvPr/>
        </p:nvPicPr>
        <p:blipFill rotWithShape="1">
          <a:blip r:embed="rId4">
            <a:alphaModFix/>
          </a:blip>
          <a:srcRect l="59741" r="30649" b="68635"/>
          <a:stretch/>
        </p:blipFill>
        <p:spPr>
          <a:xfrm>
            <a:off x="4506686" y="1682751"/>
            <a:ext cx="724989" cy="903696"/>
          </a:xfrm>
          <a:prstGeom prst="rect">
            <a:avLst/>
          </a:prstGeom>
          <a:noFill/>
          <a:ln>
            <a:noFill/>
          </a:ln>
        </p:spPr>
      </p:pic>
      <p:pic>
        <p:nvPicPr>
          <p:cNvPr id="847" name="Google Shape;847;p2"/>
          <p:cNvPicPr preferRelativeResize="0"/>
          <p:nvPr/>
        </p:nvPicPr>
        <p:blipFill rotWithShape="1">
          <a:blip r:embed="rId5">
            <a:alphaModFix/>
          </a:blip>
          <a:srcRect b="90000"/>
          <a:stretch/>
        </p:blipFill>
        <p:spPr>
          <a:xfrm>
            <a:off x="0" y="-34595"/>
            <a:ext cx="9144000" cy="685800"/>
          </a:xfrm>
          <a:prstGeom prst="rect">
            <a:avLst/>
          </a:prstGeom>
          <a:noFill/>
          <a:ln>
            <a:noFill/>
          </a:ln>
        </p:spPr>
      </p:pic>
      <p:pic>
        <p:nvPicPr>
          <p:cNvPr id="848" name="Google Shape;848;p2"/>
          <p:cNvPicPr preferRelativeResize="0"/>
          <p:nvPr/>
        </p:nvPicPr>
        <p:blipFill rotWithShape="1">
          <a:blip r:embed="rId4">
            <a:alphaModFix/>
          </a:blip>
          <a:srcRect l="63117" t="50406" r="27013" b="6978"/>
          <a:stretch/>
        </p:blipFill>
        <p:spPr>
          <a:xfrm>
            <a:off x="5806676" y="4285410"/>
            <a:ext cx="744583" cy="1227908"/>
          </a:xfrm>
          <a:prstGeom prst="rect">
            <a:avLst/>
          </a:prstGeom>
          <a:noFill/>
          <a:ln>
            <a:noFill/>
          </a:ln>
        </p:spPr>
      </p:pic>
      <p:pic>
        <p:nvPicPr>
          <p:cNvPr id="849" name="Google Shape;849;p2"/>
          <p:cNvPicPr preferRelativeResize="0"/>
          <p:nvPr/>
        </p:nvPicPr>
        <p:blipFill rotWithShape="1">
          <a:blip r:embed="rId4">
            <a:alphaModFix/>
          </a:blip>
          <a:srcRect l="59741" r="30649" b="68635"/>
          <a:stretch/>
        </p:blipFill>
        <p:spPr>
          <a:xfrm>
            <a:off x="3921248" y="5489372"/>
            <a:ext cx="724989" cy="903696"/>
          </a:xfrm>
          <a:prstGeom prst="rect">
            <a:avLst/>
          </a:prstGeom>
          <a:noFill/>
          <a:ln>
            <a:noFill/>
          </a:ln>
        </p:spPr>
      </p:pic>
      <p:pic>
        <p:nvPicPr>
          <p:cNvPr id="850" name="Google Shape;850;p2"/>
          <p:cNvPicPr preferRelativeResize="0"/>
          <p:nvPr/>
        </p:nvPicPr>
        <p:blipFill rotWithShape="1">
          <a:blip r:embed="rId4">
            <a:alphaModFix/>
          </a:blip>
          <a:srcRect l="12987" t="26830" r="75844" b="43247"/>
          <a:stretch/>
        </p:blipFill>
        <p:spPr>
          <a:xfrm>
            <a:off x="3264084" y="1887650"/>
            <a:ext cx="842554" cy="862149"/>
          </a:xfrm>
          <a:prstGeom prst="rect">
            <a:avLst/>
          </a:prstGeom>
          <a:noFill/>
          <a:ln>
            <a:noFill/>
          </a:ln>
        </p:spPr>
      </p:pic>
      <p:pic>
        <p:nvPicPr>
          <p:cNvPr id="851" name="Google Shape;851;p2"/>
          <p:cNvPicPr preferRelativeResize="0"/>
          <p:nvPr/>
        </p:nvPicPr>
        <p:blipFill rotWithShape="1">
          <a:blip r:embed="rId6">
            <a:alphaModFix/>
          </a:blip>
          <a:srcRect l="83658" t="36888" b="49777"/>
          <a:stretch/>
        </p:blipFill>
        <p:spPr>
          <a:xfrm>
            <a:off x="4179112" y="4768477"/>
            <a:ext cx="518618" cy="564187"/>
          </a:xfrm>
          <a:prstGeom prst="rect">
            <a:avLst/>
          </a:prstGeom>
          <a:noFill/>
          <a:ln>
            <a:noFill/>
          </a:ln>
        </p:spPr>
      </p:pic>
      <p:pic>
        <p:nvPicPr>
          <p:cNvPr id="852" name="Google Shape;852;p2"/>
          <p:cNvPicPr preferRelativeResize="0"/>
          <p:nvPr/>
        </p:nvPicPr>
        <p:blipFill rotWithShape="1">
          <a:blip r:embed="rId4">
            <a:alphaModFix/>
          </a:blip>
          <a:srcRect l="59741" r="30649" b="68635"/>
          <a:stretch/>
        </p:blipFill>
        <p:spPr>
          <a:xfrm>
            <a:off x="0" y="4372510"/>
            <a:ext cx="1176742" cy="1466804"/>
          </a:xfrm>
          <a:prstGeom prst="rect">
            <a:avLst/>
          </a:prstGeom>
          <a:noFill/>
          <a:ln>
            <a:noFill/>
          </a:ln>
        </p:spPr>
      </p:pic>
      <p:pic>
        <p:nvPicPr>
          <p:cNvPr id="853" name="Google Shape;853;p2"/>
          <p:cNvPicPr preferRelativeResize="0"/>
          <p:nvPr/>
        </p:nvPicPr>
        <p:blipFill rotWithShape="1">
          <a:blip r:embed="rId5">
            <a:alphaModFix/>
          </a:blip>
          <a:srcRect b="90000"/>
          <a:stretch/>
        </p:blipFill>
        <p:spPr>
          <a:xfrm rot="10800000">
            <a:off x="0" y="6136633"/>
            <a:ext cx="9144000" cy="685800"/>
          </a:xfrm>
          <a:prstGeom prst="rect">
            <a:avLst/>
          </a:prstGeom>
          <a:noFill/>
          <a:ln>
            <a:noFill/>
          </a:ln>
        </p:spPr>
      </p:pic>
      <p:pic>
        <p:nvPicPr>
          <p:cNvPr id="854" name="Google Shape;854;p2"/>
          <p:cNvPicPr preferRelativeResize="0"/>
          <p:nvPr/>
        </p:nvPicPr>
        <p:blipFill rotWithShape="1">
          <a:blip r:embed="rId7">
            <a:alphaModFix/>
          </a:blip>
          <a:srcRect l="5680" t="10694" r="14558" b="12834"/>
          <a:stretch/>
        </p:blipFill>
        <p:spPr>
          <a:xfrm>
            <a:off x="2071362" y="1095649"/>
            <a:ext cx="7072638" cy="5040984"/>
          </a:xfrm>
          <a:prstGeom prst="rect">
            <a:avLst/>
          </a:prstGeom>
          <a:noFill/>
          <a:ln>
            <a:noFill/>
          </a:ln>
        </p:spPr>
      </p:pic>
      <p:sp>
        <p:nvSpPr>
          <p:cNvPr id="855" name="Google Shape;855;p2"/>
          <p:cNvSpPr/>
          <p:nvPr/>
        </p:nvSpPr>
        <p:spPr>
          <a:xfrm>
            <a:off x="3524442" y="2353916"/>
            <a:ext cx="3634922" cy="1754286"/>
          </a:xfrm>
          <a:prstGeom prst="rect">
            <a:avLst/>
          </a:prstGeom>
          <a:noFill/>
          <a:ln>
            <a:noFill/>
          </a:ln>
        </p:spPr>
        <p:txBody>
          <a:bodyPr spcFirstLastPara="1" wrap="square" lIns="91425" tIns="45700" rIns="91425" bIns="45700" anchor="t" anchorCtr="0">
            <a:spAutoFit/>
          </a:bodyPr>
          <a:lstStyle/>
          <a:p>
            <a:pPr lvl="0" algn="ctr"/>
            <a:r>
              <a:rPr lang="en-US" sz="3600" b="1" dirty="0" err="1">
                <a:latin typeface="Times New Roman"/>
                <a:ea typeface="Times New Roman"/>
                <a:cs typeface="Times New Roman"/>
                <a:sym typeface="Times New Roman"/>
              </a:rPr>
              <a:t>Nhắc</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lại</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các</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cách</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để</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xác</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định</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nghĩa</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của</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từ</a:t>
            </a:r>
            <a:r>
              <a:rPr lang="en-US" sz="3600" b="1" dirty="0">
                <a:latin typeface="Times New Roman"/>
                <a:ea typeface="Times New Roman"/>
                <a:cs typeface="Times New Roman"/>
                <a:sym typeface="Times New Roman"/>
              </a:rPr>
              <a:t>?</a:t>
            </a:r>
            <a:endParaRPr kumimoji="0" sz="3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284114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45"/>
                                        </p:tgtEl>
                                        <p:attrNameLst>
                                          <p:attrName>style.visibility</p:attrName>
                                        </p:attrNameLst>
                                      </p:cBhvr>
                                      <p:to>
                                        <p:strVal val="visible"/>
                                      </p:to>
                                    </p:set>
                                    <p:anim calcmode="lin" valueType="num">
                                      <p:cBhvr additive="base">
                                        <p:cTn id="7" dur="500"/>
                                        <p:tgtEl>
                                          <p:spTgt spid="845"/>
                                        </p:tgtEl>
                                        <p:attrNameLst>
                                          <p:attrName>ppt_w</p:attrName>
                                        </p:attrNameLst>
                                      </p:cBhvr>
                                      <p:tavLst>
                                        <p:tav tm="0">
                                          <p:val>
                                            <p:strVal val="0"/>
                                          </p:val>
                                        </p:tav>
                                        <p:tav tm="100000">
                                          <p:val>
                                            <p:strVal val="#ppt_w"/>
                                          </p:val>
                                        </p:tav>
                                      </p:tavLst>
                                    </p:anim>
                                    <p:anim calcmode="lin" valueType="num">
                                      <p:cBhvr additive="base">
                                        <p:cTn id="8" dur="500"/>
                                        <p:tgtEl>
                                          <p:spTgt spid="84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50"/>
                                        </p:tgtEl>
                                        <p:attrNameLst>
                                          <p:attrName>style.visibility</p:attrName>
                                        </p:attrNameLst>
                                      </p:cBhvr>
                                      <p:to>
                                        <p:strVal val="visible"/>
                                      </p:to>
                                    </p:set>
                                    <p:anim calcmode="lin" valueType="num">
                                      <p:cBhvr additive="base">
                                        <p:cTn id="11" dur="500"/>
                                        <p:tgtEl>
                                          <p:spTgt spid="850"/>
                                        </p:tgtEl>
                                        <p:attrNameLst>
                                          <p:attrName>ppt_w</p:attrName>
                                        </p:attrNameLst>
                                      </p:cBhvr>
                                      <p:tavLst>
                                        <p:tav tm="0">
                                          <p:val>
                                            <p:strVal val="0"/>
                                          </p:val>
                                        </p:tav>
                                        <p:tav tm="100000">
                                          <p:val>
                                            <p:strVal val="#ppt_w"/>
                                          </p:val>
                                        </p:tav>
                                      </p:tavLst>
                                    </p:anim>
                                    <p:anim calcmode="lin" valueType="num">
                                      <p:cBhvr additive="base">
                                        <p:cTn id="12" dur="500"/>
                                        <p:tgtEl>
                                          <p:spTgt spid="85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44"/>
                                        </p:tgtEl>
                                        <p:attrNameLst>
                                          <p:attrName>style.visibility</p:attrName>
                                        </p:attrNameLst>
                                      </p:cBhvr>
                                      <p:to>
                                        <p:strVal val="visible"/>
                                      </p:to>
                                    </p:set>
                                    <p:anim calcmode="lin" valueType="num">
                                      <p:cBhvr additive="base">
                                        <p:cTn id="15" dur="500"/>
                                        <p:tgtEl>
                                          <p:spTgt spid="844"/>
                                        </p:tgtEl>
                                        <p:attrNameLst>
                                          <p:attrName>ppt_w</p:attrName>
                                        </p:attrNameLst>
                                      </p:cBhvr>
                                      <p:tavLst>
                                        <p:tav tm="0">
                                          <p:val>
                                            <p:strVal val="0"/>
                                          </p:val>
                                        </p:tav>
                                        <p:tav tm="100000">
                                          <p:val>
                                            <p:strVal val="#ppt_w"/>
                                          </p:val>
                                        </p:tav>
                                      </p:tavLst>
                                    </p:anim>
                                    <p:anim calcmode="lin" valueType="num">
                                      <p:cBhvr additive="base">
                                        <p:cTn id="16" dur="500"/>
                                        <p:tgtEl>
                                          <p:spTgt spid="844"/>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51"/>
                                        </p:tgtEl>
                                        <p:attrNameLst>
                                          <p:attrName>style.visibility</p:attrName>
                                        </p:attrNameLst>
                                      </p:cBhvr>
                                      <p:to>
                                        <p:strVal val="visible"/>
                                      </p:to>
                                    </p:set>
                                    <p:anim calcmode="lin" valueType="num">
                                      <p:cBhvr additive="base">
                                        <p:cTn id="19" dur="500"/>
                                        <p:tgtEl>
                                          <p:spTgt spid="851"/>
                                        </p:tgtEl>
                                        <p:attrNameLst>
                                          <p:attrName>ppt_w</p:attrName>
                                        </p:attrNameLst>
                                      </p:cBhvr>
                                      <p:tavLst>
                                        <p:tav tm="0">
                                          <p:val>
                                            <p:strVal val="0"/>
                                          </p:val>
                                        </p:tav>
                                        <p:tav tm="100000">
                                          <p:val>
                                            <p:strVal val="#ppt_w"/>
                                          </p:val>
                                        </p:tav>
                                      </p:tavLst>
                                    </p:anim>
                                    <p:anim calcmode="lin" valueType="num">
                                      <p:cBhvr additive="base">
                                        <p:cTn id="20" dur="500"/>
                                        <p:tgtEl>
                                          <p:spTgt spid="851"/>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52"/>
                                        </p:tgtEl>
                                        <p:attrNameLst>
                                          <p:attrName>style.visibility</p:attrName>
                                        </p:attrNameLst>
                                      </p:cBhvr>
                                      <p:to>
                                        <p:strVal val="visible"/>
                                      </p:to>
                                    </p:set>
                                    <p:anim calcmode="lin" valueType="num">
                                      <p:cBhvr additive="base">
                                        <p:cTn id="23" dur="500"/>
                                        <p:tgtEl>
                                          <p:spTgt spid="852"/>
                                        </p:tgtEl>
                                        <p:attrNameLst>
                                          <p:attrName>ppt_w</p:attrName>
                                        </p:attrNameLst>
                                      </p:cBhvr>
                                      <p:tavLst>
                                        <p:tav tm="0">
                                          <p:val>
                                            <p:strVal val="0"/>
                                          </p:val>
                                        </p:tav>
                                        <p:tav tm="100000">
                                          <p:val>
                                            <p:strVal val="#ppt_w"/>
                                          </p:val>
                                        </p:tav>
                                      </p:tavLst>
                                    </p:anim>
                                    <p:anim calcmode="lin" valueType="num">
                                      <p:cBhvr additive="base">
                                        <p:cTn id="24" dur="500"/>
                                        <p:tgtEl>
                                          <p:spTgt spid="852"/>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49"/>
                                        </p:tgtEl>
                                        <p:attrNameLst>
                                          <p:attrName>style.visibility</p:attrName>
                                        </p:attrNameLst>
                                      </p:cBhvr>
                                      <p:to>
                                        <p:strVal val="visible"/>
                                      </p:to>
                                    </p:set>
                                    <p:anim calcmode="lin" valueType="num">
                                      <p:cBhvr additive="base">
                                        <p:cTn id="27" dur="500"/>
                                        <p:tgtEl>
                                          <p:spTgt spid="849"/>
                                        </p:tgtEl>
                                        <p:attrNameLst>
                                          <p:attrName>ppt_w</p:attrName>
                                        </p:attrNameLst>
                                      </p:cBhvr>
                                      <p:tavLst>
                                        <p:tav tm="0">
                                          <p:val>
                                            <p:strVal val="0"/>
                                          </p:val>
                                        </p:tav>
                                        <p:tav tm="100000">
                                          <p:val>
                                            <p:strVal val="#ppt_w"/>
                                          </p:val>
                                        </p:tav>
                                      </p:tavLst>
                                    </p:anim>
                                    <p:anim calcmode="lin" valueType="num">
                                      <p:cBhvr additive="base">
                                        <p:cTn id="28" dur="500"/>
                                        <p:tgtEl>
                                          <p:spTgt spid="849"/>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846"/>
                                        </p:tgtEl>
                                        <p:attrNameLst>
                                          <p:attrName>style.visibility</p:attrName>
                                        </p:attrNameLst>
                                      </p:cBhvr>
                                      <p:to>
                                        <p:strVal val="visible"/>
                                      </p:to>
                                    </p:set>
                                    <p:anim calcmode="lin" valueType="num">
                                      <p:cBhvr additive="base">
                                        <p:cTn id="31" dur="500"/>
                                        <p:tgtEl>
                                          <p:spTgt spid="846"/>
                                        </p:tgtEl>
                                        <p:attrNameLst>
                                          <p:attrName>ppt_w</p:attrName>
                                        </p:attrNameLst>
                                      </p:cBhvr>
                                      <p:tavLst>
                                        <p:tav tm="0">
                                          <p:val>
                                            <p:strVal val="0"/>
                                          </p:val>
                                        </p:tav>
                                        <p:tav tm="100000">
                                          <p:val>
                                            <p:strVal val="#ppt_w"/>
                                          </p:val>
                                        </p:tav>
                                      </p:tavLst>
                                    </p:anim>
                                    <p:anim calcmode="lin" valueType="num">
                                      <p:cBhvr additive="base">
                                        <p:cTn id="32" dur="500"/>
                                        <p:tgtEl>
                                          <p:spTgt spid="846"/>
                                        </p:tgtEl>
                                        <p:attrNameLst>
                                          <p:attrName>ppt_h</p:attrName>
                                        </p:attrNameLst>
                                      </p:cBhvr>
                                      <p:tavLst>
                                        <p:tav tm="0">
                                          <p:val>
                                            <p:strVal val="0"/>
                                          </p:val>
                                        </p:tav>
                                        <p:tav tm="100000">
                                          <p:val>
                                            <p:strVal val="#ppt_h"/>
                                          </p:val>
                                        </p:tav>
                                      </p:tavLst>
                                    </p:anim>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842"/>
                                        </p:tgtEl>
                                        <p:attrNameLst>
                                          <p:attrName>style.visibility</p:attrName>
                                        </p:attrNameLst>
                                      </p:cBhvr>
                                      <p:to>
                                        <p:strVal val="visible"/>
                                      </p:to>
                                    </p:set>
                                    <p:animEffect transition="in" filter="fade">
                                      <p:cBhvr>
                                        <p:cTn id="36" dur="1000"/>
                                        <p:tgtEl>
                                          <p:spTgt spid="842"/>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841"/>
                                        </p:tgtEl>
                                        <p:attrNameLst>
                                          <p:attrName>style.visibility</p:attrName>
                                        </p:attrNameLst>
                                      </p:cBhvr>
                                      <p:to>
                                        <p:strVal val="visible"/>
                                      </p:to>
                                    </p:set>
                                    <p:animEffect transition="in" filter="fade">
                                      <p:cBhvr>
                                        <p:cTn id="40" dur="1000"/>
                                        <p:tgtEl>
                                          <p:spTgt spid="841"/>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843"/>
                                        </p:tgtEl>
                                        <p:attrNameLst>
                                          <p:attrName>style.visibility</p:attrName>
                                        </p:attrNameLst>
                                      </p:cBhvr>
                                      <p:to>
                                        <p:strVal val="visible"/>
                                      </p:to>
                                    </p:set>
                                    <p:animEffect transition="in" filter="fade">
                                      <p:cBhvr>
                                        <p:cTn id="44" dur="1000"/>
                                        <p:tgtEl>
                                          <p:spTgt spid="843"/>
                                        </p:tgtEl>
                                      </p:cBhvr>
                                    </p:animEffect>
                                  </p:childTnLst>
                                </p:cTn>
                              </p:par>
                              <p:par>
                                <p:cTn id="45" presetID="23" presetClass="entr" presetSubtype="16" fill="hold" nodeType="withEffect">
                                  <p:stCondLst>
                                    <p:cond delay="0"/>
                                  </p:stCondLst>
                                  <p:childTnLst>
                                    <p:set>
                                      <p:cBhvr>
                                        <p:cTn id="46" dur="1" fill="hold">
                                          <p:stCondLst>
                                            <p:cond delay="0"/>
                                          </p:stCondLst>
                                        </p:cTn>
                                        <p:tgtEl>
                                          <p:spTgt spid="854"/>
                                        </p:tgtEl>
                                        <p:attrNameLst>
                                          <p:attrName>style.visibility</p:attrName>
                                        </p:attrNameLst>
                                      </p:cBhvr>
                                      <p:to>
                                        <p:strVal val="visible"/>
                                      </p:to>
                                    </p:set>
                                    <p:anim calcmode="lin" valueType="num">
                                      <p:cBhvr additive="base">
                                        <p:cTn id="47" dur="500"/>
                                        <p:tgtEl>
                                          <p:spTgt spid="854"/>
                                        </p:tgtEl>
                                        <p:attrNameLst>
                                          <p:attrName>ppt_w</p:attrName>
                                        </p:attrNameLst>
                                      </p:cBhvr>
                                      <p:tavLst>
                                        <p:tav tm="0">
                                          <p:val>
                                            <p:strVal val="0"/>
                                          </p:val>
                                        </p:tav>
                                        <p:tav tm="100000">
                                          <p:val>
                                            <p:strVal val="#ppt_w"/>
                                          </p:val>
                                        </p:tav>
                                      </p:tavLst>
                                    </p:anim>
                                    <p:anim calcmode="lin" valueType="num">
                                      <p:cBhvr additive="base">
                                        <p:cTn id="48" dur="500"/>
                                        <p:tgtEl>
                                          <p:spTgt spid="85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pic>
        <p:nvPicPr>
          <p:cNvPr id="885" name="Google Shape;885;p4"/>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886" name="Google Shape;886;p4"/>
          <p:cNvPicPr preferRelativeResize="0"/>
          <p:nvPr/>
        </p:nvPicPr>
        <p:blipFill rotWithShape="1">
          <a:blip r:embed="rId4">
            <a:alphaModFix/>
          </a:blip>
          <a:srcRect l="5680" t="10694" r="14558" b="12834"/>
          <a:stretch/>
        </p:blipFill>
        <p:spPr>
          <a:xfrm>
            <a:off x="4040458" y="1403058"/>
            <a:ext cx="5057639" cy="5040984"/>
          </a:xfrm>
          <a:prstGeom prst="rect">
            <a:avLst/>
          </a:prstGeom>
          <a:noFill/>
          <a:ln>
            <a:noFill/>
          </a:ln>
        </p:spPr>
      </p:pic>
      <p:pic>
        <p:nvPicPr>
          <p:cNvPr id="887" name="Google Shape;887;p4"/>
          <p:cNvPicPr preferRelativeResize="0"/>
          <p:nvPr/>
        </p:nvPicPr>
        <p:blipFill rotWithShape="1">
          <a:blip r:embed="rId5">
            <a:alphaModFix/>
          </a:blip>
          <a:srcRect r="86061" b="62667"/>
          <a:stretch/>
        </p:blipFill>
        <p:spPr>
          <a:xfrm>
            <a:off x="0" y="291817"/>
            <a:ext cx="2331720" cy="2385226"/>
          </a:xfrm>
          <a:prstGeom prst="rect">
            <a:avLst/>
          </a:prstGeom>
          <a:noFill/>
          <a:ln>
            <a:noFill/>
          </a:ln>
        </p:spPr>
      </p:pic>
      <p:pic>
        <p:nvPicPr>
          <p:cNvPr id="888" name="Google Shape;888;p4"/>
          <p:cNvPicPr preferRelativeResize="0"/>
          <p:nvPr/>
        </p:nvPicPr>
        <p:blipFill rotWithShape="1">
          <a:blip r:embed="rId5">
            <a:alphaModFix/>
          </a:blip>
          <a:srcRect t="49498" r="78939"/>
          <a:stretch/>
        </p:blipFill>
        <p:spPr>
          <a:xfrm rot="-877060">
            <a:off x="-146247" y="2714666"/>
            <a:ext cx="5387411" cy="4934153"/>
          </a:xfrm>
          <a:prstGeom prst="rect">
            <a:avLst/>
          </a:prstGeom>
          <a:noFill/>
          <a:ln>
            <a:noFill/>
          </a:ln>
        </p:spPr>
      </p:pic>
      <p:pic>
        <p:nvPicPr>
          <p:cNvPr id="889" name="Google Shape;889;p4"/>
          <p:cNvPicPr preferRelativeResize="0"/>
          <p:nvPr/>
        </p:nvPicPr>
        <p:blipFill rotWithShape="1">
          <a:blip r:embed="rId5">
            <a:alphaModFix/>
          </a:blip>
          <a:srcRect l="68030" r="14999" b="54204"/>
          <a:stretch/>
        </p:blipFill>
        <p:spPr>
          <a:xfrm>
            <a:off x="6720371" y="604679"/>
            <a:ext cx="2481603" cy="2557922"/>
          </a:xfrm>
          <a:prstGeom prst="rect">
            <a:avLst/>
          </a:prstGeom>
          <a:noFill/>
          <a:ln>
            <a:noFill/>
          </a:ln>
        </p:spPr>
      </p:pic>
      <p:pic>
        <p:nvPicPr>
          <p:cNvPr id="890" name="Google Shape;890;p4"/>
          <p:cNvPicPr preferRelativeResize="0"/>
          <p:nvPr/>
        </p:nvPicPr>
        <p:blipFill rotWithShape="1">
          <a:blip r:embed="rId6">
            <a:alphaModFix/>
          </a:blip>
          <a:srcRect t="9905" r="71460" b="70286"/>
          <a:stretch/>
        </p:blipFill>
        <p:spPr>
          <a:xfrm>
            <a:off x="2277907" y="439428"/>
            <a:ext cx="1643342" cy="1520868"/>
          </a:xfrm>
          <a:prstGeom prst="rect">
            <a:avLst/>
          </a:prstGeom>
          <a:noFill/>
          <a:ln>
            <a:noFill/>
          </a:ln>
        </p:spPr>
      </p:pic>
      <p:pic>
        <p:nvPicPr>
          <p:cNvPr id="891" name="Google Shape;891;p4"/>
          <p:cNvPicPr preferRelativeResize="0"/>
          <p:nvPr/>
        </p:nvPicPr>
        <p:blipFill rotWithShape="1">
          <a:blip r:embed="rId6">
            <a:alphaModFix/>
          </a:blip>
          <a:srcRect l="83658" t="36888" b="49777"/>
          <a:stretch/>
        </p:blipFill>
        <p:spPr>
          <a:xfrm>
            <a:off x="2398732" y="2971800"/>
            <a:ext cx="840545" cy="914400"/>
          </a:xfrm>
          <a:prstGeom prst="rect">
            <a:avLst/>
          </a:prstGeom>
          <a:noFill/>
          <a:ln>
            <a:noFill/>
          </a:ln>
        </p:spPr>
      </p:pic>
      <p:pic>
        <p:nvPicPr>
          <p:cNvPr id="892" name="Google Shape;892;p4"/>
          <p:cNvPicPr preferRelativeResize="0"/>
          <p:nvPr/>
        </p:nvPicPr>
        <p:blipFill rotWithShape="1">
          <a:blip r:embed="rId6">
            <a:alphaModFix/>
          </a:blip>
          <a:srcRect l="83658" t="36888" b="49777"/>
          <a:stretch/>
        </p:blipFill>
        <p:spPr>
          <a:xfrm>
            <a:off x="5506635" y="488658"/>
            <a:ext cx="840545" cy="914400"/>
          </a:xfrm>
          <a:prstGeom prst="rect">
            <a:avLst/>
          </a:prstGeom>
          <a:noFill/>
          <a:ln>
            <a:noFill/>
          </a:ln>
        </p:spPr>
      </p:pic>
      <p:pic>
        <p:nvPicPr>
          <p:cNvPr id="893" name="Google Shape;893;p4"/>
          <p:cNvPicPr preferRelativeResize="0"/>
          <p:nvPr/>
        </p:nvPicPr>
        <p:blipFill rotWithShape="1">
          <a:blip r:embed="rId5">
            <a:alphaModFix/>
          </a:blip>
          <a:srcRect l="12987" t="26830" r="75844" b="43247"/>
          <a:stretch/>
        </p:blipFill>
        <p:spPr>
          <a:xfrm>
            <a:off x="979716" y="2455871"/>
            <a:ext cx="842554" cy="862149"/>
          </a:xfrm>
          <a:prstGeom prst="rect">
            <a:avLst/>
          </a:prstGeom>
          <a:noFill/>
          <a:ln>
            <a:noFill/>
          </a:ln>
        </p:spPr>
      </p:pic>
      <p:pic>
        <p:nvPicPr>
          <p:cNvPr id="894" name="Google Shape;894;p4"/>
          <p:cNvPicPr preferRelativeResize="0"/>
          <p:nvPr/>
        </p:nvPicPr>
        <p:blipFill rotWithShape="1">
          <a:blip r:embed="rId5">
            <a:alphaModFix/>
          </a:blip>
          <a:srcRect l="59741" r="30649" b="68635"/>
          <a:stretch/>
        </p:blipFill>
        <p:spPr>
          <a:xfrm>
            <a:off x="4506686" y="1682751"/>
            <a:ext cx="724989" cy="903696"/>
          </a:xfrm>
          <a:prstGeom prst="rect">
            <a:avLst/>
          </a:prstGeom>
          <a:noFill/>
          <a:ln>
            <a:noFill/>
          </a:ln>
        </p:spPr>
      </p:pic>
      <p:pic>
        <p:nvPicPr>
          <p:cNvPr id="895" name="Google Shape;895;p4"/>
          <p:cNvPicPr preferRelativeResize="0"/>
          <p:nvPr/>
        </p:nvPicPr>
        <p:blipFill rotWithShape="1">
          <a:blip r:embed="rId6">
            <a:alphaModFix/>
          </a:blip>
          <a:srcRect b="90000"/>
          <a:stretch/>
        </p:blipFill>
        <p:spPr>
          <a:xfrm>
            <a:off x="0" y="-34595"/>
            <a:ext cx="9144000" cy="685800"/>
          </a:xfrm>
          <a:prstGeom prst="rect">
            <a:avLst/>
          </a:prstGeom>
          <a:noFill/>
          <a:ln>
            <a:noFill/>
          </a:ln>
        </p:spPr>
      </p:pic>
      <p:pic>
        <p:nvPicPr>
          <p:cNvPr id="896" name="Google Shape;896;p4"/>
          <p:cNvPicPr preferRelativeResize="0"/>
          <p:nvPr/>
        </p:nvPicPr>
        <p:blipFill rotWithShape="1">
          <a:blip r:embed="rId5">
            <a:alphaModFix/>
          </a:blip>
          <a:srcRect l="63117" t="50406" r="27013" b="6978"/>
          <a:stretch/>
        </p:blipFill>
        <p:spPr>
          <a:xfrm>
            <a:off x="5806676" y="4285410"/>
            <a:ext cx="744583" cy="1227908"/>
          </a:xfrm>
          <a:prstGeom prst="rect">
            <a:avLst/>
          </a:prstGeom>
          <a:noFill/>
          <a:ln>
            <a:noFill/>
          </a:ln>
        </p:spPr>
      </p:pic>
      <p:pic>
        <p:nvPicPr>
          <p:cNvPr id="897" name="Google Shape;897;p4"/>
          <p:cNvPicPr preferRelativeResize="0"/>
          <p:nvPr/>
        </p:nvPicPr>
        <p:blipFill rotWithShape="1">
          <a:blip r:embed="rId5">
            <a:alphaModFix/>
          </a:blip>
          <a:srcRect l="59741" r="30649" b="68635"/>
          <a:stretch/>
        </p:blipFill>
        <p:spPr>
          <a:xfrm>
            <a:off x="3921248" y="5489372"/>
            <a:ext cx="724989" cy="903696"/>
          </a:xfrm>
          <a:prstGeom prst="rect">
            <a:avLst/>
          </a:prstGeom>
          <a:noFill/>
          <a:ln>
            <a:noFill/>
          </a:ln>
        </p:spPr>
      </p:pic>
      <p:pic>
        <p:nvPicPr>
          <p:cNvPr id="898" name="Google Shape;898;p4"/>
          <p:cNvPicPr preferRelativeResize="0"/>
          <p:nvPr/>
        </p:nvPicPr>
        <p:blipFill rotWithShape="1">
          <a:blip r:embed="rId5">
            <a:alphaModFix/>
          </a:blip>
          <a:srcRect l="12987" t="26830" r="75844" b="43247"/>
          <a:stretch/>
        </p:blipFill>
        <p:spPr>
          <a:xfrm>
            <a:off x="3264084" y="1887650"/>
            <a:ext cx="842554" cy="862149"/>
          </a:xfrm>
          <a:prstGeom prst="rect">
            <a:avLst/>
          </a:prstGeom>
          <a:noFill/>
          <a:ln>
            <a:noFill/>
          </a:ln>
        </p:spPr>
      </p:pic>
      <p:pic>
        <p:nvPicPr>
          <p:cNvPr id="899" name="Google Shape;899;p4"/>
          <p:cNvPicPr preferRelativeResize="0"/>
          <p:nvPr/>
        </p:nvPicPr>
        <p:blipFill rotWithShape="1">
          <a:blip r:embed="rId7">
            <a:alphaModFix/>
          </a:blip>
          <a:srcRect l="83658" t="36888" b="49777"/>
          <a:stretch/>
        </p:blipFill>
        <p:spPr>
          <a:xfrm>
            <a:off x="4179112" y="4768477"/>
            <a:ext cx="518618" cy="564187"/>
          </a:xfrm>
          <a:prstGeom prst="rect">
            <a:avLst/>
          </a:prstGeom>
          <a:noFill/>
          <a:ln>
            <a:noFill/>
          </a:ln>
        </p:spPr>
      </p:pic>
      <p:pic>
        <p:nvPicPr>
          <p:cNvPr id="900" name="Google Shape;900;p4"/>
          <p:cNvPicPr preferRelativeResize="0"/>
          <p:nvPr/>
        </p:nvPicPr>
        <p:blipFill rotWithShape="1">
          <a:blip r:embed="rId5">
            <a:alphaModFix/>
          </a:blip>
          <a:srcRect l="59741" r="30649" b="68635"/>
          <a:stretch/>
        </p:blipFill>
        <p:spPr>
          <a:xfrm>
            <a:off x="-102626" y="4273286"/>
            <a:ext cx="1176742" cy="1466804"/>
          </a:xfrm>
          <a:prstGeom prst="rect">
            <a:avLst/>
          </a:prstGeom>
          <a:noFill/>
          <a:ln>
            <a:noFill/>
          </a:ln>
        </p:spPr>
      </p:pic>
      <p:pic>
        <p:nvPicPr>
          <p:cNvPr id="901" name="Google Shape;901;p4"/>
          <p:cNvPicPr preferRelativeResize="0"/>
          <p:nvPr/>
        </p:nvPicPr>
        <p:blipFill rotWithShape="1">
          <a:blip r:embed="rId6">
            <a:alphaModFix/>
          </a:blip>
          <a:srcRect b="90000"/>
          <a:stretch/>
        </p:blipFill>
        <p:spPr>
          <a:xfrm rot="10800000">
            <a:off x="0" y="6136633"/>
            <a:ext cx="9144000" cy="685800"/>
          </a:xfrm>
          <a:prstGeom prst="rect">
            <a:avLst/>
          </a:prstGeom>
          <a:noFill/>
          <a:ln>
            <a:noFill/>
          </a:ln>
        </p:spPr>
      </p:pic>
      <p:sp>
        <p:nvSpPr>
          <p:cNvPr id="2" name="Rectangle 1">
            <a:extLst>
              <a:ext uri="{FF2B5EF4-FFF2-40B4-BE49-F238E27FC236}">
                <a16:creationId xmlns:a16="http://schemas.microsoft.com/office/drawing/2014/main" id="{E98587D8-CD98-44CE-AA3B-2071CE5406ED}"/>
              </a:ext>
            </a:extLst>
          </p:cNvPr>
          <p:cNvSpPr/>
          <p:nvPr/>
        </p:nvSpPr>
        <p:spPr>
          <a:xfrm rot="235795">
            <a:off x="4935841" y="2716272"/>
            <a:ext cx="3296133" cy="1654748"/>
          </a:xfrm>
          <a:prstGeom prst="rect">
            <a:avLst/>
          </a:prstGeom>
        </p:spPr>
        <p:txBody>
          <a:bodyPr wrap="square">
            <a:spAutoFit/>
          </a:bodyPr>
          <a:lstStyle/>
          <a:p>
            <a:pPr algn="ctr">
              <a:lnSpc>
                <a:spcPct val="150000"/>
              </a:lnSpc>
            </a:pPr>
            <a:r>
              <a:rPr lang="en-US" sz="3600" i="1" kern="100" dirty="0" err="1">
                <a:latin typeface="Times New Roman" panose="02020603050405020304" pitchFamily="18" charset="0"/>
                <a:ea typeface="SimSun" panose="02010600030101010101" pitchFamily="2" charset="-122"/>
              </a:rPr>
              <a:t>Hoàn</a:t>
            </a:r>
            <a:r>
              <a:rPr lang="en-US" sz="3600" i="1" kern="100" dirty="0">
                <a:latin typeface="Times New Roman" panose="02020603050405020304" pitchFamily="18" charset="0"/>
                <a:ea typeface="SimSun" panose="02010600030101010101" pitchFamily="2" charset="-122"/>
              </a:rPr>
              <a:t> </a:t>
            </a:r>
            <a:r>
              <a:rPr lang="en-US" sz="3600" i="1" kern="100" dirty="0" err="1">
                <a:latin typeface="Times New Roman" panose="02020603050405020304" pitchFamily="18" charset="0"/>
                <a:ea typeface="SimSun" panose="02010600030101010101" pitchFamily="2" charset="-122"/>
              </a:rPr>
              <a:t>thiện</a:t>
            </a:r>
            <a:r>
              <a:rPr lang="en-US" sz="3600" i="1" kern="100" dirty="0">
                <a:latin typeface="Times New Roman" panose="02020603050405020304" pitchFamily="18" charset="0"/>
                <a:ea typeface="SimSun" panose="02010600030101010101" pitchFamily="2" charset="-122"/>
              </a:rPr>
              <a:t> PHT </a:t>
            </a:r>
            <a:r>
              <a:rPr lang="en-US" sz="3600" i="1" kern="100" dirty="0" err="1">
                <a:latin typeface="Times New Roman" panose="02020603050405020304" pitchFamily="18" charset="0"/>
                <a:ea typeface="SimSun" panose="02010600030101010101" pitchFamily="2" charset="-122"/>
              </a:rPr>
              <a:t>số</a:t>
            </a:r>
            <a:r>
              <a:rPr lang="en-US" sz="3600" i="1" kern="100" dirty="0">
                <a:latin typeface="Times New Roman" panose="02020603050405020304" pitchFamily="18" charset="0"/>
                <a:ea typeface="SimSun" panose="02010600030101010101" pitchFamily="2" charset="-122"/>
              </a:rPr>
              <a:t> 1a</a:t>
            </a:r>
            <a:endParaRPr lang="en-US" sz="3600" kern="100" dirty="0">
              <a:latin typeface="Times New Roman" panose="02020603050405020304" pitchFamily="18"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99"/>
                                        </p:tgtEl>
                                        <p:attrNameLst>
                                          <p:attrName>style.visibility</p:attrName>
                                        </p:attrNameLst>
                                      </p:cBhvr>
                                      <p:to>
                                        <p:strVal val="visible"/>
                                      </p:to>
                                    </p:set>
                                    <p:anim calcmode="lin" valueType="num">
                                      <p:cBhvr additive="base">
                                        <p:cTn id="7" dur="500"/>
                                        <p:tgtEl>
                                          <p:spTgt spid="899"/>
                                        </p:tgtEl>
                                        <p:attrNameLst>
                                          <p:attrName>ppt_w</p:attrName>
                                        </p:attrNameLst>
                                      </p:cBhvr>
                                      <p:tavLst>
                                        <p:tav tm="0">
                                          <p:val>
                                            <p:strVal val="0"/>
                                          </p:val>
                                        </p:tav>
                                        <p:tav tm="100000">
                                          <p:val>
                                            <p:strVal val="#ppt_w"/>
                                          </p:val>
                                        </p:tav>
                                      </p:tavLst>
                                    </p:anim>
                                    <p:anim calcmode="lin" valueType="num">
                                      <p:cBhvr additive="base">
                                        <p:cTn id="8" dur="500"/>
                                        <p:tgtEl>
                                          <p:spTgt spid="89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97"/>
                                        </p:tgtEl>
                                        <p:attrNameLst>
                                          <p:attrName>style.visibility</p:attrName>
                                        </p:attrNameLst>
                                      </p:cBhvr>
                                      <p:to>
                                        <p:strVal val="visible"/>
                                      </p:to>
                                    </p:set>
                                    <p:anim calcmode="lin" valueType="num">
                                      <p:cBhvr additive="base">
                                        <p:cTn id="11" dur="500"/>
                                        <p:tgtEl>
                                          <p:spTgt spid="897"/>
                                        </p:tgtEl>
                                        <p:attrNameLst>
                                          <p:attrName>ppt_w</p:attrName>
                                        </p:attrNameLst>
                                      </p:cBhvr>
                                      <p:tavLst>
                                        <p:tav tm="0">
                                          <p:val>
                                            <p:strVal val="0"/>
                                          </p:val>
                                        </p:tav>
                                        <p:tav tm="100000">
                                          <p:val>
                                            <p:strVal val="#ppt_w"/>
                                          </p:val>
                                        </p:tav>
                                      </p:tavLst>
                                    </p:anim>
                                    <p:anim calcmode="lin" valueType="num">
                                      <p:cBhvr additive="base">
                                        <p:cTn id="12" dur="500"/>
                                        <p:tgtEl>
                                          <p:spTgt spid="8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40" name="Google Shape;840;p2"/>
          <p:cNvPicPr preferRelativeResize="0"/>
          <p:nvPr/>
        </p:nvPicPr>
        <p:blipFill rotWithShape="1">
          <a:blip r:embed="rId3">
            <a:alphaModFix/>
          </a:blip>
          <a:srcRect l="5680" t="10694" r="14558" b="12834"/>
          <a:stretch/>
        </p:blipFill>
        <p:spPr>
          <a:xfrm>
            <a:off x="3125005" y="1095649"/>
            <a:ext cx="2331720" cy="3061392"/>
          </a:xfrm>
          <a:prstGeom prst="rect">
            <a:avLst/>
          </a:prstGeom>
          <a:noFill/>
          <a:ln>
            <a:noFill/>
          </a:ln>
        </p:spPr>
      </p:pic>
      <p:pic>
        <p:nvPicPr>
          <p:cNvPr id="841" name="Google Shape;841;p2"/>
          <p:cNvPicPr preferRelativeResize="0"/>
          <p:nvPr/>
        </p:nvPicPr>
        <p:blipFill rotWithShape="1">
          <a:blip r:embed="rId4">
            <a:alphaModFix/>
          </a:blip>
          <a:srcRect r="86061" b="62667"/>
          <a:stretch/>
        </p:blipFill>
        <p:spPr>
          <a:xfrm>
            <a:off x="-303035" y="241119"/>
            <a:ext cx="2331720" cy="2385226"/>
          </a:xfrm>
          <a:prstGeom prst="rect">
            <a:avLst/>
          </a:prstGeom>
          <a:noFill/>
          <a:ln>
            <a:noFill/>
          </a:ln>
        </p:spPr>
      </p:pic>
      <p:pic>
        <p:nvPicPr>
          <p:cNvPr id="842" name="Google Shape;842;p2"/>
          <p:cNvPicPr preferRelativeResize="0"/>
          <p:nvPr/>
        </p:nvPicPr>
        <p:blipFill rotWithShape="1">
          <a:blip r:embed="rId4">
            <a:alphaModFix/>
          </a:blip>
          <a:srcRect t="49498" r="78939"/>
          <a:stretch/>
        </p:blipFill>
        <p:spPr>
          <a:xfrm rot="-877060">
            <a:off x="931522" y="3649691"/>
            <a:ext cx="4017352" cy="3679361"/>
          </a:xfrm>
          <a:prstGeom prst="rect">
            <a:avLst/>
          </a:prstGeom>
          <a:noFill/>
          <a:ln>
            <a:noFill/>
          </a:ln>
        </p:spPr>
      </p:pic>
      <p:pic>
        <p:nvPicPr>
          <p:cNvPr id="843" name="Google Shape;843;p2"/>
          <p:cNvPicPr preferRelativeResize="0"/>
          <p:nvPr/>
        </p:nvPicPr>
        <p:blipFill rotWithShape="1">
          <a:blip r:embed="rId5">
            <a:alphaModFix/>
          </a:blip>
          <a:srcRect t="9905" r="71460" b="70286"/>
          <a:stretch/>
        </p:blipFill>
        <p:spPr>
          <a:xfrm>
            <a:off x="1319856" y="129202"/>
            <a:ext cx="1643342" cy="1520868"/>
          </a:xfrm>
          <a:prstGeom prst="rect">
            <a:avLst/>
          </a:prstGeom>
          <a:noFill/>
          <a:ln>
            <a:noFill/>
          </a:ln>
        </p:spPr>
      </p:pic>
      <p:pic>
        <p:nvPicPr>
          <p:cNvPr id="844" name="Google Shape;844;p2"/>
          <p:cNvPicPr preferRelativeResize="0"/>
          <p:nvPr/>
        </p:nvPicPr>
        <p:blipFill rotWithShape="1">
          <a:blip r:embed="rId5">
            <a:alphaModFix/>
          </a:blip>
          <a:srcRect l="83658" t="36888" b="49777"/>
          <a:stretch/>
        </p:blipFill>
        <p:spPr>
          <a:xfrm>
            <a:off x="5427512" y="4179804"/>
            <a:ext cx="840545" cy="914400"/>
          </a:xfrm>
          <a:prstGeom prst="rect">
            <a:avLst/>
          </a:prstGeom>
          <a:noFill/>
          <a:ln>
            <a:noFill/>
          </a:ln>
        </p:spPr>
      </p:pic>
      <p:pic>
        <p:nvPicPr>
          <p:cNvPr id="845" name="Google Shape;845;p2"/>
          <p:cNvPicPr preferRelativeResize="0"/>
          <p:nvPr/>
        </p:nvPicPr>
        <p:blipFill rotWithShape="1">
          <a:blip r:embed="rId5">
            <a:alphaModFix/>
          </a:blip>
          <a:srcRect l="83658" t="36888" b="49777"/>
          <a:stretch/>
        </p:blipFill>
        <p:spPr>
          <a:xfrm>
            <a:off x="8323355" y="464846"/>
            <a:ext cx="840545" cy="914400"/>
          </a:xfrm>
          <a:prstGeom prst="rect">
            <a:avLst/>
          </a:prstGeom>
          <a:noFill/>
          <a:ln>
            <a:noFill/>
          </a:ln>
        </p:spPr>
      </p:pic>
      <p:pic>
        <p:nvPicPr>
          <p:cNvPr id="846" name="Google Shape;846;p2"/>
          <p:cNvPicPr preferRelativeResize="0"/>
          <p:nvPr/>
        </p:nvPicPr>
        <p:blipFill rotWithShape="1">
          <a:blip r:embed="rId4">
            <a:alphaModFix/>
          </a:blip>
          <a:srcRect l="59741" r="30649" b="68635"/>
          <a:stretch/>
        </p:blipFill>
        <p:spPr>
          <a:xfrm>
            <a:off x="4106638" y="2818184"/>
            <a:ext cx="724989" cy="903696"/>
          </a:xfrm>
          <a:prstGeom prst="rect">
            <a:avLst/>
          </a:prstGeom>
          <a:noFill/>
          <a:ln>
            <a:noFill/>
          </a:ln>
        </p:spPr>
      </p:pic>
      <p:pic>
        <p:nvPicPr>
          <p:cNvPr id="847" name="Google Shape;847;p2"/>
          <p:cNvPicPr preferRelativeResize="0"/>
          <p:nvPr/>
        </p:nvPicPr>
        <p:blipFill rotWithShape="1">
          <a:blip r:embed="rId5">
            <a:alphaModFix/>
          </a:blip>
          <a:srcRect b="90000"/>
          <a:stretch/>
        </p:blipFill>
        <p:spPr>
          <a:xfrm>
            <a:off x="0" y="-34595"/>
            <a:ext cx="9144000" cy="685800"/>
          </a:xfrm>
          <a:prstGeom prst="rect">
            <a:avLst/>
          </a:prstGeom>
          <a:noFill/>
          <a:ln>
            <a:noFill/>
          </a:ln>
        </p:spPr>
      </p:pic>
      <p:pic>
        <p:nvPicPr>
          <p:cNvPr id="848" name="Google Shape;848;p2"/>
          <p:cNvPicPr preferRelativeResize="0"/>
          <p:nvPr/>
        </p:nvPicPr>
        <p:blipFill rotWithShape="1">
          <a:blip r:embed="rId4">
            <a:alphaModFix/>
          </a:blip>
          <a:srcRect l="63117" t="50406" r="27013" b="6978"/>
          <a:stretch/>
        </p:blipFill>
        <p:spPr>
          <a:xfrm>
            <a:off x="7187983" y="4637884"/>
            <a:ext cx="744583" cy="1227908"/>
          </a:xfrm>
          <a:prstGeom prst="rect">
            <a:avLst/>
          </a:prstGeom>
          <a:noFill/>
          <a:ln>
            <a:noFill/>
          </a:ln>
        </p:spPr>
      </p:pic>
      <p:pic>
        <p:nvPicPr>
          <p:cNvPr id="849" name="Google Shape;849;p2"/>
          <p:cNvPicPr preferRelativeResize="0"/>
          <p:nvPr/>
        </p:nvPicPr>
        <p:blipFill rotWithShape="1">
          <a:blip r:embed="rId4">
            <a:alphaModFix/>
          </a:blip>
          <a:srcRect l="59741" r="30649" b="68635"/>
          <a:stretch/>
        </p:blipFill>
        <p:spPr>
          <a:xfrm>
            <a:off x="3921248" y="5489372"/>
            <a:ext cx="724989" cy="903696"/>
          </a:xfrm>
          <a:prstGeom prst="rect">
            <a:avLst/>
          </a:prstGeom>
          <a:noFill/>
          <a:ln>
            <a:noFill/>
          </a:ln>
        </p:spPr>
      </p:pic>
      <p:pic>
        <p:nvPicPr>
          <p:cNvPr id="850" name="Google Shape;850;p2"/>
          <p:cNvPicPr preferRelativeResize="0"/>
          <p:nvPr/>
        </p:nvPicPr>
        <p:blipFill rotWithShape="1">
          <a:blip r:embed="rId4">
            <a:alphaModFix/>
          </a:blip>
          <a:srcRect l="12987" t="26830" r="75844" b="43247"/>
          <a:stretch/>
        </p:blipFill>
        <p:spPr>
          <a:xfrm>
            <a:off x="3264084" y="1887650"/>
            <a:ext cx="842554" cy="862149"/>
          </a:xfrm>
          <a:prstGeom prst="rect">
            <a:avLst/>
          </a:prstGeom>
          <a:noFill/>
          <a:ln>
            <a:noFill/>
          </a:ln>
        </p:spPr>
      </p:pic>
      <p:pic>
        <p:nvPicPr>
          <p:cNvPr id="851" name="Google Shape;851;p2"/>
          <p:cNvPicPr preferRelativeResize="0"/>
          <p:nvPr/>
        </p:nvPicPr>
        <p:blipFill rotWithShape="1">
          <a:blip r:embed="rId6">
            <a:alphaModFix/>
          </a:blip>
          <a:srcRect l="83658" t="36888" b="49777"/>
          <a:stretch/>
        </p:blipFill>
        <p:spPr>
          <a:xfrm>
            <a:off x="4179112" y="4768477"/>
            <a:ext cx="518618" cy="564187"/>
          </a:xfrm>
          <a:prstGeom prst="rect">
            <a:avLst/>
          </a:prstGeom>
          <a:noFill/>
          <a:ln>
            <a:noFill/>
          </a:ln>
        </p:spPr>
      </p:pic>
      <p:pic>
        <p:nvPicPr>
          <p:cNvPr id="852" name="Google Shape;852;p2"/>
          <p:cNvPicPr preferRelativeResize="0"/>
          <p:nvPr/>
        </p:nvPicPr>
        <p:blipFill rotWithShape="1">
          <a:blip r:embed="rId4">
            <a:alphaModFix/>
          </a:blip>
          <a:srcRect l="59741" r="30649" b="68635"/>
          <a:stretch/>
        </p:blipFill>
        <p:spPr>
          <a:xfrm>
            <a:off x="7753444" y="3446402"/>
            <a:ext cx="1176742" cy="1466804"/>
          </a:xfrm>
          <a:prstGeom prst="rect">
            <a:avLst/>
          </a:prstGeom>
          <a:noFill/>
          <a:ln>
            <a:noFill/>
          </a:ln>
        </p:spPr>
      </p:pic>
      <p:pic>
        <p:nvPicPr>
          <p:cNvPr id="853" name="Google Shape;853;p2"/>
          <p:cNvPicPr preferRelativeResize="0"/>
          <p:nvPr/>
        </p:nvPicPr>
        <p:blipFill rotWithShape="1">
          <a:blip r:embed="rId5">
            <a:alphaModFix/>
          </a:blip>
          <a:srcRect b="90000"/>
          <a:stretch/>
        </p:blipFill>
        <p:spPr>
          <a:xfrm rot="10800000">
            <a:off x="0" y="6136633"/>
            <a:ext cx="9144000" cy="685800"/>
          </a:xfrm>
          <a:prstGeom prst="rect">
            <a:avLst/>
          </a:prstGeom>
          <a:noFill/>
          <a:ln>
            <a:noFill/>
          </a:ln>
        </p:spPr>
      </p:pic>
      <p:pic>
        <p:nvPicPr>
          <p:cNvPr id="854" name="Google Shape;854;p2"/>
          <p:cNvPicPr preferRelativeResize="0"/>
          <p:nvPr/>
        </p:nvPicPr>
        <p:blipFill rotWithShape="1">
          <a:blip r:embed="rId3">
            <a:alphaModFix/>
          </a:blip>
          <a:srcRect l="5680" t="10694" r="14558" b="12834"/>
          <a:stretch/>
        </p:blipFill>
        <p:spPr>
          <a:xfrm>
            <a:off x="142707" y="1173468"/>
            <a:ext cx="2728717" cy="3037261"/>
          </a:xfrm>
          <a:prstGeom prst="rect">
            <a:avLst/>
          </a:prstGeom>
          <a:noFill/>
          <a:ln>
            <a:noFill/>
          </a:ln>
        </p:spPr>
      </p:pic>
      <p:sp>
        <p:nvSpPr>
          <p:cNvPr id="855" name="Google Shape;855;p2"/>
          <p:cNvSpPr/>
          <p:nvPr/>
        </p:nvSpPr>
        <p:spPr>
          <a:xfrm rot="20874584">
            <a:off x="532264" y="2011155"/>
            <a:ext cx="1865719" cy="1477287"/>
          </a:xfrm>
          <a:prstGeom prst="rect">
            <a:avLst/>
          </a:prstGeom>
          <a:noFill/>
          <a:ln>
            <a:noFill/>
          </a:ln>
        </p:spPr>
        <p:txBody>
          <a:bodyPr spcFirstLastPara="1" wrap="square" lIns="91425" tIns="45700" rIns="91425" bIns="45700" anchor="t" anchorCtr="0">
            <a:spAutoFit/>
          </a:bodyPr>
          <a:lstStyle/>
          <a:p>
            <a:pPr lvl="0" algn="just"/>
            <a:r>
              <a:rPr lang="en-US" sz="1800" b="1" dirty="0">
                <a:latin typeface="Times New Roman"/>
                <a:ea typeface="Times New Roman"/>
                <a:cs typeface="Times New Roman"/>
                <a:sym typeface="Times New Roman"/>
              </a:rPr>
              <a:t>D</a:t>
            </a:r>
            <a:r>
              <a:rPr lang="vi-VN" sz="1800" b="1" dirty="0">
                <a:latin typeface="Times New Roman"/>
                <a:ea typeface="Times New Roman"/>
                <a:cs typeface="Times New Roman"/>
                <a:sym typeface="Times New Roman"/>
              </a:rPr>
              <a:t>ựa vào nghĩa của những yếu tố tạo nên từ ngữ đó</a:t>
            </a:r>
            <a:r>
              <a:rPr lang="en-US" sz="1800" b="1" dirty="0">
                <a:latin typeface="Times New Roman"/>
                <a:ea typeface="Times New Roman"/>
                <a:cs typeface="Times New Roman"/>
                <a:sym typeface="Times New Roman"/>
              </a:rPr>
              <a:t>.</a:t>
            </a:r>
            <a:endParaRPr lang="vi-VN" sz="1800" b="1" dirty="0">
              <a:latin typeface="Times New Roman"/>
              <a:ea typeface="Times New Roman"/>
              <a:cs typeface="Times New Roman"/>
              <a:sym typeface="Times New Roman"/>
            </a:endParaRPr>
          </a:p>
          <a:p>
            <a:pPr lvl="0" algn="just"/>
            <a:endParaRPr lang="vi-VN" sz="1800" b="1" dirty="0">
              <a:latin typeface="Times New Roman"/>
              <a:ea typeface="Times New Roman"/>
              <a:cs typeface="Times New Roman"/>
              <a:sym typeface="Times New Roman"/>
            </a:endParaRPr>
          </a:p>
        </p:txBody>
      </p:sp>
      <p:sp>
        <p:nvSpPr>
          <p:cNvPr id="856" name="Google Shape;856;p2"/>
          <p:cNvSpPr/>
          <p:nvPr/>
        </p:nvSpPr>
        <p:spPr>
          <a:xfrm>
            <a:off x="3595702" y="1715821"/>
            <a:ext cx="1394544" cy="2308284"/>
          </a:xfrm>
          <a:prstGeom prst="rect">
            <a:avLst/>
          </a:prstGeom>
          <a:noFill/>
          <a:ln>
            <a:noFill/>
          </a:ln>
        </p:spPr>
        <p:txBody>
          <a:bodyPr spcFirstLastPara="1" wrap="square" lIns="91425" tIns="45700" rIns="91425" bIns="45700" anchor="t" anchorCtr="0">
            <a:spAutoFit/>
          </a:bodyPr>
          <a:lstStyle/>
          <a:p>
            <a:pPr lvl="0" algn="just"/>
            <a:r>
              <a:rPr lang="en-US" sz="1800" b="1" dirty="0">
                <a:latin typeface="Times New Roman"/>
                <a:ea typeface="Times New Roman"/>
                <a:cs typeface="Times New Roman"/>
                <a:sym typeface="Times New Roman"/>
              </a:rPr>
              <a:t>D</a:t>
            </a:r>
            <a:r>
              <a:rPr lang="vi-VN" sz="1800" b="1" dirty="0">
                <a:latin typeface="Times New Roman"/>
                <a:ea typeface="Times New Roman"/>
                <a:cs typeface="Times New Roman"/>
                <a:sym typeface="Times New Roman"/>
              </a:rPr>
              <a:t>ựa vào những từ ngữ xung quanh để suy đoán nghĩa của nó</a:t>
            </a:r>
          </a:p>
          <a:p>
            <a:pPr lvl="0" algn="just"/>
            <a:endParaRPr lang="vi-VN" sz="1800" b="1" dirty="0">
              <a:latin typeface="Times New Roman"/>
              <a:ea typeface="Times New Roman"/>
              <a:cs typeface="Times New Roman"/>
              <a:sym typeface="Times New Roman"/>
            </a:endParaRPr>
          </a:p>
        </p:txBody>
      </p:sp>
      <p:pic>
        <p:nvPicPr>
          <p:cNvPr id="20" name="Google Shape;840;p2">
            <a:extLst>
              <a:ext uri="{FF2B5EF4-FFF2-40B4-BE49-F238E27FC236}">
                <a16:creationId xmlns:a16="http://schemas.microsoft.com/office/drawing/2014/main" id="{AFD38ACD-FBDA-4EF8-BC83-497780A5B884}"/>
              </a:ext>
            </a:extLst>
          </p:cNvPr>
          <p:cNvPicPr preferRelativeResize="0"/>
          <p:nvPr/>
        </p:nvPicPr>
        <p:blipFill rotWithShape="1">
          <a:blip r:embed="rId3">
            <a:alphaModFix/>
          </a:blip>
          <a:srcRect l="5680" t="10694" r="14558" b="12834"/>
          <a:stretch/>
        </p:blipFill>
        <p:spPr>
          <a:xfrm>
            <a:off x="5825896" y="962380"/>
            <a:ext cx="2403704" cy="2923820"/>
          </a:xfrm>
          <a:prstGeom prst="rect">
            <a:avLst/>
          </a:prstGeom>
          <a:noFill/>
          <a:ln>
            <a:noFill/>
          </a:ln>
        </p:spPr>
      </p:pic>
      <p:pic>
        <p:nvPicPr>
          <p:cNvPr id="21" name="Google Shape;846;p2">
            <a:extLst>
              <a:ext uri="{FF2B5EF4-FFF2-40B4-BE49-F238E27FC236}">
                <a16:creationId xmlns:a16="http://schemas.microsoft.com/office/drawing/2014/main" id="{5CE40165-5D94-4417-BAF0-D5E6E16B925C}"/>
              </a:ext>
            </a:extLst>
          </p:cNvPr>
          <p:cNvPicPr preferRelativeResize="0"/>
          <p:nvPr/>
        </p:nvPicPr>
        <p:blipFill rotWithShape="1">
          <a:blip r:embed="rId4">
            <a:alphaModFix/>
          </a:blip>
          <a:srcRect l="59741" r="30649" b="68635"/>
          <a:stretch/>
        </p:blipFill>
        <p:spPr>
          <a:xfrm>
            <a:off x="7149486" y="615861"/>
            <a:ext cx="724989" cy="903696"/>
          </a:xfrm>
          <a:prstGeom prst="rect">
            <a:avLst/>
          </a:prstGeom>
          <a:noFill/>
          <a:ln>
            <a:noFill/>
          </a:ln>
        </p:spPr>
      </p:pic>
      <p:sp>
        <p:nvSpPr>
          <p:cNvPr id="22" name="Google Shape;856;p2">
            <a:extLst>
              <a:ext uri="{FF2B5EF4-FFF2-40B4-BE49-F238E27FC236}">
                <a16:creationId xmlns:a16="http://schemas.microsoft.com/office/drawing/2014/main" id="{224B175E-C856-41B8-AFC0-DD2E793E6D60}"/>
              </a:ext>
            </a:extLst>
          </p:cNvPr>
          <p:cNvSpPr/>
          <p:nvPr/>
        </p:nvSpPr>
        <p:spPr>
          <a:xfrm>
            <a:off x="6257130" y="1765945"/>
            <a:ext cx="1548509" cy="369291"/>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Tra</a:t>
            </a:r>
            <a:r>
              <a:rPr kumimoji="0" lang="en-US"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từ</a:t>
            </a:r>
            <a:r>
              <a:rPr kumimoji="0" lang="en-US" sz="1800" b="1" i="0" u="none" strike="noStrike" kern="0" cap="none" spc="0" normalizeH="0" noProof="0" dirty="0">
                <a:ln>
                  <a:noFill/>
                </a:ln>
                <a:solidFill>
                  <a:srgbClr val="000000"/>
                </a:solidFill>
                <a:effectLst/>
                <a:uLnTx/>
                <a:uFillTx/>
                <a:latin typeface="Times New Roman"/>
                <a:ea typeface="Times New Roman"/>
                <a:cs typeface="Times New Roman"/>
                <a:sym typeface="Times New Roman"/>
              </a:rPr>
              <a:t> </a:t>
            </a:r>
            <a:r>
              <a:rPr kumimoji="0" lang="en-US" sz="1800" b="1" i="0" u="none" strike="noStrike" kern="0" cap="none" spc="0" normalizeH="0" noProof="0" dirty="0" err="1">
                <a:ln>
                  <a:noFill/>
                </a:ln>
                <a:solidFill>
                  <a:srgbClr val="000000"/>
                </a:solidFill>
                <a:effectLst/>
                <a:uLnTx/>
                <a:uFillTx/>
                <a:latin typeface="Times New Roman"/>
                <a:ea typeface="Times New Roman"/>
                <a:cs typeface="Times New Roman"/>
                <a:sym typeface="Times New Roman"/>
              </a:rPr>
              <a:t>điển</a:t>
            </a:r>
            <a:r>
              <a:rPr kumimoji="0" lang="en-US" sz="1800" b="1"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endParaRPr kumimoji="0" sz="18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23" name="Google Shape;1087;p13">
            <a:extLst>
              <a:ext uri="{FF2B5EF4-FFF2-40B4-BE49-F238E27FC236}">
                <a16:creationId xmlns:a16="http://schemas.microsoft.com/office/drawing/2014/main" id="{CE5BD69F-0532-4454-996F-B8E397EB309A}"/>
              </a:ext>
            </a:extLst>
          </p:cNvPr>
          <p:cNvSpPr txBox="1"/>
          <p:nvPr/>
        </p:nvSpPr>
        <p:spPr>
          <a:xfrm>
            <a:off x="2726968" y="516264"/>
            <a:ext cx="5401087"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2F5496"/>
                </a:solidFill>
                <a:effectLst/>
                <a:uLnTx/>
                <a:uFillTx/>
                <a:latin typeface="Times New Roman"/>
                <a:ea typeface="Times New Roman"/>
                <a:cs typeface="Times New Roman"/>
                <a:sym typeface="Times New Roman"/>
              </a:rPr>
              <a:t>Cách</a:t>
            </a:r>
            <a:r>
              <a:rPr kumimoji="0" lang="en-US" sz="3200" b="1" i="0" u="none" strike="noStrike" kern="0" cap="none" spc="0" normalizeH="0" baseline="0" noProof="0" dirty="0">
                <a:ln>
                  <a:noFill/>
                </a:ln>
                <a:solidFill>
                  <a:srgbClr val="2F5496"/>
                </a:solidFill>
                <a:effectLst/>
                <a:uLnTx/>
                <a:uFillTx/>
                <a:latin typeface="Times New Roman"/>
                <a:ea typeface="Times New Roman"/>
                <a:cs typeface="Times New Roman"/>
                <a:sym typeface="Times New Roman"/>
              </a:rPr>
              <a:t> </a:t>
            </a:r>
            <a:r>
              <a:rPr kumimoji="0" lang="en-US" sz="3200" b="1" i="0" u="none" strike="noStrike" kern="0" cap="none" spc="0" normalizeH="0" baseline="0" noProof="0" dirty="0" err="1">
                <a:ln>
                  <a:noFill/>
                </a:ln>
                <a:solidFill>
                  <a:srgbClr val="2F5496"/>
                </a:solidFill>
                <a:effectLst/>
                <a:uLnTx/>
                <a:uFillTx/>
                <a:latin typeface="Times New Roman"/>
                <a:ea typeface="Times New Roman"/>
                <a:cs typeface="Times New Roman"/>
                <a:sym typeface="Times New Roman"/>
              </a:rPr>
              <a:t>giải</a:t>
            </a:r>
            <a:r>
              <a:rPr kumimoji="0" lang="en-US" sz="3200" b="1" i="0" u="none" strike="noStrike" kern="0" cap="none" spc="0" normalizeH="0" noProof="0" dirty="0">
                <a:ln>
                  <a:noFill/>
                </a:ln>
                <a:solidFill>
                  <a:srgbClr val="2F5496"/>
                </a:solidFill>
                <a:effectLst/>
                <a:uLnTx/>
                <a:uFillTx/>
                <a:latin typeface="Times New Roman"/>
                <a:ea typeface="Times New Roman"/>
                <a:cs typeface="Times New Roman"/>
                <a:sym typeface="Times New Roman"/>
              </a:rPr>
              <a:t> </a:t>
            </a:r>
            <a:r>
              <a:rPr kumimoji="0" lang="en-US" sz="3200" b="1" i="0" u="none" strike="noStrike" kern="0" cap="none" spc="0" normalizeH="0" noProof="0" dirty="0" err="1">
                <a:ln>
                  <a:noFill/>
                </a:ln>
                <a:solidFill>
                  <a:srgbClr val="2F5496"/>
                </a:solidFill>
                <a:effectLst/>
                <a:uLnTx/>
                <a:uFillTx/>
                <a:latin typeface="Times New Roman"/>
                <a:ea typeface="Times New Roman"/>
                <a:cs typeface="Times New Roman"/>
                <a:sym typeface="Times New Roman"/>
              </a:rPr>
              <a:t>thích</a:t>
            </a:r>
            <a:r>
              <a:rPr kumimoji="0" lang="en-US" sz="3200" b="1" i="0" u="none" strike="noStrike" kern="0" cap="none" spc="0" normalizeH="0" noProof="0" dirty="0">
                <a:ln>
                  <a:noFill/>
                </a:ln>
                <a:solidFill>
                  <a:srgbClr val="2F5496"/>
                </a:solidFill>
                <a:effectLst/>
                <a:uLnTx/>
                <a:uFillTx/>
                <a:latin typeface="Times New Roman"/>
                <a:ea typeface="Times New Roman"/>
                <a:cs typeface="Times New Roman"/>
                <a:sym typeface="Times New Roman"/>
              </a:rPr>
              <a:t> </a:t>
            </a:r>
            <a:r>
              <a:rPr kumimoji="0" lang="en-US" sz="3200" b="1" i="0" u="none" strike="noStrike" kern="0" cap="none" spc="0" normalizeH="0" noProof="0" dirty="0" err="1">
                <a:ln>
                  <a:noFill/>
                </a:ln>
                <a:solidFill>
                  <a:srgbClr val="2F5496"/>
                </a:solidFill>
                <a:effectLst/>
                <a:uLnTx/>
                <a:uFillTx/>
                <a:latin typeface="Times New Roman"/>
                <a:ea typeface="Times New Roman"/>
                <a:cs typeface="Times New Roman"/>
                <a:sym typeface="Times New Roman"/>
              </a:rPr>
              <a:t>nghĩa</a:t>
            </a:r>
            <a:r>
              <a:rPr kumimoji="0" lang="en-US" sz="3200" b="1" i="0" u="none" strike="noStrike" kern="0" cap="none" spc="0" normalizeH="0" noProof="0" dirty="0">
                <a:ln>
                  <a:noFill/>
                </a:ln>
                <a:solidFill>
                  <a:srgbClr val="2F5496"/>
                </a:solidFill>
                <a:effectLst/>
                <a:uLnTx/>
                <a:uFillTx/>
                <a:latin typeface="Times New Roman"/>
                <a:ea typeface="Times New Roman"/>
                <a:cs typeface="Times New Roman"/>
                <a:sym typeface="Times New Roman"/>
              </a:rPr>
              <a:t> </a:t>
            </a:r>
            <a:r>
              <a:rPr kumimoji="0" lang="en-US" sz="3200" b="1" i="0" u="none" strike="noStrike" kern="0" cap="none" spc="0" normalizeH="0" noProof="0" dirty="0" err="1">
                <a:ln>
                  <a:noFill/>
                </a:ln>
                <a:solidFill>
                  <a:srgbClr val="2F5496"/>
                </a:solidFill>
                <a:effectLst/>
                <a:uLnTx/>
                <a:uFillTx/>
                <a:latin typeface="Times New Roman"/>
                <a:ea typeface="Times New Roman"/>
                <a:cs typeface="Times New Roman"/>
                <a:sym typeface="Times New Roman"/>
              </a:rPr>
              <a:t>từ</a:t>
            </a:r>
            <a:r>
              <a:rPr kumimoji="0" lang="en-US" sz="3200" b="1" i="0" u="none" strike="noStrike" kern="0" cap="none" spc="0" normalizeH="0" noProof="0" dirty="0">
                <a:ln>
                  <a:noFill/>
                </a:ln>
                <a:solidFill>
                  <a:srgbClr val="2F5496"/>
                </a:solidFill>
                <a:effectLst/>
                <a:uLnTx/>
                <a:uFillTx/>
                <a:latin typeface="Times New Roman"/>
                <a:ea typeface="Times New Roman"/>
                <a:cs typeface="Times New Roman"/>
                <a:sym typeface="Times New Roman"/>
              </a:rPr>
              <a:t> </a:t>
            </a:r>
            <a:r>
              <a:rPr kumimoji="0" lang="en-US" sz="3200" b="1" i="0" u="none" strike="noStrike" kern="0" cap="none" spc="0" normalizeH="0" noProof="0" dirty="0" err="1">
                <a:ln>
                  <a:noFill/>
                </a:ln>
                <a:solidFill>
                  <a:srgbClr val="2F5496"/>
                </a:solidFill>
                <a:effectLst/>
                <a:uLnTx/>
                <a:uFillTx/>
                <a:latin typeface="Times New Roman"/>
                <a:ea typeface="Times New Roman"/>
                <a:cs typeface="Times New Roman"/>
                <a:sym typeface="Times New Roman"/>
              </a:rPr>
              <a:t>ngữ</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3870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44"/>
                                        </p:tgtEl>
                                        <p:attrNameLst>
                                          <p:attrName>style.visibility</p:attrName>
                                        </p:attrNameLst>
                                      </p:cBhvr>
                                      <p:to>
                                        <p:strVal val="visible"/>
                                      </p:to>
                                    </p:set>
                                    <p:anim calcmode="lin" valueType="num">
                                      <p:cBhvr additive="base">
                                        <p:cTn id="7" dur="500"/>
                                        <p:tgtEl>
                                          <p:spTgt spid="844"/>
                                        </p:tgtEl>
                                        <p:attrNameLst>
                                          <p:attrName>ppt_w</p:attrName>
                                        </p:attrNameLst>
                                      </p:cBhvr>
                                      <p:tavLst>
                                        <p:tav tm="0">
                                          <p:val>
                                            <p:strVal val="0"/>
                                          </p:val>
                                        </p:tav>
                                        <p:tav tm="100000">
                                          <p:val>
                                            <p:strVal val="#ppt_w"/>
                                          </p:val>
                                        </p:tav>
                                      </p:tavLst>
                                    </p:anim>
                                    <p:anim calcmode="lin" valueType="num">
                                      <p:cBhvr additive="base">
                                        <p:cTn id="8" dur="500"/>
                                        <p:tgtEl>
                                          <p:spTgt spid="84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55"/>
                                        </p:tgtEl>
                                        <p:attrNameLst>
                                          <p:attrName>style.visibility</p:attrName>
                                        </p:attrNameLst>
                                      </p:cBhvr>
                                      <p:to>
                                        <p:strVal val="visible"/>
                                      </p:to>
                                    </p:set>
                                    <p:animEffect transition="in" filter="barn(inVertical)">
                                      <p:cBhvr>
                                        <p:cTn id="18" dur="500"/>
                                        <p:tgtEl>
                                          <p:spTgt spid="855"/>
                                        </p:tgtEl>
                                      </p:cBhvr>
                                    </p:animEffect>
                                  </p:childTnLst>
                                </p:cTn>
                              </p:par>
                              <p:par>
                                <p:cTn id="19" presetID="16" presetClass="entr" presetSubtype="21" fill="hold" nodeType="withEffect">
                                  <p:stCondLst>
                                    <p:cond delay="0"/>
                                  </p:stCondLst>
                                  <p:childTnLst>
                                    <p:set>
                                      <p:cBhvr>
                                        <p:cTn id="20" dur="1" fill="hold">
                                          <p:stCondLst>
                                            <p:cond delay="0"/>
                                          </p:stCondLst>
                                        </p:cTn>
                                        <p:tgtEl>
                                          <p:spTgt spid="854"/>
                                        </p:tgtEl>
                                        <p:attrNameLst>
                                          <p:attrName>style.visibility</p:attrName>
                                        </p:attrNameLst>
                                      </p:cBhvr>
                                      <p:to>
                                        <p:strVal val="visible"/>
                                      </p:to>
                                    </p:set>
                                    <p:animEffect transition="in" filter="barn(inVertical)">
                                      <p:cBhvr>
                                        <p:cTn id="21" dur="500"/>
                                        <p:tgtEl>
                                          <p:spTgt spid="85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56"/>
                                        </p:tgtEl>
                                        <p:attrNameLst>
                                          <p:attrName>style.visibility</p:attrName>
                                        </p:attrNameLst>
                                      </p:cBhvr>
                                      <p:to>
                                        <p:strVal val="visible"/>
                                      </p:to>
                                    </p:set>
                                    <p:animEffect transition="in" filter="barn(inVertical)">
                                      <p:cBhvr>
                                        <p:cTn id="26" dur="500"/>
                                        <p:tgtEl>
                                          <p:spTgt spid="856"/>
                                        </p:tgtEl>
                                      </p:cBhvr>
                                    </p:animEffect>
                                  </p:childTnLst>
                                </p:cTn>
                              </p:par>
                              <p:par>
                                <p:cTn id="27" presetID="16" presetClass="entr" presetSubtype="21" fill="hold" nodeType="withEffect">
                                  <p:stCondLst>
                                    <p:cond delay="0"/>
                                  </p:stCondLst>
                                  <p:childTnLst>
                                    <p:set>
                                      <p:cBhvr>
                                        <p:cTn id="28" dur="1" fill="hold">
                                          <p:stCondLst>
                                            <p:cond delay="0"/>
                                          </p:stCondLst>
                                        </p:cTn>
                                        <p:tgtEl>
                                          <p:spTgt spid="840"/>
                                        </p:tgtEl>
                                        <p:attrNameLst>
                                          <p:attrName>style.visibility</p:attrName>
                                        </p:attrNameLst>
                                      </p:cBhvr>
                                      <p:to>
                                        <p:strVal val="visible"/>
                                      </p:to>
                                    </p:set>
                                    <p:animEffect transition="in" filter="barn(inVertical)">
                                      <p:cBhvr>
                                        <p:cTn id="29" dur="500"/>
                                        <p:tgtEl>
                                          <p:spTgt spid="84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 grpId="0"/>
      <p:bldP spid="856" grpId="0"/>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pic>
        <p:nvPicPr>
          <p:cNvPr id="1072" name="Google Shape;1072;p13"/>
          <p:cNvPicPr preferRelativeResize="0"/>
          <p:nvPr/>
        </p:nvPicPr>
        <p:blipFill rotWithShape="1">
          <a:blip r:embed="rId3">
            <a:alphaModFix/>
          </a:blip>
          <a:srcRect/>
          <a:stretch/>
        </p:blipFill>
        <p:spPr>
          <a:xfrm>
            <a:off x="58599" y="-7888"/>
            <a:ext cx="9144000" cy="6873776"/>
          </a:xfrm>
          <a:prstGeom prst="rect">
            <a:avLst/>
          </a:prstGeom>
          <a:noFill/>
          <a:ln>
            <a:noFill/>
          </a:ln>
        </p:spPr>
      </p:pic>
      <p:pic>
        <p:nvPicPr>
          <p:cNvPr id="1073" name="Google Shape;1073;p13"/>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074" name="Google Shape;1074;p13"/>
          <p:cNvPicPr preferRelativeResize="0"/>
          <p:nvPr/>
        </p:nvPicPr>
        <p:blipFill rotWithShape="1">
          <a:blip r:embed="rId4">
            <a:alphaModFix/>
          </a:blip>
          <a:srcRect b="90000"/>
          <a:stretch/>
        </p:blipFill>
        <p:spPr>
          <a:xfrm rot="10800000">
            <a:off x="0" y="6136633"/>
            <a:ext cx="9144000" cy="685800"/>
          </a:xfrm>
          <a:prstGeom prst="rect">
            <a:avLst/>
          </a:prstGeom>
          <a:noFill/>
          <a:ln>
            <a:noFill/>
          </a:ln>
        </p:spPr>
      </p:pic>
      <p:pic>
        <p:nvPicPr>
          <p:cNvPr id="1075" name="Google Shape;1075;p13"/>
          <p:cNvPicPr preferRelativeResize="0"/>
          <p:nvPr/>
        </p:nvPicPr>
        <p:blipFill rotWithShape="1">
          <a:blip r:embed="rId5">
            <a:alphaModFix/>
          </a:blip>
          <a:srcRect/>
          <a:stretch/>
        </p:blipFill>
        <p:spPr>
          <a:xfrm>
            <a:off x="2114197" y="2243162"/>
            <a:ext cx="2059724" cy="2746298"/>
          </a:xfrm>
          <a:prstGeom prst="rect">
            <a:avLst/>
          </a:prstGeom>
          <a:noFill/>
          <a:ln>
            <a:noFill/>
          </a:ln>
          <a:effectLst>
            <a:outerShdw blurRad="50800" dist="38100" dir="10800000" algn="r" rotWithShape="0">
              <a:srgbClr val="000000">
                <a:alpha val="40000"/>
              </a:srgbClr>
            </a:outerShdw>
          </a:effectLst>
        </p:spPr>
      </p:pic>
      <p:sp>
        <p:nvSpPr>
          <p:cNvPr id="1076" name="Google Shape;1076;p13"/>
          <p:cNvSpPr txBox="1"/>
          <p:nvPr/>
        </p:nvSpPr>
        <p:spPr>
          <a:xfrm>
            <a:off x="2721272" y="3203100"/>
            <a:ext cx="87168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B0F0"/>
                </a:solidFill>
                <a:effectLst/>
                <a:uLnTx/>
                <a:uFillTx/>
                <a:latin typeface="Times New Roman"/>
                <a:ea typeface="Times New Roman"/>
                <a:cs typeface="Times New Roman"/>
                <a:sym typeface="Times New Roman"/>
              </a:rPr>
              <a:t>II.</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077" name="Google Shape;1077;p13"/>
          <p:cNvPicPr preferRelativeResize="0"/>
          <p:nvPr/>
        </p:nvPicPr>
        <p:blipFill rotWithShape="1">
          <a:blip r:embed="rId4">
            <a:alphaModFix/>
          </a:blip>
          <a:srcRect l="83658" t="36888" b="49777"/>
          <a:stretch/>
        </p:blipFill>
        <p:spPr>
          <a:xfrm>
            <a:off x="7000807" y="2458153"/>
            <a:ext cx="840545" cy="914400"/>
          </a:xfrm>
          <a:prstGeom prst="rect">
            <a:avLst/>
          </a:prstGeom>
          <a:noFill/>
          <a:ln>
            <a:noFill/>
          </a:ln>
        </p:spPr>
      </p:pic>
      <p:pic>
        <p:nvPicPr>
          <p:cNvPr id="1078" name="Google Shape;1078;p13"/>
          <p:cNvPicPr preferRelativeResize="0"/>
          <p:nvPr/>
        </p:nvPicPr>
        <p:blipFill rotWithShape="1">
          <a:blip r:embed="rId6">
            <a:alphaModFix/>
          </a:blip>
          <a:srcRect/>
          <a:stretch/>
        </p:blipFill>
        <p:spPr>
          <a:xfrm>
            <a:off x="1078876" y="537440"/>
            <a:ext cx="1641491" cy="1524132"/>
          </a:xfrm>
          <a:prstGeom prst="rect">
            <a:avLst/>
          </a:prstGeom>
          <a:noFill/>
          <a:ln>
            <a:noFill/>
          </a:ln>
        </p:spPr>
      </p:pic>
      <p:pic>
        <p:nvPicPr>
          <p:cNvPr id="1079" name="Google Shape;1079;p13"/>
          <p:cNvPicPr preferRelativeResize="0"/>
          <p:nvPr/>
        </p:nvPicPr>
        <p:blipFill rotWithShape="1">
          <a:blip r:embed="rId7">
            <a:alphaModFix/>
          </a:blip>
          <a:srcRect/>
          <a:stretch/>
        </p:blipFill>
        <p:spPr>
          <a:xfrm>
            <a:off x="3269381" y="1401239"/>
            <a:ext cx="603557" cy="658425"/>
          </a:xfrm>
          <a:prstGeom prst="rect">
            <a:avLst/>
          </a:prstGeom>
          <a:noFill/>
          <a:ln>
            <a:noFill/>
          </a:ln>
        </p:spPr>
      </p:pic>
      <p:pic>
        <p:nvPicPr>
          <p:cNvPr id="1080" name="Google Shape;1080;p13"/>
          <p:cNvPicPr preferRelativeResize="0"/>
          <p:nvPr/>
        </p:nvPicPr>
        <p:blipFill rotWithShape="1">
          <a:blip r:embed="rId8">
            <a:alphaModFix/>
          </a:blip>
          <a:srcRect/>
          <a:stretch/>
        </p:blipFill>
        <p:spPr>
          <a:xfrm>
            <a:off x="5335255" y="1297598"/>
            <a:ext cx="845894" cy="865707"/>
          </a:xfrm>
          <a:prstGeom prst="rect">
            <a:avLst/>
          </a:prstGeom>
          <a:noFill/>
          <a:ln>
            <a:noFill/>
          </a:ln>
        </p:spPr>
      </p:pic>
      <p:pic>
        <p:nvPicPr>
          <p:cNvPr id="1081" name="Google Shape;1081;p13"/>
          <p:cNvPicPr preferRelativeResize="0"/>
          <p:nvPr/>
        </p:nvPicPr>
        <p:blipFill rotWithShape="1">
          <a:blip r:embed="rId9">
            <a:alphaModFix/>
          </a:blip>
          <a:srcRect/>
          <a:stretch/>
        </p:blipFill>
        <p:spPr>
          <a:xfrm>
            <a:off x="6719788" y="603369"/>
            <a:ext cx="2482811" cy="2560542"/>
          </a:xfrm>
          <a:prstGeom prst="rect">
            <a:avLst/>
          </a:prstGeom>
          <a:noFill/>
          <a:ln>
            <a:noFill/>
          </a:ln>
        </p:spPr>
      </p:pic>
      <p:pic>
        <p:nvPicPr>
          <p:cNvPr id="1082" name="Google Shape;1082;p13"/>
          <p:cNvPicPr preferRelativeResize="0"/>
          <p:nvPr/>
        </p:nvPicPr>
        <p:blipFill rotWithShape="1">
          <a:blip r:embed="rId10">
            <a:alphaModFix/>
          </a:blip>
          <a:srcRect/>
          <a:stretch/>
        </p:blipFill>
        <p:spPr>
          <a:xfrm>
            <a:off x="6459743" y="4607562"/>
            <a:ext cx="521253" cy="566977"/>
          </a:xfrm>
          <a:prstGeom prst="rect">
            <a:avLst/>
          </a:prstGeom>
          <a:noFill/>
          <a:ln>
            <a:noFill/>
          </a:ln>
        </p:spPr>
      </p:pic>
      <p:pic>
        <p:nvPicPr>
          <p:cNvPr id="1083" name="Google Shape;1083;p13"/>
          <p:cNvPicPr preferRelativeResize="0"/>
          <p:nvPr/>
        </p:nvPicPr>
        <p:blipFill rotWithShape="1">
          <a:blip r:embed="rId11">
            <a:alphaModFix/>
          </a:blip>
          <a:srcRect/>
          <a:stretch/>
        </p:blipFill>
        <p:spPr>
          <a:xfrm>
            <a:off x="2997997" y="4254872"/>
            <a:ext cx="1175106" cy="1469263"/>
          </a:xfrm>
          <a:prstGeom prst="rect">
            <a:avLst/>
          </a:prstGeom>
          <a:noFill/>
          <a:ln>
            <a:noFill/>
          </a:ln>
        </p:spPr>
      </p:pic>
      <p:pic>
        <p:nvPicPr>
          <p:cNvPr id="1084" name="Google Shape;1084;p13"/>
          <p:cNvPicPr preferRelativeResize="0"/>
          <p:nvPr/>
        </p:nvPicPr>
        <p:blipFill rotWithShape="1">
          <a:blip r:embed="rId12">
            <a:alphaModFix/>
          </a:blip>
          <a:srcRect/>
          <a:stretch/>
        </p:blipFill>
        <p:spPr>
          <a:xfrm>
            <a:off x="1810611" y="2195350"/>
            <a:ext cx="841321" cy="865707"/>
          </a:xfrm>
          <a:prstGeom prst="rect">
            <a:avLst/>
          </a:prstGeom>
          <a:noFill/>
          <a:ln>
            <a:noFill/>
          </a:ln>
        </p:spPr>
      </p:pic>
      <p:pic>
        <p:nvPicPr>
          <p:cNvPr id="1085" name="Google Shape;1085;p13"/>
          <p:cNvPicPr preferRelativeResize="0"/>
          <p:nvPr/>
        </p:nvPicPr>
        <p:blipFill rotWithShape="1">
          <a:blip r:embed="rId13">
            <a:alphaModFix/>
          </a:blip>
          <a:srcRect/>
          <a:stretch/>
        </p:blipFill>
        <p:spPr>
          <a:xfrm>
            <a:off x="7731036" y="3614425"/>
            <a:ext cx="763590" cy="951058"/>
          </a:xfrm>
          <a:prstGeom prst="rect">
            <a:avLst/>
          </a:prstGeom>
          <a:noFill/>
          <a:ln>
            <a:noFill/>
          </a:ln>
        </p:spPr>
      </p:pic>
      <p:pic>
        <p:nvPicPr>
          <p:cNvPr id="1086" name="Google Shape;1086;p13"/>
          <p:cNvPicPr preferRelativeResize="0"/>
          <p:nvPr/>
        </p:nvPicPr>
        <p:blipFill rotWithShape="1">
          <a:blip r:embed="rId14">
            <a:alphaModFix/>
          </a:blip>
          <a:srcRect/>
          <a:stretch/>
        </p:blipFill>
        <p:spPr>
          <a:xfrm>
            <a:off x="82203" y="2608808"/>
            <a:ext cx="2469094" cy="4761389"/>
          </a:xfrm>
          <a:prstGeom prst="rect">
            <a:avLst/>
          </a:prstGeom>
          <a:noFill/>
          <a:ln>
            <a:noFill/>
          </a:ln>
        </p:spPr>
      </p:pic>
      <p:sp>
        <p:nvSpPr>
          <p:cNvPr id="1087" name="Google Shape;1087;p13"/>
          <p:cNvSpPr txBox="1"/>
          <p:nvPr/>
        </p:nvSpPr>
        <p:spPr>
          <a:xfrm>
            <a:off x="3963983" y="3252957"/>
            <a:ext cx="3789820"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2F5496"/>
                </a:solidFill>
                <a:effectLst/>
                <a:uLnTx/>
                <a:uFillTx/>
                <a:latin typeface="Times New Roman"/>
                <a:ea typeface="Times New Roman"/>
                <a:cs typeface="Times New Roman"/>
                <a:sym typeface="Times New Roman"/>
              </a:rPr>
              <a:t>Luyện</a:t>
            </a:r>
            <a:r>
              <a:rPr kumimoji="0" lang="en-US" sz="3200" b="1" i="0" u="none" strike="noStrike" kern="0" cap="none" spc="0" normalizeH="0" noProof="0" dirty="0">
                <a:ln>
                  <a:noFill/>
                </a:ln>
                <a:solidFill>
                  <a:srgbClr val="2F5496"/>
                </a:solidFill>
                <a:effectLst/>
                <a:uLnTx/>
                <a:uFillTx/>
                <a:latin typeface="Times New Roman"/>
                <a:ea typeface="Times New Roman"/>
                <a:cs typeface="Times New Roman"/>
                <a:sym typeface="Times New Roman"/>
              </a:rPr>
              <a:t> </a:t>
            </a:r>
            <a:r>
              <a:rPr kumimoji="0" lang="en-US" sz="3200" b="1" i="0" u="none" strike="noStrike" kern="0" cap="none" spc="0" normalizeH="0" noProof="0" dirty="0" err="1">
                <a:ln>
                  <a:noFill/>
                </a:ln>
                <a:solidFill>
                  <a:srgbClr val="2F5496"/>
                </a:solidFill>
                <a:effectLst/>
                <a:uLnTx/>
                <a:uFillTx/>
                <a:latin typeface="Times New Roman"/>
                <a:ea typeface="Times New Roman"/>
                <a:cs typeface="Times New Roman"/>
                <a:sym typeface="Times New Roman"/>
              </a:rPr>
              <a:t>tập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34809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6"/>
                                        </p:tgtEl>
                                        <p:attrNameLst>
                                          <p:attrName>style.visibility</p:attrName>
                                        </p:attrNameLst>
                                      </p:cBhvr>
                                      <p:to>
                                        <p:strVal val="visible"/>
                                      </p:to>
                                    </p:set>
                                    <p:animEffect transition="in" filter="fade">
                                      <p:cBhvr>
                                        <p:cTn id="7" dur="1000"/>
                                        <p:tgtEl>
                                          <p:spTgt spid="1086"/>
                                        </p:tgtEl>
                                      </p:cBhvr>
                                    </p:animEffect>
                                  </p:childTnLst>
                                </p:cTn>
                              </p:par>
                              <p:par>
                                <p:cTn id="8" presetID="10" presetClass="entr" presetSubtype="0" fill="hold" nodeType="withEffect">
                                  <p:stCondLst>
                                    <p:cond delay="0"/>
                                  </p:stCondLst>
                                  <p:childTnLst>
                                    <p:set>
                                      <p:cBhvr>
                                        <p:cTn id="9" dur="1" fill="hold">
                                          <p:stCondLst>
                                            <p:cond delay="0"/>
                                          </p:stCondLst>
                                        </p:cTn>
                                        <p:tgtEl>
                                          <p:spTgt spid="1078"/>
                                        </p:tgtEl>
                                        <p:attrNameLst>
                                          <p:attrName>style.visibility</p:attrName>
                                        </p:attrNameLst>
                                      </p:cBhvr>
                                      <p:to>
                                        <p:strVal val="visible"/>
                                      </p:to>
                                    </p:set>
                                    <p:animEffect transition="in" filter="fade">
                                      <p:cBhvr>
                                        <p:cTn id="10" dur="1000"/>
                                        <p:tgtEl>
                                          <p:spTgt spid="1078"/>
                                        </p:tgtEl>
                                      </p:cBhvr>
                                    </p:animEffect>
                                  </p:childTnLst>
                                </p:cTn>
                              </p:par>
                              <p:par>
                                <p:cTn id="11" presetID="10" presetClass="entr" presetSubtype="0" fill="hold" nodeType="withEffect">
                                  <p:stCondLst>
                                    <p:cond delay="0"/>
                                  </p:stCondLst>
                                  <p:childTnLst>
                                    <p:set>
                                      <p:cBhvr>
                                        <p:cTn id="12" dur="1" fill="hold">
                                          <p:stCondLst>
                                            <p:cond delay="0"/>
                                          </p:stCondLst>
                                        </p:cTn>
                                        <p:tgtEl>
                                          <p:spTgt spid="1081"/>
                                        </p:tgtEl>
                                        <p:attrNameLst>
                                          <p:attrName>style.visibility</p:attrName>
                                        </p:attrNameLst>
                                      </p:cBhvr>
                                      <p:to>
                                        <p:strVal val="visible"/>
                                      </p:to>
                                    </p:set>
                                    <p:animEffect transition="in" filter="fade">
                                      <p:cBhvr>
                                        <p:cTn id="13" dur="1000"/>
                                        <p:tgtEl>
                                          <p:spTgt spid="1081"/>
                                        </p:tgtEl>
                                      </p:cBhvr>
                                    </p:animEffect>
                                  </p:childTnLst>
                                </p:cTn>
                              </p:par>
                              <p:par>
                                <p:cTn id="14" presetID="23" presetClass="entr" presetSubtype="16" fill="hold" nodeType="withEffect">
                                  <p:stCondLst>
                                    <p:cond delay="0"/>
                                  </p:stCondLst>
                                  <p:childTnLst>
                                    <p:set>
                                      <p:cBhvr>
                                        <p:cTn id="15" dur="1" fill="hold">
                                          <p:stCondLst>
                                            <p:cond delay="0"/>
                                          </p:stCondLst>
                                        </p:cTn>
                                        <p:tgtEl>
                                          <p:spTgt spid="1075"/>
                                        </p:tgtEl>
                                        <p:attrNameLst>
                                          <p:attrName>style.visibility</p:attrName>
                                        </p:attrNameLst>
                                      </p:cBhvr>
                                      <p:to>
                                        <p:strVal val="visible"/>
                                      </p:to>
                                    </p:set>
                                    <p:anim calcmode="lin" valueType="num">
                                      <p:cBhvr additive="base">
                                        <p:cTn id="16" dur="500"/>
                                        <p:tgtEl>
                                          <p:spTgt spid="1075"/>
                                        </p:tgtEl>
                                        <p:attrNameLst>
                                          <p:attrName>ppt_w</p:attrName>
                                        </p:attrNameLst>
                                      </p:cBhvr>
                                      <p:tavLst>
                                        <p:tav tm="0">
                                          <p:val>
                                            <p:strVal val="0"/>
                                          </p:val>
                                        </p:tav>
                                        <p:tav tm="100000">
                                          <p:val>
                                            <p:strVal val="#ppt_w"/>
                                          </p:val>
                                        </p:tav>
                                      </p:tavLst>
                                    </p:anim>
                                    <p:anim calcmode="lin" valueType="num">
                                      <p:cBhvr additive="base">
                                        <p:cTn id="17" dur="500"/>
                                        <p:tgtEl>
                                          <p:spTgt spid="1075"/>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1076"/>
                                        </p:tgtEl>
                                        <p:attrNameLst>
                                          <p:attrName>style.visibility</p:attrName>
                                        </p:attrNameLst>
                                      </p:cBhvr>
                                      <p:to>
                                        <p:strVal val="visible"/>
                                      </p:to>
                                    </p:set>
                                    <p:anim calcmode="lin" valueType="num">
                                      <p:cBhvr additive="base">
                                        <p:cTn id="20" dur="500"/>
                                        <p:tgtEl>
                                          <p:spTgt spid="1076"/>
                                        </p:tgtEl>
                                        <p:attrNameLst>
                                          <p:attrName>ppt_w</p:attrName>
                                        </p:attrNameLst>
                                      </p:cBhvr>
                                      <p:tavLst>
                                        <p:tav tm="0">
                                          <p:val>
                                            <p:strVal val="0"/>
                                          </p:val>
                                        </p:tav>
                                        <p:tav tm="100000">
                                          <p:val>
                                            <p:strVal val="#ppt_w"/>
                                          </p:val>
                                        </p:tav>
                                      </p:tavLst>
                                    </p:anim>
                                    <p:anim calcmode="lin" valueType="num">
                                      <p:cBhvr additive="base">
                                        <p:cTn id="21" dur="500"/>
                                        <p:tgtEl>
                                          <p:spTgt spid="1076"/>
                                        </p:tgtEl>
                                        <p:attrNameLst>
                                          <p:attrName>ppt_h</p:attrName>
                                        </p:attrNameLst>
                                      </p:cBhvr>
                                      <p:tavLst>
                                        <p:tav tm="0">
                                          <p:val>
                                            <p:strVal val="0"/>
                                          </p:val>
                                        </p:tav>
                                        <p:tav tm="100000">
                                          <p:val>
                                            <p:strVal val="#ppt_h"/>
                                          </p:val>
                                        </p:tav>
                                      </p:tavLst>
                                    </p:anim>
                                  </p:childTnLst>
                                </p:cTn>
                              </p:par>
                              <p:par>
                                <p:cTn id="22" presetID="10" presetClass="entr" presetSubtype="0" fill="hold" nodeType="withEffect">
                                  <p:stCondLst>
                                    <p:cond delay="0"/>
                                  </p:stCondLst>
                                  <p:childTnLst>
                                    <p:set>
                                      <p:cBhvr>
                                        <p:cTn id="23" dur="1" fill="hold">
                                          <p:stCondLst>
                                            <p:cond delay="0"/>
                                          </p:stCondLst>
                                        </p:cTn>
                                        <p:tgtEl>
                                          <p:spTgt spid="1087"/>
                                        </p:tgtEl>
                                        <p:attrNameLst>
                                          <p:attrName>style.visibility</p:attrName>
                                        </p:attrNameLst>
                                      </p:cBhvr>
                                      <p:to>
                                        <p:strVal val="visible"/>
                                      </p:to>
                                    </p:set>
                                    <p:animEffect transition="in" filter="fade">
                                      <p:cBhvr>
                                        <p:cTn id="24" dur="500"/>
                                        <p:tgtEl>
                                          <p:spTgt spid="1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6489672" y="2161526"/>
            <a:ext cx="2530876"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3729898" y="229107"/>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4335656" y="127523"/>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5178210" y="127523"/>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7543821" y="1734752"/>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154049" y="428600"/>
            <a:ext cx="3038011" cy="661207"/>
          </a:xfrm>
          <a:prstGeom prst="rect">
            <a:avLst/>
          </a:prstGeom>
        </p:spPr>
        <p:txBody>
          <a:bodyPr wrap="none">
            <a:spAutoFit/>
          </a:bodyPr>
          <a:lstStyle/>
          <a:p>
            <a:pPr algn="just">
              <a:lnSpc>
                <a:spcPct val="150000"/>
              </a:lnSpc>
            </a:pPr>
            <a:r>
              <a:rPr lang="nl-NL" sz="2800" b="1" kern="100" dirty="0">
                <a:latin typeface="Times New Roman" panose="02020603050405020304" pitchFamily="18" charset="0"/>
                <a:ea typeface="SimSun" panose="02010600030101010101" pitchFamily="2" charset="-122"/>
              </a:rPr>
              <a:t>Bài tập 1/ trang 56</a:t>
            </a:r>
            <a:endParaRPr lang="en-US" sz="2800" kern="100" dirty="0">
              <a:latin typeface="Times New Roman" panose="02020603050405020304" pitchFamily="18" charset="0"/>
              <a:ea typeface="SimSun" panose="02010600030101010101" pitchFamily="2" charset="-122"/>
            </a:endParaRPr>
          </a:p>
        </p:txBody>
      </p:sp>
      <p:sp>
        <p:nvSpPr>
          <p:cNvPr id="3" name="Rectangle 2">
            <a:extLst>
              <a:ext uri="{FF2B5EF4-FFF2-40B4-BE49-F238E27FC236}">
                <a16:creationId xmlns:a16="http://schemas.microsoft.com/office/drawing/2014/main" id="{69E563F5-8F63-49DE-9236-A78CC539D6D8}"/>
              </a:ext>
            </a:extLst>
          </p:cNvPr>
          <p:cNvSpPr/>
          <p:nvPr/>
        </p:nvSpPr>
        <p:spPr>
          <a:xfrm>
            <a:off x="386274" y="1905506"/>
            <a:ext cx="6103398" cy="1200329"/>
          </a:xfrm>
          <a:prstGeom prst="rect">
            <a:avLst/>
          </a:prstGeom>
        </p:spPr>
        <p:txBody>
          <a:bodyPr wrap="square">
            <a:spAutoFit/>
          </a:bodyPr>
          <a:lstStyle/>
          <a:p>
            <a:pPr algn="just"/>
            <a:r>
              <a:rPr lang="vi-VN" sz="2400" dirty="0">
                <a:latin typeface="+mj-lt"/>
              </a:rPr>
              <a:t>a. Từ khi biết nhìn nhận và suy nghĩ, tôi dần dần hiểu ra rằng, thế giới này là muôn màu muôn vẻ, vô tận và hấp dẫn lạ lùng.</a:t>
            </a:r>
          </a:p>
        </p:txBody>
      </p:sp>
      <p:sp>
        <p:nvSpPr>
          <p:cNvPr id="4" name="Rectangle 3">
            <a:extLst>
              <a:ext uri="{FF2B5EF4-FFF2-40B4-BE49-F238E27FC236}">
                <a16:creationId xmlns:a16="http://schemas.microsoft.com/office/drawing/2014/main" id="{7B0D738B-F2E1-4C5A-9775-006FC9D85DBC}"/>
              </a:ext>
            </a:extLst>
          </p:cNvPr>
          <p:cNvSpPr/>
          <p:nvPr/>
        </p:nvSpPr>
        <p:spPr>
          <a:xfrm>
            <a:off x="3313487" y="558597"/>
            <a:ext cx="4572000" cy="1200329"/>
          </a:xfrm>
          <a:prstGeom prst="rect">
            <a:avLst/>
          </a:prstGeom>
        </p:spPr>
        <p:txBody>
          <a:bodyPr>
            <a:spAutoFit/>
          </a:bodyPr>
          <a:lstStyle/>
          <a:p>
            <a:pPr lvl="0" algn="just"/>
            <a:r>
              <a:rPr lang="vi-VN" sz="2400" dirty="0">
                <a:latin typeface="Times New Roman" panose="02020603050405020304" pitchFamily="18" charset="0"/>
              </a:rPr>
              <a:t>Chỉ ra trạng ngữ trong các câu sau và cho biết chức năng của trạng ngữ ở từng câu:</a:t>
            </a:r>
          </a:p>
        </p:txBody>
      </p:sp>
      <p:sp>
        <p:nvSpPr>
          <p:cNvPr id="5" name="Rectangle 4">
            <a:extLst>
              <a:ext uri="{FF2B5EF4-FFF2-40B4-BE49-F238E27FC236}">
                <a16:creationId xmlns:a16="http://schemas.microsoft.com/office/drawing/2014/main" id="{741B8B68-49A1-4551-83EC-BA4D996BD240}"/>
              </a:ext>
            </a:extLst>
          </p:cNvPr>
          <p:cNvSpPr/>
          <p:nvPr/>
        </p:nvSpPr>
        <p:spPr>
          <a:xfrm>
            <a:off x="386272" y="3111830"/>
            <a:ext cx="5943505" cy="461665"/>
          </a:xfrm>
          <a:prstGeom prst="rect">
            <a:avLst/>
          </a:prstGeom>
        </p:spPr>
        <p:txBody>
          <a:bodyPr wrap="square">
            <a:spAutoFit/>
          </a:bodyPr>
          <a:lstStyle/>
          <a:p>
            <a:pPr lvl="0" algn="just"/>
            <a:r>
              <a:rPr lang="vi-VN" sz="2400" dirty="0">
                <a:latin typeface="Times New Roman" panose="02020603050405020304" pitchFamily="18" charset="0"/>
              </a:rPr>
              <a:t>b. Giờ đây, mẹ tôi đã khuất và tôi cũng đã lớn.</a:t>
            </a:r>
          </a:p>
        </p:txBody>
      </p:sp>
      <p:sp>
        <p:nvSpPr>
          <p:cNvPr id="6" name="Rectangle 5">
            <a:extLst>
              <a:ext uri="{FF2B5EF4-FFF2-40B4-BE49-F238E27FC236}">
                <a16:creationId xmlns:a16="http://schemas.microsoft.com/office/drawing/2014/main" id="{744F61DA-E7B6-435F-BFF6-D4D71DB3FCF3}"/>
              </a:ext>
            </a:extLst>
          </p:cNvPr>
          <p:cNvSpPr/>
          <p:nvPr/>
        </p:nvSpPr>
        <p:spPr>
          <a:xfrm>
            <a:off x="386272" y="3571883"/>
            <a:ext cx="6023405" cy="1569660"/>
          </a:xfrm>
          <a:prstGeom prst="rect">
            <a:avLst/>
          </a:prstGeom>
        </p:spPr>
        <p:txBody>
          <a:bodyPr wrap="square">
            <a:spAutoFit/>
          </a:bodyPr>
          <a:lstStyle/>
          <a:p>
            <a:pPr lvl="0" algn="just"/>
            <a:r>
              <a:rPr lang="vi-VN" sz="2400" dirty="0">
                <a:latin typeface="Times New Roman" panose="02020603050405020304" pitchFamily="18" charset="0"/>
              </a:rPr>
              <a:t>c. Dù có ý định tốt đẹp, những người thân yêu của ta đôi lúc cũng không hẳn đúng khi ngăn cản, không để ta được sống với con người thực của mình.</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4035121" y="2064245"/>
            <a:ext cx="3719464"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3729898" y="229107"/>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4335656" y="127523"/>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5178210" y="127523"/>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7543821" y="1734752"/>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154049" y="428600"/>
            <a:ext cx="3038011" cy="661207"/>
          </a:xfrm>
          <a:prstGeom prst="rect">
            <a:avLst/>
          </a:prstGeom>
        </p:spPr>
        <p:txBody>
          <a:bodyPr wrap="none">
            <a:spAutoFit/>
          </a:bodyPr>
          <a:lstStyle/>
          <a:p>
            <a:pPr algn="just">
              <a:lnSpc>
                <a:spcPct val="150000"/>
              </a:lnSpc>
            </a:pPr>
            <a:r>
              <a:rPr lang="nl-NL" sz="2800" b="1" kern="100" dirty="0">
                <a:latin typeface="Times New Roman" panose="02020603050405020304" pitchFamily="18" charset="0"/>
                <a:ea typeface="SimSun" panose="02010600030101010101" pitchFamily="2" charset="-122"/>
              </a:rPr>
              <a:t>Bài tập 1/ trang 56</a:t>
            </a:r>
            <a:endParaRPr lang="en-US" sz="2800" kern="100" dirty="0">
              <a:latin typeface="Times New Roman" panose="02020603050405020304" pitchFamily="18" charset="0"/>
              <a:ea typeface="SimSun" panose="02010600030101010101" pitchFamily="2" charset="-122"/>
            </a:endParaRPr>
          </a:p>
        </p:txBody>
      </p:sp>
      <p:sp>
        <p:nvSpPr>
          <p:cNvPr id="3" name="Rectangle 2">
            <a:extLst>
              <a:ext uri="{FF2B5EF4-FFF2-40B4-BE49-F238E27FC236}">
                <a16:creationId xmlns:a16="http://schemas.microsoft.com/office/drawing/2014/main" id="{69E563F5-8F63-49DE-9236-A78CC539D6D8}"/>
              </a:ext>
            </a:extLst>
          </p:cNvPr>
          <p:cNvSpPr/>
          <p:nvPr/>
        </p:nvSpPr>
        <p:spPr>
          <a:xfrm>
            <a:off x="386274" y="1905506"/>
            <a:ext cx="6103398" cy="1200329"/>
          </a:xfrm>
          <a:prstGeom prst="rect">
            <a:avLst/>
          </a:prstGeom>
        </p:spPr>
        <p:txBody>
          <a:bodyPr wrap="square">
            <a:spAutoFit/>
          </a:bodyPr>
          <a:lstStyle/>
          <a:p>
            <a:pPr algn="just"/>
            <a:r>
              <a:rPr lang="vi-VN" sz="2400" dirty="0">
                <a:latin typeface="+mj-lt"/>
              </a:rPr>
              <a:t>a. Từ khi biết nhìn nhận và suy nghĩ, tôi dần dần hiểu ra rằng, thế giới này là muôn màu muôn vẻ, vô tận và hấp dẫn lạ lùng.</a:t>
            </a:r>
          </a:p>
        </p:txBody>
      </p:sp>
      <p:sp>
        <p:nvSpPr>
          <p:cNvPr id="4" name="Rectangle 3">
            <a:extLst>
              <a:ext uri="{FF2B5EF4-FFF2-40B4-BE49-F238E27FC236}">
                <a16:creationId xmlns:a16="http://schemas.microsoft.com/office/drawing/2014/main" id="{7B0D738B-F2E1-4C5A-9775-006FC9D85DBC}"/>
              </a:ext>
            </a:extLst>
          </p:cNvPr>
          <p:cNvSpPr/>
          <p:nvPr/>
        </p:nvSpPr>
        <p:spPr>
          <a:xfrm>
            <a:off x="3313487" y="558597"/>
            <a:ext cx="4572000" cy="1200329"/>
          </a:xfrm>
          <a:prstGeom prst="rect">
            <a:avLst/>
          </a:prstGeom>
        </p:spPr>
        <p:txBody>
          <a:bodyPr>
            <a:spAutoFit/>
          </a:bodyPr>
          <a:lstStyle/>
          <a:p>
            <a:pPr lvl="0" algn="just"/>
            <a:r>
              <a:rPr lang="vi-VN" sz="2400" dirty="0">
                <a:latin typeface="Times New Roman" panose="02020603050405020304" pitchFamily="18" charset="0"/>
              </a:rPr>
              <a:t>Chỉ ra trạng ngữ trong các câu sau và cho biết chức năng của trạng ngữ ở từng câu:</a:t>
            </a:r>
          </a:p>
        </p:txBody>
      </p:sp>
      <p:cxnSp>
        <p:nvCxnSpPr>
          <p:cNvPr id="8" name="Straight Connector 7">
            <a:extLst>
              <a:ext uri="{FF2B5EF4-FFF2-40B4-BE49-F238E27FC236}">
                <a16:creationId xmlns:a16="http://schemas.microsoft.com/office/drawing/2014/main" id="{54691BA9-0B07-4674-9C4A-C73630ADB94B}"/>
              </a:ext>
            </a:extLst>
          </p:cNvPr>
          <p:cNvCxnSpPr>
            <a:cxnSpLocks/>
          </p:cNvCxnSpPr>
          <p:nvPr/>
        </p:nvCxnSpPr>
        <p:spPr>
          <a:xfrm>
            <a:off x="834500" y="2263806"/>
            <a:ext cx="400383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0D4F174-049B-4444-8947-B93C2CEA3A69}"/>
              </a:ext>
            </a:extLst>
          </p:cNvPr>
          <p:cNvSpPr/>
          <p:nvPr/>
        </p:nvSpPr>
        <p:spPr>
          <a:xfrm>
            <a:off x="386274" y="3181902"/>
            <a:ext cx="2989857" cy="660758"/>
          </a:xfrm>
          <a:prstGeom prst="rect">
            <a:avLst/>
          </a:prstGeom>
        </p:spPr>
        <p:txBody>
          <a:bodyPr wrap="none">
            <a:spAutoFit/>
          </a:bodyPr>
          <a:lstStyle/>
          <a:p>
            <a:pPr algn="just">
              <a:lnSpc>
                <a:spcPct val="150000"/>
              </a:lnSpc>
            </a:pPr>
            <a:r>
              <a:rPr lang="nl-NL" sz="2800" kern="100" dirty="0">
                <a:latin typeface="Times New Roman" panose="02020603050405020304" pitchFamily="18" charset="0"/>
                <a:ea typeface="SimSun" panose="02010600030101010101" pitchFamily="2" charset="-122"/>
                <a:sym typeface="Wingdings" panose="05000000000000000000" pitchFamily="2" charset="2"/>
              </a:rPr>
              <a:t></a:t>
            </a:r>
            <a:r>
              <a:rPr lang="nl-NL" sz="2800" kern="100" dirty="0">
                <a:latin typeface="Times New Roman" panose="02020603050405020304" pitchFamily="18" charset="0"/>
                <a:ea typeface="SimSun" panose="02010600030101010101" pitchFamily="2" charset="-122"/>
              </a:rPr>
              <a:t> TN chỉ thời gian</a:t>
            </a:r>
            <a:endParaRPr lang="en-US" sz="2800" kern="1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617920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5929544" y="2165827"/>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3729898" y="229107"/>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4335656" y="127523"/>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5178210" y="127523"/>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7424472"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154049" y="428600"/>
            <a:ext cx="3038011" cy="66120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nl-NL" sz="2800" b="1"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Bài tập 1/ trang 56</a:t>
            </a:r>
            <a:endParaRPr kumimoji="0" lang="en-US" sz="2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endParaRPr>
          </a:p>
        </p:txBody>
      </p:sp>
      <p:sp>
        <p:nvSpPr>
          <p:cNvPr id="4" name="Rectangle 3">
            <a:extLst>
              <a:ext uri="{FF2B5EF4-FFF2-40B4-BE49-F238E27FC236}">
                <a16:creationId xmlns:a16="http://schemas.microsoft.com/office/drawing/2014/main" id="{7B0D738B-F2E1-4C5A-9775-006FC9D85DBC}"/>
              </a:ext>
            </a:extLst>
          </p:cNvPr>
          <p:cNvSpPr/>
          <p:nvPr/>
        </p:nvSpPr>
        <p:spPr>
          <a:xfrm>
            <a:off x="3313487" y="558597"/>
            <a:ext cx="4572000" cy="1200329"/>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Chỉ ra trạng ngữ trong các câu sau và cho biết chức năng của trạng ngữ ở từng câu:</a:t>
            </a:r>
          </a:p>
        </p:txBody>
      </p:sp>
      <p:sp>
        <p:nvSpPr>
          <p:cNvPr id="5" name="Rectangle 4">
            <a:extLst>
              <a:ext uri="{FF2B5EF4-FFF2-40B4-BE49-F238E27FC236}">
                <a16:creationId xmlns:a16="http://schemas.microsoft.com/office/drawing/2014/main" id="{741B8B68-49A1-4551-83EC-BA4D996BD240}"/>
              </a:ext>
            </a:extLst>
          </p:cNvPr>
          <p:cNvSpPr/>
          <p:nvPr/>
        </p:nvSpPr>
        <p:spPr>
          <a:xfrm>
            <a:off x="341734" y="2166500"/>
            <a:ext cx="5943505"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b. Giờ đây, mẹ tôi đã khuất và tôi cũng đã lớn.</a:t>
            </a:r>
          </a:p>
        </p:txBody>
      </p:sp>
      <p:cxnSp>
        <p:nvCxnSpPr>
          <p:cNvPr id="12" name="Straight Connector 11">
            <a:extLst>
              <a:ext uri="{FF2B5EF4-FFF2-40B4-BE49-F238E27FC236}">
                <a16:creationId xmlns:a16="http://schemas.microsoft.com/office/drawing/2014/main" id="{1426246A-88A4-4C78-87E5-B10313E6D3EC}"/>
              </a:ext>
            </a:extLst>
          </p:cNvPr>
          <p:cNvCxnSpPr>
            <a:cxnSpLocks/>
          </p:cNvCxnSpPr>
          <p:nvPr/>
        </p:nvCxnSpPr>
        <p:spPr>
          <a:xfrm>
            <a:off x="683579" y="2743201"/>
            <a:ext cx="99430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8853FCD-99CD-45B4-9593-AF4C1B4A4310}"/>
              </a:ext>
            </a:extLst>
          </p:cNvPr>
          <p:cNvSpPr/>
          <p:nvPr/>
        </p:nvSpPr>
        <p:spPr>
          <a:xfrm>
            <a:off x="341734" y="2860820"/>
            <a:ext cx="2989857" cy="660758"/>
          </a:xfrm>
          <a:prstGeom prst="rect">
            <a:avLst/>
          </a:prstGeom>
        </p:spPr>
        <p:txBody>
          <a:bodyPr wrap="none">
            <a:spAutoFit/>
          </a:bodyPr>
          <a:lstStyle/>
          <a:p>
            <a:pPr algn="just">
              <a:lnSpc>
                <a:spcPct val="150000"/>
              </a:lnSpc>
            </a:pPr>
            <a:r>
              <a:rPr lang="nl-NL" sz="2800" kern="100" dirty="0">
                <a:latin typeface="Times New Roman" panose="02020603050405020304" pitchFamily="18" charset="0"/>
                <a:ea typeface="SimSun" panose="02010600030101010101" pitchFamily="2" charset="-122"/>
                <a:sym typeface="Wingdings" panose="05000000000000000000" pitchFamily="2" charset="2"/>
              </a:rPr>
              <a:t></a:t>
            </a:r>
            <a:r>
              <a:rPr lang="nl-NL" sz="2800" kern="100" dirty="0">
                <a:latin typeface="Times New Roman" panose="02020603050405020304" pitchFamily="18" charset="0"/>
                <a:ea typeface="SimSun" panose="02010600030101010101" pitchFamily="2" charset="-122"/>
              </a:rPr>
              <a:t> </a:t>
            </a:r>
            <a:r>
              <a:rPr lang="nl-NL" sz="2400" kern="100" dirty="0">
                <a:latin typeface="Times New Roman" panose="02020603050405020304" pitchFamily="18" charset="0"/>
                <a:ea typeface="SimSun" panose="02010600030101010101" pitchFamily="2" charset="-122"/>
              </a:rPr>
              <a:t>TN</a:t>
            </a:r>
            <a:r>
              <a:rPr lang="nl-NL" sz="2800" kern="100" dirty="0">
                <a:latin typeface="Times New Roman" panose="02020603050405020304" pitchFamily="18" charset="0"/>
                <a:ea typeface="SimSun" panose="02010600030101010101" pitchFamily="2" charset="-122"/>
              </a:rPr>
              <a:t> chỉ thời gian</a:t>
            </a:r>
            <a:endParaRPr lang="en-US" sz="2800" kern="100" dirty="0">
              <a:latin typeface="Times New Roman" panose="02020603050405020304" pitchFamily="18" charset="0"/>
              <a:ea typeface="SimSun" panose="02010600030101010101" pitchFamily="2" charset="-122"/>
            </a:endParaRPr>
          </a:p>
        </p:txBody>
      </p:sp>
      <p:sp>
        <p:nvSpPr>
          <p:cNvPr id="15" name="Rectangle 14">
            <a:extLst>
              <a:ext uri="{FF2B5EF4-FFF2-40B4-BE49-F238E27FC236}">
                <a16:creationId xmlns:a16="http://schemas.microsoft.com/office/drawing/2014/main" id="{EF9EAFF2-7C6F-4A36-90C5-2D177FFF5705}"/>
              </a:ext>
            </a:extLst>
          </p:cNvPr>
          <p:cNvSpPr/>
          <p:nvPr/>
        </p:nvSpPr>
        <p:spPr>
          <a:xfrm>
            <a:off x="319888" y="3618584"/>
            <a:ext cx="6023405" cy="1569660"/>
          </a:xfrm>
          <a:prstGeom prst="rect">
            <a:avLst/>
          </a:prstGeom>
        </p:spPr>
        <p:txBody>
          <a:bodyPr wrap="square">
            <a:spAutoFit/>
          </a:bodyPr>
          <a:lstStyle/>
          <a:p>
            <a:pPr lvl="0" algn="just"/>
            <a:r>
              <a:rPr lang="vi-VN" sz="2400" dirty="0">
                <a:latin typeface="Times New Roman" panose="02020603050405020304" pitchFamily="18" charset="0"/>
              </a:rPr>
              <a:t>c. Dù có ý định tốt đẹp, những người thân yêu của ta đôi lúc cũng không hẳn đúng khi ngăn cản, không để ta được sống với con người thực của mình.</a:t>
            </a:r>
          </a:p>
        </p:txBody>
      </p:sp>
      <p:cxnSp>
        <p:nvCxnSpPr>
          <p:cNvPr id="16" name="Straight Connector 15">
            <a:extLst>
              <a:ext uri="{FF2B5EF4-FFF2-40B4-BE49-F238E27FC236}">
                <a16:creationId xmlns:a16="http://schemas.microsoft.com/office/drawing/2014/main" id="{63C973FC-AC9C-48F9-8AE1-0D1A9C3C91A8}"/>
              </a:ext>
            </a:extLst>
          </p:cNvPr>
          <p:cNvCxnSpPr>
            <a:cxnSpLocks/>
          </p:cNvCxnSpPr>
          <p:nvPr/>
        </p:nvCxnSpPr>
        <p:spPr>
          <a:xfrm>
            <a:off x="754601" y="4012707"/>
            <a:ext cx="257698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104DFE7-B87D-410C-BF3F-9831B61D7CC8}"/>
              </a:ext>
            </a:extLst>
          </p:cNvPr>
          <p:cNvSpPr/>
          <p:nvPr/>
        </p:nvSpPr>
        <p:spPr>
          <a:xfrm>
            <a:off x="341734" y="5188244"/>
            <a:ext cx="2787349" cy="579582"/>
          </a:xfrm>
          <a:prstGeom prst="rect">
            <a:avLst/>
          </a:prstGeom>
        </p:spPr>
        <p:txBody>
          <a:bodyPr wrap="square">
            <a:spAutoFit/>
          </a:bodyPr>
          <a:lstStyle/>
          <a:p>
            <a:pPr algn="just">
              <a:lnSpc>
                <a:spcPct val="150000"/>
              </a:lnSpc>
            </a:pPr>
            <a:r>
              <a:rPr lang="nl-NL" sz="2400" kern="100" dirty="0">
                <a:latin typeface="Times New Roman" panose="02020603050405020304" pitchFamily="18" charset="0"/>
                <a:ea typeface="SimSun" panose="02010600030101010101" pitchFamily="2" charset="-122"/>
                <a:sym typeface="Wingdings" panose="05000000000000000000" pitchFamily="2" charset="2"/>
              </a:rPr>
              <a:t></a:t>
            </a:r>
            <a:r>
              <a:rPr lang="nl-NL" sz="2400" kern="100" dirty="0">
                <a:latin typeface="Times New Roman" panose="02020603050405020304" pitchFamily="18" charset="0"/>
                <a:ea typeface="SimSun" panose="02010600030101010101" pitchFamily="2" charset="-122"/>
              </a:rPr>
              <a:t> TN chỉ điều kiện</a:t>
            </a:r>
            <a:endParaRPr lang="en-US" sz="2400" kern="1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799932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barn(inVertical)">
                                      <p:cBhvr>
                                        <p:cTn id="3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pic>
        <p:nvPicPr>
          <p:cNvPr id="1217" name="Google Shape;1217;p21"/>
          <p:cNvPicPr preferRelativeResize="0"/>
          <p:nvPr/>
        </p:nvPicPr>
        <p:blipFill rotWithShape="1">
          <a:blip r:embed="rId3">
            <a:alphaModFix/>
          </a:blip>
          <a:srcRect/>
          <a:stretch/>
        </p:blipFill>
        <p:spPr>
          <a:xfrm>
            <a:off x="-250005" y="-77177"/>
            <a:ext cx="2238527" cy="2984702"/>
          </a:xfrm>
          <a:prstGeom prst="rect">
            <a:avLst/>
          </a:prstGeom>
          <a:noFill/>
          <a:ln>
            <a:noFill/>
          </a:ln>
          <a:effectLst>
            <a:outerShdw blurRad="50800" dist="38100" dir="10800000" algn="r" rotWithShape="0">
              <a:srgbClr val="000000">
                <a:alpha val="40000"/>
              </a:srgbClr>
            </a:outerShdw>
          </a:effectLst>
        </p:spPr>
      </p:pic>
      <p:pic>
        <p:nvPicPr>
          <p:cNvPr id="1219" name="Google Shape;1219;p21"/>
          <p:cNvPicPr preferRelativeResize="0"/>
          <p:nvPr/>
        </p:nvPicPr>
        <p:blipFill rotWithShape="1">
          <a:blip r:embed="rId4">
            <a:alphaModFix/>
          </a:blip>
          <a:srcRect t="9905" r="71460" b="70286"/>
          <a:stretch/>
        </p:blipFill>
        <p:spPr>
          <a:xfrm>
            <a:off x="7405795" y="453209"/>
            <a:ext cx="1643342" cy="1520868"/>
          </a:xfrm>
          <a:prstGeom prst="rect">
            <a:avLst/>
          </a:prstGeom>
          <a:noFill/>
          <a:ln>
            <a:noFill/>
          </a:ln>
        </p:spPr>
      </p:pic>
      <p:pic>
        <p:nvPicPr>
          <p:cNvPr id="1220" name="Google Shape;1220;p21" descr="A picture containing toy&#10;&#10;Description automatically generated"/>
          <p:cNvPicPr preferRelativeResize="0"/>
          <p:nvPr/>
        </p:nvPicPr>
        <p:blipFill rotWithShape="1">
          <a:blip r:embed="rId5">
            <a:alphaModFix/>
          </a:blip>
          <a:srcRect/>
          <a:stretch/>
        </p:blipFill>
        <p:spPr>
          <a:xfrm>
            <a:off x="6025814" y="2404694"/>
            <a:ext cx="3963977" cy="5285303"/>
          </a:xfrm>
          <a:prstGeom prst="rect">
            <a:avLst/>
          </a:prstGeom>
          <a:noFill/>
          <a:ln>
            <a:noFill/>
          </a:ln>
        </p:spPr>
      </p:pic>
      <p:sp>
        <p:nvSpPr>
          <p:cNvPr id="1222" name="Google Shape;1222;p21"/>
          <p:cNvSpPr txBox="1"/>
          <p:nvPr/>
        </p:nvSpPr>
        <p:spPr>
          <a:xfrm>
            <a:off x="-61805" y="3172327"/>
            <a:ext cx="7467600" cy="868363"/>
          </a:xfrm>
          <a:prstGeom prst="rect">
            <a:avLst/>
          </a:prstGeom>
          <a:noFill/>
          <a:ln>
            <a:noFill/>
          </a:ln>
        </p:spPr>
        <p:txBody>
          <a:bodyPr spcFirstLastPara="1" wrap="square" lIns="90775" tIns="45400" rIns="90775" bIns="45400" anchor="ctr" anchorCtr="0">
            <a:noAutofit/>
          </a:bodyPr>
          <a:lstStyle/>
          <a:p>
            <a:pPr lvl="0" algn="just">
              <a:buSzPts val="2800"/>
            </a:pPr>
            <a:r>
              <a:rPr lang="en-US" sz="2800" dirty="0">
                <a:latin typeface="Times New Roman"/>
                <a:ea typeface="Times New Roman"/>
                <a:cs typeface="Times New Roman"/>
                <a:sym typeface="Times New Roman"/>
              </a:rPr>
              <a:t>	</a:t>
            </a:r>
            <a:r>
              <a:rPr lang="vi-VN" sz="2800" dirty="0">
                <a:latin typeface="Times New Roman"/>
                <a:ea typeface="Times New Roman"/>
                <a:cs typeface="Times New Roman"/>
                <a:sym typeface="Times New Roman"/>
              </a:rPr>
              <a:t>Thử lược bỏ trạng ngữ trong các câu sau và chỉ ra sự khác nhau về nội dung giữa câu có trạng ngữ với câu không còn trạng ngữ:</a:t>
            </a:r>
          </a:p>
          <a:p>
            <a:pPr lvl="0" algn="just">
              <a:buSzPts val="2800"/>
            </a:pPr>
            <a:r>
              <a:rPr lang="vi-VN" sz="2800" dirty="0">
                <a:latin typeface="Times New Roman"/>
                <a:ea typeface="Times New Roman"/>
                <a:cs typeface="Times New Roman"/>
                <a:sym typeface="Times New Roman"/>
              </a:rPr>
              <a:t>a. Cùng với câu này, mẹ còn nói: “Người ta cười chết!”.</a:t>
            </a:r>
          </a:p>
          <a:p>
            <a:pPr lvl="0" algn="just">
              <a:buSzPts val="2800"/>
            </a:pPr>
            <a:r>
              <a:rPr lang="vi-VN" sz="2800" dirty="0">
                <a:latin typeface="Times New Roman"/>
                <a:ea typeface="Times New Roman"/>
                <a:cs typeface="Times New Roman"/>
                <a:sym typeface="Times New Roman"/>
              </a:rPr>
              <a:t>b. Trên đời, mọi người giống nhau nhiều điều lắm.</a:t>
            </a:r>
          </a:p>
          <a:p>
            <a:pPr lvl="0" algn="just">
              <a:buSzPts val="2800"/>
            </a:pPr>
            <a:r>
              <a:rPr lang="vi-VN" sz="2800" dirty="0">
                <a:latin typeface="Times New Roman"/>
                <a:ea typeface="Times New Roman"/>
                <a:cs typeface="Times New Roman"/>
                <a:sym typeface="Times New Roman"/>
              </a:rPr>
              <a:t>c. Tuy vậy, trong thâm tâm, tôi không hề cảm thấy dễ chịu mỗi lần nghe mẹ trách cứ.</a:t>
            </a:r>
            <a:endParaRPr sz="2800" b="0" i="0" u="none" strike="noStrike" cap="none" dirty="0">
              <a:solidFill>
                <a:srgbClr val="000000"/>
              </a:solidFill>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00C080BA-FDC3-45CC-86B2-99C788F83F56}"/>
              </a:ext>
            </a:extLst>
          </p:cNvPr>
          <p:cNvSpPr/>
          <p:nvPr/>
        </p:nvSpPr>
        <p:spPr>
          <a:xfrm>
            <a:off x="2573599" y="453209"/>
            <a:ext cx="3038011" cy="661207"/>
          </a:xfrm>
          <a:prstGeom prst="rect">
            <a:avLst/>
          </a:prstGeom>
        </p:spPr>
        <p:txBody>
          <a:bodyPr wrap="none">
            <a:spAutoFit/>
          </a:bodyPr>
          <a:lstStyle/>
          <a:p>
            <a:pPr lvl="0" algn="just">
              <a:lnSpc>
                <a:spcPct val="150000"/>
              </a:lnSpc>
              <a:defRPr/>
            </a:pPr>
            <a:r>
              <a:rPr lang="nl-NL" sz="2800" b="1" kern="100" dirty="0">
                <a:latin typeface="Times New Roman" panose="02020603050405020304" pitchFamily="18" charset="0"/>
                <a:ea typeface="SimSun" panose="02010600030101010101" pitchFamily="2" charset="-122"/>
              </a:rPr>
              <a:t>Bài tập 2/ trang 57</a:t>
            </a:r>
            <a:endParaRPr lang="en-US" sz="2800" kern="100" dirty="0">
              <a:latin typeface="Times New Roman" panose="02020603050405020304" pitchFamily="18" charset="0"/>
              <a:ea typeface="SimSun" panose="02010600030101010101" pitchFamily="2" charset="-122"/>
            </a:endParaRP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5929544" y="2165827"/>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3729898" y="229107"/>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4335656" y="127523"/>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5178210" y="127523"/>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7424472"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154049" y="428600"/>
            <a:ext cx="3038011" cy="661207"/>
          </a:xfrm>
          <a:prstGeom prst="rect">
            <a:avLst/>
          </a:prstGeom>
        </p:spPr>
        <p:txBody>
          <a:bodyPr wrap="none">
            <a:spAutoFit/>
          </a:bodyPr>
          <a:lstStyle/>
          <a:p>
            <a:pPr lvl="0" algn="just">
              <a:lnSpc>
                <a:spcPct val="150000"/>
              </a:lnSpc>
            </a:pPr>
            <a:r>
              <a:rPr lang="nl-NL" sz="2800" b="1" kern="100" dirty="0">
                <a:latin typeface="Times New Roman" panose="02020603050405020304" pitchFamily="18" charset="0"/>
                <a:ea typeface="SimSun" panose="02010600030101010101" pitchFamily="2" charset="-122"/>
              </a:rPr>
              <a:t>Bài tập 2/ trang 57</a:t>
            </a:r>
          </a:p>
        </p:txBody>
      </p:sp>
      <p:sp>
        <p:nvSpPr>
          <p:cNvPr id="4" name="Rectangle 3">
            <a:extLst>
              <a:ext uri="{FF2B5EF4-FFF2-40B4-BE49-F238E27FC236}">
                <a16:creationId xmlns:a16="http://schemas.microsoft.com/office/drawing/2014/main" id="{7B0D738B-F2E1-4C5A-9775-006FC9D85DBC}"/>
              </a:ext>
            </a:extLst>
          </p:cNvPr>
          <p:cNvSpPr/>
          <p:nvPr/>
        </p:nvSpPr>
        <p:spPr>
          <a:xfrm>
            <a:off x="366100" y="1277688"/>
            <a:ext cx="6354295" cy="1200329"/>
          </a:xfrm>
          <a:prstGeom prst="rect">
            <a:avLst/>
          </a:prstGeom>
        </p:spPr>
        <p:txBody>
          <a:bodyPr wrap="square">
            <a:spAutoFit/>
          </a:bodyPr>
          <a:lstStyle/>
          <a:p>
            <a:pPr lvl="0" algn="just"/>
            <a:r>
              <a:rPr lang="vi-VN" sz="2400" dirty="0">
                <a:latin typeface="Times New Roman" panose="02020603050405020304" pitchFamily="18" charset="0"/>
              </a:rPr>
              <a:t>a. Nếu bỏ trạng ngữ “cùng với câu này”: câu văn chỉ nêu thông tin về sự v</a:t>
            </a:r>
            <a:r>
              <a:rPr lang="en-US" sz="2400" dirty="0">
                <a:latin typeface="Times New Roman" panose="02020603050405020304" pitchFamily="18" charset="0"/>
              </a:rPr>
              <a:t>ề</a:t>
            </a:r>
            <a:r>
              <a:rPr lang="vi-VN" sz="2400" dirty="0">
                <a:latin typeface="Times New Roman" panose="02020603050405020304" pitchFamily="18" charset="0"/>
              </a:rPr>
              <a:t> việc chung chung, không gắn với điều kiện cụ thể.</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p:txBody>
      </p:sp>
      <p:sp>
        <p:nvSpPr>
          <p:cNvPr id="17" name="Rectangle 16">
            <a:extLst>
              <a:ext uri="{FF2B5EF4-FFF2-40B4-BE49-F238E27FC236}">
                <a16:creationId xmlns:a16="http://schemas.microsoft.com/office/drawing/2014/main" id="{8E9E66B7-2514-4F9C-9556-AE3FA53857BA}"/>
              </a:ext>
            </a:extLst>
          </p:cNvPr>
          <p:cNvSpPr/>
          <p:nvPr/>
        </p:nvSpPr>
        <p:spPr>
          <a:xfrm>
            <a:off x="366100" y="2598003"/>
            <a:ext cx="6354295" cy="830997"/>
          </a:xfrm>
          <a:prstGeom prst="rect">
            <a:avLst/>
          </a:prstGeom>
        </p:spPr>
        <p:txBody>
          <a:bodyPr wrap="square">
            <a:spAutoFit/>
          </a:bodyPr>
          <a:lstStyle/>
          <a:p>
            <a:pPr lvl="0" algn="just"/>
            <a:r>
              <a:rPr lang="vi-VN" sz="2400" dirty="0">
                <a:latin typeface="Times New Roman" panose="02020603050405020304" pitchFamily="18" charset="0"/>
              </a:rPr>
              <a:t>b. Nếu bỏ trạng ngữ “trên đời”: câu văn mất đi tính phổ quát</a:t>
            </a:r>
            <a:r>
              <a:rPr lang="en-US" sz="2400" dirty="0">
                <a:latin typeface="Times New Roman" panose="02020603050405020304" pitchFamily="18" charset="0"/>
              </a:rPr>
              <a:t>.</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p:txBody>
      </p:sp>
      <p:sp>
        <p:nvSpPr>
          <p:cNvPr id="18" name="Rectangle 17">
            <a:extLst>
              <a:ext uri="{FF2B5EF4-FFF2-40B4-BE49-F238E27FC236}">
                <a16:creationId xmlns:a16="http://schemas.microsoft.com/office/drawing/2014/main" id="{81213125-E526-40AC-BDB7-75AA651EBF4B}"/>
              </a:ext>
            </a:extLst>
          </p:cNvPr>
          <p:cNvSpPr/>
          <p:nvPr/>
        </p:nvSpPr>
        <p:spPr>
          <a:xfrm>
            <a:off x="370152" y="3548987"/>
            <a:ext cx="6354295" cy="1200329"/>
          </a:xfrm>
          <a:prstGeom prst="rect">
            <a:avLst/>
          </a:prstGeom>
        </p:spPr>
        <p:txBody>
          <a:bodyPr wrap="square">
            <a:spAutoFit/>
          </a:bodyPr>
          <a:lstStyle/>
          <a:p>
            <a:pPr lvl="0" algn="just"/>
            <a:r>
              <a:rPr lang="vi-VN" sz="2400" dirty="0">
                <a:latin typeface="Times New Roman" panose="02020603050405020304" pitchFamily="18" charset="0"/>
              </a:rPr>
              <a:t>c. Nếu bỏ trạng ngữ “trong thâm tâm”: câu sẽ không cho ta biết điều mà người nói muốn thú nhận đã tồn tại ở đâu</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p:txBody>
      </p:sp>
    </p:spTree>
    <p:extLst>
      <p:ext uri="{BB962C8B-B14F-4D97-AF65-F5344CB8AC3E}">
        <p14:creationId xmlns:p14="http://schemas.microsoft.com/office/powerpoint/2010/main" val="2585758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7"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pic>
        <p:nvPicPr>
          <p:cNvPr id="1217" name="Google Shape;1217;p21"/>
          <p:cNvPicPr preferRelativeResize="0"/>
          <p:nvPr/>
        </p:nvPicPr>
        <p:blipFill rotWithShape="1">
          <a:blip r:embed="rId3">
            <a:alphaModFix/>
          </a:blip>
          <a:srcRect/>
          <a:stretch/>
        </p:blipFill>
        <p:spPr>
          <a:xfrm>
            <a:off x="-231075" y="-424065"/>
            <a:ext cx="2238527" cy="2984702"/>
          </a:xfrm>
          <a:prstGeom prst="rect">
            <a:avLst/>
          </a:prstGeom>
          <a:noFill/>
          <a:ln>
            <a:noFill/>
          </a:ln>
          <a:effectLst>
            <a:outerShdw blurRad="50800" dist="38100" dir="10800000" algn="r" rotWithShape="0">
              <a:srgbClr val="000000">
                <a:alpha val="40000"/>
              </a:srgbClr>
            </a:outerShdw>
          </a:effectLst>
        </p:spPr>
      </p:pic>
      <p:pic>
        <p:nvPicPr>
          <p:cNvPr id="1219" name="Google Shape;1219;p21"/>
          <p:cNvPicPr preferRelativeResize="0"/>
          <p:nvPr/>
        </p:nvPicPr>
        <p:blipFill rotWithShape="1">
          <a:blip r:embed="rId4">
            <a:alphaModFix/>
          </a:blip>
          <a:srcRect t="9905" r="71460" b="70286"/>
          <a:stretch/>
        </p:blipFill>
        <p:spPr>
          <a:xfrm>
            <a:off x="7405795" y="453209"/>
            <a:ext cx="1643342" cy="1520868"/>
          </a:xfrm>
          <a:prstGeom prst="rect">
            <a:avLst/>
          </a:prstGeom>
          <a:noFill/>
          <a:ln>
            <a:noFill/>
          </a:ln>
        </p:spPr>
      </p:pic>
      <p:pic>
        <p:nvPicPr>
          <p:cNvPr id="1220" name="Google Shape;1220;p21" descr="A picture containing toy&#10;&#10;Description automatically generated"/>
          <p:cNvPicPr preferRelativeResize="0"/>
          <p:nvPr/>
        </p:nvPicPr>
        <p:blipFill rotWithShape="1">
          <a:blip r:embed="rId5">
            <a:alphaModFix/>
          </a:blip>
          <a:srcRect/>
          <a:stretch/>
        </p:blipFill>
        <p:spPr>
          <a:xfrm>
            <a:off x="6025814" y="2404694"/>
            <a:ext cx="3963977" cy="5285303"/>
          </a:xfrm>
          <a:prstGeom prst="rect">
            <a:avLst/>
          </a:prstGeom>
          <a:noFill/>
          <a:ln>
            <a:noFill/>
          </a:ln>
        </p:spPr>
      </p:pic>
      <p:sp>
        <p:nvSpPr>
          <p:cNvPr id="1222" name="Google Shape;1222;p21"/>
          <p:cNvSpPr txBox="1"/>
          <p:nvPr/>
        </p:nvSpPr>
        <p:spPr>
          <a:xfrm>
            <a:off x="1145558" y="2560637"/>
            <a:ext cx="7467600" cy="868363"/>
          </a:xfrm>
          <a:prstGeom prst="rect">
            <a:avLst/>
          </a:prstGeom>
          <a:noFill/>
          <a:ln>
            <a:noFill/>
          </a:ln>
        </p:spPr>
        <p:txBody>
          <a:bodyPr spcFirstLastPara="1" wrap="square" lIns="90775" tIns="45400" rIns="90775" bIns="45400" anchor="ctr" anchorCtr="0">
            <a:noAutofit/>
          </a:bodyPr>
          <a:lstStyle/>
          <a:p>
            <a:pPr lvl="0" algn="just">
              <a:buSzPts val="2800"/>
            </a:pPr>
            <a:r>
              <a:rPr kumimoji="0" lang="en-US" sz="2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vi-VN" sz="2800" dirty="0">
                <a:latin typeface="Times New Roman"/>
                <a:ea typeface="Times New Roman"/>
                <a:cs typeface="Times New Roman"/>
                <a:sym typeface="Times New Roman"/>
              </a:rPr>
              <a:t>Thêm trạng ngữ cho các câu sau:</a:t>
            </a:r>
          </a:p>
          <a:p>
            <a:pPr lvl="0" algn="just">
              <a:buSzPts val="2800"/>
            </a:pPr>
            <a:r>
              <a:rPr lang="vi-VN" sz="2800" dirty="0">
                <a:latin typeface="Times New Roman"/>
                <a:ea typeface="Times New Roman"/>
                <a:cs typeface="Times New Roman"/>
                <a:sym typeface="Times New Roman"/>
              </a:rPr>
              <a:t>a. Hoa đã bắt đầu nở.</a:t>
            </a:r>
          </a:p>
          <a:p>
            <a:pPr lvl="0" algn="just">
              <a:buSzPts val="2800"/>
            </a:pPr>
            <a:r>
              <a:rPr lang="vi-VN" sz="2800" dirty="0">
                <a:latin typeface="Times New Roman"/>
                <a:ea typeface="Times New Roman"/>
                <a:cs typeface="Times New Roman"/>
                <a:sym typeface="Times New Roman"/>
              </a:rPr>
              <a:t>b. Bố sẽ đưa cả nhà đi công viên nước.</a:t>
            </a:r>
          </a:p>
          <a:p>
            <a:pPr lvl="0" algn="just">
              <a:buSzPts val="2800"/>
            </a:pPr>
            <a:r>
              <a:rPr lang="vi-VN" sz="2800" dirty="0">
                <a:latin typeface="Times New Roman"/>
                <a:ea typeface="Times New Roman"/>
                <a:cs typeface="Times New Roman"/>
                <a:sym typeface="Times New Roman"/>
              </a:rPr>
              <a:t>c. Mẹ rất lo lắng cho tôi.</a:t>
            </a:r>
            <a:endParaRPr kumimoji="0" sz="2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00C080BA-FDC3-45CC-86B2-99C788F83F56}"/>
              </a:ext>
            </a:extLst>
          </p:cNvPr>
          <p:cNvSpPr/>
          <p:nvPr/>
        </p:nvSpPr>
        <p:spPr>
          <a:xfrm>
            <a:off x="2823667" y="453209"/>
            <a:ext cx="2537874" cy="661207"/>
          </a:xfrm>
          <a:prstGeom prst="rect">
            <a:avLst/>
          </a:prstGeom>
        </p:spPr>
        <p:txBody>
          <a:bodyPr wrap="none">
            <a:spAutoFit/>
          </a:bodyPr>
          <a:lstStyle/>
          <a:p>
            <a:pPr lvl="0" algn="just">
              <a:lnSpc>
                <a:spcPct val="150000"/>
              </a:lnSpc>
              <a:defRPr/>
            </a:pPr>
            <a:r>
              <a:rPr lang="nl-NL" sz="2800" b="1" kern="100" dirty="0">
                <a:latin typeface="Times New Roman" panose="02020603050405020304" pitchFamily="18" charset="0"/>
                <a:ea typeface="SimSun" panose="02010600030101010101" pitchFamily="2" charset="-122"/>
              </a:rPr>
              <a:t>Bài  3/ trang 57</a:t>
            </a:r>
          </a:p>
        </p:txBody>
      </p:sp>
      <p:pic>
        <p:nvPicPr>
          <p:cNvPr id="3" name="Picture 2">
            <a:extLst>
              <a:ext uri="{FF2B5EF4-FFF2-40B4-BE49-F238E27FC236}">
                <a16:creationId xmlns:a16="http://schemas.microsoft.com/office/drawing/2014/main" id="{79A1AAEF-7655-4D2B-B17D-26B6D43F9EA8}"/>
              </a:ext>
            </a:extLst>
          </p:cNvPr>
          <p:cNvPicPr>
            <a:picLocks noChangeAspect="1"/>
          </p:cNvPicPr>
          <p:nvPr/>
        </p:nvPicPr>
        <p:blipFill>
          <a:blip r:embed="rId6"/>
          <a:stretch>
            <a:fillRect/>
          </a:stretch>
        </p:blipFill>
        <p:spPr>
          <a:xfrm>
            <a:off x="61164" y="3777354"/>
            <a:ext cx="1654047" cy="2636348"/>
          </a:xfrm>
          <a:prstGeom prst="rect">
            <a:avLst/>
          </a:prstGeom>
        </p:spPr>
      </p:pic>
      <p:pic>
        <p:nvPicPr>
          <p:cNvPr id="8" name="Picture 7">
            <a:extLst>
              <a:ext uri="{FF2B5EF4-FFF2-40B4-BE49-F238E27FC236}">
                <a16:creationId xmlns:a16="http://schemas.microsoft.com/office/drawing/2014/main" id="{E9AF4450-60D6-4183-8ADC-13B45206F51D}"/>
              </a:ext>
            </a:extLst>
          </p:cNvPr>
          <p:cNvPicPr>
            <a:picLocks noChangeAspect="1"/>
          </p:cNvPicPr>
          <p:nvPr/>
        </p:nvPicPr>
        <p:blipFill>
          <a:blip r:embed="rId6"/>
          <a:stretch>
            <a:fillRect/>
          </a:stretch>
        </p:blipFill>
        <p:spPr>
          <a:xfrm>
            <a:off x="3189610" y="3999296"/>
            <a:ext cx="1654047" cy="2636348"/>
          </a:xfrm>
          <a:prstGeom prst="rect">
            <a:avLst/>
          </a:prstGeom>
        </p:spPr>
      </p:pic>
    </p:spTree>
    <p:extLst>
      <p:ext uri="{BB962C8B-B14F-4D97-AF65-F5344CB8AC3E}">
        <p14:creationId xmlns:p14="http://schemas.microsoft.com/office/powerpoint/2010/main" val="3679070188"/>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5929544" y="2165827"/>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3729898" y="229107"/>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4335656" y="127523"/>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5178210" y="127523"/>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7424472"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404117" y="428600"/>
            <a:ext cx="2537874" cy="661207"/>
          </a:xfrm>
          <a:prstGeom prst="rect">
            <a:avLst/>
          </a:prstGeom>
        </p:spPr>
        <p:txBody>
          <a:bodyPr wrap="none">
            <a:spAutoFit/>
          </a:bodyPr>
          <a:lstStyle/>
          <a:p>
            <a:pPr lvl="0" algn="just">
              <a:lnSpc>
                <a:spcPct val="150000"/>
              </a:lnSpc>
            </a:pPr>
            <a:r>
              <a:rPr lang="nl-NL" sz="2800" b="1" kern="100" dirty="0">
                <a:latin typeface="Times New Roman" panose="02020603050405020304" pitchFamily="18" charset="0"/>
                <a:ea typeface="SimSun" panose="02010600030101010101" pitchFamily="2" charset="-122"/>
              </a:rPr>
              <a:t>Bài  3/ trang 57</a:t>
            </a:r>
          </a:p>
        </p:txBody>
      </p:sp>
      <p:sp>
        <p:nvSpPr>
          <p:cNvPr id="4" name="Rectangle 3">
            <a:extLst>
              <a:ext uri="{FF2B5EF4-FFF2-40B4-BE49-F238E27FC236}">
                <a16:creationId xmlns:a16="http://schemas.microsoft.com/office/drawing/2014/main" id="{7B0D738B-F2E1-4C5A-9775-006FC9D85DBC}"/>
              </a:ext>
            </a:extLst>
          </p:cNvPr>
          <p:cNvSpPr/>
          <p:nvPr/>
        </p:nvSpPr>
        <p:spPr>
          <a:xfrm>
            <a:off x="366100" y="1277688"/>
            <a:ext cx="6354295" cy="461665"/>
          </a:xfrm>
          <a:prstGeom prst="rect">
            <a:avLst/>
          </a:prstGeom>
        </p:spPr>
        <p:txBody>
          <a:bodyPr wrap="square">
            <a:spAutoFit/>
          </a:bodyPr>
          <a:lstStyle/>
          <a:p>
            <a:pPr lvl="0" algn="just"/>
            <a:r>
              <a:rPr lang="vi-VN" sz="2400" dirty="0">
                <a:latin typeface="Times New Roman" panose="02020603050405020304" pitchFamily="18" charset="0"/>
              </a:rPr>
              <a:t>a. </a:t>
            </a:r>
            <a:r>
              <a:rPr lang="en-US" sz="2400" dirty="0">
                <a:latin typeface="Times New Roman" panose="02020603050405020304" pitchFamily="18" charset="0"/>
              </a:rPr>
              <a:t>H</a:t>
            </a:r>
            <a:r>
              <a:rPr lang="vi-VN" sz="2400" dirty="0">
                <a:latin typeface="Times New Roman" panose="02020603050405020304" pitchFamily="18" charset="0"/>
              </a:rPr>
              <a:t>oa đã bắt đầu nở</a:t>
            </a:r>
            <a:r>
              <a:rPr lang="en-US" sz="2400" dirty="0">
                <a:latin typeface="Times New Roman" panose="02020603050405020304" pitchFamily="18" charset="0"/>
              </a:rPr>
              <a:t>.</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p:txBody>
      </p:sp>
      <p:sp>
        <p:nvSpPr>
          <p:cNvPr id="17" name="Rectangle 16">
            <a:extLst>
              <a:ext uri="{FF2B5EF4-FFF2-40B4-BE49-F238E27FC236}">
                <a16:creationId xmlns:a16="http://schemas.microsoft.com/office/drawing/2014/main" id="{8E9E66B7-2514-4F9C-9556-AE3FA53857BA}"/>
              </a:ext>
            </a:extLst>
          </p:cNvPr>
          <p:cNvSpPr/>
          <p:nvPr/>
        </p:nvSpPr>
        <p:spPr>
          <a:xfrm>
            <a:off x="366099" y="1996464"/>
            <a:ext cx="6354295" cy="461665"/>
          </a:xfrm>
          <a:prstGeom prst="rect">
            <a:avLst/>
          </a:prstGeom>
        </p:spPr>
        <p:txBody>
          <a:bodyPr wrap="square">
            <a:spAutoFit/>
          </a:bodyPr>
          <a:lstStyle/>
          <a:p>
            <a:pPr lvl="0" algn="just"/>
            <a:r>
              <a:rPr lang="vi-VN" sz="2400" dirty="0">
                <a:latin typeface="Times New Roman" panose="02020603050405020304" pitchFamily="18" charset="0"/>
              </a:rPr>
              <a:t>- Thời tiết ấm dần, hoa đã bắt đầu nở.</a:t>
            </a:r>
          </a:p>
        </p:txBody>
      </p:sp>
      <p:sp>
        <p:nvSpPr>
          <p:cNvPr id="11" name="Rectangle 10">
            <a:extLst>
              <a:ext uri="{FF2B5EF4-FFF2-40B4-BE49-F238E27FC236}">
                <a16:creationId xmlns:a16="http://schemas.microsoft.com/office/drawing/2014/main" id="{43664C24-CAAF-4C67-92D8-AA13EA978CDA}"/>
              </a:ext>
            </a:extLst>
          </p:cNvPr>
          <p:cNvSpPr/>
          <p:nvPr/>
        </p:nvSpPr>
        <p:spPr>
          <a:xfrm>
            <a:off x="404117" y="2906769"/>
            <a:ext cx="6354295" cy="461665"/>
          </a:xfrm>
          <a:prstGeom prst="rect">
            <a:avLst/>
          </a:prstGeom>
        </p:spPr>
        <p:txBody>
          <a:bodyPr wrap="square">
            <a:spAutoFit/>
          </a:bodyPr>
          <a:lstStyle/>
          <a:p>
            <a:pPr lvl="0" algn="just"/>
            <a:r>
              <a:rPr lang="vi-VN" sz="2400" dirty="0">
                <a:latin typeface="Times New Roman" panose="02020603050405020304" pitchFamily="18" charset="0"/>
              </a:rPr>
              <a:t>- Trong vườn, hoa đã bắt đầu nở.</a:t>
            </a:r>
          </a:p>
        </p:txBody>
      </p:sp>
      <p:sp>
        <p:nvSpPr>
          <p:cNvPr id="12" name="Rectangle 11">
            <a:extLst>
              <a:ext uri="{FF2B5EF4-FFF2-40B4-BE49-F238E27FC236}">
                <a16:creationId xmlns:a16="http://schemas.microsoft.com/office/drawing/2014/main" id="{D690E8D4-4981-43A8-B39F-77E0D9CAA9C5}"/>
              </a:ext>
            </a:extLst>
          </p:cNvPr>
          <p:cNvSpPr/>
          <p:nvPr/>
        </p:nvSpPr>
        <p:spPr>
          <a:xfrm>
            <a:off x="404117" y="3945515"/>
            <a:ext cx="6354295" cy="461665"/>
          </a:xfrm>
          <a:prstGeom prst="rect">
            <a:avLst/>
          </a:prstGeom>
        </p:spPr>
        <p:txBody>
          <a:bodyPr wrap="square">
            <a:spAutoFit/>
          </a:bodyPr>
          <a:lstStyle/>
          <a:p>
            <a:pPr lvl="0" algn="just"/>
            <a:r>
              <a:rPr lang="vi-VN" sz="2400" dirty="0">
                <a:latin typeface="Times New Roman" panose="02020603050405020304" pitchFamily="18" charset="0"/>
              </a:rPr>
              <a:t>- Mùa xuân đến, hoa đã bắt đầu nở.</a:t>
            </a:r>
          </a:p>
        </p:txBody>
      </p:sp>
      <p:pic>
        <p:nvPicPr>
          <p:cNvPr id="3" name="Picture 2">
            <a:extLst>
              <a:ext uri="{FF2B5EF4-FFF2-40B4-BE49-F238E27FC236}">
                <a16:creationId xmlns:a16="http://schemas.microsoft.com/office/drawing/2014/main" id="{35F52CBF-0482-47A7-805B-336D7C863382}"/>
              </a:ext>
            </a:extLst>
          </p:cNvPr>
          <p:cNvPicPr>
            <a:picLocks noChangeAspect="1"/>
          </p:cNvPicPr>
          <p:nvPr/>
        </p:nvPicPr>
        <p:blipFill>
          <a:blip r:embed="rId6"/>
          <a:stretch>
            <a:fillRect/>
          </a:stretch>
        </p:blipFill>
        <p:spPr>
          <a:xfrm>
            <a:off x="5092999" y="689064"/>
            <a:ext cx="2619375" cy="1743075"/>
          </a:xfrm>
          <a:prstGeom prst="rect">
            <a:avLst/>
          </a:prstGeom>
        </p:spPr>
      </p:pic>
      <p:pic>
        <p:nvPicPr>
          <p:cNvPr id="5" name="Picture 4">
            <a:extLst>
              <a:ext uri="{FF2B5EF4-FFF2-40B4-BE49-F238E27FC236}">
                <a16:creationId xmlns:a16="http://schemas.microsoft.com/office/drawing/2014/main" id="{BD9AD4BE-BDE2-4D9B-9649-49533B65FB43}"/>
              </a:ext>
            </a:extLst>
          </p:cNvPr>
          <p:cNvPicPr>
            <a:picLocks noChangeAspect="1"/>
          </p:cNvPicPr>
          <p:nvPr/>
        </p:nvPicPr>
        <p:blipFill>
          <a:blip r:embed="rId7"/>
          <a:stretch>
            <a:fillRect/>
          </a:stretch>
        </p:blipFill>
        <p:spPr>
          <a:xfrm>
            <a:off x="2019300" y="4638700"/>
            <a:ext cx="2552700" cy="1790700"/>
          </a:xfrm>
          <a:prstGeom prst="rect">
            <a:avLst/>
          </a:prstGeom>
        </p:spPr>
      </p:pic>
    </p:spTree>
    <p:extLst>
      <p:ext uri="{BB962C8B-B14F-4D97-AF65-F5344CB8AC3E}">
        <p14:creationId xmlns:p14="http://schemas.microsoft.com/office/powerpoint/2010/main" val="4071213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7"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5929544" y="2165827"/>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3729898" y="229107"/>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4335656" y="127523"/>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5178210" y="127523"/>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7424472"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404117" y="428600"/>
            <a:ext cx="2537874" cy="661207"/>
          </a:xfrm>
          <a:prstGeom prst="rect">
            <a:avLst/>
          </a:prstGeom>
        </p:spPr>
        <p:txBody>
          <a:bodyPr wrap="none">
            <a:spAutoFit/>
          </a:bodyPr>
          <a:lstStyle/>
          <a:p>
            <a:pPr lvl="0" algn="just">
              <a:lnSpc>
                <a:spcPct val="150000"/>
              </a:lnSpc>
            </a:pPr>
            <a:r>
              <a:rPr lang="nl-NL" sz="2800" b="1" kern="100" dirty="0">
                <a:latin typeface="Times New Roman" panose="02020603050405020304" pitchFamily="18" charset="0"/>
                <a:ea typeface="SimSun" panose="02010600030101010101" pitchFamily="2" charset="-122"/>
              </a:rPr>
              <a:t>Bài  3/ trang 57</a:t>
            </a:r>
          </a:p>
        </p:txBody>
      </p:sp>
      <p:sp>
        <p:nvSpPr>
          <p:cNvPr id="4" name="Rectangle 3">
            <a:extLst>
              <a:ext uri="{FF2B5EF4-FFF2-40B4-BE49-F238E27FC236}">
                <a16:creationId xmlns:a16="http://schemas.microsoft.com/office/drawing/2014/main" id="{7B0D738B-F2E1-4C5A-9775-006FC9D85DBC}"/>
              </a:ext>
            </a:extLst>
          </p:cNvPr>
          <p:cNvSpPr/>
          <p:nvPr/>
        </p:nvSpPr>
        <p:spPr>
          <a:xfrm>
            <a:off x="366100" y="1277688"/>
            <a:ext cx="6354295" cy="461665"/>
          </a:xfrm>
          <a:prstGeom prst="rect">
            <a:avLst/>
          </a:prstGeom>
        </p:spPr>
        <p:txBody>
          <a:bodyPr wrap="square">
            <a:spAutoFit/>
          </a:bodyPr>
          <a:lstStyle/>
          <a:p>
            <a:pPr lvl="0" algn="just"/>
            <a:r>
              <a:rPr lang="en-US" sz="2400" dirty="0">
                <a:latin typeface="Times New Roman" panose="02020603050405020304" pitchFamily="18" charset="0"/>
              </a:rPr>
              <a:t>b. </a:t>
            </a:r>
            <a:r>
              <a:rPr lang="vi-VN" sz="2400" dirty="0">
                <a:latin typeface="Times New Roman" panose="02020603050405020304" pitchFamily="18" charset="0"/>
              </a:rPr>
              <a:t>Bố sẽ đưa cả nhà đi công viên nước.</a:t>
            </a:r>
          </a:p>
        </p:txBody>
      </p:sp>
      <p:sp>
        <p:nvSpPr>
          <p:cNvPr id="17" name="Rectangle 16">
            <a:extLst>
              <a:ext uri="{FF2B5EF4-FFF2-40B4-BE49-F238E27FC236}">
                <a16:creationId xmlns:a16="http://schemas.microsoft.com/office/drawing/2014/main" id="{8E9E66B7-2514-4F9C-9556-AE3FA53857BA}"/>
              </a:ext>
            </a:extLst>
          </p:cNvPr>
          <p:cNvSpPr/>
          <p:nvPr/>
        </p:nvSpPr>
        <p:spPr>
          <a:xfrm>
            <a:off x="366099" y="1996464"/>
            <a:ext cx="6354295" cy="461665"/>
          </a:xfrm>
          <a:prstGeom prst="rect">
            <a:avLst/>
          </a:prstGeom>
        </p:spPr>
        <p:txBody>
          <a:bodyPr wrap="square">
            <a:spAutoFit/>
          </a:bodyPr>
          <a:lstStyle/>
          <a:p>
            <a:pPr lvl="0" algn="just"/>
            <a:r>
              <a:rPr lang="vi-VN" sz="2400" dirty="0">
                <a:latin typeface="Times New Roman" panose="02020603050405020304" pitchFamily="18" charset="0"/>
              </a:rPr>
              <a:t>- Chủ nhật, bố sẽ đưa cả nhà đi công viên nước.</a:t>
            </a:r>
          </a:p>
        </p:txBody>
      </p:sp>
      <p:sp>
        <p:nvSpPr>
          <p:cNvPr id="11" name="Rectangle 10">
            <a:extLst>
              <a:ext uri="{FF2B5EF4-FFF2-40B4-BE49-F238E27FC236}">
                <a16:creationId xmlns:a16="http://schemas.microsoft.com/office/drawing/2014/main" id="{43664C24-CAAF-4C67-92D8-AA13EA978CDA}"/>
              </a:ext>
            </a:extLst>
          </p:cNvPr>
          <p:cNvSpPr/>
          <p:nvPr/>
        </p:nvSpPr>
        <p:spPr>
          <a:xfrm>
            <a:off x="404117" y="2906769"/>
            <a:ext cx="6354295" cy="830997"/>
          </a:xfrm>
          <a:prstGeom prst="rect">
            <a:avLst/>
          </a:prstGeom>
        </p:spPr>
        <p:txBody>
          <a:bodyPr wrap="square">
            <a:spAutoFit/>
          </a:bodyPr>
          <a:lstStyle/>
          <a:p>
            <a:pPr lvl="0" algn="just"/>
            <a:r>
              <a:rPr lang="vi-VN" sz="2400" dirty="0">
                <a:latin typeface="Times New Roman" panose="02020603050405020304" pitchFamily="18" charset="0"/>
              </a:rPr>
              <a:t>- </a:t>
            </a:r>
            <a:r>
              <a:rPr lang="en-US" sz="2400" dirty="0" err="1">
                <a:latin typeface="Times New Roman" panose="02020603050405020304" pitchFamily="18" charset="0"/>
              </a:rPr>
              <a:t>Thỉnh</a:t>
            </a:r>
            <a:r>
              <a:rPr lang="en-US" sz="2400" dirty="0">
                <a:latin typeface="Times New Roman" panose="02020603050405020304" pitchFamily="18" charset="0"/>
              </a:rPr>
              <a:t> </a:t>
            </a:r>
            <a:r>
              <a:rPr lang="en-US" sz="2400" dirty="0" err="1">
                <a:latin typeface="Times New Roman" panose="02020603050405020304" pitchFamily="18" charset="0"/>
              </a:rPr>
              <a:t>thoảng</a:t>
            </a:r>
            <a:r>
              <a:rPr lang="vi-VN" sz="2400" dirty="0">
                <a:latin typeface="Times New Roman" panose="02020603050405020304" pitchFamily="18" charset="0"/>
              </a:rPr>
              <a:t>, bố sẽ đưa cả nhà đi công viên nước.</a:t>
            </a:r>
          </a:p>
        </p:txBody>
      </p:sp>
      <p:sp>
        <p:nvSpPr>
          <p:cNvPr id="12" name="Rectangle 11">
            <a:extLst>
              <a:ext uri="{FF2B5EF4-FFF2-40B4-BE49-F238E27FC236}">
                <a16:creationId xmlns:a16="http://schemas.microsoft.com/office/drawing/2014/main" id="{D690E8D4-4981-43A8-B39F-77E0D9CAA9C5}"/>
              </a:ext>
            </a:extLst>
          </p:cNvPr>
          <p:cNvSpPr/>
          <p:nvPr/>
        </p:nvSpPr>
        <p:spPr>
          <a:xfrm>
            <a:off x="404117" y="3945515"/>
            <a:ext cx="6354295" cy="830997"/>
          </a:xfrm>
          <a:prstGeom prst="rect">
            <a:avLst/>
          </a:prstGeom>
        </p:spPr>
        <p:txBody>
          <a:bodyPr wrap="square">
            <a:spAutoFit/>
          </a:bodyPr>
          <a:lstStyle/>
          <a:p>
            <a:pPr lvl="0" algn="just"/>
            <a:r>
              <a:rPr lang="vi-VN" sz="2400" dirty="0">
                <a:latin typeface="Times New Roman" panose="02020603050405020304" pitchFamily="18" charset="0"/>
              </a:rPr>
              <a:t>- </a:t>
            </a:r>
            <a:r>
              <a:rPr lang="en-US" sz="2400" dirty="0">
                <a:latin typeface="Times New Roman" panose="02020603050405020304" pitchFamily="18" charset="0"/>
              </a:rPr>
              <a:t>B</a:t>
            </a:r>
            <a:r>
              <a:rPr lang="vi-VN" sz="2400" dirty="0">
                <a:latin typeface="Times New Roman" panose="02020603050405020304" pitchFamily="18" charset="0"/>
              </a:rPr>
              <a:t>ố sẽ đưa cả nhà đi công viên nước</a:t>
            </a:r>
            <a:r>
              <a:rPr lang="en-US" sz="2400" dirty="0">
                <a:latin typeface="Times New Roman" panose="02020603050405020304" pitchFamily="18" charset="0"/>
              </a:rPr>
              <a:t>, </a:t>
            </a:r>
            <a:r>
              <a:rPr lang="en-US" sz="2400" dirty="0" err="1">
                <a:latin typeface="Times New Roman" panose="02020603050405020304" pitchFamily="18" charset="0"/>
              </a:rPr>
              <a:t>vì</a:t>
            </a:r>
            <a:r>
              <a:rPr lang="en-US" sz="2400" dirty="0">
                <a:latin typeface="Times New Roman" panose="02020603050405020304" pitchFamily="18" charset="0"/>
              </a:rPr>
              <a:t> </a:t>
            </a:r>
            <a:r>
              <a:rPr lang="en-US" sz="2400" dirty="0" err="1">
                <a:latin typeface="Times New Roman" panose="02020603050405020304" pitchFamily="18" charset="0"/>
              </a:rPr>
              <a:t>nóng</a:t>
            </a:r>
            <a:r>
              <a:rPr lang="en-US" sz="2400" dirty="0">
                <a:latin typeface="Times New Roman" panose="02020603050405020304" pitchFamily="18" charset="0"/>
              </a:rPr>
              <a:t> </a:t>
            </a:r>
            <a:r>
              <a:rPr lang="en-US" sz="2400" dirty="0" err="1">
                <a:latin typeface="Times New Roman" panose="02020603050405020304" pitchFamily="18" charset="0"/>
              </a:rPr>
              <a:t>quá</a:t>
            </a:r>
            <a:r>
              <a:rPr lang="vi-VN" sz="2400" dirty="0">
                <a:latin typeface="Times New Roman" panose="02020603050405020304" pitchFamily="18" charset="0"/>
              </a:rPr>
              <a:t>.</a:t>
            </a:r>
          </a:p>
        </p:txBody>
      </p:sp>
      <p:pic>
        <p:nvPicPr>
          <p:cNvPr id="6" name="Picture 5">
            <a:extLst>
              <a:ext uri="{FF2B5EF4-FFF2-40B4-BE49-F238E27FC236}">
                <a16:creationId xmlns:a16="http://schemas.microsoft.com/office/drawing/2014/main" id="{61E43FD3-2C24-4C07-8AE1-B6223F1CCB85}"/>
              </a:ext>
            </a:extLst>
          </p:cNvPr>
          <p:cNvPicPr>
            <a:picLocks noChangeAspect="1"/>
          </p:cNvPicPr>
          <p:nvPr/>
        </p:nvPicPr>
        <p:blipFill>
          <a:blip r:embed="rId6"/>
          <a:stretch>
            <a:fillRect/>
          </a:stretch>
        </p:blipFill>
        <p:spPr>
          <a:xfrm>
            <a:off x="6107539" y="422752"/>
            <a:ext cx="2619375" cy="1743075"/>
          </a:xfrm>
          <a:prstGeom prst="rect">
            <a:avLst/>
          </a:prstGeom>
        </p:spPr>
      </p:pic>
      <p:pic>
        <p:nvPicPr>
          <p:cNvPr id="7" name="Picture 6">
            <a:extLst>
              <a:ext uri="{FF2B5EF4-FFF2-40B4-BE49-F238E27FC236}">
                <a16:creationId xmlns:a16="http://schemas.microsoft.com/office/drawing/2014/main" id="{4C81E8F1-9117-4D66-9290-BD33C87383BF}"/>
              </a:ext>
            </a:extLst>
          </p:cNvPr>
          <p:cNvPicPr>
            <a:picLocks noChangeAspect="1"/>
          </p:cNvPicPr>
          <p:nvPr/>
        </p:nvPicPr>
        <p:blipFill>
          <a:blip r:embed="rId7"/>
          <a:stretch>
            <a:fillRect/>
          </a:stretch>
        </p:blipFill>
        <p:spPr>
          <a:xfrm>
            <a:off x="1838020" y="4620912"/>
            <a:ext cx="2590800" cy="1771650"/>
          </a:xfrm>
          <a:prstGeom prst="rect">
            <a:avLst/>
          </a:prstGeom>
        </p:spPr>
      </p:pic>
    </p:spTree>
    <p:extLst>
      <p:ext uri="{BB962C8B-B14F-4D97-AF65-F5344CB8AC3E}">
        <p14:creationId xmlns:p14="http://schemas.microsoft.com/office/powerpoint/2010/main" val="27879670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7"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pic>
        <p:nvPicPr>
          <p:cNvPr id="1031" name="Google Shape;1031;p11"/>
          <p:cNvPicPr preferRelativeResize="0"/>
          <p:nvPr/>
        </p:nvPicPr>
        <p:blipFill rotWithShape="1">
          <a:blip r:embed="rId3">
            <a:alphaModFix/>
          </a:blip>
          <a:srcRect l="68030" r="14999" b="54204"/>
          <a:stretch/>
        </p:blipFill>
        <p:spPr>
          <a:xfrm>
            <a:off x="7892249" y="5752729"/>
            <a:ext cx="1523556" cy="1039549"/>
          </a:xfrm>
          <a:prstGeom prst="rect">
            <a:avLst/>
          </a:prstGeom>
          <a:noFill/>
          <a:ln>
            <a:noFill/>
          </a:ln>
        </p:spPr>
      </p:pic>
      <p:pic>
        <p:nvPicPr>
          <p:cNvPr id="1032" name="Google Shape;1032;p11"/>
          <p:cNvPicPr preferRelativeResize="0"/>
          <p:nvPr/>
        </p:nvPicPr>
        <p:blipFill rotWithShape="1">
          <a:blip r:embed="rId4">
            <a:alphaModFix/>
          </a:blip>
          <a:srcRect l="83658" t="36888" b="49777"/>
          <a:stretch/>
        </p:blipFill>
        <p:spPr>
          <a:xfrm>
            <a:off x="114460" y="480442"/>
            <a:ext cx="840545" cy="914400"/>
          </a:xfrm>
          <a:prstGeom prst="rect">
            <a:avLst/>
          </a:prstGeom>
          <a:noFill/>
          <a:ln>
            <a:noFill/>
          </a:ln>
        </p:spPr>
      </p:pic>
      <p:pic>
        <p:nvPicPr>
          <p:cNvPr id="1033" name="Google Shape;1033;p11"/>
          <p:cNvPicPr preferRelativeResize="0"/>
          <p:nvPr/>
        </p:nvPicPr>
        <p:blipFill rotWithShape="1">
          <a:blip r:embed="rId4">
            <a:alphaModFix/>
          </a:blip>
          <a:srcRect l="83658" t="36888" b="49777"/>
          <a:stretch/>
        </p:blipFill>
        <p:spPr>
          <a:xfrm>
            <a:off x="7620026" y="488658"/>
            <a:ext cx="840545" cy="914400"/>
          </a:xfrm>
          <a:prstGeom prst="rect">
            <a:avLst/>
          </a:prstGeom>
          <a:noFill/>
          <a:ln>
            <a:noFill/>
          </a:ln>
        </p:spPr>
      </p:pic>
      <p:pic>
        <p:nvPicPr>
          <p:cNvPr id="1034" name="Google Shape;1034;p11"/>
          <p:cNvPicPr preferRelativeResize="0"/>
          <p:nvPr/>
        </p:nvPicPr>
        <p:blipFill rotWithShape="1">
          <a:blip r:embed="rId3">
            <a:alphaModFix/>
          </a:blip>
          <a:srcRect l="12987" t="26830" r="75844" b="43247"/>
          <a:stretch/>
        </p:blipFill>
        <p:spPr>
          <a:xfrm>
            <a:off x="137405" y="1359308"/>
            <a:ext cx="842554" cy="862149"/>
          </a:xfrm>
          <a:prstGeom prst="rect">
            <a:avLst/>
          </a:prstGeom>
          <a:noFill/>
          <a:ln>
            <a:noFill/>
          </a:ln>
        </p:spPr>
      </p:pic>
      <p:pic>
        <p:nvPicPr>
          <p:cNvPr id="1035" name="Google Shape;1035;p11"/>
          <p:cNvPicPr preferRelativeResize="0"/>
          <p:nvPr/>
        </p:nvPicPr>
        <p:blipFill rotWithShape="1">
          <a:blip r:embed="rId3">
            <a:alphaModFix/>
          </a:blip>
          <a:srcRect l="59741" r="30649" b="68635"/>
          <a:stretch/>
        </p:blipFill>
        <p:spPr>
          <a:xfrm>
            <a:off x="8271504" y="494010"/>
            <a:ext cx="724989" cy="903696"/>
          </a:xfrm>
          <a:prstGeom prst="rect">
            <a:avLst/>
          </a:prstGeom>
          <a:noFill/>
          <a:ln>
            <a:noFill/>
          </a:ln>
        </p:spPr>
      </p:pic>
      <p:pic>
        <p:nvPicPr>
          <p:cNvPr id="1036" name="Google Shape;1036;p11"/>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037" name="Google Shape;1037;p11"/>
          <p:cNvPicPr preferRelativeResize="0"/>
          <p:nvPr/>
        </p:nvPicPr>
        <p:blipFill rotWithShape="1">
          <a:blip r:embed="rId3">
            <a:alphaModFix/>
          </a:blip>
          <a:srcRect l="63117" t="50406" r="27013" b="6978"/>
          <a:stretch/>
        </p:blipFill>
        <p:spPr>
          <a:xfrm>
            <a:off x="485745" y="573987"/>
            <a:ext cx="744583" cy="1227908"/>
          </a:xfrm>
          <a:prstGeom prst="rect">
            <a:avLst/>
          </a:prstGeom>
          <a:noFill/>
          <a:ln>
            <a:noFill/>
          </a:ln>
        </p:spPr>
      </p:pic>
      <p:pic>
        <p:nvPicPr>
          <p:cNvPr id="1038" name="Google Shape;1038;p11"/>
          <p:cNvPicPr preferRelativeResize="0"/>
          <p:nvPr/>
        </p:nvPicPr>
        <p:blipFill rotWithShape="1">
          <a:blip r:embed="rId3">
            <a:alphaModFix/>
          </a:blip>
          <a:srcRect l="59741" r="30649" b="68635"/>
          <a:stretch/>
        </p:blipFill>
        <p:spPr>
          <a:xfrm>
            <a:off x="3921248" y="5489372"/>
            <a:ext cx="724989" cy="903696"/>
          </a:xfrm>
          <a:prstGeom prst="rect">
            <a:avLst/>
          </a:prstGeom>
          <a:noFill/>
          <a:ln>
            <a:noFill/>
          </a:ln>
        </p:spPr>
      </p:pic>
      <p:pic>
        <p:nvPicPr>
          <p:cNvPr id="1039" name="Google Shape;1039;p11"/>
          <p:cNvPicPr preferRelativeResize="0"/>
          <p:nvPr/>
        </p:nvPicPr>
        <p:blipFill rotWithShape="1">
          <a:blip r:embed="rId3">
            <a:alphaModFix/>
          </a:blip>
          <a:srcRect l="12987" t="26830" r="75844" b="43247"/>
          <a:stretch/>
        </p:blipFill>
        <p:spPr>
          <a:xfrm>
            <a:off x="817748" y="398428"/>
            <a:ext cx="842554" cy="862149"/>
          </a:xfrm>
          <a:prstGeom prst="rect">
            <a:avLst/>
          </a:prstGeom>
          <a:noFill/>
          <a:ln>
            <a:noFill/>
          </a:ln>
        </p:spPr>
      </p:pic>
      <p:pic>
        <p:nvPicPr>
          <p:cNvPr id="1040" name="Google Shape;1040;p11"/>
          <p:cNvPicPr preferRelativeResize="0"/>
          <p:nvPr/>
        </p:nvPicPr>
        <p:blipFill rotWithShape="1">
          <a:blip r:embed="rId5">
            <a:alphaModFix/>
          </a:blip>
          <a:srcRect l="83658" t="36888" b="49777"/>
          <a:stretch/>
        </p:blipFill>
        <p:spPr>
          <a:xfrm>
            <a:off x="1400993" y="537476"/>
            <a:ext cx="518618" cy="564187"/>
          </a:xfrm>
          <a:prstGeom prst="rect">
            <a:avLst/>
          </a:prstGeom>
          <a:noFill/>
          <a:ln>
            <a:noFill/>
          </a:ln>
        </p:spPr>
      </p:pic>
      <p:pic>
        <p:nvPicPr>
          <p:cNvPr id="1041" name="Google Shape;1041;p11"/>
          <p:cNvPicPr preferRelativeResize="0"/>
          <p:nvPr/>
        </p:nvPicPr>
        <p:blipFill rotWithShape="1">
          <a:blip r:embed="rId3">
            <a:alphaModFix/>
          </a:blip>
          <a:srcRect l="59741" r="30649" b="68635"/>
          <a:stretch/>
        </p:blipFill>
        <p:spPr>
          <a:xfrm>
            <a:off x="7625544" y="625906"/>
            <a:ext cx="1176742" cy="1466804"/>
          </a:xfrm>
          <a:prstGeom prst="rect">
            <a:avLst/>
          </a:prstGeom>
          <a:noFill/>
          <a:ln>
            <a:noFill/>
          </a:ln>
        </p:spPr>
      </p:pic>
      <p:pic>
        <p:nvPicPr>
          <p:cNvPr id="1042" name="Google Shape;1042;p11"/>
          <p:cNvPicPr preferRelativeResize="0"/>
          <p:nvPr/>
        </p:nvPicPr>
        <p:blipFill rotWithShape="1">
          <a:blip r:embed="rId4">
            <a:alphaModFix/>
          </a:blip>
          <a:srcRect b="90000"/>
          <a:stretch/>
        </p:blipFill>
        <p:spPr>
          <a:xfrm rot="10800000">
            <a:off x="0" y="6136633"/>
            <a:ext cx="9144000" cy="685800"/>
          </a:xfrm>
          <a:prstGeom prst="rect">
            <a:avLst/>
          </a:prstGeom>
          <a:noFill/>
          <a:ln>
            <a:noFill/>
          </a:ln>
        </p:spPr>
      </p:pic>
      <p:graphicFrame>
        <p:nvGraphicFramePr>
          <p:cNvPr id="2" name="Table 1">
            <a:extLst>
              <a:ext uri="{FF2B5EF4-FFF2-40B4-BE49-F238E27FC236}">
                <a16:creationId xmlns:a16="http://schemas.microsoft.com/office/drawing/2014/main" id="{8C85B760-2C34-4AB1-9135-BED32B720252}"/>
              </a:ext>
            </a:extLst>
          </p:cNvPr>
          <p:cNvGraphicFramePr>
            <a:graphicFrameLocks noGrp="1"/>
          </p:cNvGraphicFramePr>
          <p:nvPr>
            <p:extLst>
              <p:ext uri="{D42A27DB-BD31-4B8C-83A1-F6EECF244321}">
                <p14:modId xmlns:p14="http://schemas.microsoft.com/office/powerpoint/2010/main" val="3627854910"/>
              </p:ext>
            </p:extLst>
          </p:nvPr>
        </p:nvGraphicFramePr>
        <p:xfrm>
          <a:off x="769385" y="1794203"/>
          <a:ext cx="7864613" cy="4074796"/>
        </p:xfrm>
        <a:graphic>
          <a:graphicData uri="http://schemas.openxmlformats.org/drawingml/2006/table">
            <a:tbl>
              <a:tblPr firstRow="1" firstCol="1" bandRow="1"/>
              <a:tblGrid>
                <a:gridCol w="2621538">
                  <a:extLst>
                    <a:ext uri="{9D8B030D-6E8A-4147-A177-3AD203B41FA5}">
                      <a16:colId xmlns:a16="http://schemas.microsoft.com/office/drawing/2014/main" val="2751670477"/>
                    </a:ext>
                  </a:extLst>
                </a:gridCol>
                <a:gridCol w="1862812">
                  <a:extLst>
                    <a:ext uri="{9D8B030D-6E8A-4147-A177-3AD203B41FA5}">
                      <a16:colId xmlns:a16="http://schemas.microsoft.com/office/drawing/2014/main" val="1614679331"/>
                    </a:ext>
                  </a:extLst>
                </a:gridCol>
                <a:gridCol w="3380263">
                  <a:extLst>
                    <a:ext uri="{9D8B030D-6E8A-4147-A177-3AD203B41FA5}">
                      <a16:colId xmlns:a16="http://schemas.microsoft.com/office/drawing/2014/main" val="4066222378"/>
                    </a:ext>
                  </a:extLst>
                </a:gridCol>
              </a:tblGrid>
              <a:tr h="330835">
                <a:tc>
                  <a:txBody>
                    <a:bodyPr/>
                    <a:lstStyle/>
                    <a:p>
                      <a:pPr algn="ctr">
                        <a:lnSpc>
                          <a:spcPct val="150000"/>
                        </a:lnSpc>
                        <a:spcAft>
                          <a:spcPts val="0"/>
                        </a:spcAft>
                      </a:pPr>
                      <a:r>
                        <a:rPr lang="en-US" sz="2400"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A</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50000"/>
                        </a:lnSpc>
                        <a:spcAft>
                          <a:spcPts val="0"/>
                        </a:spcAft>
                      </a:pPr>
                      <a:r>
                        <a:rPr lang="en-US" sz="2400"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B</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206859"/>
                  </a:ext>
                </a:extLst>
              </a:tr>
              <a:tr h="0">
                <a:tc>
                  <a:txBody>
                    <a:bodyPr/>
                    <a:lstStyle/>
                    <a:p>
                      <a:pPr algn="just">
                        <a:lnSpc>
                          <a:spcPct val="150000"/>
                        </a:lnSpc>
                        <a:spcAft>
                          <a:spcPts val="0"/>
                        </a:spcAft>
                      </a:pPr>
                      <a:r>
                        <a:rPr lang="en-US" sz="24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Trên cành cây</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spcAft>
                          <a:spcPts val="0"/>
                        </a:spcAft>
                      </a:pP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em</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gia</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đình</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đi</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thăm</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vườn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bách</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thú</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489867"/>
                  </a:ext>
                </a:extLst>
              </a:tr>
              <a:tr h="0">
                <a:tc>
                  <a:txBody>
                    <a:bodyPr/>
                    <a:lstStyle/>
                    <a:p>
                      <a:pPr algn="just">
                        <a:lnSpc>
                          <a:spcPct val="150000"/>
                        </a:lnSpc>
                        <a:spcAft>
                          <a:spcPts val="0"/>
                        </a:spcAft>
                      </a:pPr>
                      <a:r>
                        <a:rPr lang="en-US" sz="24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Hôm qua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spcAft>
                          <a:spcPts val="0"/>
                        </a:spcAft>
                      </a:pP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chúng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ta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cần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tuân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thủ</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nguyên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tắc</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“5K”</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0742295"/>
                  </a:ext>
                </a:extLst>
              </a:tr>
              <a:tr h="0">
                <a:tc>
                  <a:txBody>
                    <a:bodyPr/>
                    <a:lstStyle/>
                    <a:p>
                      <a:pPr algn="just">
                        <a:lnSpc>
                          <a:spcPct val="150000"/>
                        </a:lnSpc>
                        <a:spcAft>
                          <a:spcPts val="0"/>
                        </a:spcAft>
                      </a:pPr>
                      <a:r>
                        <a:rPr lang="en-US" sz="24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Vì lũ lụt</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spcAft>
                          <a:spcPts val="0"/>
                        </a:spcAft>
                      </a:pP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nên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đồng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bào</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miền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Trung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bị</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thiệt</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hại</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nặng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nề</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270481"/>
                  </a:ext>
                </a:extLst>
              </a:tr>
              <a:tr h="0">
                <a:tc>
                  <a:txBody>
                    <a:bodyPr/>
                    <a:lstStyle/>
                    <a:p>
                      <a:pPr algn="just">
                        <a:lnSpc>
                          <a:spcPct val="150000"/>
                        </a:lnSpc>
                        <a:spcAft>
                          <a:spcPts val="0"/>
                        </a:spcAft>
                      </a:pPr>
                      <a:r>
                        <a:rPr lang="en-US" sz="24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Để phòng chống Covid</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spcAft>
                          <a:spcPts val="0"/>
                        </a:spcAft>
                      </a:pP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chú</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chim</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đang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hót</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ríu</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rít</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963803"/>
                  </a:ext>
                </a:extLst>
              </a:tr>
            </a:tbl>
          </a:graphicData>
        </a:graphic>
      </p:graphicFrame>
      <p:sp>
        <p:nvSpPr>
          <p:cNvPr id="3" name="Rectangle 1">
            <a:extLst>
              <a:ext uri="{FF2B5EF4-FFF2-40B4-BE49-F238E27FC236}">
                <a16:creationId xmlns:a16="http://schemas.microsoft.com/office/drawing/2014/main" id="{49E88AAB-9BF2-4D61-A628-8F309AE5CB1B}"/>
              </a:ext>
            </a:extLst>
          </p:cNvPr>
          <p:cNvSpPr>
            <a:spLocks noChangeArrowheads="1"/>
          </p:cNvSpPr>
          <p:nvPr/>
        </p:nvSpPr>
        <p:spPr bwMode="auto">
          <a:xfrm>
            <a:off x="1476433" y="1110670"/>
            <a:ext cx="53468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3200" b="1" i="0" u="none" strike="noStrike" cap="none" normalizeH="0" baseline="0" dirty="0">
                <a:ln>
                  <a:noFill/>
                </a:ln>
                <a:solidFill>
                  <a:srgbClr val="943634"/>
                </a:solidFill>
                <a:effectLst/>
                <a:latin typeface="Times New Roman" panose="02020603050405020304" pitchFamily="18" charset="0"/>
                <a:ea typeface="SimSun" panose="02010600030101010101" pitchFamily="2" charset="-122"/>
                <a:cs typeface="Times New Roman" panose="02020603050405020304" pitchFamily="18" charset="0"/>
              </a:rPr>
              <a:t>NỐI CỘT A VỚI CỘT B</a:t>
            </a:r>
            <a:endParaRPr kumimoji="0" lang="en-US" altLang="zh-CN" sz="32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5929544" y="2165827"/>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3729898" y="229107"/>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4335656" y="127523"/>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5178210" y="127523"/>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7424472"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404117" y="428600"/>
            <a:ext cx="2537874" cy="66120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nl-NL" sz="2800" b="1"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Bài  3/ trang 57</a:t>
            </a:r>
          </a:p>
        </p:txBody>
      </p:sp>
      <p:sp>
        <p:nvSpPr>
          <p:cNvPr id="4" name="Rectangle 3">
            <a:extLst>
              <a:ext uri="{FF2B5EF4-FFF2-40B4-BE49-F238E27FC236}">
                <a16:creationId xmlns:a16="http://schemas.microsoft.com/office/drawing/2014/main" id="{7B0D738B-F2E1-4C5A-9775-006FC9D85DBC}"/>
              </a:ext>
            </a:extLst>
          </p:cNvPr>
          <p:cNvSpPr/>
          <p:nvPr/>
        </p:nvSpPr>
        <p:spPr>
          <a:xfrm>
            <a:off x="366100" y="1277688"/>
            <a:ext cx="6354295"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c.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Mẹ</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rất</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lo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lắng</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cho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tôi</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p:txBody>
      </p:sp>
      <p:sp>
        <p:nvSpPr>
          <p:cNvPr id="17" name="Rectangle 16">
            <a:extLst>
              <a:ext uri="{FF2B5EF4-FFF2-40B4-BE49-F238E27FC236}">
                <a16:creationId xmlns:a16="http://schemas.microsoft.com/office/drawing/2014/main" id="{8E9E66B7-2514-4F9C-9556-AE3FA53857BA}"/>
              </a:ext>
            </a:extLst>
          </p:cNvPr>
          <p:cNvSpPr/>
          <p:nvPr/>
        </p:nvSpPr>
        <p:spPr>
          <a:xfrm>
            <a:off x="366099" y="1996464"/>
            <a:ext cx="6354295"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Trời đã tối nên mẹ rất lo lắng cho tôi.</a:t>
            </a:r>
          </a:p>
        </p:txBody>
      </p:sp>
      <p:sp>
        <p:nvSpPr>
          <p:cNvPr id="11" name="Rectangle 10">
            <a:extLst>
              <a:ext uri="{FF2B5EF4-FFF2-40B4-BE49-F238E27FC236}">
                <a16:creationId xmlns:a16="http://schemas.microsoft.com/office/drawing/2014/main" id="{43664C24-CAAF-4C67-92D8-AA13EA978CDA}"/>
              </a:ext>
            </a:extLst>
          </p:cNvPr>
          <p:cNvSpPr/>
          <p:nvPr/>
        </p:nvSpPr>
        <p:spPr>
          <a:xfrm>
            <a:off x="404117" y="2906769"/>
            <a:ext cx="6354295"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Sắp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đến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đợt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tiêm</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phòng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mẹ</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rất</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lo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lắng</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cho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tôi</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p:txBody>
      </p:sp>
      <p:sp>
        <p:nvSpPr>
          <p:cNvPr id="12" name="Rectangle 11">
            <a:extLst>
              <a:ext uri="{FF2B5EF4-FFF2-40B4-BE49-F238E27FC236}">
                <a16:creationId xmlns:a16="http://schemas.microsoft.com/office/drawing/2014/main" id="{D690E8D4-4981-43A8-B39F-77E0D9CAA9C5}"/>
              </a:ext>
            </a:extLst>
          </p:cNvPr>
          <p:cNvSpPr/>
          <p:nvPr/>
        </p:nvSpPr>
        <p:spPr>
          <a:xfrm>
            <a:off x="404117" y="3945515"/>
            <a:ext cx="6354295"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Vi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dùng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máy</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tính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nhiều</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nên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mẹ</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rất</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lo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lắng</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cho </a:t>
            </a:r>
            <a:r>
              <a:rPr kumimoji="0" lang="es-ES" sz="24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tôi</a:t>
            </a:r>
            <a:r>
              <a:rPr kumimoji="0" lang="es-ES"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p:txBody>
      </p:sp>
      <p:pic>
        <p:nvPicPr>
          <p:cNvPr id="8" name="Picture 7">
            <a:extLst>
              <a:ext uri="{FF2B5EF4-FFF2-40B4-BE49-F238E27FC236}">
                <a16:creationId xmlns:a16="http://schemas.microsoft.com/office/drawing/2014/main" id="{60545E8C-8E45-43E4-8687-07EC1BE079FF}"/>
              </a:ext>
            </a:extLst>
          </p:cNvPr>
          <p:cNvPicPr>
            <a:picLocks noChangeAspect="1"/>
          </p:cNvPicPr>
          <p:nvPr/>
        </p:nvPicPr>
        <p:blipFill>
          <a:blip r:embed="rId6"/>
          <a:stretch>
            <a:fillRect/>
          </a:stretch>
        </p:blipFill>
        <p:spPr>
          <a:xfrm>
            <a:off x="5412931" y="654240"/>
            <a:ext cx="2619375" cy="1743075"/>
          </a:xfrm>
          <a:prstGeom prst="rect">
            <a:avLst/>
          </a:prstGeom>
        </p:spPr>
      </p:pic>
      <p:pic>
        <p:nvPicPr>
          <p:cNvPr id="10" name="Picture 9">
            <a:extLst>
              <a:ext uri="{FF2B5EF4-FFF2-40B4-BE49-F238E27FC236}">
                <a16:creationId xmlns:a16="http://schemas.microsoft.com/office/drawing/2014/main" id="{71BAD4A4-66E4-4F94-BA20-BD00EA3C3289}"/>
              </a:ext>
            </a:extLst>
          </p:cNvPr>
          <p:cNvPicPr>
            <a:picLocks noChangeAspect="1"/>
          </p:cNvPicPr>
          <p:nvPr/>
        </p:nvPicPr>
        <p:blipFill>
          <a:blip r:embed="rId7"/>
          <a:stretch>
            <a:fillRect/>
          </a:stretch>
        </p:blipFill>
        <p:spPr>
          <a:xfrm>
            <a:off x="2420210" y="4482055"/>
            <a:ext cx="2619375" cy="1743075"/>
          </a:xfrm>
          <a:prstGeom prst="rect">
            <a:avLst/>
          </a:prstGeom>
        </p:spPr>
      </p:pic>
    </p:spTree>
    <p:extLst>
      <p:ext uri="{BB962C8B-B14F-4D97-AF65-F5344CB8AC3E}">
        <p14:creationId xmlns:p14="http://schemas.microsoft.com/office/powerpoint/2010/main" val="5825683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7" grpId="0"/>
      <p:bldP spid="11"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6677008" y="2562563"/>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3351091" y="0"/>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4014441" y="-194004"/>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1589104" y="-60891"/>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7424472"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2545018" y="205729"/>
            <a:ext cx="2448106" cy="661207"/>
          </a:xfrm>
          <a:prstGeom prst="rect">
            <a:avLst/>
          </a:prstGeom>
        </p:spPr>
        <p:txBody>
          <a:bodyPr wrap="none">
            <a:spAutoFit/>
          </a:bodyPr>
          <a:lstStyle/>
          <a:p>
            <a:pPr lvl="0" algn="just">
              <a:lnSpc>
                <a:spcPct val="150000"/>
              </a:lnSpc>
            </a:pPr>
            <a:r>
              <a:rPr lang="nl-NL" sz="2800" b="1" kern="100" dirty="0">
                <a:latin typeface="Times New Roman" panose="02020603050405020304" pitchFamily="18" charset="0"/>
                <a:ea typeface="SimSun" panose="02010600030101010101" pitchFamily="2" charset="-122"/>
              </a:rPr>
              <a:t>Bài 4/ trang 57</a:t>
            </a:r>
            <a:endParaRPr kumimoji="0" lang="nl-NL" sz="2800" b="1"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endParaRPr>
          </a:p>
        </p:txBody>
      </p:sp>
      <p:sp>
        <p:nvSpPr>
          <p:cNvPr id="4" name="Rectangle 3">
            <a:extLst>
              <a:ext uri="{FF2B5EF4-FFF2-40B4-BE49-F238E27FC236}">
                <a16:creationId xmlns:a16="http://schemas.microsoft.com/office/drawing/2014/main" id="{7B0D738B-F2E1-4C5A-9775-006FC9D85DBC}"/>
              </a:ext>
            </a:extLst>
          </p:cNvPr>
          <p:cNvSpPr/>
          <p:nvPr/>
        </p:nvSpPr>
        <p:spPr>
          <a:xfrm>
            <a:off x="251691" y="843677"/>
            <a:ext cx="7303205" cy="5170646"/>
          </a:xfrm>
          <a:prstGeom prst="rect">
            <a:avLst/>
          </a:prstGeom>
        </p:spPr>
        <p:txBody>
          <a:bodyPr wrap="square">
            <a:spAutoFit/>
          </a:bodyPr>
          <a:lstStyle/>
          <a:p>
            <a:pPr lvl="0" algn="just"/>
            <a:r>
              <a:rPr lang="vi-VN" sz="2200" dirty="0">
                <a:latin typeface="Times New Roman" panose="02020603050405020304" pitchFamily="18" charset="0"/>
              </a:rPr>
              <a:t>Thành ngữ trong các câu sau có những cách giải thích khác nhau. Theo em, cách giải thích nào hợp lí?</a:t>
            </a:r>
          </a:p>
          <a:p>
            <a:pPr lvl="0" algn="just"/>
            <a:r>
              <a:rPr lang="vi-VN" sz="2200" dirty="0">
                <a:latin typeface="Times New Roman" panose="02020603050405020304" pitchFamily="18" charset="0"/>
              </a:rPr>
              <a:t>a. Đòi hỏi chung sức chung lòng không có nghĩa là gạt bỏ cái riêng của từng người.</a:t>
            </a:r>
          </a:p>
          <a:p>
            <a:pPr lvl="0" algn="just"/>
            <a:r>
              <a:rPr lang="vi-VN" sz="2200" dirty="0">
                <a:latin typeface="Times New Roman" panose="02020603050405020304" pitchFamily="18" charset="0"/>
              </a:rPr>
              <a:t>Chung</a:t>
            </a:r>
            <a:r>
              <a:rPr lang="en-US" sz="2200" dirty="0">
                <a:latin typeface="Times New Roman" panose="02020603050405020304" pitchFamily="18" charset="0"/>
              </a:rPr>
              <a:t> </a:t>
            </a:r>
            <a:r>
              <a:rPr lang="vi-VN" sz="2200" dirty="0">
                <a:latin typeface="Times New Roman" panose="02020603050405020304" pitchFamily="18" charset="0"/>
              </a:rPr>
              <a:t>sức chung lòng có nghĩa là:</a:t>
            </a:r>
          </a:p>
          <a:p>
            <a:pPr lvl="0" algn="just"/>
            <a:r>
              <a:rPr lang="vi-VN" sz="2200" dirty="0">
                <a:latin typeface="Times New Roman" panose="02020603050405020304" pitchFamily="18" charset="0"/>
              </a:rPr>
              <a:t>- Đoàn kết, nhất trí</a:t>
            </a:r>
          </a:p>
          <a:p>
            <a:pPr lvl="0" algn="just"/>
            <a:r>
              <a:rPr lang="vi-VN" sz="2200" dirty="0">
                <a:latin typeface="Times New Roman" panose="02020603050405020304" pitchFamily="18" charset="0"/>
              </a:rPr>
              <a:t>- Giúp đỡ lẫn nhau</a:t>
            </a:r>
          </a:p>
          <a:p>
            <a:pPr lvl="0" algn="just"/>
            <a:r>
              <a:rPr lang="vi-VN" sz="2200" dirty="0">
                <a:latin typeface="Times New Roman" panose="02020603050405020304" pitchFamily="18" charset="0"/>
              </a:rPr>
              <a:t>- Quyết tâm cao độ.</a:t>
            </a:r>
          </a:p>
          <a:p>
            <a:pPr lvl="0" algn="just"/>
            <a:r>
              <a:rPr lang="vi-VN" sz="2200" dirty="0">
                <a:latin typeface="Times New Roman" panose="02020603050405020304" pitchFamily="18" charset="0"/>
              </a:rPr>
              <a:t>b. Mẹ muốn tôi giống người khác, thì “người khác” đó trong hình dung của mẹ nhất định phải là người hoàn hảo, mười phân vẹn mười.</a:t>
            </a:r>
            <a:endParaRPr lang="en-US" sz="2200" dirty="0">
              <a:latin typeface="Times New Roman" panose="02020603050405020304" pitchFamily="18" charset="0"/>
            </a:endParaRPr>
          </a:p>
          <a:p>
            <a:pPr lvl="0" algn="just"/>
            <a:r>
              <a:rPr lang="vi-VN" sz="2200" dirty="0">
                <a:latin typeface="Times New Roman" panose="02020603050405020304" pitchFamily="18" charset="0"/>
              </a:rPr>
              <a:t>Mười phân vẹn mười có nghĩa là:</a:t>
            </a:r>
          </a:p>
          <a:p>
            <a:pPr lvl="0" algn="just"/>
            <a:r>
              <a:rPr lang="vi-VN" sz="2200" dirty="0">
                <a:latin typeface="Times New Roman" panose="02020603050405020304" pitchFamily="18" charset="0"/>
              </a:rPr>
              <a:t>- Tài giỏi</a:t>
            </a:r>
          </a:p>
          <a:p>
            <a:pPr lvl="0" algn="just"/>
            <a:r>
              <a:rPr lang="vi-VN" sz="2200" dirty="0">
                <a:latin typeface="Times New Roman" panose="02020603050405020304" pitchFamily="18" charset="0"/>
              </a:rPr>
              <a:t>- Toàn vẹn, không có khiếm khuyết</a:t>
            </a:r>
          </a:p>
          <a:p>
            <a:pPr lvl="0" algn="just"/>
            <a:r>
              <a:rPr lang="vi-VN" sz="2200" dirty="0">
                <a:latin typeface="Times New Roman" panose="02020603050405020304" pitchFamily="18" charset="0"/>
              </a:rPr>
              <a:t>- Đẩy đủ, toàn diện.</a:t>
            </a:r>
            <a:endPar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sym typeface="Arial"/>
            </a:endParaRPr>
          </a:p>
        </p:txBody>
      </p:sp>
    </p:spTree>
    <p:extLst>
      <p:ext uri="{BB962C8B-B14F-4D97-AF65-F5344CB8AC3E}">
        <p14:creationId xmlns:p14="http://schemas.microsoft.com/office/powerpoint/2010/main" val="17857973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22"/>
          <p:cNvSpPr/>
          <p:nvPr/>
        </p:nvSpPr>
        <p:spPr>
          <a:xfrm>
            <a:off x="274555" y="1901643"/>
            <a:ext cx="5526032" cy="3965417"/>
          </a:xfrm>
          <a:custGeom>
            <a:avLst/>
            <a:gdLst/>
            <a:ahLst/>
            <a:cxnLst/>
            <a:rect l="l" t="t" r="r" b="b"/>
            <a:pathLst>
              <a:path w="6897825" h="3601697" extrusionOk="0">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FFFFFF"/>
                </a:solidFill>
                <a:latin typeface="Arial"/>
                <a:ea typeface="Arial"/>
                <a:cs typeface="Arial"/>
                <a:sym typeface="Arial"/>
              </a:rPr>
              <a:t>â</a:t>
            </a:r>
            <a:endParaRPr sz="2000">
              <a:solidFill>
                <a:srgbClr val="FFFFFF"/>
              </a:solidFill>
              <a:latin typeface="Arial"/>
              <a:ea typeface="Arial"/>
              <a:cs typeface="Arial"/>
              <a:sym typeface="Arial"/>
            </a:endParaRPr>
          </a:p>
        </p:txBody>
      </p:sp>
      <p:pic>
        <p:nvPicPr>
          <p:cNvPr id="1229" name="Google Shape;1229;p22"/>
          <p:cNvPicPr preferRelativeResize="0"/>
          <p:nvPr/>
        </p:nvPicPr>
        <p:blipFill rotWithShape="1">
          <a:blip r:embed="rId3">
            <a:alphaModFix/>
          </a:blip>
          <a:srcRect/>
          <a:stretch/>
        </p:blipFill>
        <p:spPr>
          <a:xfrm>
            <a:off x="-250005" y="-77177"/>
            <a:ext cx="2238527" cy="2984702"/>
          </a:xfrm>
          <a:prstGeom prst="rect">
            <a:avLst/>
          </a:prstGeom>
          <a:noFill/>
          <a:ln>
            <a:noFill/>
          </a:ln>
          <a:effectLst>
            <a:outerShdw blurRad="50800" dist="38100" dir="10800000" algn="r" rotWithShape="0">
              <a:srgbClr val="000000">
                <a:alpha val="40000"/>
              </a:srgbClr>
            </a:outerShdw>
          </a:effectLst>
        </p:spPr>
      </p:pic>
      <p:pic>
        <p:nvPicPr>
          <p:cNvPr id="1230" name="Google Shape;1230;p22"/>
          <p:cNvPicPr preferRelativeResize="0"/>
          <p:nvPr/>
        </p:nvPicPr>
        <p:blipFill rotWithShape="1">
          <a:blip r:embed="rId4">
            <a:alphaModFix/>
          </a:blip>
          <a:srcRect l="79111" t="60443" b="9333"/>
          <a:stretch/>
        </p:blipFill>
        <p:spPr>
          <a:xfrm>
            <a:off x="274555" y="4005150"/>
            <a:ext cx="1421934" cy="2743021"/>
          </a:xfrm>
          <a:prstGeom prst="rect">
            <a:avLst/>
          </a:prstGeom>
          <a:noFill/>
          <a:ln>
            <a:noFill/>
          </a:ln>
        </p:spPr>
      </p:pic>
      <p:pic>
        <p:nvPicPr>
          <p:cNvPr id="1231" name="Google Shape;1231;p22"/>
          <p:cNvPicPr preferRelativeResize="0"/>
          <p:nvPr/>
        </p:nvPicPr>
        <p:blipFill rotWithShape="1">
          <a:blip r:embed="rId4">
            <a:alphaModFix/>
          </a:blip>
          <a:srcRect t="9905" r="71460" b="70286"/>
          <a:stretch/>
        </p:blipFill>
        <p:spPr>
          <a:xfrm>
            <a:off x="7405795" y="453209"/>
            <a:ext cx="1643342" cy="1520868"/>
          </a:xfrm>
          <a:prstGeom prst="rect">
            <a:avLst/>
          </a:prstGeom>
          <a:noFill/>
          <a:ln>
            <a:noFill/>
          </a:ln>
        </p:spPr>
      </p:pic>
      <p:pic>
        <p:nvPicPr>
          <p:cNvPr id="1232" name="Google Shape;1232;p22" descr="A picture containing toy&#10;&#10;Description automatically generated"/>
          <p:cNvPicPr preferRelativeResize="0"/>
          <p:nvPr/>
        </p:nvPicPr>
        <p:blipFill rotWithShape="1">
          <a:blip r:embed="rId5">
            <a:alphaModFix/>
          </a:blip>
          <a:srcRect/>
          <a:stretch/>
        </p:blipFill>
        <p:spPr>
          <a:xfrm>
            <a:off x="5155802" y="1002022"/>
            <a:ext cx="3963977" cy="5285303"/>
          </a:xfrm>
          <a:prstGeom prst="rect">
            <a:avLst/>
          </a:prstGeom>
          <a:noFill/>
          <a:ln>
            <a:noFill/>
          </a:ln>
        </p:spPr>
      </p:pic>
      <p:sp>
        <p:nvSpPr>
          <p:cNvPr id="1233" name="Google Shape;1233;p22"/>
          <p:cNvSpPr txBox="1"/>
          <p:nvPr/>
        </p:nvSpPr>
        <p:spPr>
          <a:xfrm>
            <a:off x="603577" y="3022156"/>
            <a:ext cx="4867988" cy="868363"/>
          </a:xfrm>
          <a:prstGeom prst="rect">
            <a:avLst/>
          </a:prstGeom>
          <a:noFill/>
          <a:ln>
            <a:noFill/>
          </a:ln>
        </p:spPr>
        <p:txBody>
          <a:bodyPr spcFirstLastPara="1" wrap="square" lIns="90775" tIns="45400" rIns="90775" bIns="45400" anchor="ctr" anchorCtr="0">
            <a:noAutofit/>
          </a:bodyPr>
          <a:lstStyle/>
          <a:p>
            <a:pPr lvl="0" algn="just"/>
            <a:r>
              <a:rPr lang="vi-VN" sz="2800" dirty="0">
                <a:latin typeface="Times New Roman"/>
                <a:ea typeface="Times New Roman"/>
                <a:cs typeface="Times New Roman"/>
                <a:sym typeface="Times New Roman"/>
              </a:rPr>
              <a:t>a. chung sức chung lòng: đoàn kết, nhất trí</a:t>
            </a:r>
            <a:r>
              <a:rPr lang="en-US" sz="2800" dirty="0">
                <a:latin typeface="Times New Roman"/>
                <a:ea typeface="Times New Roman"/>
                <a:cs typeface="Times New Roman"/>
                <a:sym typeface="Times New Roman"/>
              </a:rPr>
              <a:t>.</a:t>
            </a:r>
            <a:endParaRPr lang="vi-VN" sz="2800" dirty="0">
              <a:latin typeface="Times New Roman"/>
              <a:ea typeface="Times New Roman"/>
              <a:cs typeface="Times New Roman"/>
              <a:sym typeface="Times New Roman"/>
            </a:endParaRPr>
          </a:p>
          <a:p>
            <a:pPr lvl="0" algn="just"/>
            <a:r>
              <a:rPr lang="vi-VN" sz="2800" dirty="0">
                <a:latin typeface="Times New Roman"/>
                <a:ea typeface="Times New Roman"/>
                <a:cs typeface="Times New Roman"/>
                <a:sym typeface="Times New Roman"/>
              </a:rPr>
              <a:t>b. mười phân vẹn mười: toàn vẹn, không có khiếm khuyết.</a:t>
            </a:r>
          </a:p>
        </p:txBody>
      </p:sp>
      <p:sp>
        <p:nvSpPr>
          <p:cNvPr id="9" name="Rectangle 8">
            <a:extLst>
              <a:ext uri="{FF2B5EF4-FFF2-40B4-BE49-F238E27FC236}">
                <a16:creationId xmlns:a16="http://schemas.microsoft.com/office/drawing/2014/main" id="{8554B129-90AB-44C2-83A2-2CE4B8026B65}"/>
              </a:ext>
            </a:extLst>
          </p:cNvPr>
          <p:cNvSpPr/>
          <p:nvPr/>
        </p:nvSpPr>
        <p:spPr>
          <a:xfrm>
            <a:off x="2999729" y="635426"/>
            <a:ext cx="2448106" cy="661207"/>
          </a:xfrm>
          <a:prstGeom prst="rect">
            <a:avLst/>
          </a:prstGeom>
        </p:spPr>
        <p:txBody>
          <a:bodyPr wrap="none">
            <a:spAutoFit/>
          </a:bodyPr>
          <a:lstStyle/>
          <a:p>
            <a:pPr lvl="0" algn="just">
              <a:lnSpc>
                <a:spcPct val="150000"/>
              </a:lnSpc>
            </a:pPr>
            <a:r>
              <a:rPr lang="nl-NL" sz="2800" b="1" kern="100" dirty="0">
                <a:latin typeface="Times New Roman" panose="02020603050405020304" pitchFamily="18" charset="0"/>
                <a:ea typeface="SimSun" panose="02010600030101010101" pitchFamily="2" charset="-122"/>
              </a:rPr>
              <a:t>Bài 4/ trang 57</a:t>
            </a:r>
            <a:endParaRPr kumimoji="0" lang="nl-NL" sz="2800" b="1"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29"/>
                                        </p:tgtEl>
                                        <p:attrNameLst>
                                          <p:attrName>style.visibility</p:attrName>
                                        </p:attrNameLst>
                                      </p:cBhvr>
                                      <p:to>
                                        <p:strVal val="visible"/>
                                      </p:to>
                                    </p:set>
                                    <p:anim calcmode="lin" valueType="num">
                                      <p:cBhvr additive="base">
                                        <p:cTn id="7" dur="500"/>
                                        <p:tgtEl>
                                          <p:spTgt spid="1229"/>
                                        </p:tgtEl>
                                        <p:attrNameLst>
                                          <p:attrName>ppt_w</p:attrName>
                                        </p:attrNameLst>
                                      </p:cBhvr>
                                      <p:tavLst>
                                        <p:tav tm="0">
                                          <p:val>
                                            <p:strVal val="0"/>
                                          </p:val>
                                        </p:tav>
                                        <p:tav tm="100000">
                                          <p:val>
                                            <p:strVal val="#ppt_w"/>
                                          </p:val>
                                        </p:tav>
                                      </p:tavLst>
                                    </p:anim>
                                    <p:anim calcmode="lin" valueType="num">
                                      <p:cBhvr additive="base">
                                        <p:cTn id="8" dur="500"/>
                                        <p:tgtEl>
                                          <p:spTgt spid="122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30"/>
                                        </p:tgtEl>
                                        <p:attrNameLst>
                                          <p:attrName>style.visibility</p:attrName>
                                        </p:attrNameLst>
                                      </p:cBhvr>
                                      <p:to>
                                        <p:strVal val="visible"/>
                                      </p:to>
                                    </p:set>
                                    <p:anim calcmode="lin" valueType="num">
                                      <p:cBhvr additive="base">
                                        <p:cTn id="11" dur="500"/>
                                        <p:tgtEl>
                                          <p:spTgt spid="1230"/>
                                        </p:tgtEl>
                                        <p:attrNameLst>
                                          <p:attrName>ppt_w</p:attrName>
                                        </p:attrNameLst>
                                      </p:cBhvr>
                                      <p:tavLst>
                                        <p:tav tm="0">
                                          <p:val>
                                            <p:strVal val="0"/>
                                          </p:val>
                                        </p:tav>
                                        <p:tav tm="100000">
                                          <p:val>
                                            <p:strVal val="#ppt_w"/>
                                          </p:val>
                                        </p:tav>
                                      </p:tavLst>
                                    </p:anim>
                                    <p:anim calcmode="lin" valueType="num">
                                      <p:cBhvr additive="base">
                                        <p:cTn id="12" dur="500"/>
                                        <p:tgtEl>
                                          <p:spTgt spid="123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28"/>
                                        </p:tgtEl>
                                        <p:attrNameLst>
                                          <p:attrName>style.visibility</p:attrName>
                                        </p:attrNameLst>
                                      </p:cBhvr>
                                      <p:to>
                                        <p:strVal val="visible"/>
                                      </p:to>
                                    </p:set>
                                    <p:anim calcmode="lin" valueType="num">
                                      <p:cBhvr additive="base">
                                        <p:cTn id="15" dur="500"/>
                                        <p:tgtEl>
                                          <p:spTgt spid="1228"/>
                                        </p:tgtEl>
                                        <p:attrNameLst>
                                          <p:attrName>ppt_w</p:attrName>
                                        </p:attrNameLst>
                                      </p:cBhvr>
                                      <p:tavLst>
                                        <p:tav tm="0">
                                          <p:val>
                                            <p:strVal val="0"/>
                                          </p:val>
                                        </p:tav>
                                        <p:tav tm="100000">
                                          <p:val>
                                            <p:strVal val="#ppt_w"/>
                                          </p:val>
                                        </p:tav>
                                      </p:tavLst>
                                    </p:anim>
                                    <p:anim calcmode="lin" valueType="num">
                                      <p:cBhvr additive="base">
                                        <p:cTn id="16" dur="500"/>
                                        <p:tgtEl>
                                          <p:spTgt spid="1228"/>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33"/>
                                        </p:tgtEl>
                                        <p:attrNameLst>
                                          <p:attrName>style.visibility</p:attrName>
                                        </p:attrNameLst>
                                      </p:cBhvr>
                                      <p:to>
                                        <p:strVal val="visible"/>
                                      </p:to>
                                    </p:set>
                                    <p:animEffect transition="in" filter="barn(inVertical)">
                                      <p:cBhvr>
                                        <p:cTn id="26" dur="500"/>
                                        <p:tgtEl>
                                          <p:spTgt spid="1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6677008" y="2562563"/>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3351091" y="0"/>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4014441" y="-194004"/>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1589104" y="-60891"/>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7424472"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2545018" y="205729"/>
            <a:ext cx="2448106" cy="66120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nl-NL" sz="2800" b="1"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Bài 5/ trang 57</a:t>
            </a:r>
          </a:p>
        </p:txBody>
      </p:sp>
      <p:sp>
        <p:nvSpPr>
          <p:cNvPr id="4" name="Rectangle 3">
            <a:extLst>
              <a:ext uri="{FF2B5EF4-FFF2-40B4-BE49-F238E27FC236}">
                <a16:creationId xmlns:a16="http://schemas.microsoft.com/office/drawing/2014/main" id="{7B0D738B-F2E1-4C5A-9775-006FC9D85DBC}"/>
              </a:ext>
            </a:extLst>
          </p:cNvPr>
          <p:cNvSpPr/>
          <p:nvPr/>
        </p:nvSpPr>
        <p:spPr>
          <a:xfrm>
            <a:off x="251691" y="843677"/>
            <a:ext cx="7303205" cy="38164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Hãy xác định nghĩa của thành ngữ (in đậm) trong các câu sau:</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a. Tôi đã hiểu ra, mỗi lần bảo tôi: “Xem người ta kìa!” là một lần mẹ mong tôi làm sao để bằng người, không thua em kém chị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b. Kia, các bạn trong lớp tôi mỗi người một vẻ , sinh động biết bao.</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c. Người ta thường nói học trò “ nghịch như quỷ ”, ai ngờ quỷ cũng là cả một thế giới, chẳng “quỷ” nào giống “quỷ” nào!</a:t>
            </a:r>
          </a:p>
        </p:txBody>
      </p:sp>
    </p:spTree>
    <p:extLst>
      <p:ext uri="{BB962C8B-B14F-4D97-AF65-F5344CB8AC3E}">
        <p14:creationId xmlns:p14="http://schemas.microsoft.com/office/powerpoint/2010/main" val="30156117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22"/>
          <p:cNvSpPr/>
          <p:nvPr/>
        </p:nvSpPr>
        <p:spPr>
          <a:xfrm>
            <a:off x="274555" y="1901643"/>
            <a:ext cx="6951868" cy="3965417"/>
          </a:xfrm>
          <a:custGeom>
            <a:avLst/>
            <a:gdLst/>
            <a:ahLst/>
            <a:cxnLst/>
            <a:rect l="l" t="t" r="r" b="b"/>
            <a:pathLst>
              <a:path w="6897825" h="3601697" extrusionOk="0">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FFFFFF"/>
                </a:solidFill>
                <a:effectLst/>
                <a:uLnTx/>
                <a:uFillTx/>
                <a:latin typeface="Arial"/>
                <a:ea typeface="Arial"/>
                <a:cs typeface="Arial"/>
                <a:sym typeface="Arial"/>
              </a:rPr>
              <a:t>â</a:t>
            </a:r>
            <a:endParaRPr kumimoji="0" sz="20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1229" name="Google Shape;1229;p22"/>
          <p:cNvPicPr preferRelativeResize="0"/>
          <p:nvPr/>
        </p:nvPicPr>
        <p:blipFill rotWithShape="1">
          <a:blip r:embed="rId3">
            <a:alphaModFix/>
          </a:blip>
          <a:srcRect/>
          <a:stretch/>
        </p:blipFill>
        <p:spPr>
          <a:xfrm>
            <a:off x="-250005" y="-77177"/>
            <a:ext cx="2238527" cy="2984702"/>
          </a:xfrm>
          <a:prstGeom prst="rect">
            <a:avLst/>
          </a:prstGeom>
          <a:noFill/>
          <a:ln>
            <a:noFill/>
          </a:ln>
          <a:effectLst>
            <a:outerShdw blurRad="50800" dist="38100" dir="10800000" algn="r" rotWithShape="0">
              <a:srgbClr val="000000">
                <a:alpha val="40000"/>
              </a:srgbClr>
            </a:outerShdw>
          </a:effectLst>
        </p:spPr>
      </p:pic>
      <p:pic>
        <p:nvPicPr>
          <p:cNvPr id="1230" name="Google Shape;1230;p22"/>
          <p:cNvPicPr preferRelativeResize="0"/>
          <p:nvPr/>
        </p:nvPicPr>
        <p:blipFill rotWithShape="1">
          <a:blip r:embed="rId4">
            <a:alphaModFix/>
          </a:blip>
          <a:srcRect l="79111" t="60443" b="9333"/>
          <a:stretch/>
        </p:blipFill>
        <p:spPr>
          <a:xfrm>
            <a:off x="-107390" y="4495549"/>
            <a:ext cx="1421934" cy="2743021"/>
          </a:xfrm>
          <a:prstGeom prst="rect">
            <a:avLst/>
          </a:prstGeom>
          <a:noFill/>
          <a:ln>
            <a:noFill/>
          </a:ln>
        </p:spPr>
      </p:pic>
      <p:pic>
        <p:nvPicPr>
          <p:cNvPr id="1231" name="Google Shape;1231;p22"/>
          <p:cNvPicPr preferRelativeResize="0"/>
          <p:nvPr/>
        </p:nvPicPr>
        <p:blipFill rotWithShape="1">
          <a:blip r:embed="rId4">
            <a:alphaModFix/>
          </a:blip>
          <a:srcRect t="9905" r="71460" b="70286"/>
          <a:stretch/>
        </p:blipFill>
        <p:spPr>
          <a:xfrm>
            <a:off x="7405795" y="453209"/>
            <a:ext cx="1643342" cy="1520868"/>
          </a:xfrm>
          <a:prstGeom prst="rect">
            <a:avLst/>
          </a:prstGeom>
          <a:noFill/>
          <a:ln>
            <a:noFill/>
          </a:ln>
        </p:spPr>
      </p:pic>
      <p:pic>
        <p:nvPicPr>
          <p:cNvPr id="1232" name="Google Shape;1232;p22" descr="A picture containing toy&#10;&#10;Description automatically generated"/>
          <p:cNvPicPr preferRelativeResize="0"/>
          <p:nvPr/>
        </p:nvPicPr>
        <p:blipFill rotWithShape="1">
          <a:blip r:embed="rId5">
            <a:alphaModFix/>
          </a:blip>
          <a:srcRect/>
          <a:stretch/>
        </p:blipFill>
        <p:spPr>
          <a:xfrm>
            <a:off x="7022237" y="3746377"/>
            <a:ext cx="2097542" cy="2540948"/>
          </a:xfrm>
          <a:prstGeom prst="rect">
            <a:avLst/>
          </a:prstGeom>
          <a:noFill/>
          <a:ln>
            <a:noFill/>
          </a:ln>
        </p:spPr>
      </p:pic>
      <p:sp>
        <p:nvSpPr>
          <p:cNvPr id="1233" name="Google Shape;1233;p22"/>
          <p:cNvSpPr txBox="1"/>
          <p:nvPr/>
        </p:nvSpPr>
        <p:spPr>
          <a:xfrm>
            <a:off x="603577" y="3022156"/>
            <a:ext cx="6418660" cy="868363"/>
          </a:xfrm>
          <a:prstGeom prst="rect">
            <a:avLst/>
          </a:prstGeom>
          <a:noFill/>
          <a:ln>
            <a:noFill/>
          </a:ln>
        </p:spPr>
        <p:txBody>
          <a:bodyPr spcFirstLastPara="1" wrap="square" lIns="90775" tIns="45400" rIns="90775" bIns="45400" anchor="ctr" anchorCtr="0">
            <a:noAutofit/>
          </a:bodyPr>
          <a:lstStyle/>
          <a:p>
            <a:pPr lvl="0" algn="just"/>
            <a:r>
              <a:rPr lang="vi-VN" sz="2800" dirty="0">
                <a:latin typeface="Times New Roman"/>
                <a:ea typeface="Times New Roman"/>
                <a:cs typeface="Times New Roman"/>
                <a:sym typeface="Times New Roman"/>
              </a:rPr>
              <a:t>a. thua em kém chị: nghĩa là thu kém mọi người nói chung</a:t>
            </a:r>
          </a:p>
          <a:p>
            <a:pPr lvl="0" algn="just"/>
            <a:r>
              <a:rPr lang="vi-VN" sz="2800" dirty="0">
                <a:latin typeface="Times New Roman"/>
                <a:ea typeface="Times New Roman"/>
                <a:cs typeface="Times New Roman"/>
                <a:sym typeface="Times New Roman"/>
              </a:rPr>
              <a:t>b. mỗi người một vẻ:</a:t>
            </a:r>
            <a:r>
              <a:rPr lang="en-US" sz="2800" dirty="0">
                <a:latin typeface="Times New Roman"/>
                <a:ea typeface="Times New Roman"/>
                <a:cs typeface="Times New Roman"/>
                <a:sym typeface="Times New Roman"/>
              </a:rPr>
              <a:t> </a:t>
            </a:r>
            <a:r>
              <a:rPr lang="vi-VN" sz="2800" dirty="0">
                <a:latin typeface="Times New Roman"/>
                <a:ea typeface="Times New Roman"/>
                <a:cs typeface="Times New Roman"/>
                <a:sym typeface="Times New Roman"/>
              </a:rPr>
              <a:t>mỗi nười có những điểm riêng, khác biệt, không giống ai</a:t>
            </a:r>
          </a:p>
          <a:p>
            <a:pPr lvl="0" algn="just"/>
            <a:r>
              <a:rPr lang="vi-VN" sz="2800" dirty="0">
                <a:latin typeface="Times New Roman"/>
                <a:ea typeface="Times New Roman"/>
                <a:cs typeface="Times New Roman"/>
                <a:sym typeface="Times New Roman"/>
              </a:rPr>
              <a:t>c. nghịch như quỷ: vô cùng nghịch ngợm, quá mức bình thường</a:t>
            </a:r>
          </a:p>
        </p:txBody>
      </p:sp>
      <p:sp>
        <p:nvSpPr>
          <p:cNvPr id="9" name="Rectangle 8">
            <a:extLst>
              <a:ext uri="{FF2B5EF4-FFF2-40B4-BE49-F238E27FC236}">
                <a16:creationId xmlns:a16="http://schemas.microsoft.com/office/drawing/2014/main" id="{8554B129-90AB-44C2-83A2-2CE4B8026B65}"/>
              </a:ext>
            </a:extLst>
          </p:cNvPr>
          <p:cNvSpPr/>
          <p:nvPr/>
        </p:nvSpPr>
        <p:spPr>
          <a:xfrm>
            <a:off x="2999729" y="635426"/>
            <a:ext cx="2448106" cy="66120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nl-NL" sz="2800" b="1"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Bài 5/ trang 57</a:t>
            </a:r>
          </a:p>
        </p:txBody>
      </p:sp>
    </p:spTree>
    <p:extLst>
      <p:ext uri="{BB962C8B-B14F-4D97-AF65-F5344CB8AC3E}">
        <p14:creationId xmlns:p14="http://schemas.microsoft.com/office/powerpoint/2010/main" val="6209918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29"/>
                                        </p:tgtEl>
                                        <p:attrNameLst>
                                          <p:attrName>style.visibility</p:attrName>
                                        </p:attrNameLst>
                                      </p:cBhvr>
                                      <p:to>
                                        <p:strVal val="visible"/>
                                      </p:to>
                                    </p:set>
                                    <p:anim calcmode="lin" valueType="num">
                                      <p:cBhvr additive="base">
                                        <p:cTn id="7" dur="500"/>
                                        <p:tgtEl>
                                          <p:spTgt spid="1229"/>
                                        </p:tgtEl>
                                        <p:attrNameLst>
                                          <p:attrName>ppt_w</p:attrName>
                                        </p:attrNameLst>
                                      </p:cBhvr>
                                      <p:tavLst>
                                        <p:tav tm="0">
                                          <p:val>
                                            <p:strVal val="0"/>
                                          </p:val>
                                        </p:tav>
                                        <p:tav tm="100000">
                                          <p:val>
                                            <p:strVal val="#ppt_w"/>
                                          </p:val>
                                        </p:tav>
                                      </p:tavLst>
                                    </p:anim>
                                    <p:anim calcmode="lin" valueType="num">
                                      <p:cBhvr additive="base">
                                        <p:cTn id="8" dur="500"/>
                                        <p:tgtEl>
                                          <p:spTgt spid="122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30"/>
                                        </p:tgtEl>
                                        <p:attrNameLst>
                                          <p:attrName>style.visibility</p:attrName>
                                        </p:attrNameLst>
                                      </p:cBhvr>
                                      <p:to>
                                        <p:strVal val="visible"/>
                                      </p:to>
                                    </p:set>
                                    <p:anim calcmode="lin" valueType="num">
                                      <p:cBhvr additive="base">
                                        <p:cTn id="11" dur="500"/>
                                        <p:tgtEl>
                                          <p:spTgt spid="1230"/>
                                        </p:tgtEl>
                                        <p:attrNameLst>
                                          <p:attrName>ppt_w</p:attrName>
                                        </p:attrNameLst>
                                      </p:cBhvr>
                                      <p:tavLst>
                                        <p:tav tm="0">
                                          <p:val>
                                            <p:strVal val="0"/>
                                          </p:val>
                                        </p:tav>
                                        <p:tav tm="100000">
                                          <p:val>
                                            <p:strVal val="#ppt_w"/>
                                          </p:val>
                                        </p:tav>
                                      </p:tavLst>
                                    </p:anim>
                                    <p:anim calcmode="lin" valueType="num">
                                      <p:cBhvr additive="base">
                                        <p:cTn id="12" dur="500"/>
                                        <p:tgtEl>
                                          <p:spTgt spid="123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28"/>
                                        </p:tgtEl>
                                        <p:attrNameLst>
                                          <p:attrName>style.visibility</p:attrName>
                                        </p:attrNameLst>
                                      </p:cBhvr>
                                      <p:to>
                                        <p:strVal val="visible"/>
                                      </p:to>
                                    </p:set>
                                    <p:anim calcmode="lin" valueType="num">
                                      <p:cBhvr additive="base">
                                        <p:cTn id="15" dur="500"/>
                                        <p:tgtEl>
                                          <p:spTgt spid="1228"/>
                                        </p:tgtEl>
                                        <p:attrNameLst>
                                          <p:attrName>ppt_w</p:attrName>
                                        </p:attrNameLst>
                                      </p:cBhvr>
                                      <p:tavLst>
                                        <p:tav tm="0">
                                          <p:val>
                                            <p:strVal val="0"/>
                                          </p:val>
                                        </p:tav>
                                        <p:tav tm="100000">
                                          <p:val>
                                            <p:strVal val="#ppt_w"/>
                                          </p:val>
                                        </p:tav>
                                      </p:tavLst>
                                    </p:anim>
                                    <p:anim calcmode="lin" valueType="num">
                                      <p:cBhvr additive="base">
                                        <p:cTn id="16" dur="500"/>
                                        <p:tgtEl>
                                          <p:spTgt spid="1228"/>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33"/>
                                        </p:tgtEl>
                                        <p:attrNameLst>
                                          <p:attrName>style.visibility</p:attrName>
                                        </p:attrNameLst>
                                      </p:cBhvr>
                                      <p:to>
                                        <p:strVal val="visible"/>
                                      </p:to>
                                    </p:set>
                                    <p:animEffect transition="in" filter="barn(inVertical)">
                                      <p:cBhvr>
                                        <p:cTn id="26" dur="500"/>
                                        <p:tgtEl>
                                          <p:spTgt spid="1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25"/>
        <p:cNvGrpSpPr/>
        <p:nvPr/>
      </p:nvGrpSpPr>
      <p:grpSpPr>
        <a:xfrm>
          <a:off x="0" y="0"/>
          <a:ext cx="0" cy="0"/>
          <a:chOff x="0" y="0"/>
          <a:chExt cx="0" cy="0"/>
        </a:xfrm>
      </p:grpSpPr>
      <p:pic>
        <p:nvPicPr>
          <p:cNvPr id="1626" name="Google Shape;1626;p49"/>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1627" name="Google Shape;1627;p49"/>
          <p:cNvPicPr preferRelativeResize="0"/>
          <p:nvPr/>
        </p:nvPicPr>
        <p:blipFill rotWithShape="1">
          <a:blip r:embed="rId4">
            <a:alphaModFix/>
          </a:blip>
          <a:srcRect l="5680" t="10694" r="14558" b="12834"/>
          <a:stretch/>
        </p:blipFill>
        <p:spPr>
          <a:xfrm>
            <a:off x="4224171" y="1131521"/>
            <a:ext cx="5057639" cy="5040984"/>
          </a:xfrm>
          <a:prstGeom prst="rect">
            <a:avLst/>
          </a:prstGeom>
          <a:noFill/>
          <a:ln>
            <a:noFill/>
          </a:ln>
        </p:spPr>
      </p:pic>
      <p:pic>
        <p:nvPicPr>
          <p:cNvPr id="1628" name="Google Shape;1628;p49"/>
          <p:cNvPicPr preferRelativeResize="0"/>
          <p:nvPr/>
        </p:nvPicPr>
        <p:blipFill rotWithShape="1">
          <a:blip r:embed="rId5">
            <a:alphaModFix/>
          </a:blip>
          <a:srcRect r="86061" b="62667"/>
          <a:stretch/>
        </p:blipFill>
        <p:spPr>
          <a:xfrm>
            <a:off x="0" y="291817"/>
            <a:ext cx="2331720" cy="2385226"/>
          </a:xfrm>
          <a:prstGeom prst="rect">
            <a:avLst/>
          </a:prstGeom>
          <a:noFill/>
          <a:ln>
            <a:noFill/>
          </a:ln>
        </p:spPr>
      </p:pic>
      <p:pic>
        <p:nvPicPr>
          <p:cNvPr id="1629" name="Google Shape;1629;p49"/>
          <p:cNvPicPr preferRelativeResize="0"/>
          <p:nvPr/>
        </p:nvPicPr>
        <p:blipFill rotWithShape="1">
          <a:blip r:embed="rId5">
            <a:alphaModFix/>
          </a:blip>
          <a:srcRect t="49498" r="78939"/>
          <a:stretch/>
        </p:blipFill>
        <p:spPr>
          <a:xfrm rot="-877060">
            <a:off x="-146247" y="2714666"/>
            <a:ext cx="5387411" cy="4934153"/>
          </a:xfrm>
          <a:prstGeom prst="rect">
            <a:avLst/>
          </a:prstGeom>
          <a:noFill/>
          <a:ln>
            <a:noFill/>
          </a:ln>
        </p:spPr>
      </p:pic>
      <p:pic>
        <p:nvPicPr>
          <p:cNvPr id="1630" name="Google Shape;1630;p49"/>
          <p:cNvPicPr preferRelativeResize="0"/>
          <p:nvPr/>
        </p:nvPicPr>
        <p:blipFill rotWithShape="1">
          <a:blip r:embed="rId5">
            <a:alphaModFix/>
          </a:blip>
          <a:srcRect l="68030" r="14999" b="54204"/>
          <a:stretch/>
        </p:blipFill>
        <p:spPr>
          <a:xfrm>
            <a:off x="6720371" y="604679"/>
            <a:ext cx="2481603" cy="2557922"/>
          </a:xfrm>
          <a:prstGeom prst="rect">
            <a:avLst/>
          </a:prstGeom>
          <a:noFill/>
          <a:ln>
            <a:noFill/>
          </a:ln>
        </p:spPr>
      </p:pic>
      <p:pic>
        <p:nvPicPr>
          <p:cNvPr id="1631" name="Google Shape;1631;p49"/>
          <p:cNvPicPr preferRelativeResize="0"/>
          <p:nvPr/>
        </p:nvPicPr>
        <p:blipFill rotWithShape="1">
          <a:blip r:embed="rId6">
            <a:alphaModFix/>
          </a:blip>
          <a:srcRect t="9905" r="71460" b="70286"/>
          <a:stretch/>
        </p:blipFill>
        <p:spPr>
          <a:xfrm>
            <a:off x="2277907" y="439428"/>
            <a:ext cx="1643342" cy="1520868"/>
          </a:xfrm>
          <a:prstGeom prst="rect">
            <a:avLst/>
          </a:prstGeom>
          <a:noFill/>
          <a:ln>
            <a:noFill/>
          </a:ln>
        </p:spPr>
      </p:pic>
      <p:pic>
        <p:nvPicPr>
          <p:cNvPr id="1632" name="Google Shape;1632;p49"/>
          <p:cNvPicPr preferRelativeResize="0"/>
          <p:nvPr/>
        </p:nvPicPr>
        <p:blipFill rotWithShape="1">
          <a:blip r:embed="rId6">
            <a:alphaModFix/>
          </a:blip>
          <a:srcRect l="83658" t="36888" b="49777"/>
          <a:stretch/>
        </p:blipFill>
        <p:spPr>
          <a:xfrm>
            <a:off x="2398732" y="2971800"/>
            <a:ext cx="840545" cy="914400"/>
          </a:xfrm>
          <a:prstGeom prst="rect">
            <a:avLst/>
          </a:prstGeom>
          <a:noFill/>
          <a:ln>
            <a:noFill/>
          </a:ln>
        </p:spPr>
      </p:pic>
      <p:pic>
        <p:nvPicPr>
          <p:cNvPr id="1633" name="Google Shape;1633;p49"/>
          <p:cNvPicPr preferRelativeResize="0"/>
          <p:nvPr/>
        </p:nvPicPr>
        <p:blipFill rotWithShape="1">
          <a:blip r:embed="rId6">
            <a:alphaModFix/>
          </a:blip>
          <a:srcRect l="83658" t="36888" b="49777"/>
          <a:stretch/>
        </p:blipFill>
        <p:spPr>
          <a:xfrm>
            <a:off x="5506635" y="488658"/>
            <a:ext cx="840545" cy="914400"/>
          </a:xfrm>
          <a:prstGeom prst="rect">
            <a:avLst/>
          </a:prstGeom>
          <a:noFill/>
          <a:ln>
            <a:noFill/>
          </a:ln>
        </p:spPr>
      </p:pic>
      <p:pic>
        <p:nvPicPr>
          <p:cNvPr id="1634" name="Google Shape;1634;p49"/>
          <p:cNvPicPr preferRelativeResize="0"/>
          <p:nvPr/>
        </p:nvPicPr>
        <p:blipFill rotWithShape="1">
          <a:blip r:embed="rId5">
            <a:alphaModFix/>
          </a:blip>
          <a:srcRect l="12987" t="26830" r="75844" b="43247"/>
          <a:stretch/>
        </p:blipFill>
        <p:spPr>
          <a:xfrm>
            <a:off x="979716" y="2455871"/>
            <a:ext cx="842554" cy="862149"/>
          </a:xfrm>
          <a:prstGeom prst="rect">
            <a:avLst/>
          </a:prstGeom>
          <a:noFill/>
          <a:ln>
            <a:noFill/>
          </a:ln>
        </p:spPr>
      </p:pic>
      <p:pic>
        <p:nvPicPr>
          <p:cNvPr id="1635" name="Google Shape;1635;p49"/>
          <p:cNvPicPr preferRelativeResize="0"/>
          <p:nvPr/>
        </p:nvPicPr>
        <p:blipFill rotWithShape="1">
          <a:blip r:embed="rId5">
            <a:alphaModFix/>
          </a:blip>
          <a:srcRect l="59741" r="30649" b="68635"/>
          <a:stretch/>
        </p:blipFill>
        <p:spPr>
          <a:xfrm>
            <a:off x="4506686" y="1682751"/>
            <a:ext cx="724989" cy="903696"/>
          </a:xfrm>
          <a:prstGeom prst="rect">
            <a:avLst/>
          </a:prstGeom>
          <a:noFill/>
          <a:ln>
            <a:noFill/>
          </a:ln>
        </p:spPr>
      </p:pic>
      <p:pic>
        <p:nvPicPr>
          <p:cNvPr id="1636" name="Google Shape;1636;p49"/>
          <p:cNvPicPr preferRelativeResize="0"/>
          <p:nvPr/>
        </p:nvPicPr>
        <p:blipFill rotWithShape="1">
          <a:blip r:embed="rId6">
            <a:alphaModFix/>
          </a:blip>
          <a:srcRect b="90000"/>
          <a:stretch/>
        </p:blipFill>
        <p:spPr>
          <a:xfrm>
            <a:off x="0" y="-34595"/>
            <a:ext cx="9144000" cy="685800"/>
          </a:xfrm>
          <a:prstGeom prst="rect">
            <a:avLst/>
          </a:prstGeom>
          <a:noFill/>
          <a:ln>
            <a:noFill/>
          </a:ln>
        </p:spPr>
      </p:pic>
      <p:pic>
        <p:nvPicPr>
          <p:cNvPr id="1637" name="Google Shape;1637;p49"/>
          <p:cNvPicPr preferRelativeResize="0"/>
          <p:nvPr/>
        </p:nvPicPr>
        <p:blipFill rotWithShape="1">
          <a:blip r:embed="rId5">
            <a:alphaModFix/>
          </a:blip>
          <a:srcRect l="63117" t="50406" r="27013" b="6978"/>
          <a:stretch/>
        </p:blipFill>
        <p:spPr>
          <a:xfrm>
            <a:off x="5806676" y="4285410"/>
            <a:ext cx="744583" cy="1227908"/>
          </a:xfrm>
          <a:prstGeom prst="rect">
            <a:avLst/>
          </a:prstGeom>
          <a:noFill/>
          <a:ln>
            <a:noFill/>
          </a:ln>
        </p:spPr>
      </p:pic>
      <p:pic>
        <p:nvPicPr>
          <p:cNvPr id="1638" name="Google Shape;1638;p49"/>
          <p:cNvPicPr preferRelativeResize="0"/>
          <p:nvPr/>
        </p:nvPicPr>
        <p:blipFill rotWithShape="1">
          <a:blip r:embed="rId5">
            <a:alphaModFix/>
          </a:blip>
          <a:srcRect l="59741" r="30649" b="68635"/>
          <a:stretch/>
        </p:blipFill>
        <p:spPr>
          <a:xfrm>
            <a:off x="3921248" y="5489372"/>
            <a:ext cx="724989" cy="903696"/>
          </a:xfrm>
          <a:prstGeom prst="rect">
            <a:avLst/>
          </a:prstGeom>
          <a:noFill/>
          <a:ln>
            <a:noFill/>
          </a:ln>
        </p:spPr>
      </p:pic>
      <p:pic>
        <p:nvPicPr>
          <p:cNvPr id="1639" name="Google Shape;1639;p49"/>
          <p:cNvPicPr preferRelativeResize="0"/>
          <p:nvPr/>
        </p:nvPicPr>
        <p:blipFill rotWithShape="1">
          <a:blip r:embed="rId5">
            <a:alphaModFix/>
          </a:blip>
          <a:srcRect l="12987" t="26830" r="75844" b="43247"/>
          <a:stretch/>
        </p:blipFill>
        <p:spPr>
          <a:xfrm>
            <a:off x="3264084" y="1887650"/>
            <a:ext cx="842554" cy="862149"/>
          </a:xfrm>
          <a:prstGeom prst="rect">
            <a:avLst/>
          </a:prstGeom>
          <a:noFill/>
          <a:ln>
            <a:noFill/>
          </a:ln>
        </p:spPr>
      </p:pic>
      <p:pic>
        <p:nvPicPr>
          <p:cNvPr id="1640" name="Google Shape;1640;p49"/>
          <p:cNvPicPr preferRelativeResize="0"/>
          <p:nvPr/>
        </p:nvPicPr>
        <p:blipFill rotWithShape="1">
          <a:blip r:embed="rId7">
            <a:alphaModFix/>
          </a:blip>
          <a:srcRect l="83658" t="36888" b="49777"/>
          <a:stretch/>
        </p:blipFill>
        <p:spPr>
          <a:xfrm>
            <a:off x="4179112" y="4768477"/>
            <a:ext cx="518618" cy="564187"/>
          </a:xfrm>
          <a:prstGeom prst="rect">
            <a:avLst/>
          </a:prstGeom>
          <a:noFill/>
          <a:ln>
            <a:noFill/>
          </a:ln>
        </p:spPr>
      </p:pic>
      <p:pic>
        <p:nvPicPr>
          <p:cNvPr id="1641" name="Google Shape;1641;p49"/>
          <p:cNvPicPr preferRelativeResize="0"/>
          <p:nvPr/>
        </p:nvPicPr>
        <p:blipFill rotWithShape="1">
          <a:blip r:embed="rId5">
            <a:alphaModFix/>
          </a:blip>
          <a:srcRect l="59741" r="30649" b="68635"/>
          <a:stretch/>
        </p:blipFill>
        <p:spPr>
          <a:xfrm>
            <a:off x="-102626" y="4273286"/>
            <a:ext cx="1176742" cy="1466804"/>
          </a:xfrm>
          <a:prstGeom prst="rect">
            <a:avLst/>
          </a:prstGeom>
          <a:noFill/>
          <a:ln>
            <a:noFill/>
          </a:ln>
        </p:spPr>
      </p:pic>
      <p:pic>
        <p:nvPicPr>
          <p:cNvPr id="1642" name="Google Shape;1642;p49"/>
          <p:cNvPicPr preferRelativeResize="0"/>
          <p:nvPr/>
        </p:nvPicPr>
        <p:blipFill rotWithShape="1">
          <a:blip r:embed="rId6">
            <a:alphaModFix/>
          </a:blip>
          <a:srcRect b="90000"/>
          <a:stretch/>
        </p:blipFill>
        <p:spPr>
          <a:xfrm rot="10800000">
            <a:off x="0" y="6136633"/>
            <a:ext cx="9144000" cy="685800"/>
          </a:xfrm>
          <a:prstGeom prst="rect">
            <a:avLst/>
          </a:prstGeom>
          <a:noFill/>
          <a:ln>
            <a:noFill/>
          </a:ln>
        </p:spPr>
      </p:pic>
      <p:sp>
        <p:nvSpPr>
          <p:cNvPr id="1643" name="Google Shape;1643;p49"/>
          <p:cNvSpPr txBox="1"/>
          <p:nvPr/>
        </p:nvSpPr>
        <p:spPr>
          <a:xfrm rot="-958062">
            <a:off x="4687749" y="2792572"/>
            <a:ext cx="4033594"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dirty="0">
                <a:solidFill>
                  <a:srgbClr val="2F5496"/>
                </a:solidFill>
                <a:latin typeface="Times New Roman"/>
                <a:cs typeface="Times New Roman"/>
                <a:sym typeface="Times New Roman"/>
              </a:rPr>
              <a:t>CÙNG THI TÀI</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33"/>
                                        </p:tgtEl>
                                        <p:attrNameLst>
                                          <p:attrName>style.visibility</p:attrName>
                                        </p:attrNameLst>
                                      </p:cBhvr>
                                      <p:to>
                                        <p:strVal val="visible"/>
                                      </p:to>
                                    </p:set>
                                    <p:anim calcmode="lin" valueType="num">
                                      <p:cBhvr additive="base">
                                        <p:cTn id="7" dur="500"/>
                                        <p:tgtEl>
                                          <p:spTgt spid="1633"/>
                                        </p:tgtEl>
                                        <p:attrNameLst>
                                          <p:attrName>ppt_w</p:attrName>
                                        </p:attrNameLst>
                                      </p:cBhvr>
                                      <p:tavLst>
                                        <p:tav tm="0">
                                          <p:val>
                                            <p:strVal val="0"/>
                                          </p:val>
                                        </p:tav>
                                        <p:tav tm="100000">
                                          <p:val>
                                            <p:strVal val="#ppt_w"/>
                                          </p:val>
                                        </p:tav>
                                      </p:tavLst>
                                    </p:anim>
                                    <p:anim calcmode="lin" valueType="num">
                                      <p:cBhvr additive="base">
                                        <p:cTn id="8" dur="500"/>
                                        <p:tgtEl>
                                          <p:spTgt spid="163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639"/>
                                        </p:tgtEl>
                                        <p:attrNameLst>
                                          <p:attrName>style.visibility</p:attrName>
                                        </p:attrNameLst>
                                      </p:cBhvr>
                                      <p:to>
                                        <p:strVal val="visible"/>
                                      </p:to>
                                    </p:set>
                                    <p:anim calcmode="lin" valueType="num">
                                      <p:cBhvr additive="base">
                                        <p:cTn id="11" dur="500"/>
                                        <p:tgtEl>
                                          <p:spTgt spid="1639"/>
                                        </p:tgtEl>
                                        <p:attrNameLst>
                                          <p:attrName>ppt_w</p:attrName>
                                        </p:attrNameLst>
                                      </p:cBhvr>
                                      <p:tavLst>
                                        <p:tav tm="0">
                                          <p:val>
                                            <p:strVal val="0"/>
                                          </p:val>
                                        </p:tav>
                                        <p:tav tm="100000">
                                          <p:val>
                                            <p:strVal val="#ppt_w"/>
                                          </p:val>
                                        </p:tav>
                                      </p:tavLst>
                                    </p:anim>
                                    <p:anim calcmode="lin" valueType="num">
                                      <p:cBhvr additive="base">
                                        <p:cTn id="12" dur="500"/>
                                        <p:tgtEl>
                                          <p:spTgt spid="1639"/>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634"/>
                                        </p:tgtEl>
                                        <p:attrNameLst>
                                          <p:attrName>style.visibility</p:attrName>
                                        </p:attrNameLst>
                                      </p:cBhvr>
                                      <p:to>
                                        <p:strVal val="visible"/>
                                      </p:to>
                                    </p:set>
                                    <p:anim calcmode="lin" valueType="num">
                                      <p:cBhvr additive="base">
                                        <p:cTn id="15" dur="500"/>
                                        <p:tgtEl>
                                          <p:spTgt spid="1634"/>
                                        </p:tgtEl>
                                        <p:attrNameLst>
                                          <p:attrName>ppt_w</p:attrName>
                                        </p:attrNameLst>
                                      </p:cBhvr>
                                      <p:tavLst>
                                        <p:tav tm="0">
                                          <p:val>
                                            <p:strVal val="0"/>
                                          </p:val>
                                        </p:tav>
                                        <p:tav tm="100000">
                                          <p:val>
                                            <p:strVal val="#ppt_w"/>
                                          </p:val>
                                        </p:tav>
                                      </p:tavLst>
                                    </p:anim>
                                    <p:anim calcmode="lin" valueType="num">
                                      <p:cBhvr additive="base">
                                        <p:cTn id="16" dur="500"/>
                                        <p:tgtEl>
                                          <p:spTgt spid="1634"/>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632"/>
                                        </p:tgtEl>
                                        <p:attrNameLst>
                                          <p:attrName>style.visibility</p:attrName>
                                        </p:attrNameLst>
                                      </p:cBhvr>
                                      <p:to>
                                        <p:strVal val="visible"/>
                                      </p:to>
                                    </p:set>
                                    <p:anim calcmode="lin" valueType="num">
                                      <p:cBhvr additive="base">
                                        <p:cTn id="19" dur="500"/>
                                        <p:tgtEl>
                                          <p:spTgt spid="1632"/>
                                        </p:tgtEl>
                                        <p:attrNameLst>
                                          <p:attrName>ppt_w</p:attrName>
                                        </p:attrNameLst>
                                      </p:cBhvr>
                                      <p:tavLst>
                                        <p:tav tm="0">
                                          <p:val>
                                            <p:strVal val="0"/>
                                          </p:val>
                                        </p:tav>
                                        <p:tav tm="100000">
                                          <p:val>
                                            <p:strVal val="#ppt_w"/>
                                          </p:val>
                                        </p:tav>
                                      </p:tavLst>
                                    </p:anim>
                                    <p:anim calcmode="lin" valueType="num">
                                      <p:cBhvr additive="base">
                                        <p:cTn id="20" dur="500"/>
                                        <p:tgtEl>
                                          <p:spTgt spid="1632"/>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640"/>
                                        </p:tgtEl>
                                        <p:attrNameLst>
                                          <p:attrName>style.visibility</p:attrName>
                                        </p:attrNameLst>
                                      </p:cBhvr>
                                      <p:to>
                                        <p:strVal val="visible"/>
                                      </p:to>
                                    </p:set>
                                    <p:anim calcmode="lin" valueType="num">
                                      <p:cBhvr additive="base">
                                        <p:cTn id="23" dur="500"/>
                                        <p:tgtEl>
                                          <p:spTgt spid="1640"/>
                                        </p:tgtEl>
                                        <p:attrNameLst>
                                          <p:attrName>ppt_w</p:attrName>
                                        </p:attrNameLst>
                                      </p:cBhvr>
                                      <p:tavLst>
                                        <p:tav tm="0">
                                          <p:val>
                                            <p:strVal val="0"/>
                                          </p:val>
                                        </p:tav>
                                        <p:tav tm="100000">
                                          <p:val>
                                            <p:strVal val="#ppt_w"/>
                                          </p:val>
                                        </p:tav>
                                      </p:tavLst>
                                    </p:anim>
                                    <p:anim calcmode="lin" valueType="num">
                                      <p:cBhvr additive="base">
                                        <p:cTn id="24" dur="500"/>
                                        <p:tgtEl>
                                          <p:spTgt spid="1640"/>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641"/>
                                        </p:tgtEl>
                                        <p:attrNameLst>
                                          <p:attrName>style.visibility</p:attrName>
                                        </p:attrNameLst>
                                      </p:cBhvr>
                                      <p:to>
                                        <p:strVal val="visible"/>
                                      </p:to>
                                    </p:set>
                                    <p:anim calcmode="lin" valueType="num">
                                      <p:cBhvr additive="base">
                                        <p:cTn id="27" dur="500"/>
                                        <p:tgtEl>
                                          <p:spTgt spid="1641"/>
                                        </p:tgtEl>
                                        <p:attrNameLst>
                                          <p:attrName>ppt_w</p:attrName>
                                        </p:attrNameLst>
                                      </p:cBhvr>
                                      <p:tavLst>
                                        <p:tav tm="0">
                                          <p:val>
                                            <p:strVal val="0"/>
                                          </p:val>
                                        </p:tav>
                                        <p:tav tm="100000">
                                          <p:val>
                                            <p:strVal val="#ppt_w"/>
                                          </p:val>
                                        </p:tav>
                                      </p:tavLst>
                                    </p:anim>
                                    <p:anim calcmode="lin" valueType="num">
                                      <p:cBhvr additive="base">
                                        <p:cTn id="28" dur="500"/>
                                        <p:tgtEl>
                                          <p:spTgt spid="1641"/>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638"/>
                                        </p:tgtEl>
                                        <p:attrNameLst>
                                          <p:attrName>style.visibility</p:attrName>
                                        </p:attrNameLst>
                                      </p:cBhvr>
                                      <p:to>
                                        <p:strVal val="visible"/>
                                      </p:to>
                                    </p:set>
                                    <p:anim calcmode="lin" valueType="num">
                                      <p:cBhvr additive="base">
                                        <p:cTn id="31" dur="500"/>
                                        <p:tgtEl>
                                          <p:spTgt spid="1638"/>
                                        </p:tgtEl>
                                        <p:attrNameLst>
                                          <p:attrName>ppt_w</p:attrName>
                                        </p:attrNameLst>
                                      </p:cBhvr>
                                      <p:tavLst>
                                        <p:tav tm="0">
                                          <p:val>
                                            <p:strVal val="0"/>
                                          </p:val>
                                        </p:tav>
                                        <p:tav tm="100000">
                                          <p:val>
                                            <p:strVal val="#ppt_w"/>
                                          </p:val>
                                        </p:tav>
                                      </p:tavLst>
                                    </p:anim>
                                    <p:anim calcmode="lin" valueType="num">
                                      <p:cBhvr additive="base">
                                        <p:cTn id="32" dur="500"/>
                                        <p:tgtEl>
                                          <p:spTgt spid="1638"/>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627"/>
                                        </p:tgtEl>
                                        <p:attrNameLst>
                                          <p:attrName>style.visibility</p:attrName>
                                        </p:attrNameLst>
                                      </p:cBhvr>
                                      <p:to>
                                        <p:strVal val="visible"/>
                                      </p:to>
                                    </p:set>
                                    <p:anim calcmode="lin" valueType="num">
                                      <p:cBhvr additive="base">
                                        <p:cTn id="35" dur="500"/>
                                        <p:tgtEl>
                                          <p:spTgt spid="1627"/>
                                        </p:tgtEl>
                                        <p:attrNameLst>
                                          <p:attrName>ppt_w</p:attrName>
                                        </p:attrNameLst>
                                      </p:cBhvr>
                                      <p:tavLst>
                                        <p:tav tm="0">
                                          <p:val>
                                            <p:strVal val="0"/>
                                          </p:val>
                                        </p:tav>
                                        <p:tav tm="100000">
                                          <p:val>
                                            <p:strVal val="#ppt_w"/>
                                          </p:val>
                                        </p:tav>
                                      </p:tavLst>
                                    </p:anim>
                                    <p:anim calcmode="lin" valueType="num">
                                      <p:cBhvr additive="base">
                                        <p:cTn id="36" dur="500"/>
                                        <p:tgtEl>
                                          <p:spTgt spid="1627"/>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635"/>
                                        </p:tgtEl>
                                        <p:attrNameLst>
                                          <p:attrName>style.visibility</p:attrName>
                                        </p:attrNameLst>
                                      </p:cBhvr>
                                      <p:to>
                                        <p:strVal val="visible"/>
                                      </p:to>
                                    </p:set>
                                    <p:anim calcmode="lin" valueType="num">
                                      <p:cBhvr additive="base">
                                        <p:cTn id="39" dur="500"/>
                                        <p:tgtEl>
                                          <p:spTgt spid="1635"/>
                                        </p:tgtEl>
                                        <p:attrNameLst>
                                          <p:attrName>ppt_w</p:attrName>
                                        </p:attrNameLst>
                                      </p:cBhvr>
                                      <p:tavLst>
                                        <p:tav tm="0">
                                          <p:val>
                                            <p:strVal val="0"/>
                                          </p:val>
                                        </p:tav>
                                        <p:tav tm="100000">
                                          <p:val>
                                            <p:strVal val="#ppt_w"/>
                                          </p:val>
                                        </p:tav>
                                      </p:tavLst>
                                    </p:anim>
                                    <p:anim calcmode="lin" valueType="num">
                                      <p:cBhvr additive="base">
                                        <p:cTn id="40" dur="500"/>
                                        <p:tgtEl>
                                          <p:spTgt spid="1635"/>
                                        </p:tgtEl>
                                        <p:attrNameLst>
                                          <p:attrName>ppt_h</p:attrName>
                                        </p:attrNameLst>
                                      </p:cBhvr>
                                      <p:tavLst>
                                        <p:tav tm="0">
                                          <p:val>
                                            <p:strVal val="0"/>
                                          </p:val>
                                        </p:tav>
                                        <p:tav tm="100000">
                                          <p:val>
                                            <p:strVal val="#ppt_h"/>
                                          </p:val>
                                        </p:tav>
                                      </p:tavLst>
                                    </p:anim>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629"/>
                                        </p:tgtEl>
                                        <p:attrNameLst>
                                          <p:attrName>style.visibility</p:attrName>
                                        </p:attrNameLst>
                                      </p:cBhvr>
                                      <p:to>
                                        <p:strVal val="visible"/>
                                      </p:to>
                                    </p:set>
                                    <p:animEffect transition="in" filter="fade">
                                      <p:cBhvr>
                                        <p:cTn id="44" dur="1000"/>
                                        <p:tgtEl>
                                          <p:spTgt spid="1629"/>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1628"/>
                                        </p:tgtEl>
                                        <p:attrNameLst>
                                          <p:attrName>style.visibility</p:attrName>
                                        </p:attrNameLst>
                                      </p:cBhvr>
                                      <p:to>
                                        <p:strVal val="visible"/>
                                      </p:to>
                                    </p:set>
                                    <p:animEffect transition="in" filter="fade">
                                      <p:cBhvr>
                                        <p:cTn id="48" dur="1000"/>
                                        <p:tgtEl>
                                          <p:spTgt spid="1628"/>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1630"/>
                                        </p:tgtEl>
                                        <p:attrNameLst>
                                          <p:attrName>style.visibility</p:attrName>
                                        </p:attrNameLst>
                                      </p:cBhvr>
                                      <p:to>
                                        <p:strVal val="visible"/>
                                      </p:to>
                                    </p:set>
                                    <p:animEffect transition="in" filter="fade">
                                      <p:cBhvr>
                                        <p:cTn id="52" dur="1000"/>
                                        <p:tgtEl>
                                          <p:spTgt spid="1630"/>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631"/>
                                        </p:tgtEl>
                                        <p:attrNameLst>
                                          <p:attrName>style.visibility</p:attrName>
                                        </p:attrNameLst>
                                      </p:cBhvr>
                                      <p:to>
                                        <p:strVal val="visible"/>
                                      </p:to>
                                    </p:set>
                                    <p:animEffect transition="in" filter="fade">
                                      <p:cBhvr>
                                        <p:cTn id="56" dur="1000"/>
                                        <p:tgtEl>
                                          <p:spTgt spid="1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pic>
        <p:nvPicPr>
          <p:cNvPr id="1688" name="Google Shape;1688;p52" descr="C:\Users\ADMIN\Desktop\Untitlead (7).png"/>
          <p:cNvPicPr preferRelativeResize="0"/>
          <p:nvPr/>
        </p:nvPicPr>
        <p:blipFill rotWithShape="1">
          <a:blip r:embed="rId3">
            <a:alphaModFix/>
          </a:blip>
          <a:srcRect/>
          <a:stretch/>
        </p:blipFill>
        <p:spPr>
          <a:xfrm>
            <a:off x="422283" y="2971804"/>
            <a:ext cx="1700213" cy="1724025"/>
          </a:xfrm>
          <a:prstGeom prst="rect">
            <a:avLst/>
          </a:prstGeom>
          <a:noFill/>
          <a:ln>
            <a:noFill/>
          </a:ln>
        </p:spPr>
      </p:pic>
      <p:pic>
        <p:nvPicPr>
          <p:cNvPr id="1689" name="Google Shape;1689;p52" descr="C:\Users\ADMIN\Desktop\Untitlead (3).png"/>
          <p:cNvPicPr preferRelativeResize="0"/>
          <p:nvPr/>
        </p:nvPicPr>
        <p:blipFill rotWithShape="1">
          <a:blip r:embed="rId4">
            <a:alphaModFix/>
          </a:blip>
          <a:srcRect/>
          <a:stretch/>
        </p:blipFill>
        <p:spPr>
          <a:xfrm>
            <a:off x="381000" y="658865"/>
            <a:ext cx="1741488" cy="1716087"/>
          </a:xfrm>
          <a:prstGeom prst="rect">
            <a:avLst/>
          </a:prstGeom>
          <a:noFill/>
          <a:ln>
            <a:noFill/>
          </a:ln>
        </p:spPr>
      </p:pic>
      <p:pic>
        <p:nvPicPr>
          <p:cNvPr id="1690" name="Google Shape;1690;p52" descr="C:\Users\ADMIN\Desktop\crushed-ice-frame-white-background-5463669a2 (a2a).jpg"/>
          <p:cNvPicPr preferRelativeResize="0"/>
          <p:nvPr/>
        </p:nvPicPr>
        <p:blipFill rotWithShape="1">
          <a:blip r:embed="rId5">
            <a:alphaModFix/>
          </a:blip>
          <a:srcRect/>
          <a:stretch/>
        </p:blipFill>
        <p:spPr>
          <a:xfrm>
            <a:off x="2122488" y="542275"/>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691" name="Google Shape;1691;p52" descr="C:\Users\ADMIN\Desktop\crushed-ice-frame-white-background-5463669a2 (a2a).jpg"/>
          <p:cNvPicPr preferRelativeResize="0"/>
          <p:nvPr/>
        </p:nvPicPr>
        <p:blipFill rotWithShape="1">
          <a:blip r:embed="rId5">
            <a:alphaModFix/>
          </a:blip>
          <a:srcRect/>
          <a:stretch/>
        </p:blipFill>
        <p:spPr>
          <a:xfrm>
            <a:off x="2229293" y="3179361"/>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692" name="Google Shape;1692;p52"/>
          <p:cNvSpPr txBox="1"/>
          <p:nvPr/>
        </p:nvSpPr>
        <p:spPr>
          <a:xfrm>
            <a:off x="2174629" y="1009065"/>
            <a:ext cx="6200775" cy="1391619"/>
          </a:xfrm>
          <a:prstGeom prst="rect">
            <a:avLst/>
          </a:prstGeom>
          <a:noFill/>
          <a:ln>
            <a:noFill/>
          </a:ln>
        </p:spPr>
        <p:txBody>
          <a:bodyPr spcFirstLastPara="1" wrap="square" lIns="98025" tIns="49000" rIns="98025" bIns="49000" anchor="t" anchorCtr="0">
            <a:spAutoFit/>
          </a:bodyPr>
          <a:lstStyle/>
          <a:p>
            <a:pPr lvl="0" algn="ctr"/>
            <a:r>
              <a:rPr lang="en-US" sz="2800" b="1" dirty="0" err="1">
                <a:solidFill>
                  <a:schemeClr val="dk1"/>
                </a:solidFill>
                <a:latin typeface="Times New Roman"/>
                <a:ea typeface="Times New Roman"/>
                <a:cs typeface="Times New Roman"/>
                <a:sym typeface="Times New Roman"/>
              </a:rPr>
              <a:t>Câu</a:t>
            </a:r>
            <a:r>
              <a:rPr lang="en-US" sz="2800" b="1" dirty="0">
                <a:solidFill>
                  <a:schemeClr val="dk1"/>
                </a:solidFill>
                <a:latin typeface="Times New Roman"/>
                <a:ea typeface="Times New Roman"/>
                <a:cs typeface="Times New Roman"/>
                <a:sym typeface="Times New Roman"/>
              </a:rPr>
              <a:t> 1. </a:t>
            </a:r>
            <a:r>
              <a:rPr lang="en-US" sz="2800" b="1" dirty="0" err="1">
                <a:solidFill>
                  <a:schemeClr val="dk1"/>
                </a:solidFill>
                <a:latin typeface="Times New Roman"/>
                <a:ea typeface="Times New Roman"/>
                <a:cs typeface="Times New Roman"/>
                <a:sym typeface="Times New Roman"/>
              </a:rPr>
              <a:t>Xác</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định</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trạng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ngữ</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trong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câu</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văn</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sau</a:t>
            </a:r>
            <a:r>
              <a:rPr lang="en-US" sz="2800" b="1" dirty="0">
                <a:solidFill>
                  <a:schemeClr val="dk1"/>
                </a:solidFill>
                <a:latin typeface="Times New Roman"/>
                <a:ea typeface="Times New Roman"/>
                <a:cs typeface="Times New Roman"/>
                <a:sym typeface="Times New Roman"/>
              </a:rPr>
              <a:t>: </a:t>
            </a:r>
            <a:r>
              <a:rPr lang="vi-VN" sz="2800" b="1" dirty="0">
                <a:solidFill>
                  <a:schemeClr val="dk1"/>
                </a:solidFill>
                <a:latin typeface="Times New Roman"/>
                <a:ea typeface="Times New Roman"/>
                <a:cs typeface="Times New Roman"/>
                <a:sym typeface="Times New Roman"/>
              </a:rPr>
              <a:t>Nhờ học giỏi, Nam được cô giáo khen.</a:t>
            </a:r>
            <a:r>
              <a:rPr lang="en-US" sz="2800" b="1" dirty="0">
                <a:solidFill>
                  <a:schemeClr val="dk1"/>
                </a:solidFill>
                <a:latin typeface="Times New Roman"/>
                <a:ea typeface="Times New Roman"/>
                <a:cs typeface="Times New Roman"/>
                <a:sym typeface="Times New Roman"/>
              </a:rPr>
              <a:t>    </a:t>
            </a:r>
            <a:endParaRPr sz="2800" dirty="0">
              <a:solidFill>
                <a:srgbClr val="0000FF"/>
              </a:solidFill>
              <a:latin typeface="Times New Roman"/>
              <a:ea typeface="Times New Roman"/>
              <a:cs typeface="Times New Roman"/>
              <a:sym typeface="Times New Roman"/>
            </a:endParaRPr>
          </a:p>
        </p:txBody>
      </p:sp>
      <p:sp>
        <p:nvSpPr>
          <p:cNvPr id="1693" name="Google Shape;1693;p52"/>
          <p:cNvSpPr txBox="1"/>
          <p:nvPr/>
        </p:nvSpPr>
        <p:spPr>
          <a:xfrm>
            <a:off x="2716890" y="3819916"/>
            <a:ext cx="5575300" cy="776287"/>
          </a:xfrm>
          <a:prstGeom prst="rect">
            <a:avLst/>
          </a:prstGeom>
          <a:noFill/>
          <a:ln>
            <a:noFill/>
          </a:ln>
        </p:spPr>
        <p:txBody>
          <a:bodyPr spcFirstLastPara="1" wrap="square" lIns="98025" tIns="49000" rIns="98025" bIns="49000" anchor="t" anchorCtr="0">
            <a:spAutoFit/>
          </a:bodyPr>
          <a:lstStyle/>
          <a:p>
            <a:pPr marL="0" marR="0" lvl="0" indent="0" algn="ctr" rtl="0">
              <a:spcBef>
                <a:spcPts val="0"/>
              </a:spcBef>
              <a:spcAft>
                <a:spcPts val="0"/>
              </a:spcAft>
              <a:buNone/>
            </a:pPr>
            <a:r>
              <a:rPr lang="en-US" sz="4400" dirty="0" err="1">
                <a:solidFill>
                  <a:srgbClr val="000000"/>
                </a:solidFill>
                <a:latin typeface="Times New Roman"/>
                <a:ea typeface="Times New Roman"/>
                <a:cs typeface="Times New Roman"/>
                <a:sym typeface="Times New Roman"/>
              </a:rPr>
              <a:t>Nhờ</a:t>
            </a:r>
            <a:r>
              <a:rPr lang="en-US" sz="4400" dirty="0">
                <a:solidFill>
                  <a:srgbClr val="000000"/>
                </a:solidFill>
                <a:latin typeface="Times New Roman"/>
                <a:ea typeface="Times New Roman"/>
                <a:cs typeface="Times New Roman"/>
                <a:sym typeface="Times New Roman"/>
              </a:rPr>
              <a:t> </a:t>
            </a:r>
            <a:r>
              <a:rPr lang="en-US" sz="4400" dirty="0" err="1">
                <a:solidFill>
                  <a:srgbClr val="000000"/>
                </a:solidFill>
                <a:latin typeface="Times New Roman"/>
                <a:ea typeface="Times New Roman"/>
                <a:cs typeface="Times New Roman"/>
                <a:sym typeface="Times New Roman"/>
              </a:rPr>
              <a:t>học</a:t>
            </a:r>
            <a:r>
              <a:rPr lang="en-US" sz="4400" dirty="0">
                <a:solidFill>
                  <a:srgbClr val="000000"/>
                </a:solidFill>
                <a:latin typeface="Times New Roman"/>
                <a:ea typeface="Times New Roman"/>
                <a:cs typeface="Times New Roman"/>
                <a:sym typeface="Times New Roman"/>
              </a:rPr>
              <a:t> </a:t>
            </a:r>
            <a:r>
              <a:rPr lang="en-US" sz="4400" dirty="0" err="1">
                <a:solidFill>
                  <a:srgbClr val="000000"/>
                </a:solidFill>
                <a:latin typeface="Times New Roman"/>
                <a:ea typeface="Times New Roman"/>
                <a:cs typeface="Times New Roman"/>
                <a:sym typeface="Times New Roman"/>
              </a:rPr>
              <a:t>giỏi</a:t>
            </a:r>
            <a:endParaRPr sz="4300" dirty="0">
              <a:solidFill>
                <a:srgbClr val="0000FF"/>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0"/>
                                        </p:tgtEl>
                                        <p:attrNameLst>
                                          <p:attrName>style.visibility</p:attrName>
                                        </p:attrNameLst>
                                      </p:cBhvr>
                                      <p:to>
                                        <p:strVal val="visible"/>
                                      </p:to>
                                    </p:set>
                                    <p:animEffect transition="in" filter="fade">
                                      <p:cBhvr>
                                        <p:cTn id="7" dur="1000"/>
                                        <p:tgtEl>
                                          <p:spTgt spid="1690"/>
                                        </p:tgtEl>
                                      </p:cBhvr>
                                    </p:animEffect>
                                  </p:childTnLst>
                                </p:cTn>
                              </p:par>
                              <p:par>
                                <p:cTn id="8" presetID="10" presetClass="entr" presetSubtype="0" fill="hold" nodeType="withEffect">
                                  <p:stCondLst>
                                    <p:cond delay="0"/>
                                  </p:stCondLst>
                                  <p:childTnLst>
                                    <p:set>
                                      <p:cBhvr>
                                        <p:cTn id="9" dur="1" fill="hold">
                                          <p:stCondLst>
                                            <p:cond delay="0"/>
                                          </p:stCondLst>
                                        </p:cTn>
                                        <p:tgtEl>
                                          <p:spTgt spid="1692"/>
                                        </p:tgtEl>
                                        <p:attrNameLst>
                                          <p:attrName>style.visibility</p:attrName>
                                        </p:attrNameLst>
                                      </p:cBhvr>
                                      <p:to>
                                        <p:strVal val="visible"/>
                                      </p:to>
                                    </p:set>
                                    <p:animEffect transition="in" filter="fade">
                                      <p:cBhvr>
                                        <p:cTn id="10" dur="1000"/>
                                        <p:tgtEl>
                                          <p:spTgt spid="16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91"/>
                                        </p:tgtEl>
                                        <p:attrNameLst>
                                          <p:attrName>style.visibility</p:attrName>
                                        </p:attrNameLst>
                                      </p:cBhvr>
                                      <p:to>
                                        <p:strVal val="visible"/>
                                      </p:to>
                                    </p:set>
                                    <p:animEffect transition="in" filter="fade">
                                      <p:cBhvr>
                                        <p:cTn id="15" dur="500"/>
                                        <p:tgtEl>
                                          <p:spTgt spid="1691"/>
                                        </p:tgtEl>
                                      </p:cBhvr>
                                    </p:animEffect>
                                  </p:childTnLst>
                                </p:cTn>
                              </p:par>
                              <p:par>
                                <p:cTn id="16" presetID="10" presetClass="entr" presetSubtype="0" fill="hold" nodeType="withEffect">
                                  <p:stCondLst>
                                    <p:cond delay="0"/>
                                  </p:stCondLst>
                                  <p:childTnLst>
                                    <p:set>
                                      <p:cBhvr>
                                        <p:cTn id="17" dur="1" fill="hold">
                                          <p:stCondLst>
                                            <p:cond delay="0"/>
                                          </p:stCondLst>
                                        </p:cTn>
                                        <p:tgtEl>
                                          <p:spTgt spid="1693"/>
                                        </p:tgtEl>
                                        <p:attrNameLst>
                                          <p:attrName>style.visibility</p:attrName>
                                        </p:attrNameLst>
                                      </p:cBhvr>
                                      <p:to>
                                        <p:strVal val="visible"/>
                                      </p:to>
                                    </p:set>
                                    <p:animEffect transition="in" filter="fade">
                                      <p:cBhvr>
                                        <p:cTn id="18" dur="500"/>
                                        <p:tgtEl>
                                          <p:spTgt spid="1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pic>
        <p:nvPicPr>
          <p:cNvPr id="1698" name="Google Shape;1698;p53" descr="C:\Users\ADMIN\Desktop\Untitlead (7).png"/>
          <p:cNvPicPr preferRelativeResize="0"/>
          <p:nvPr/>
        </p:nvPicPr>
        <p:blipFill rotWithShape="1">
          <a:blip r:embed="rId3">
            <a:alphaModFix/>
          </a:blip>
          <a:srcRect/>
          <a:stretch/>
        </p:blipFill>
        <p:spPr>
          <a:xfrm>
            <a:off x="422283" y="2971804"/>
            <a:ext cx="1700213" cy="1724025"/>
          </a:xfrm>
          <a:prstGeom prst="rect">
            <a:avLst/>
          </a:prstGeom>
          <a:noFill/>
          <a:ln>
            <a:noFill/>
          </a:ln>
        </p:spPr>
      </p:pic>
      <p:pic>
        <p:nvPicPr>
          <p:cNvPr id="1699" name="Google Shape;1699;p53" descr="C:\Users\ADMIN\Desktop\Untitlead (3).png"/>
          <p:cNvPicPr preferRelativeResize="0"/>
          <p:nvPr/>
        </p:nvPicPr>
        <p:blipFill rotWithShape="1">
          <a:blip r:embed="rId4">
            <a:alphaModFix/>
          </a:blip>
          <a:srcRect/>
          <a:stretch/>
        </p:blipFill>
        <p:spPr>
          <a:xfrm>
            <a:off x="381000" y="658865"/>
            <a:ext cx="1741488" cy="1716087"/>
          </a:xfrm>
          <a:prstGeom prst="rect">
            <a:avLst/>
          </a:prstGeom>
          <a:noFill/>
          <a:ln>
            <a:noFill/>
          </a:ln>
        </p:spPr>
      </p:pic>
      <p:pic>
        <p:nvPicPr>
          <p:cNvPr id="1700" name="Google Shape;1700;p53" descr="C:\Users\ADMIN\Desktop\crushed-ice-frame-white-background-5463669a2 (a2a).jpg"/>
          <p:cNvPicPr preferRelativeResize="0"/>
          <p:nvPr/>
        </p:nvPicPr>
        <p:blipFill rotWithShape="1">
          <a:blip r:embed="rId5">
            <a:alphaModFix/>
          </a:blip>
          <a:srcRect/>
          <a:stretch/>
        </p:blipFill>
        <p:spPr>
          <a:xfrm>
            <a:off x="2209801" y="405424"/>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01" name="Google Shape;1701;p53" descr="C:\Users\ADMIN\Desktop\crushed-ice-frame-white-background-5463669a2 (a2a).jpg"/>
          <p:cNvPicPr preferRelativeResize="0"/>
          <p:nvPr/>
        </p:nvPicPr>
        <p:blipFill rotWithShape="1">
          <a:blip r:embed="rId5">
            <a:alphaModFix/>
          </a:blip>
          <a:srcRect/>
          <a:stretch/>
        </p:blipFill>
        <p:spPr>
          <a:xfrm>
            <a:off x="2209826" y="2819425"/>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02" name="Google Shape;1702;p53"/>
          <p:cNvSpPr txBox="1"/>
          <p:nvPr/>
        </p:nvSpPr>
        <p:spPr>
          <a:xfrm>
            <a:off x="2362202" y="979604"/>
            <a:ext cx="5883275" cy="960883"/>
          </a:xfrm>
          <a:prstGeom prst="rect">
            <a:avLst/>
          </a:prstGeom>
          <a:noFill/>
          <a:ln>
            <a:noFill/>
          </a:ln>
        </p:spPr>
        <p:txBody>
          <a:bodyPr spcFirstLastPara="1" wrap="square" lIns="98150" tIns="49075" rIns="98150" bIns="49075" anchor="t" anchorCtr="0">
            <a:spAutoFit/>
          </a:bodyPr>
          <a:lstStyle/>
          <a:p>
            <a:pPr marL="0" marR="0" lvl="0" indent="0" algn="ctr" rtl="0">
              <a:spcBef>
                <a:spcPts val="0"/>
              </a:spcBef>
              <a:spcAft>
                <a:spcPts val="0"/>
              </a:spcAft>
              <a:buNone/>
            </a:pPr>
            <a:r>
              <a:rPr lang="en-US" sz="2800" b="1" dirty="0" err="1">
                <a:solidFill>
                  <a:schemeClr val="dk1"/>
                </a:solidFill>
                <a:latin typeface="Times New Roman"/>
                <a:ea typeface="Times New Roman"/>
                <a:cs typeface="Times New Roman"/>
                <a:sym typeface="Times New Roman"/>
              </a:rPr>
              <a:t>Câu</a:t>
            </a:r>
            <a:r>
              <a:rPr lang="en-US" sz="2800" b="1" dirty="0">
                <a:solidFill>
                  <a:schemeClr val="dk1"/>
                </a:solidFill>
                <a:latin typeface="Times New Roman"/>
                <a:ea typeface="Times New Roman"/>
                <a:cs typeface="Times New Roman"/>
                <a:sym typeface="Times New Roman"/>
              </a:rPr>
              <a:t> 2. </a:t>
            </a:r>
            <a:r>
              <a:rPr lang="en-US" sz="2800" b="1" dirty="0" err="1">
                <a:solidFill>
                  <a:schemeClr val="dk1"/>
                </a:solidFill>
                <a:latin typeface="Times New Roman"/>
                <a:ea typeface="Times New Roman"/>
                <a:cs typeface="Times New Roman"/>
                <a:sym typeface="Times New Roman"/>
              </a:rPr>
              <a:t>Trạng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ngữ</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thường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đứng</a:t>
            </a:r>
            <a:r>
              <a:rPr lang="en-US" sz="2800" b="1" dirty="0">
                <a:solidFill>
                  <a:schemeClr val="dk1"/>
                </a:solidFill>
                <a:latin typeface="Times New Roman"/>
                <a:ea typeface="Times New Roman"/>
                <a:cs typeface="Times New Roman"/>
                <a:sym typeface="Times New Roman"/>
              </a:rPr>
              <a:t> ở </a:t>
            </a:r>
            <a:r>
              <a:rPr lang="en-US" sz="2800" b="1" dirty="0" err="1">
                <a:solidFill>
                  <a:schemeClr val="dk1"/>
                </a:solidFill>
                <a:latin typeface="Times New Roman"/>
                <a:ea typeface="Times New Roman"/>
                <a:cs typeface="Times New Roman"/>
                <a:sym typeface="Times New Roman"/>
              </a:rPr>
              <a:t>vị</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trí</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nào</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trong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câu</a:t>
            </a:r>
            <a:r>
              <a:rPr lang="en-US" sz="2800" b="1" dirty="0">
                <a:solidFill>
                  <a:schemeClr val="dk1"/>
                </a:solidFill>
                <a:latin typeface="Times New Roman"/>
                <a:ea typeface="Times New Roman"/>
                <a:cs typeface="Times New Roman"/>
                <a:sym typeface="Times New Roman"/>
              </a:rPr>
              <a:t>?</a:t>
            </a:r>
            <a:endParaRPr sz="2800" dirty="0">
              <a:solidFill>
                <a:srgbClr val="0000FF"/>
              </a:solidFill>
              <a:latin typeface="Times New Roman"/>
              <a:ea typeface="Times New Roman"/>
              <a:cs typeface="Times New Roman"/>
              <a:sym typeface="Times New Roman"/>
            </a:endParaRPr>
          </a:p>
        </p:txBody>
      </p:sp>
      <p:sp>
        <p:nvSpPr>
          <p:cNvPr id="1703" name="Google Shape;1703;p53"/>
          <p:cNvSpPr txBox="1"/>
          <p:nvPr/>
        </p:nvSpPr>
        <p:spPr>
          <a:xfrm>
            <a:off x="2798789" y="3357571"/>
            <a:ext cx="5280025" cy="468440"/>
          </a:xfrm>
          <a:prstGeom prst="rect">
            <a:avLst/>
          </a:prstGeom>
          <a:noFill/>
          <a:ln>
            <a:noFill/>
          </a:ln>
        </p:spPr>
        <p:txBody>
          <a:bodyPr spcFirstLastPara="1" wrap="square" lIns="98150" tIns="49075" rIns="98150" bIns="49075" anchor="t" anchorCtr="0">
            <a:spAutoFit/>
          </a:bodyPr>
          <a:lstStyle/>
          <a:p>
            <a:pPr marL="0" marR="0" lvl="0" indent="0" algn="ctr" rtl="0">
              <a:spcBef>
                <a:spcPts val="0"/>
              </a:spcBef>
              <a:spcAft>
                <a:spcPts val="0"/>
              </a:spcAft>
              <a:buNone/>
            </a:pPr>
            <a:r>
              <a:rPr lang="en-US" sz="2400" dirty="0" err="1">
                <a:solidFill>
                  <a:srgbClr val="0000FF"/>
                </a:solidFill>
                <a:latin typeface="Times New Roman"/>
                <a:cs typeface="Times New Roman"/>
                <a:sym typeface="Times New Roman"/>
              </a:rPr>
              <a:t>Đầu</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câu</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giữa</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câu</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cuối</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câu</a:t>
            </a:r>
            <a:r>
              <a:rPr lang="en-US" sz="2400" dirty="0">
                <a:solidFill>
                  <a:srgbClr val="0000FF"/>
                </a:solidFill>
                <a:latin typeface="Times New Roman"/>
                <a:cs typeface="Times New Roman"/>
                <a:sym typeface="Times New Roman"/>
              </a:rPr>
              <a:t>.</a:t>
            </a:r>
            <a:endParaRPr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0"/>
                                        </p:tgtEl>
                                        <p:attrNameLst>
                                          <p:attrName>style.visibility</p:attrName>
                                        </p:attrNameLst>
                                      </p:cBhvr>
                                      <p:to>
                                        <p:strVal val="visible"/>
                                      </p:to>
                                    </p:set>
                                    <p:animEffect transition="in" filter="fade">
                                      <p:cBhvr>
                                        <p:cTn id="7" dur="1000"/>
                                        <p:tgtEl>
                                          <p:spTgt spid="1700"/>
                                        </p:tgtEl>
                                      </p:cBhvr>
                                    </p:animEffect>
                                  </p:childTnLst>
                                </p:cTn>
                              </p:par>
                              <p:par>
                                <p:cTn id="8" presetID="10" presetClass="entr" presetSubtype="0" fill="hold" nodeType="withEffect">
                                  <p:stCondLst>
                                    <p:cond delay="0"/>
                                  </p:stCondLst>
                                  <p:childTnLst>
                                    <p:set>
                                      <p:cBhvr>
                                        <p:cTn id="9" dur="1" fill="hold">
                                          <p:stCondLst>
                                            <p:cond delay="0"/>
                                          </p:stCondLst>
                                        </p:cTn>
                                        <p:tgtEl>
                                          <p:spTgt spid="1702"/>
                                        </p:tgtEl>
                                        <p:attrNameLst>
                                          <p:attrName>style.visibility</p:attrName>
                                        </p:attrNameLst>
                                      </p:cBhvr>
                                      <p:to>
                                        <p:strVal val="visible"/>
                                      </p:to>
                                    </p:set>
                                    <p:animEffect transition="in" filter="fade">
                                      <p:cBhvr>
                                        <p:cTn id="10" dur="1000"/>
                                        <p:tgtEl>
                                          <p:spTgt spid="170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01"/>
                                        </p:tgtEl>
                                        <p:attrNameLst>
                                          <p:attrName>style.visibility</p:attrName>
                                        </p:attrNameLst>
                                      </p:cBhvr>
                                      <p:to>
                                        <p:strVal val="visible"/>
                                      </p:to>
                                    </p:set>
                                    <p:animEffect transition="in" filter="fade">
                                      <p:cBhvr>
                                        <p:cTn id="15" dur="500"/>
                                        <p:tgtEl>
                                          <p:spTgt spid="1701"/>
                                        </p:tgtEl>
                                      </p:cBhvr>
                                    </p:animEffect>
                                  </p:childTnLst>
                                </p:cTn>
                              </p:par>
                              <p:par>
                                <p:cTn id="16" presetID="10" presetClass="entr" presetSubtype="0" fill="hold" nodeType="withEffect">
                                  <p:stCondLst>
                                    <p:cond delay="0"/>
                                  </p:stCondLst>
                                  <p:childTnLst>
                                    <p:set>
                                      <p:cBhvr>
                                        <p:cTn id="17" dur="1" fill="hold">
                                          <p:stCondLst>
                                            <p:cond delay="0"/>
                                          </p:stCondLst>
                                        </p:cTn>
                                        <p:tgtEl>
                                          <p:spTgt spid="1703"/>
                                        </p:tgtEl>
                                        <p:attrNameLst>
                                          <p:attrName>style.visibility</p:attrName>
                                        </p:attrNameLst>
                                      </p:cBhvr>
                                      <p:to>
                                        <p:strVal val="visible"/>
                                      </p:to>
                                    </p:set>
                                    <p:animEffect transition="in" filter="fade">
                                      <p:cBhvr>
                                        <p:cTn id="18" dur="500"/>
                                        <p:tgtEl>
                                          <p:spTgt spid="1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07"/>
        <p:cNvGrpSpPr/>
        <p:nvPr/>
      </p:nvGrpSpPr>
      <p:grpSpPr>
        <a:xfrm>
          <a:off x="0" y="0"/>
          <a:ext cx="0" cy="0"/>
          <a:chOff x="0" y="0"/>
          <a:chExt cx="0" cy="0"/>
        </a:xfrm>
      </p:grpSpPr>
      <p:pic>
        <p:nvPicPr>
          <p:cNvPr id="1708" name="Google Shape;1708;p54" descr="C:\Users\ADMIN\Desktop\Untitlead (7).png"/>
          <p:cNvPicPr preferRelativeResize="0"/>
          <p:nvPr/>
        </p:nvPicPr>
        <p:blipFill rotWithShape="1">
          <a:blip r:embed="rId3">
            <a:alphaModFix/>
          </a:blip>
          <a:srcRect/>
          <a:stretch/>
        </p:blipFill>
        <p:spPr>
          <a:xfrm>
            <a:off x="422283" y="2971804"/>
            <a:ext cx="1700213" cy="1724025"/>
          </a:xfrm>
          <a:prstGeom prst="rect">
            <a:avLst/>
          </a:prstGeom>
          <a:noFill/>
          <a:ln>
            <a:noFill/>
          </a:ln>
        </p:spPr>
      </p:pic>
      <p:pic>
        <p:nvPicPr>
          <p:cNvPr id="1709" name="Google Shape;1709;p54" descr="C:\Users\ADMIN\Desktop\Untitlead (3).png"/>
          <p:cNvPicPr preferRelativeResize="0"/>
          <p:nvPr/>
        </p:nvPicPr>
        <p:blipFill rotWithShape="1">
          <a:blip r:embed="rId4">
            <a:alphaModFix/>
          </a:blip>
          <a:srcRect/>
          <a:stretch/>
        </p:blipFill>
        <p:spPr>
          <a:xfrm>
            <a:off x="381000" y="658865"/>
            <a:ext cx="1741488" cy="1716087"/>
          </a:xfrm>
          <a:prstGeom prst="rect">
            <a:avLst/>
          </a:prstGeom>
          <a:noFill/>
          <a:ln>
            <a:noFill/>
          </a:ln>
        </p:spPr>
      </p:pic>
      <p:pic>
        <p:nvPicPr>
          <p:cNvPr id="1710" name="Google Shape;1710;p54" descr="C:\Users\ADMIN\Desktop\crushed-ice-frame-white-background-5463669a2 (a2a).jpg"/>
          <p:cNvPicPr preferRelativeResize="0"/>
          <p:nvPr/>
        </p:nvPicPr>
        <p:blipFill rotWithShape="1">
          <a:blip r:embed="rId5">
            <a:alphaModFix/>
          </a:blip>
          <a:srcRect/>
          <a:stretch/>
        </p:blipFill>
        <p:spPr>
          <a:xfrm>
            <a:off x="2209801" y="405414"/>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11" name="Google Shape;1711;p54" descr="C:\Users\ADMIN\Desktop\crushed-ice-frame-white-background-5463669a2 (a2a).jpg"/>
          <p:cNvPicPr preferRelativeResize="0"/>
          <p:nvPr/>
        </p:nvPicPr>
        <p:blipFill rotWithShape="1">
          <a:blip r:embed="rId5">
            <a:alphaModFix/>
          </a:blip>
          <a:srcRect/>
          <a:stretch/>
        </p:blipFill>
        <p:spPr>
          <a:xfrm>
            <a:off x="2209817" y="2819415"/>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12" name="Google Shape;1712;p54"/>
          <p:cNvSpPr txBox="1"/>
          <p:nvPr/>
        </p:nvSpPr>
        <p:spPr>
          <a:xfrm>
            <a:off x="1905000" y="838241"/>
            <a:ext cx="6934200" cy="837873"/>
          </a:xfrm>
          <a:prstGeom prst="rect">
            <a:avLst/>
          </a:prstGeom>
          <a:noFill/>
          <a:ln>
            <a:noFill/>
          </a:ln>
        </p:spPr>
        <p:txBody>
          <a:bodyPr spcFirstLastPara="1" wrap="square" lIns="98275" tIns="49125" rIns="98275" bIns="49125" anchor="t" anchorCtr="0">
            <a:spAutoFit/>
          </a:bodyPr>
          <a:lstStyle/>
          <a:p>
            <a:pPr lvl="0" algn="ct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Câu</a:t>
            </a:r>
            <a:r>
              <a:rPr lang="en-US" sz="2400" b="1" dirty="0">
                <a:solidFill>
                  <a:schemeClr val="dk1"/>
                </a:solidFill>
                <a:latin typeface="Times New Roman"/>
                <a:ea typeface="Times New Roman"/>
                <a:cs typeface="Times New Roman"/>
                <a:sym typeface="Times New Roman"/>
              </a:rPr>
              <a:t>  3. </a:t>
            </a:r>
            <a:r>
              <a:rPr lang="en-US" sz="2400" b="1" dirty="0" err="1">
                <a:solidFill>
                  <a:schemeClr val="dk1"/>
                </a:solidFill>
                <a:latin typeface="Times New Roman"/>
                <a:ea typeface="Times New Roman"/>
                <a:cs typeface="Times New Roman"/>
                <a:sym typeface="Times New Roman"/>
              </a:rPr>
              <a:t>Thêm</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trạng</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ngữ</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vào</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câu</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văn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sau</a:t>
            </a:r>
            <a:r>
              <a:rPr lang="en-US" sz="2400" b="1" dirty="0">
                <a:solidFill>
                  <a:schemeClr val="dk1"/>
                </a:solidFill>
                <a:latin typeface="Times New Roman"/>
                <a:ea typeface="Times New Roman"/>
                <a:cs typeface="Times New Roman"/>
                <a:sym typeface="Times New Roman"/>
              </a:rPr>
              <a:t>: </a:t>
            </a:r>
          </a:p>
          <a:p>
            <a:pPr lvl="0" algn="ctr"/>
            <a:r>
              <a:rPr lang="en-US" sz="2400" b="1" dirty="0">
                <a:solidFill>
                  <a:schemeClr val="dk1"/>
                </a:solidFill>
                <a:latin typeface="Times New Roman"/>
                <a:ea typeface="Times New Roman"/>
                <a:cs typeface="Times New Roman"/>
                <a:sym typeface="Times New Roman"/>
              </a:rPr>
              <a:t>S</a:t>
            </a:r>
            <a:r>
              <a:rPr lang="vi-VN" sz="2400" b="1" dirty="0">
                <a:solidFill>
                  <a:schemeClr val="dk1"/>
                </a:solidFill>
                <a:latin typeface="Times New Roman"/>
                <a:ea typeface="Times New Roman"/>
                <a:cs typeface="Times New Roman"/>
                <a:sym typeface="Times New Roman"/>
              </a:rPr>
              <a:t>ân trường lúc nào cũng sạch sẽ.</a:t>
            </a:r>
            <a:endParaRPr sz="2400" dirty="0">
              <a:solidFill>
                <a:srgbClr val="0000FF"/>
              </a:solidFill>
              <a:latin typeface="Times New Roman"/>
              <a:ea typeface="Times New Roman"/>
              <a:cs typeface="Times New Roman"/>
              <a:sym typeface="Times New Roman"/>
            </a:endParaRPr>
          </a:p>
        </p:txBody>
      </p:sp>
      <p:sp>
        <p:nvSpPr>
          <p:cNvPr id="1713" name="Google Shape;1713;p54"/>
          <p:cNvSpPr txBox="1"/>
          <p:nvPr/>
        </p:nvSpPr>
        <p:spPr>
          <a:xfrm>
            <a:off x="3195961" y="3429000"/>
            <a:ext cx="4674356" cy="837873"/>
          </a:xfrm>
          <a:prstGeom prst="rect">
            <a:avLst/>
          </a:prstGeom>
          <a:noFill/>
          <a:ln>
            <a:noFill/>
          </a:ln>
        </p:spPr>
        <p:txBody>
          <a:bodyPr spcFirstLastPara="1" wrap="square" lIns="98275" tIns="49125" rIns="98275" bIns="49125" anchor="t" anchorCtr="0">
            <a:spAutoFit/>
          </a:bodyPr>
          <a:lstStyle/>
          <a:p>
            <a:pPr marL="0" marR="0" lvl="0" indent="0" algn="ctr" rtl="0">
              <a:spcBef>
                <a:spcPts val="0"/>
              </a:spcBef>
              <a:spcAft>
                <a:spcPts val="0"/>
              </a:spcAft>
              <a:buNone/>
            </a:pPr>
            <a:r>
              <a:rPr lang="en-US" sz="2400" dirty="0" err="1">
                <a:solidFill>
                  <a:srgbClr val="0000FF"/>
                </a:solidFill>
                <a:latin typeface="Times New Roman"/>
                <a:cs typeface="Times New Roman"/>
                <a:sym typeface="Times New Roman"/>
              </a:rPr>
              <a:t>Sân</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trường</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lúc</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nào</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cũng</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sạch</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sẽ</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nhờ</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cô</a:t>
            </a:r>
            <a:r>
              <a:rPr lang="en-US" sz="2400" dirty="0">
                <a:solidFill>
                  <a:srgbClr val="0000FF"/>
                </a:solidFill>
                <a:latin typeface="Times New Roman"/>
                <a:cs typeface="Times New Roman"/>
                <a:sym typeface="Times New Roman"/>
              </a:rPr>
              <a:t> lao </a:t>
            </a:r>
            <a:r>
              <a:rPr lang="en-US" sz="2400" dirty="0" err="1">
                <a:solidFill>
                  <a:srgbClr val="0000FF"/>
                </a:solidFill>
                <a:latin typeface="Times New Roman"/>
                <a:cs typeface="Times New Roman"/>
                <a:sym typeface="Times New Roman"/>
              </a:rPr>
              <a:t>công</a:t>
            </a:r>
            <a:r>
              <a:rPr lang="en-US" sz="2400" dirty="0">
                <a:solidFill>
                  <a:srgbClr val="0000FF"/>
                </a:solidFill>
                <a:latin typeface="Times New Roman"/>
                <a:cs typeface="Times New Roman"/>
                <a:sym typeface="Times New Roman"/>
              </a:rPr>
              <a:t>.</a:t>
            </a:r>
            <a:endParaRPr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0"/>
                                        </p:tgtEl>
                                        <p:attrNameLst>
                                          <p:attrName>style.visibility</p:attrName>
                                        </p:attrNameLst>
                                      </p:cBhvr>
                                      <p:to>
                                        <p:strVal val="visible"/>
                                      </p:to>
                                    </p:set>
                                    <p:animEffect transition="in" filter="fade">
                                      <p:cBhvr>
                                        <p:cTn id="7" dur="1000"/>
                                        <p:tgtEl>
                                          <p:spTgt spid="1710"/>
                                        </p:tgtEl>
                                      </p:cBhvr>
                                    </p:animEffect>
                                  </p:childTnLst>
                                </p:cTn>
                              </p:par>
                              <p:par>
                                <p:cTn id="8" presetID="10" presetClass="entr" presetSubtype="0" fill="hold" nodeType="withEffect">
                                  <p:stCondLst>
                                    <p:cond delay="0"/>
                                  </p:stCondLst>
                                  <p:childTnLst>
                                    <p:set>
                                      <p:cBhvr>
                                        <p:cTn id="9" dur="1" fill="hold">
                                          <p:stCondLst>
                                            <p:cond delay="0"/>
                                          </p:stCondLst>
                                        </p:cTn>
                                        <p:tgtEl>
                                          <p:spTgt spid="1712"/>
                                        </p:tgtEl>
                                        <p:attrNameLst>
                                          <p:attrName>style.visibility</p:attrName>
                                        </p:attrNameLst>
                                      </p:cBhvr>
                                      <p:to>
                                        <p:strVal val="visible"/>
                                      </p:to>
                                    </p:set>
                                    <p:animEffect transition="in" filter="fade">
                                      <p:cBhvr>
                                        <p:cTn id="10" dur="1000"/>
                                        <p:tgtEl>
                                          <p:spTgt spid="17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11"/>
                                        </p:tgtEl>
                                        <p:attrNameLst>
                                          <p:attrName>style.visibility</p:attrName>
                                        </p:attrNameLst>
                                      </p:cBhvr>
                                      <p:to>
                                        <p:strVal val="visible"/>
                                      </p:to>
                                    </p:set>
                                    <p:animEffect transition="in" filter="fade">
                                      <p:cBhvr>
                                        <p:cTn id="15" dur="500"/>
                                        <p:tgtEl>
                                          <p:spTgt spid="1711"/>
                                        </p:tgtEl>
                                      </p:cBhvr>
                                    </p:animEffect>
                                  </p:childTnLst>
                                </p:cTn>
                              </p:par>
                              <p:par>
                                <p:cTn id="16" presetID="10" presetClass="entr" presetSubtype="0" fill="hold" nodeType="withEffect">
                                  <p:stCondLst>
                                    <p:cond delay="0"/>
                                  </p:stCondLst>
                                  <p:childTnLst>
                                    <p:set>
                                      <p:cBhvr>
                                        <p:cTn id="17" dur="1" fill="hold">
                                          <p:stCondLst>
                                            <p:cond delay="0"/>
                                          </p:stCondLst>
                                        </p:cTn>
                                        <p:tgtEl>
                                          <p:spTgt spid="1713"/>
                                        </p:tgtEl>
                                        <p:attrNameLst>
                                          <p:attrName>style.visibility</p:attrName>
                                        </p:attrNameLst>
                                      </p:cBhvr>
                                      <p:to>
                                        <p:strVal val="visible"/>
                                      </p:to>
                                    </p:set>
                                    <p:animEffect transition="in" filter="fade">
                                      <p:cBhvr>
                                        <p:cTn id="18" dur="500"/>
                                        <p:tgtEl>
                                          <p:spTgt spid="1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pic>
        <p:nvPicPr>
          <p:cNvPr id="1718" name="Google Shape;1718;p55" descr="C:\Users\ADMIN\Desktop\Untitlead (7).png"/>
          <p:cNvPicPr preferRelativeResize="0"/>
          <p:nvPr/>
        </p:nvPicPr>
        <p:blipFill rotWithShape="1">
          <a:blip r:embed="rId3">
            <a:alphaModFix/>
          </a:blip>
          <a:srcRect/>
          <a:stretch/>
        </p:blipFill>
        <p:spPr>
          <a:xfrm>
            <a:off x="422283" y="2971804"/>
            <a:ext cx="1700213" cy="1724025"/>
          </a:xfrm>
          <a:prstGeom prst="rect">
            <a:avLst/>
          </a:prstGeom>
          <a:noFill/>
          <a:ln>
            <a:noFill/>
          </a:ln>
        </p:spPr>
      </p:pic>
      <p:pic>
        <p:nvPicPr>
          <p:cNvPr id="1719" name="Google Shape;1719;p55" descr="C:\Users\ADMIN\Desktop\Untitlead (3).png"/>
          <p:cNvPicPr preferRelativeResize="0"/>
          <p:nvPr/>
        </p:nvPicPr>
        <p:blipFill rotWithShape="1">
          <a:blip r:embed="rId4">
            <a:alphaModFix/>
          </a:blip>
          <a:srcRect/>
          <a:stretch/>
        </p:blipFill>
        <p:spPr>
          <a:xfrm>
            <a:off x="381000" y="658865"/>
            <a:ext cx="1741488" cy="1716087"/>
          </a:xfrm>
          <a:prstGeom prst="rect">
            <a:avLst/>
          </a:prstGeom>
          <a:noFill/>
          <a:ln>
            <a:noFill/>
          </a:ln>
        </p:spPr>
      </p:pic>
      <p:pic>
        <p:nvPicPr>
          <p:cNvPr id="1720" name="Google Shape;1720;p55" descr="C:\Users\ADMIN\Desktop\crushed-ice-frame-white-background-5463669a2 (a2a).jpg"/>
          <p:cNvPicPr preferRelativeResize="0"/>
          <p:nvPr/>
        </p:nvPicPr>
        <p:blipFill rotWithShape="1">
          <a:blip r:embed="rId5">
            <a:alphaModFix/>
          </a:blip>
          <a:srcRect/>
          <a:stretch/>
        </p:blipFill>
        <p:spPr>
          <a:xfrm>
            <a:off x="2209801" y="405403"/>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21" name="Google Shape;1721;p55" descr="C:\Users\ADMIN\Desktop\crushed-ice-frame-white-background-5463669a2 (a2a).jpg"/>
          <p:cNvPicPr preferRelativeResize="0"/>
          <p:nvPr/>
        </p:nvPicPr>
        <p:blipFill rotWithShape="1">
          <a:blip r:embed="rId5">
            <a:alphaModFix/>
          </a:blip>
          <a:srcRect/>
          <a:stretch/>
        </p:blipFill>
        <p:spPr>
          <a:xfrm>
            <a:off x="2209805" y="2819404"/>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22" name="Google Shape;1722;p55"/>
          <p:cNvSpPr txBox="1"/>
          <p:nvPr/>
        </p:nvSpPr>
        <p:spPr>
          <a:xfrm>
            <a:off x="2880766" y="851490"/>
            <a:ext cx="5147775" cy="1761405"/>
          </a:xfrm>
          <a:prstGeom prst="rect">
            <a:avLst/>
          </a:prstGeom>
          <a:noFill/>
          <a:ln>
            <a:noFill/>
          </a:ln>
        </p:spPr>
        <p:txBody>
          <a:bodyPr spcFirstLastPara="1" wrap="square" lIns="98425" tIns="49225" rIns="98425" bIns="49225" anchor="t" anchorCtr="0">
            <a:spAutoFit/>
          </a:bodyPr>
          <a:lstStyle/>
          <a:p>
            <a:pPr lvl="0" algn="ct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 5. </a:t>
            </a:r>
            <a:r>
              <a:rPr lang="en-US" sz="2000" b="1" dirty="0" err="1">
                <a:solidFill>
                  <a:schemeClr val="dk1"/>
                </a:solidFill>
                <a:latin typeface="Times New Roman"/>
                <a:ea typeface="Times New Roman"/>
                <a:cs typeface="Times New Roman"/>
                <a:sym typeface="Times New Roman"/>
              </a:rPr>
              <a:t>Chỉ</a:t>
            </a:r>
            <a:r>
              <a:rPr lang="en-US" sz="2000" b="1" dirty="0">
                <a:solidFill>
                  <a:schemeClr val="dk1"/>
                </a:solidFill>
                <a:latin typeface="Times New Roman"/>
                <a:ea typeface="Times New Roman"/>
                <a:cs typeface="Times New Roman"/>
                <a:sym typeface="Times New Roman"/>
              </a:rPr>
              <a:t> ra </a:t>
            </a:r>
            <a:r>
              <a:rPr lang="en-US" sz="2000" b="1" dirty="0" err="1">
                <a:solidFill>
                  <a:schemeClr val="dk1"/>
                </a:solidFill>
                <a:latin typeface="Times New Roman"/>
                <a:ea typeface="Times New Roman"/>
                <a:cs typeface="Times New Roman"/>
                <a:sym typeface="Times New Roman"/>
              </a:rPr>
              <a:t>trạng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ngữ</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trong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văn</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sau</a:t>
            </a:r>
            <a:r>
              <a:rPr lang="en-US" sz="2000" b="1" dirty="0">
                <a:solidFill>
                  <a:schemeClr val="dk1"/>
                </a:solidFill>
                <a:latin typeface="Times New Roman"/>
                <a:ea typeface="Times New Roman"/>
                <a:cs typeface="Times New Roman"/>
                <a:sym typeface="Times New Roman"/>
              </a:rPr>
              <a:t>: </a:t>
            </a:r>
            <a:r>
              <a:rPr lang="vi-VN" sz="2000" b="1" dirty="0">
                <a:solidFill>
                  <a:schemeClr val="dk1"/>
                </a:solidFill>
                <a:latin typeface="Times New Roman"/>
                <a:ea typeface="Times New Roman"/>
                <a:cs typeface="Times New Roman"/>
                <a:sym typeface="Times New Roman"/>
              </a:rPr>
              <a:t>Ngày qua, trong sương thu ẩm ướt vào mưa rây bụi mùa đông, những chùm hoa khép miệng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bắt</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đầu</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kết</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trái</a:t>
            </a:r>
            <a:r>
              <a:rPr lang="en-US" sz="2000" b="1" dirty="0">
                <a:solidFill>
                  <a:schemeClr val="dk1"/>
                </a:solidFill>
                <a:latin typeface="Times New Roman"/>
                <a:ea typeface="Times New Roman"/>
                <a:cs typeface="Times New Roman"/>
                <a:sym typeface="Times New Roman"/>
              </a:rPr>
              <a:t>.</a:t>
            </a:r>
            <a:endParaRPr lang="vi-VN" sz="2000" b="1" dirty="0">
              <a:solidFill>
                <a:schemeClr val="dk1"/>
              </a:solidFill>
              <a:latin typeface="Times New Roman"/>
              <a:ea typeface="Times New Roman"/>
              <a:cs typeface="Times New Roman"/>
              <a:sym typeface="Times New Roman"/>
            </a:endParaRPr>
          </a:p>
          <a:p>
            <a:pPr lvl="0" algn="ctr"/>
            <a:endParaRPr lang="vi-VN" sz="2800" b="1" dirty="0">
              <a:solidFill>
                <a:schemeClr val="dk1"/>
              </a:solidFill>
              <a:latin typeface="Times New Roman"/>
              <a:ea typeface="Times New Roman"/>
              <a:cs typeface="Times New Roman"/>
              <a:sym typeface="Times New Roman"/>
            </a:endParaRPr>
          </a:p>
        </p:txBody>
      </p:sp>
      <p:sp>
        <p:nvSpPr>
          <p:cNvPr id="1723" name="Google Shape;1723;p55"/>
          <p:cNvSpPr txBox="1"/>
          <p:nvPr/>
        </p:nvSpPr>
        <p:spPr>
          <a:xfrm>
            <a:off x="2779713" y="3429065"/>
            <a:ext cx="5337175" cy="838075"/>
          </a:xfrm>
          <a:prstGeom prst="rect">
            <a:avLst/>
          </a:prstGeom>
          <a:noFill/>
          <a:ln>
            <a:noFill/>
          </a:ln>
        </p:spPr>
        <p:txBody>
          <a:bodyPr spcFirstLastPara="1" wrap="square" lIns="98425" tIns="49225" rIns="98425" bIns="49225" anchor="t" anchorCtr="0">
            <a:spAutoFit/>
          </a:bodyPr>
          <a:lstStyle/>
          <a:p>
            <a:pPr marL="0" marR="0" lvl="0" indent="0" algn="ctr" rtl="0">
              <a:spcBef>
                <a:spcPts val="0"/>
              </a:spcBef>
              <a:spcAft>
                <a:spcPts val="0"/>
              </a:spcAft>
              <a:buNone/>
            </a:pPr>
            <a:r>
              <a:rPr lang="en-US" sz="2400" dirty="0" err="1">
                <a:solidFill>
                  <a:schemeClr val="dk1"/>
                </a:solidFill>
                <a:latin typeface="Times New Roman"/>
                <a:ea typeface="Times New Roman"/>
                <a:cs typeface="Times New Roman"/>
                <a:sym typeface="Times New Roman"/>
              </a:rPr>
              <a:t>Ngày</a:t>
            </a:r>
            <a:r>
              <a:rPr lang="en-US" sz="2400" dirty="0">
                <a:solidFill>
                  <a:schemeClr val="dk1"/>
                </a:solidFill>
                <a:latin typeface="Times New Roman"/>
                <a:ea typeface="Times New Roman"/>
                <a:cs typeface="Times New Roman"/>
                <a:sym typeface="Times New Roman"/>
              </a:rPr>
              <a:t> qua, </a:t>
            </a:r>
            <a:r>
              <a:rPr lang="en-US" sz="2400" dirty="0" err="1">
                <a:solidFill>
                  <a:schemeClr val="dk1"/>
                </a:solidFill>
                <a:latin typeface="Times New Roman"/>
                <a:ea typeface="Times New Roman"/>
                <a:cs typeface="Times New Roman"/>
                <a:sym typeface="Times New Roman"/>
              </a:rPr>
              <a:t>trong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sương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thu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ẩm</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ướt</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vào</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mưa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rây</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bụi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mùa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đông</a:t>
            </a:r>
            <a:r>
              <a:rPr lang="en-US" sz="2400" dirty="0">
                <a:solidFill>
                  <a:schemeClr val="dk1"/>
                </a:solidFill>
                <a:latin typeface="Times New Roman"/>
                <a:ea typeface="Times New Roman"/>
                <a:cs typeface="Times New Roman"/>
                <a:sym typeface="Times New Roman"/>
              </a:rPr>
              <a:t>.</a:t>
            </a:r>
            <a:endParaRPr sz="2400" dirty="0">
              <a:solidFill>
                <a:srgbClr val="0000FF"/>
              </a:solidFill>
              <a:latin typeface="Times New Roman"/>
              <a:ea typeface="Times New Roman"/>
              <a:cs typeface="Times New Roman"/>
              <a:sym typeface="Times New Roman"/>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
                                        </p:tgtEl>
                                        <p:attrNameLst>
                                          <p:attrName>style.visibility</p:attrName>
                                        </p:attrNameLst>
                                      </p:cBhvr>
                                      <p:to>
                                        <p:strVal val="visible"/>
                                      </p:to>
                                    </p:set>
                                    <p:animEffect transition="in" filter="fade">
                                      <p:cBhvr>
                                        <p:cTn id="7" dur="1000"/>
                                        <p:tgtEl>
                                          <p:spTgt spid="1720"/>
                                        </p:tgtEl>
                                      </p:cBhvr>
                                    </p:animEffect>
                                  </p:childTnLst>
                                </p:cTn>
                              </p:par>
                              <p:par>
                                <p:cTn id="8" presetID="10" presetClass="entr" presetSubtype="0" fill="hold" nodeType="withEffect">
                                  <p:stCondLst>
                                    <p:cond delay="0"/>
                                  </p:stCondLst>
                                  <p:childTnLst>
                                    <p:set>
                                      <p:cBhvr>
                                        <p:cTn id="9" dur="1" fill="hold">
                                          <p:stCondLst>
                                            <p:cond delay="0"/>
                                          </p:stCondLst>
                                        </p:cTn>
                                        <p:tgtEl>
                                          <p:spTgt spid="1722"/>
                                        </p:tgtEl>
                                        <p:attrNameLst>
                                          <p:attrName>style.visibility</p:attrName>
                                        </p:attrNameLst>
                                      </p:cBhvr>
                                      <p:to>
                                        <p:strVal val="visible"/>
                                      </p:to>
                                    </p:set>
                                    <p:animEffect transition="in" filter="fade">
                                      <p:cBhvr>
                                        <p:cTn id="10" dur="1000"/>
                                        <p:tgtEl>
                                          <p:spTgt spid="17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21"/>
                                        </p:tgtEl>
                                        <p:attrNameLst>
                                          <p:attrName>style.visibility</p:attrName>
                                        </p:attrNameLst>
                                      </p:cBhvr>
                                      <p:to>
                                        <p:strVal val="visible"/>
                                      </p:to>
                                    </p:set>
                                    <p:animEffect transition="in" filter="fade">
                                      <p:cBhvr>
                                        <p:cTn id="15" dur="500"/>
                                        <p:tgtEl>
                                          <p:spTgt spid="1721"/>
                                        </p:tgtEl>
                                      </p:cBhvr>
                                    </p:animEffect>
                                  </p:childTnLst>
                                </p:cTn>
                              </p:par>
                              <p:par>
                                <p:cTn id="16" presetID="10" presetClass="entr" presetSubtype="0" fill="hold" nodeType="withEffect">
                                  <p:stCondLst>
                                    <p:cond delay="0"/>
                                  </p:stCondLst>
                                  <p:childTnLst>
                                    <p:set>
                                      <p:cBhvr>
                                        <p:cTn id="17" dur="1" fill="hold">
                                          <p:stCondLst>
                                            <p:cond delay="0"/>
                                          </p:stCondLst>
                                        </p:cTn>
                                        <p:tgtEl>
                                          <p:spTgt spid="1723"/>
                                        </p:tgtEl>
                                        <p:attrNameLst>
                                          <p:attrName>style.visibility</p:attrName>
                                        </p:attrNameLst>
                                      </p:cBhvr>
                                      <p:to>
                                        <p:strVal val="visible"/>
                                      </p:to>
                                    </p:set>
                                    <p:animEffect transition="in" filter="fade">
                                      <p:cBhvr>
                                        <p:cTn id="18" dur="500"/>
                                        <p:tgtEl>
                                          <p:spTgt spid="1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pic>
        <p:nvPicPr>
          <p:cNvPr id="1031" name="Google Shape;1031;p11"/>
          <p:cNvPicPr preferRelativeResize="0"/>
          <p:nvPr/>
        </p:nvPicPr>
        <p:blipFill rotWithShape="1">
          <a:blip r:embed="rId3">
            <a:alphaModFix/>
          </a:blip>
          <a:srcRect l="68030" r="14999" b="54204"/>
          <a:stretch/>
        </p:blipFill>
        <p:spPr>
          <a:xfrm>
            <a:off x="7892249" y="5752729"/>
            <a:ext cx="1523556" cy="1039549"/>
          </a:xfrm>
          <a:prstGeom prst="rect">
            <a:avLst/>
          </a:prstGeom>
          <a:noFill/>
          <a:ln>
            <a:noFill/>
          </a:ln>
        </p:spPr>
      </p:pic>
      <p:pic>
        <p:nvPicPr>
          <p:cNvPr id="1032" name="Google Shape;1032;p11"/>
          <p:cNvPicPr preferRelativeResize="0"/>
          <p:nvPr/>
        </p:nvPicPr>
        <p:blipFill rotWithShape="1">
          <a:blip r:embed="rId4">
            <a:alphaModFix/>
          </a:blip>
          <a:srcRect l="83658" t="36888" b="49777"/>
          <a:stretch/>
        </p:blipFill>
        <p:spPr>
          <a:xfrm>
            <a:off x="114460" y="480442"/>
            <a:ext cx="840545" cy="914400"/>
          </a:xfrm>
          <a:prstGeom prst="rect">
            <a:avLst/>
          </a:prstGeom>
          <a:noFill/>
          <a:ln>
            <a:noFill/>
          </a:ln>
        </p:spPr>
      </p:pic>
      <p:pic>
        <p:nvPicPr>
          <p:cNvPr id="1033" name="Google Shape;1033;p11"/>
          <p:cNvPicPr preferRelativeResize="0"/>
          <p:nvPr/>
        </p:nvPicPr>
        <p:blipFill rotWithShape="1">
          <a:blip r:embed="rId4">
            <a:alphaModFix/>
          </a:blip>
          <a:srcRect l="83658" t="36888" b="49777"/>
          <a:stretch/>
        </p:blipFill>
        <p:spPr>
          <a:xfrm>
            <a:off x="7620026" y="488658"/>
            <a:ext cx="840545" cy="914400"/>
          </a:xfrm>
          <a:prstGeom prst="rect">
            <a:avLst/>
          </a:prstGeom>
          <a:noFill/>
          <a:ln>
            <a:noFill/>
          </a:ln>
        </p:spPr>
      </p:pic>
      <p:pic>
        <p:nvPicPr>
          <p:cNvPr id="1034" name="Google Shape;1034;p11"/>
          <p:cNvPicPr preferRelativeResize="0"/>
          <p:nvPr/>
        </p:nvPicPr>
        <p:blipFill rotWithShape="1">
          <a:blip r:embed="rId3">
            <a:alphaModFix/>
          </a:blip>
          <a:srcRect l="12987" t="26830" r="75844" b="43247"/>
          <a:stretch/>
        </p:blipFill>
        <p:spPr>
          <a:xfrm>
            <a:off x="137405" y="1359308"/>
            <a:ext cx="842554" cy="862149"/>
          </a:xfrm>
          <a:prstGeom prst="rect">
            <a:avLst/>
          </a:prstGeom>
          <a:noFill/>
          <a:ln>
            <a:noFill/>
          </a:ln>
        </p:spPr>
      </p:pic>
      <p:pic>
        <p:nvPicPr>
          <p:cNvPr id="1035" name="Google Shape;1035;p11"/>
          <p:cNvPicPr preferRelativeResize="0"/>
          <p:nvPr/>
        </p:nvPicPr>
        <p:blipFill rotWithShape="1">
          <a:blip r:embed="rId3">
            <a:alphaModFix/>
          </a:blip>
          <a:srcRect l="59741" r="30649" b="68635"/>
          <a:stretch/>
        </p:blipFill>
        <p:spPr>
          <a:xfrm>
            <a:off x="8271504" y="494010"/>
            <a:ext cx="724989" cy="903696"/>
          </a:xfrm>
          <a:prstGeom prst="rect">
            <a:avLst/>
          </a:prstGeom>
          <a:noFill/>
          <a:ln>
            <a:noFill/>
          </a:ln>
        </p:spPr>
      </p:pic>
      <p:pic>
        <p:nvPicPr>
          <p:cNvPr id="1036" name="Google Shape;1036;p11"/>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037" name="Google Shape;1037;p11"/>
          <p:cNvPicPr preferRelativeResize="0"/>
          <p:nvPr/>
        </p:nvPicPr>
        <p:blipFill rotWithShape="1">
          <a:blip r:embed="rId3">
            <a:alphaModFix/>
          </a:blip>
          <a:srcRect l="63117" t="50406" r="27013" b="6978"/>
          <a:stretch/>
        </p:blipFill>
        <p:spPr>
          <a:xfrm>
            <a:off x="485745" y="573987"/>
            <a:ext cx="744583" cy="1227908"/>
          </a:xfrm>
          <a:prstGeom prst="rect">
            <a:avLst/>
          </a:prstGeom>
          <a:noFill/>
          <a:ln>
            <a:noFill/>
          </a:ln>
        </p:spPr>
      </p:pic>
      <p:pic>
        <p:nvPicPr>
          <p:cNvPr id="1038" name="Google Shape;1038;p11"/>
          <p:cNvPicPr preferRelativeResize="0"/>
          <p:nvPr/>
        </p:nvPicPr>
        <p:blipFill rotWithShape="1">
          <a:blip r:embed="rId3">
            <a:alphaModFix/>
          </a:blip>
          <a:srcRect l="59741" r="30649" b="68635"/>
          <a:stretch/>
        </p:blipFill>
        <p:spPr>
          <a:xfrm>
            <a:off x="3921248" y="5489372"/>
            <a:ext cx="724989" cy="903696"/>
          </a:xfrm>
          <a:prstGeom prst="rect">
            <a:avLst/>
          </a:prstGeom>
          <a:noFill/>
          <a:ln>
            <a:noFill/>
          </a:ln>
        </p:spPr>
      </p:pic>
      <p:pic>
        <p:nvPicPr>
          <p:cNvPr id="1039" name="Google Shape;1039;p11"/>
          <p:cNvPicPr preferRelativeResize="0"/>
          <p:nvPr/>
        </p:nvPicPr>
        <p:blipFill rotWithShape="1">
          <a:blip r:embed="rId3">
            <a:alphaModFix/>
          </a:blip>
          <a:srcRect l="12987" t="26830" r="75844" b="43247"/>
          <a:stretch/>
        </p:blipFill>
        <p:spPr>
          <a:xfrm>
            <a:off x="817748" y="398428"/>
            <a:ext cx="842554" cy="862149"/>
          </a:xfrm>
          <a:prstGeom prst="rect">
            <a:avLst/>
          </a:prstGeom>
          <a:noFill/>
          <a:ln>
            <a:noFill/>
          </a:ln>
        </p:spPr>
      </p:pic>
      <p:pic>
        <p:nvPicPr>
          <p:cNvPr id="1040" name="Google Shape;1040;p11"/>
          <p:cNvPicPr preferRelativeResize="0"/>
          <p:nvPr/>
        </p:nvPicPr>
        <p:blipFill rotWithShape="1">
          <a:blip r:embed="rId5">
            <a:alphaModFix/>
          </a:blip>
          <a:srcRect l="83658" t="36888" b="49777"/>
          <a:stretch/>
        </p:blipFill>
        <p:spPr>
          <a:xfrm>
            <a:off x="1400993" y="537476"/>
            <a:ext cx="518618" cy="564187"/>
          </a:xfrm>
          <a:prstGeom prst="rect">
            <a:avLst/>
          </a:prstGeom>
          <a:noFill/>
          <a:ln>
            <a:noFill/>
          </a:ln>
        </p:spPr>
      </p:pic>
      <p:pic>
        <p:nvPicPr>
          <p:cNvPr id="1041" name="Google Shape;1041;p11"/>
          <p:cNvPicPr preferRelativeResize="0"/>
          <p:nvPr/>
        </p:nvPicPr>
        <p:blipFill rotWithShape="1">
          <a:blip r:embed="rId3">
            <a:alphaModFix/>
          </a:blip>
          <a:srcRect l="59741" r="30649" b="68635"/>
          <a:stretch/>
        </p:blipFill>
        <p:spPr>
          <a:xfrm>
            <a:off x="7625544" y="625906"/>
            <a:ext cx="1176742" cy="1466804"/>
          </a:xfrm>
          <a:prstGeom prst="rect">
            <a:avLst/>
          </a:prstGeom>
          <a:noFill/>
          <a:ln>
            <a:noFill/>
          </a:ln>
        </p:spPr>
      </p:pic>
      <p:pic>
        <p:nvPicPr>
          <p:cNvPr id="1042" name="Google Shape;1042;p11"/>
          <p:cNvPicPr preferRelativeResize="0"/>
          <p:nvPr/>
        </p:nvPicPr>
        <p:blipFill rotWithShape="1">
          <a:blip r:embed="rId4">
            <a:alphaModFix/>
          </a:blip>
          <a:srcRect b="90000"/>
          <a:stretch/>
        </p:blipFill>
        <p:spPr>
          <a:xfrm rot="10800000">
            <a:off x="0" y="6136633"/>
            <a:ext cx="9144000" cy="685800"/>
          </a:xfrm>
          <a:prstGeom prst="rect">
            <a:avLst/>
          </a:prstGeom>
          <a:noFill/>
          <a:ln>
            <a:noFill/>
          </a:ln>
        </p:spPr>
      </p:pic>
      <p:graphicFrame>
        <p:nvGraphicFramePr>
          <p:cNvPr id="2" name="Table 1">
            <a:extLst>
              <a:ext uri="{FF2B5EF4-FFF2-40B4-BE49-F238E27FC236}">
                <a16:creationId xmlns:a16="http://schemas.microsoft.com/office/drawing/2014/main" id="{8C85B760-2C34-4AB1-9135-BED32B720252}"/>
              </a:ext>
            </a:extLst>
          </p:cNvPr>
          <p:cNvGraphicFramePr>
            <a:graphicFrameLocks noGrp="1"/>
          </p:cNvGraphicFramePr>
          <p:nvPr/>
        </p:nvGraphicFramePr>
        <p:xfrm>
          <a:off x="769385" y="1794203"/>
          <a:ext cx="7864613" cy="4074796"/>
        </p:xfrm>
        <a:graphic>
          <a:graphicData uri="http://schemas.openxmlformats.org/drawingml/2006/table">
            <a:tbl>
              <a:tblPr firstRow="1" firstCol="1" bandRow="1"/>
              <a:tblGrid>
                <a:gridCol w="2621538">
                  <a:extLst>
                    <a:ext uri="{9D8B030D-6E8A-4147-A177-3AD203B41FA5}">
                      <a16:colId xmlns:a16="http://schemas.microsoft.com/office/drawing/2014/main" val="2751670477"/>
                    </a:ext>
                  </a:extLst>
                </a:gridCol>
                <a:gridCol w="1862812">
                  <a:extLst>
                    <a:ext uri="{9D8B030D-6E8A-4147-A177-3AD203B41FA5}">
                      <a16:colId xmlns:a16="http://schemas.microsoft.com/office/drawing/2014/main" val="1614679331"/>
                    </a:ext>
                  </a:extLst>
                </a:gridCol>
                <a:gridCol w="3380263">
                  <a:extLst>
                    <a:ext uri="{9D8B030D-6E8A-4147-A177-3AD203B41FA5}">
                      <a16:colId xmlns:a16="http://schemas.microsoft.com/office/drawing/2014/main" val="4066222378"/>
                    </a:ext>
                  </a:extLst>
                </a:gridCol>
              </a:tblGrid>
              <a:tr h="330835">
                <a:tc>
                  <a:txBody>
                    <a:bodyPr/>
                    <a:lstStyle/>
                    <a:p>
                      <a:pPr algn="ctr">
                        <a:lnSpc>
                          <a:spcPct val="150000"/>
                        </a:lnSpc>
                        <a:spcAft>
                          <a:spcPts val="0"/>
                        </a:spcAft>
                      </a:pPr>
                      <a:r>
                        <a:rPr lang="en-US" sz="2400"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A</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50000"/>
                        </a:lnSpc>
                        <a:spcAft>
                          <a:spcPts val="0"/>
                        </a:spcAft>
                      </a:pPr>
                      <a:r>
                        <a:rPr lang="en-US" sz="2400"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B</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206859"/>
                  </a:ext>
                </a:extLst>
              </a:tr>
              <a:tr h="0">
                <a:tc>
                  <a:txBody>
                    <a:bodyPr/>
                    <a:lstStyle/>
                    <a:p>
                      <a:pPr algn="just">
                        <a:lnSpc>
                          <a:spcPct val="150000"/>
                        </a:lnSpc>
                        <a:spcAft>
                          <a:spcPts val="0"/>
                        </a:spcAft>
                      </a:pPr>
                      <a:r>
                        <a:rPr lang="en-US" sz="2400" b="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Trên</a:t>
                      </a:r>
                      <a:r>
                        <a:rPr lang="en-US" sz="2400" b="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cành</a:t>
                      </a:r>
                      <a:r>
                        <a:rPr lang="en-US" sz="2400" b="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cây</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spcAft>
                          <a:spcPts val="0"/>
                        </a:spcAft>
                      </a:pP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em</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gia</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đình</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đi</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thăm</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vườn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bách</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thú</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489867"/>
                  </a:ext>
                </a:extLst>
              </a:tr>
              <a:tr h="0">
                <a:tc>
                  <a:txBody>
                    <a:bodyPr/>
                    <a:lstStyle/>
                    <a:p>
                      <a:pPr algn="just">
                        <a:lnSpc>
                          <a:spcPct val="150000"/>
                        </a:lnSpc>
                        <a:spcAft>
                          <a:spcPts val="0"/>
                        </a:spcAft>
                      </a:pPr>
                      <a:r>
                        <a:rPr lang="en-US" sz="24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Hôm qua</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spcAft>
                          <a:spcPts val="0"/>
                        </a:spcAft>
                      </a:pP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chúng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ta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cần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tuân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thủ</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nguyên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tắc</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“5K”</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0742295"/>
                  </a:ext>
                </a:extLst>
              </a:tr>
              <a:tr h="0">
                <a:tc>
                  <a:txBody>
                    <a:bodyPr/>
                    <a:lstStyle/>
                    <a:p>
                      <a:pPr algn="just">
                        <a:lnSpc>
                          <a:spcPct val="150000"/>
                        </a:lnSpc>
                        <a:spcAft>
                          <a:spcPts val="0"/>
                        </a:spcAft>
                      </a:pPr>
                      <a:r>
                        <a:rPr lang="en-US" sz="24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Vì lũ lụt</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spcAft>
                          <a:spcPts val="0"/>
                        </a:spcAft>
                      </a:pP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nên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đồng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bào</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miền</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Trung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bị</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thiệt</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hại</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nặng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nề</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270481"/>
                  </a:ext>
                </a:extLst>
              </a:tr>
              <a:tr h="0">
                <a:tc>
                  <a:txBody>
                    <a:bodyPr/>
                    <a:lstStyle/>
                    <a:p>
                      <a:pPr algn="just">
                        <a:lnSpc>
                          <a:spcPct val="150000"/>
                        </a:lnSpc>
                        <a:spcAft>
                          <a:spcPts val="0"/>
                        </a:spcAft>
                      </a:pPr>
                      <a:r>
                        <a:rPr lang="en-US" sz="24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Để phòng chống Covid</a:t>
                      </a:r>
                      <a:endParaRPr lang="en-US" sz="24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spcAft>
                          <a:spcPts val="0"/>
                        </a:spcAft>
                      </a:pP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chú</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chim</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đang</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hót</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ríu</a:t>
                      </a:r>
                      <a:r>
                        <a:rPr lang="en-US" sz="2400" b="1" kern="100" dirty="0">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a:solidFill>
                            <a:srgbClr val="4472C4"/>
                          </a:solidFill>
                          <a:effectLst/>
                          <a:latin typeface="Times New Roman" panose="02020603050405020304" pitchFamily="18" charset="0"/>
                          <a:ea typeface="SimSun" panose="02010600030101010101" pitchFamily="2" charset="-122"/>
                          <a:cs typeface="Times New Roman" panose="02020603050405020304" pitchFamily="18" charset="0"/>
                        </a:rPr>
                        <a:t>rít</a:t>
                      </a:r>
                      <a:endParaRPr lang="en-US" sz="2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963803"/>
                  </a:ext>
                </a:extLst>
              </a:tr>
            </a:tbl>
          </a:graphicData>
        </a:graphic>
      </p:graphicFrame>
      <p:sp>
        <p:nvSpPr>
          <p:cNvPr id="3" name="Rectangle 1">
            <a:extLst>
              <a:ext uri="{FF2B5EF4-FFF2-40B4-BE49-F238E27FC236}">
                <a16:creationId xmlns:a16="http://schemas.microsoft.com/office/drawing/2014/main" id="{49E88AAB-9BF2-4D61-A628-8F309AE5CB1B}"/>
              </a:ext>
            </a:extLst>
          </p:cNvPr>
          <p:cNvSpPr>
            <a:spLocks noChangeArrowheads="1"/>
          </p:cNvSpPr>
          <p:nvPr/>
        </p:nvSpPr>
        <p:spPr bwMode="auto">
          <a:xfrm>
            <a:off x="1476433" y="1110670"/>
            <a:ext cx="53468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3200" b="1" i="0" u="none" strike="noStrike" cap="none" normalizeH="0" baseline="0" dirty="0">
                <a:ln>
                  <a:noFill/>
                </a:ln>
                <a:solidFill>
                  <a:srgbClr val="943634"/>
                </a:solidFill>
                <a:effectLst/>
                <a:latin typeface="Times New Roman" panose="02020603050405020304" pitchFamily="18" charset="0"/>
                <a:ea typeface="SimSun" panose="02010600030101010101" pitchFamily="2" charset="-122"/>
                <a:cs typeface="Times New Roman" panose="02020603050405020304" pitchFamily="18" charset="0"/>
              </a:rPr>
              <a:t>NỐI CỘT A VỚI CỘT B</a:t>
            </a:r>
            <a:endParaRPr kumimoji="0" lang="en-US" altLang="zh-CN" sz="3200" b="0" i="0" u="none" strike="noStrike" cap="none" normalizeH="0" baseline="0" dirty="0">
              <a:ln>
                <a:noFill/>
              </a:ln>
              <a:solidFill>
                <a:schemeClr val="tx1"/>
              </a:solidFill>
              <a:effectLst/>
              <a:latin typeface="Arial" panose="020B0604020202020204" pitchFamily="34" charset="0"/>
            </a:endParaRPr>
          </a:p>
        </p:txBody>
      </p:sp>
      <p:cxnSp>
        <p:nvCxnSpPr>
          <p:cNvPr id="5" name="Straight Arrow Connector 4">
            <a:extLst>
              <a:ext uri="{FF2B5EF4-FFF2-40B4-BE49-F238E27FC236}">
                <a16:creationId xmlns:a16="http://schemas.microsoft.com/office/drawing/2014/main" id="{63337C23-81DD-46FF-9418-1CC5903E8CA6}"/>
              </a:ext>
            </a:extLst>
          </p:cNvPr>
          <p:cNvCxnSpPr>
            <a:cxnSpLocks/>
          </p:cNvCxnSpPr>
          <p:nvPr/>
        </p:nvCxnSpPr>
        <p:spPr>
          <a:xfrm>
            <a:off x="3400414" y="2661277"/>
            <a:ext cx="1766656" cy="2560461"/>
          </a:xfrm>
          <a:prstGeom prst="straightConnector1">
            <a:avLst/>
          </a:prstGeom>
          <a:ln w="57150">
            <a:prstDash val="sysDash"/>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89FA2DE0-DA59-4482-ABE8-8BF6168FFFA5}"/>
              </a:ext>
            </a:extLst>
          </p:cNvPr>
          <p:cNvCxnSpPr>
            <a:cxnSpLocks/>
          </p:cNvCxnSpPr>
          <p:nvPr/>
        </p:nvCxnSpPr>
        <p:spPr>
          <a:xfrm flipV="1">
            <a:off x="3232126" y="2661277"/>
            <a:ext cx="2050296" cy="624873"/>
          </a:xfrm>
          <a:prstGeom prst="straightConnector1">
            <a:avLst/>
          </a:prstGeom>
          <a:ln w="57150">
            <a:prstDash val="sysDash"/>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7ED119CD-8438-4D7E-8E74-3D8AD406C29D}"/>
              </a:ext>
            </a:extLst>
          </p:cNvPr>
          <p:cNvCxnSpPr>
            <a:cxnSpLocks/>
          </p:cNvCxnSpPr>
          <p:nvPr/>
        </p:nvCxnSpPr>
        <p:spPr>
          <a:xfrm flipV="1">
            <a:off x="3400414" y="3980564"/>
            <a:ext cx="2050296" cy="624873"/>
          </a:xfrm>
          <a:prstGeom prst="straightConnector1">
            <a:avLst/>
          </a:prstGeom>
          <a:ln w="57150">
            <a:prstDash val="sysDash"/>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D9C1B6C3-BC1E-4A1D-A18C-33DE18DB662C}"/>
              </a:ext>
            </a:extLst>
          </p:cNvPr>
          <p:cNvCxnSpPr>
            <a:cxnSpLocks/>
          </p:cNvCxnSpPr>
          <p:nvPr/>
        </p:nvCxnSpPr>
        <p:spPr>
          <a:xfrm flipV="1">
            <a:off x="3507678" y="3281864"/>
            <a:ext cx="1659392" cy="2212289"/>
          </a:xfrm>
          <a:prstGeom prst="straightConnector1">
            <a:avLst/>
          </a:prstGeom>
          <a:ln w="57150">
            <a:prstDash val="sysDash"/>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7850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pic>
        <p:nvPicPr>
          <p:cNvPr id="1718" name="Google Shape;1718;p55" descr="C:\Users\ADMIN\Desktop\Untitlead (7).png"/>
          <p:cNvPicPr preferRelativeResize="0"/>
          <p:nvPr/>
        </p:nvPicPr>
        <p:blipFill rotWithShape="1">
          <a:blip r:embed="rId3">
            <a:alphaModFix/>
          </a:blip>
          <a:srcRect/>
          <a:stretch/>
        </p:blipFill>
        <p:spPr>
          <a:xfrm>
            <a:off x="422283" y="2971804"/>
            <a:ext cx="1700213" cy="1724025"/>
          </a:xfrm>
          <a:prstGeom prst="rect">
            <a:avLst/>
          </a:prstGeom>
          <a:noFill/>
          <a:ln>
            <a:noFill/>
          </a:ln>
        </p:spPr>
      </p:pic>
      <p:pic>
        <p:nvPicPr>
          <p:cNvPr id="1719" name="Google Shape;1719;p55" descr="C:\Users\ADMIN\Desktop\Untitlead (3).png"/>
          <p:cNvPicPr preferRelativeResize="0"/>
          <p:nvPr/>
        </p:nvPicPr>
        <p:blipFill rotWithShape="1">
          <a:blip r:embed="rId4">
            <a:alphaModFix/>
          </a:blip>
          <a:srcRect/>
          <a:stretch/>
        </p:blipFill>
        <p:spPr>
          <a:xfrm>
            <a:off x="381000" y="658865"/>
            <a:ext cx="1741488" cy="1716087"/>
          </a:xfrm>
          <a:prstGeom prst="rect">
            <a:avLst/>
          </a:prstGeom>
          <a:noFill/>
          <a:ln>
            <a:noFill/>
          </a:ln>
        </p:spPr>
      </p:pic>
      <p:pic>
        <p:nvPicPr>
          <p:cNvPr id="1720" name="Google Shape;1720;p55" descr="C:\Users\ADMIN\Desktop\crushed-ice-frame-white-background-5463669a2 (a2a).jpg"/>
          <p:cNvPicPr preferRelativeResize="0"/>
          <p:nvPr/>
        </p:nvPicPr>
        <p:blipFill rotWithShape="1">
          <a:blip r:embed="rId5">
            <a:alphaModFix/>
          </a:blip>
          <a:srcRect/>
          <a:stretch/>
        </p:blipFill>
        <p:spPr>
          <a:xfrm>
            <a:off x="2209801" y="405403"/>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21" name="Google Shape;1721;p55" descr="C:\Users\ADMIN\Desktop\crushed-ice-frame-white-background-5463669a2 (a2a).jpg"/>
          <p:cNvPicPr preferRelativeResize="0"/>
          <p:nvPr/>
        </p:nvPicPr>
        <p:blipFill rotWithShape="1">
          <a:blip r:embed="rId5">
            <a:alphaModFix/>
          </a:blip>
          <a:srcRect/>
          <a:stretch/>
        </p:blipFill>
        <p:spPr>
          <a:xfrm>
            <a:off x="2209805" y="2819404"/>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22" name="Google Shape;1722;p55"/>
          <p:cNvSpPr txBox="1"/>
          <p:nvPr/>
        </p:nvSpPr>
        <p:spPr>
          <a:xfrm>
            <a:off x="2880766" y="851490"/>
            <a:ext cx="5147775" cy="838075"/>
          </a:xfrm>
          <a:prstGeom prst="rect">
            <a:avLst/>
          </a:prstGeom>
          <a:noFill/>
          <a:ln>
            <a:noFill/>
          </a:ln>
        </p:spPr>
        <p:txBody>
          <a:bodyPr spcFirstLastPara="1" wrap="square" lIns="98425" tIns="49225" rIns="98425" bIns="49225" anchor="t" anchorCtr="0">
            <a:spAutoFit/>
          </a:bodyPr>
          <a:lstStyle/>
          <a:p>
            <a:pPr lvl="0" algn="ct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 6. Trang </a:t>
            </a:r>
            <a:r>
              <a:rPr lang="en-US" sz="2000" b="1" dirty="0" err="1">
                <a:solidFill>
                  <a:schemeClr val="dk1"/>
                </a:solidFill>
                <a:latin typeface="Times New Roman"/>
                <a:ea typeface="Times New Roman"/>
                <a:cs typeface="Times New Roman"/>
                <a:sym typeface="Times New Roman"/>
              </a:rPr>
              <a:t>ngữ</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là</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thành</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phần</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gì</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của</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a:t>
            </a:r>
            <a:endParaRPr lang="vi-VN" sz="2000" b="1" dirty="0">
              <a:solidFill>
                <a:schemeClr val="dk1"/>
              </a:solidFill>
              <a:latin typeface="Times New Roman"/>
              <a:ea typeface="Times New Roman"/>
              <a:cs typeface="Times New Roman"/>
              <a:sym typeface="Times New Roman"/>
            </a:endParaRPr>
          </a:p>
          <a:p>
            <a:pPr lvl="0" algn="ctr"/>
            <a:endParaRPr lang="vi-VN" sz="2800" b="1" dirty="0">
              <a:solidFill>
                <a:schemeClr val="dk1"/>
              </a:solidFill>
              <a:latin typeface="Times New Roman"/>
              <a:ea typeface="Times New Roman"/>
              <a:cs typeface="Times New Roman"/>
              <a:sym typeface="Times New Roman"/>
            </a:endParaRPr>
          </a:p>
        </p:txBody>
      </p:sp>
      <p:sp>
        <p:nvSpPr>
          <p:cNvPr id="1723" name="Google Shape;1723;p55"/>
          <p:cNvSpPr txBox="1"/>
          <p:nvPr/>
        </p:nvSpPr>
        <p:spPr>
          <a:xfrm>
            <a:off x="2779713" y="3429065"/>
            <a:ext cx="5337175" cy="468743"/>
          </a:xfrm>
          <a:prstGeom prst="rect">
            <a:avLst/>
          </a:prstGeom>
          <a:noFill/>
          <a:ln>
            <a:noFill/>
          </a:ln>
        </p:spPr>
        <p:txBody>
          <a:bodyPr spcFirstLastPara="1" wrap="square" lIns="98425" tIns="49225" rIns="98425" bIns="49225" anchor="t" anchorCtr="0">
            <a:spAutoFit/>
          </a:bodyPr>
          <a:lstStyle/>
          <a:p>
            <a:pPr marL="0" marR="0" lvl="0" indent="0" algn="ctr" rtl="0">
              <a:spcBef>
                <a:spcPts val="0"/>
              </a:spcBef>
              <a:spcAft>
                <a:spcPts val="0"/>
              </a:spcAft>
              <a:buNone/>
            </a:pPr>
            <a:r>
              <a:rPr lang="en-US" sz="2400" dirty="0" err="1">
                <a:solidFill>
                  <a:schemeClr val="dk1"/>
                </a:solidFill>
                <a:latin typeface="Times New Roman"/>
                <a:ea typeface="Times New Roman"/>
                <a:cs typeface="Times New Roman"/>
                <a:sym typeface="Times New Roman"/>
              </a:rPr>
              <a:t>Thành</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phần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phụ</a:t>
            </a:r>
            <a:r>
              <a:rPr lang="en-US" sz="2400" dirty="0">
                <a:solidFill>
                  <a:schemeClr val="dk1"/>
                </a:solidFill>
                <a:latin typeface="Times New Roman"/>
                <a:ea typeface="Times New Roman"/>
                <a:cs typeface="Times New Roman"/>
                <a:sym typeface="Times New Roman"/>
              </a:rPr>
              <a:t>.</a:t>
            </a:r>
            <a:endParaRPr sz="2400" dirty="0">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44851186"/>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
                                        </p:tgtEl>
                                        <p:attrNameLst>
                                          <p:attrName>style.visibility</p:attrName>
                                        </p:attrNameLst>
                                      </p:cBhvr>
                                      <p:to>
                                        <p:strVal val="visible"/>
                                      </p:to>
                                    </p:set>
                                    <p:animEffect transition="in" filter="fade">
                                      <p:cBhvr>
                                        <p:cTn id="7" dur="1000"/>
                                        <p:tgtEl>
                                          <p:spTgt spid="1720"/>
                                        </p:tgtEl>
                                      </p:cBhvr>
                                    </p:animEffect>
                                  </p:childTnLst>
                                </p:cTn>
                              </p:par>
                              <p:par>
                                <p:cTn id="8" presetID="10" presetClass="entr" presetSubtype="0" fill="hold" nodeType="withEffect">
                                  <p:stCondLst>
                                    <p:cond delay="0"/>
                                  </p:stCondLst>
                                  <p:childTnLst>
                                    <p:set>
                                      <p:cBhvr>
                                        <p:cTn id="9" dur="1" fill="hold">
                                          <p:stCondLst>
                                            <p:cond delay="0"/>
                                          </p:stCondLst>
                                        </p:cTn>
                                        <p:tgtEl>
                                          <p:spTgt spid="1722"/>
                                        </p:tgtEl>
                                        <p:attrNameLst>
                                          <p:attrName>style.visibility</p:attrName>
                                        </p:attrNameLst>
                                      </p:cBhvr>
                                      <p:to>
                                        <p:strVal val="visible"/>
                                      </p:to>
                                    </p:set>
                                    <p:animEffect transition="in" filter="fade">
                                      <p:cBhvr>
                                        <p:cTn id="10" dur="1000"/>
                                        <p:tgtEl>
                                          <p:spTgt spid="17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21"/>
                                        </p:tgtEl>
                                        <p:attrNameLst>
                                          <p:attrName>style.visibility</p:attrName>
                                        </p:attrNameLst>
                                      </p:cBhvr>
                                      <p:to>
                                        <p:strVal val="visible"/>
                                      </p:to>
                                    </p:set>
                                    <p:animEffect transition="in" filter="fade">
                                      <p:cBhvr>
                                        <p:cTn id="15" dur="500"/>
                                        <p:tgtEl>
                                          <p:spTgt spid="1721"/>
                                        </p:tgtEl>
                                      </p:cBhvr>
                                    </p:animEffect>
                                  </p:childTnLst>
                                </p:cTn>
                              </p:par>
                              <p:par>
                                <p:cTn id="16" presetID="10" presetClass="entr" presetSubtype="0" fill="hold" nodeType="withEffect">
                                  <p:stCondLst>
                                    <p:cond delay="0"/>
                                  </p:stCondLst>
                                  <p:childTnLst>
                                    <p:set>
                                      <p:cBhvr>
                                        <p:cTn id="17" dur="1" fill="hold">
                                          <p:stCondLst>
                                            <p:cond delay="0"/>
                                          </p:stCondLst>
                                        </p:cTn>
                                        <p:tgtEl>
                                          <p:spTgt spid="1723"/>
                                        </p:tgtEl>
                                        <p:attrNameLst>
                                          <p:attrName>style.visibility</p:attrName>
                                        </p:attrNameLst>
                                      </p:cBhvr>
                                      <p:to>
                                        <p:strVal val="visible"/>
                                      </p:to>
                                    </p:set>
                                    <p:animEffect transition="in" filter="fade">
                                      <p:cBhvr>
                                        <p:cTn id="18" dur="500"/>
                                        <p:tgtEl>
                                          <p:spTgt spid="1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pic>
        <p:nvPicPr>
          <p:cNvPr id="1718" name="Google Shape;1718;p55" descr="C:\Users\ADMIN\Desktop\Untitlead (7).png"/>
          <p:cNvPicPr preferRelativeResize="0"/>
          <p:nvPr/>
        </p:nvPicPr>
        <p:blipFill rotWithShape="1">
          <a:blip r:embed="rId3">
            <a:alphaModFix/>
          </a:blip>
          <a:srcRect/>
          <a:stretch/>
        </p:blipFill>
        <p:spPr>
          <a:xfrm>
            <a:off x="422283" y="2971804"/>
            <a:ext cx="1700213" cy="1724025"/>
          </a:xfrm>
          <a:prstGeom prst="rect">
            <a:avLst/>
          </a:prstGeom>
          <a:noFill/>
          <a:ln>
            <a:noFill/>
          </a:ln>
        </p:spPr>
      </p:pic>
      <p:pic>
        <p:nvPicPr>
          <p:cNvPr id="1719" name="Google Shape;1719;p55" descr="C:\Users\ADMIN\Desktop\Untitlead (3).png"/>
          <p:cNvPicPr preferRelativeResize="0"/>
          <p:nvPr/>
        </p:nvPicPr>
        <p:blipFill rotWithShape="1">
          <a:blip r:embed="rId4">
            <a:alphaModFix/>
          </a:blip>
          <a:srcRect/>
          <a:stretch/>
        </p:blipFill>
        <p:spPr>
          <a:xfrm>
            <a:off x="381000" y="658865"/>
            <a:ext cx="1741488" cy="1716087"/>
          </a:xfrm>
          <a:prstGeom prst="rect">
            <a:avLst/>
          </a:prstGeom>
          <a:noFill/>
          <a:ln>
            <a:noFill/>
          </a:ln>
        </p:spPr>
      </p:pic>
      <p:pic>
        <p:nvPicPr>
          <p:cNvPr id="1720" name="Google Shape;1720;p55" descr="C:\Users\ADMIN\Desktop\crushed-ice-frame-white-background-5463669a2 (a2a).jpg"/>
          <p:cNvPicPr preferRelativeResize="0"/>
          <p:nvPr/>
        </p:nvPicPr>
        <p:blipFill rotWithShape="1">
          <a:blip r:embed="rId5">
            <a:alphaModFix/>
          </a:blip>
          <a:srcRect/>
          <a:stretch/>
        </p:blipFill>
        <p:spPr>
          <a:xfrm>
            <a:off x="2209801" y="405403"/>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21" name="Google Shape;1721;p55" descr="C:\Users\ADMIN\Desktop\crushed-ice-frame-white-background-5463669a2 (a2a).jpg"/>
          <p:cNvPicPr preferRelativeResize="0"/>
          <p:nvPr/>
        </p:nvPicPr>
        <p:blipFill rotWithShape="1">
          <a:blip r:embed="rId5">
            <a:alphaModFix/>
          </a:blip>
          <a:srcRect/>
          <a:stretch/>
        </p:blipFill>
        <p:spPr>
          <a:xfrm>
            <a:off x="2209805" y="2819404"/>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22" name="Google Shape;1722;p55"/>
          <p:cNvSpPr txBox="1"/>
          <p:nvPr/>
        </p:nvSpPr>
        <p:spPr>
          <a:xfrm>
            <a:off x="2880766" y="851490"/>
            <a:ext cx="5147775" cy="838075"/>
          </a:xfrm>
          <a:prstGeom prst="rect">
            <a:avLst/>
          </a:prstGeom>
          <a:noFill/>
          <a:ln>
            <a:noFill/>
          </a:ln>
        </p:spPr>
        <p:txBody>
          <a:bodyPr spcFirstLastPara="1" wrap="square" lIns="98425" tIns="49225" rIns="98425" bIns="49225" anchor="t" anchorCtr="0">
            <a:spAutoFit/>
          </a:bodyPr>
          <a:lstStyle/>
          <a:p>
            <a:pPr lvl="0" algn="ct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 7. </a:t>
            </a:r>
            <a:r>
              <a:rPr lang="en-US" sz="2000" b="1" dirty="0" err="1">
                <a:solidFill>
                  <a:schemeClr val="dk1"/>
                </a:solidFill>
                <a:latin typeface="Times New Roman"/>
                <a:ea typeface="Times New Roman"/>
                <a:cs typeface="Times New Roman"/>
                <a:sym typeface="Times New Roman"/>
              </a:rPr>
              <a:t>Chức</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năng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của</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trạng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ngữ</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là</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gì</a:t>
            </a:r>
            <a:r>
              <a:rPr lang="en-US" sz="2000" b="1" dirty="0">
                <a:solidFill>
                  <a:schemeClr val="dk1"/>
                </a:solidFill>
                <a:latin typeface="Times New Roman"/>
                <a:ea typeface="Times New Roman"/>
                <a:cs typeface="Times New Roman"/>
                <a:sym typeface="Times New Roman"/>
              </a:rPr>
              <a:t>?</a:t>
            </a:r>
            <a:endParaRPr lang="vi-VN" sz="2000" b="1" dirty="0">
              <a:solidFill>
                <a:schemeClr val="dk1"/>
              </a:solidFill>
              <a:latin typeface="Times New Roman"/>
              <a:ea typeface="Times New Roman"/>
              <a:cs typeface="Times New Roman"/>
              <a:sym typeface="Times New Roman"/>
            </a:endParaRPr>
          </a:p>
          <a:p>
            <a:pPr lvl="0" algn="ctr"/>
            <a:endParaRPr lang="vi-VN" sz="2800" b="1" dirty="0">
              <a:solidFill>
                <a:schemeClr val="dk1"/>
              </a:solidFill>
              <a:latin typeface="Times New Roman"/>
              <a:ea typeface="Times New Roman"/>
              <a:cs typeface="Times New Roman"/>
              <a:sym typeface="Times New Roman"/>
            </a:endParaRPr>
          </a:p>
        </p:txBody>
      </p:sp>
      <p:sp>
        <p:nvSpPr>
          <p:cNvPr id="1723" name="Google Shape;1723;p55"/>
          <p:cNvSpPr txBox="1"/>
          <p:nvPr/>
        </p:nvSpPr>
        <p:spPr>
          <a:xfrm>
            <a:off x="2779713" y="3429065"/>
            <a:ext cx="5337175" cy="838075"/>
          </a:xfrm>
          <a:prstGeom prst="rect">
            <a:avLst/>
          </a:prstGeom>
          <a:noFill/>
          <a:ln>
            <a:noFill/>
          </a:ln>
        </p:spPr>
        <p:txBody>
          <a:bodyPr spcFirstLastPara="1" wrap="square" lIns="98425" tIns="49225" rIns="98425" bIns="49225" anchor="t" anchorCtr="0">
            <a:spAutoFit/>
          </a:bodyPr>
          <a:lstStyle/>
          <a:p>
            <a:pPr marL="0" marR="0" lvl="0" indent="0" algn="ctr" rtl="0">
              <a:spcBef>
                <a:spcPts val="0"/>
              </a:spcBef>
              <a:spcAft>
                <a:spcPts val="0"/>
              </a:spcAft>
              <a:buNone/>
            </a:pPr>
            <a:r>
              <a:rPr lang="en-US" sz="2400" dirty="0" err="1">
                <a:solidFill>
                  <a:schemeClr val="dk1"/>
                </a:solidFill>
                <a:latin typeface="Times New Roman"/>
                <a:ea typeface="Times New Roman"/>
                <a:cs typeface="Times New Roman"/>
                <a:sym typeface="Times New Roman"/>
              </a:rPr>
              <a:t>Bổ</a:t>
            </a:r>
            <a:r>
              <a:rPr lang="en-US" sz="2400" dirty="0">
                <a:solidFill>
                  <a:schemeClr val="dk1"/>
                </a:solidFill>
                <a:latin typeface="Times New Roman"/>
                <a:ea typeface="Times New Roman"/>
                <a:cs typeface="Times New Roman"/>
                <a:sym typeface="Times New Roman"/>
              </a:rPr>
              <a:t> sung ý </a:t>
            </a:r>
            <a:r>
              <a:rPr lang="en-US" sz="2400" dirty="0" err="1">
                <a:solidFill>
                  <a:schemeClr val="dk1"/>
                </a:solidFill>
                <a:latin typeface="Times New Roman"/>
                <a:ea typeface="Times New Roman"/>
                <a:cs typeface="Times New Roman"/>
                <a:sym typeface="Times New Roman"/>
              </a:rPr>
              <a:t>nghĩa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cho</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câu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và</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liên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kết</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các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câu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văn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trong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đoạn</a:t>
            </a:r>
            <a:r>
              <a:rPr lang="en-US" sz="2400" dirty="0">
                <a:solidFill>
                  <a:schemeClr val="dk1"/>
                </a:solidFill>
                <a:latin typeface="Times New Roman"/>
                <a:ea typeface="Times New Roman"/>
                <a:cs typeface="Times New Roman"/>
                <a:sym typeface="Times New Roman"/>
              </a:rPr>
              <a:t>.</a:t>
            </a:r>
            <a:endParaRPr sz="2400" dirty="0">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08635368"/>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
                                        </p:tgtEl>
                                        <p:attrNameLst>
                                          <p:attrName>style.visibility</p:attrName>
                                        </p:attrNameLst>
                                      </p:cBhvr>
                                      <p:to>
                                        <p:strVal val="visible"/>
                                      </p:to>
                                    </p:set>
                                    <p:animEffect transition="in" filter="fade">
                                      <p:cBhvr>
                                        <p:cTn id="7" dur="1000"/>
                                        <p:tgtEl>
                                          <p:spTgt spid="1720"/>
                                        </p:tgtEl>
                                      </p:cBhvr>
                                    </p:animEffect>
                                  </p:childTnLst>
                                </p:cTn>
                              </p:par>
                              <p:par>
                                <p:cTn id="8" presetID="10" presetClass="entr" presetSubtype="0" fill="hold" nodeType="withEffect">
                                  <p:stCondLst>
                                    <p:cond delay="0"/>
                                  </p:stCondLst>
                                  <p:childTnLst>
                                    <p:set>
                                      <p:cBhvr>
                                        <p:cTn id="9" dur="1" fill="hold">
                                          <p:stCondLst>
                                            <p:cond delay="0"/>
                                          </p:stCondLst>
                                        </p:cTn>
                                        <p:tgtEl>
                                          <p:spTgt spid="1722"/>
                                        </p:tgtEl>
                                        <p:attrNameLst>
                                          <p:attrName>style.visibility</p:attrName>
                                        </p:attrNameLst>
                                      </p:cBhvr>
                                      <p:to>
                                        <p:strVal val="visible"/>
                                      </p:to>
                                    </p:set>
                                    <p:animEffect transition="in" filter="fade">
                                      <p:cBhvr>
                                        <p:cTn id="10" dur="1000"/>
                                        <p:tgtEl>
                                          <p:spTgt spid="17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21"/>
                                        </p:tgtEl>
                                        <p:attrNameLst>
                                          <p:attrName>style.visibility</p:attrName>
                                        </p:attrNameLst>
                                      </p:cBhvr>
                                      <p:to>
                                        <p:strVal val="visible"/>
                                      </p:to>
                                    </p:set>
                                    <p:animEffect transition="in" filter="fade">
                                      <p:cBhvr>
                                        <p:cTn id="15" dur="500"/>
                                        <p:tgtEl>
                                          <p:spTgt spid="1721"/>
                                        </p:tgtEl>
                                      </p:cBhvr>
                                    </p:animEffect>
                                  </p:childTnLst>
                                </p:cTn>
                              </p:par>
                              <p:par>
                                <p:cTn id="16" presetID="10" presetClass="entr" presetSubtype="0" fill="hold" nodeType="withEffect">
                                  <p:stCondLst>
                                    <p:cond delay="0"/>
                                  </p:stCondLst>
                                  <p:childTnLst>
                                    <p:set>
                                      <p:cBhvr>
                                        <p:cTn id="17" dur="1" fill="hold">
                                          <p:stCondLst>
                                            <p:cond delay="0"/>
                                          </p:stCondLst>
                                        </p:cTn>
                                        <p:tgtEl>
                                          <p:spTgt spid="1723"/>
                                        </p:tgtEl>
                                        <p:attrNameLst>
                                          <p:attrName>style.visibility</p:attrName>
                                        </p:attrNameLst>
                                      </p:cBhvr>
                                      <p:to>
                                        <p:strVal val="visible"/>
                                      </p:to>
                                    </p:set>
                                    <p:animEffect transition="in" filter="fade">
                                      <p:cBhvr>
                                        <p:cTn id="18" dur="500"/>
                                        <p:tgtEl>
                                          <p:spTgt spid="1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pic>
        <p:nvPicPr>
          <p:cNvPr id="1718" name="Google Shape;1718;p55" descr="C:\Users\ADMIN\Desktop\Untitlead (7).png"/>
          <p:cNvPicPr preferRelativeResize="0"/>
          <p:nvPr/>
        </p:nvPicPr>
        <p:blipFill rotWithShape="1">
          <a:blip r:embed="rId3">
            <a:alphaModFix/>
          </a:blip>
          <a:srcRect/>
          <a:stretch/>
        </p:blipFill>
        <p:spPr>
          <a:xfrm>
            <a:off x="422283" y="2971804"/>
            <a:ext cx="1700213" cy="1724025"/>
          </a:xfrm>
          <a:prstGeom prst="rect">
            <a:avLst/>
          </a:prstGeom>
          <a:noFill/>
          <a:ln>
            <a:noFill/>
          </a:ln>
        </p:spPr>
      </p:pic>
      <p:pic>
        <p:nvPicPr>
          <p:cNvPr id="1719" name="Google Shape;1719;p55" descr="C:\Users\ADMIN\Desktop\Untitlead (3).png"/>
          <p:cNvPicPr preferRelativeResize="0"/>
          <p:nvPr/>
        </p:nvPicPr>
        <p:blipFill rotWithShape="1">
          <a:blip r:embed="rId4">
            <a:alphaModFix/>
          </a:blip>
          <a:srcRect/>
          <a:stretch/>
        </p:blipFill>
        <p:spPr>
          <a:xfrm>
            <a:off x="381000" y="658865"/>
            <a:ext cx="1741488" cy="1716087"/>
          </a:xfrm>
          <a:prstGeom prst="rect">
            <a:avLst/>
          </a:prstGeom>
          <a:noFill/>
          <a:ln>
            <a:noFill/>
          </a:ln>
        </p:spPr>
      </p:pic>
      <p:pic>
        <p:nvPicPr>
          <p:cNvPr id="1720" name="Google Shape;1720;p55" descr="C:\Users\ADMIN\Desktop\crushed-ice-frame-white-background-5463669a2 (a2a).jpg"/>
          <p:cNvPicPr preferRelativeResize="0"/>
          <p:nvPr/>
        </p:nvPicPr>
        <p:blipFill rotWithShape="1">
          <a:blip r:embed="rId5">
            <a:alphaModFix/>
          </a:blip>
          <a:srcRect/>
          <a:stretch/>
        </p:blipFill>
        <p:spPr>
          <a:xfrm>
            <a:off x="2209801" y="405403"/>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21" name="Google Shape;1721;p55" descr="C:\Users\ADMIN\Desktop\crushed-ice-frame-white-background-5463669a2 (a2a).jpg"/>
          <p:cNvPicPr preferRelativeResize="0"/>
          <p:nvPr/>
        </p:nvPicPr>
        <p:blipFill rotWithShape="1">
          <a:blip r:embed="rId5">
            <a:alphaModFix/>
          </a:blip>
          <a:srcRect/>
          <a:stretch/>
        </p:blipFill>
        <p:spPr>
          <a:xfrm>
            <a:off x="2209805" y="2819404"/>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22" name="Google Shape;1722;p55"/>
          <p:cNvSpPr txBox="1"/>
          <p:nvPr/>
        </p:nvSpPr>
        <p:spPr>
          <a:xfrm>
            <a:off x="2880766" y="851490"/>
            <a:ext cx="5147775" cy="838075"/>
          </a:xfrm>
          <a:prstGeom prst="rect">
            <a:avLst/>
          </a:prstGeom>
          <a:noFill/>
          <a:ln>
            <a:noFill/>
          </a:ln>
        </p:spPr>
        <p:txBody>
          <a:bodyPr spcFirstLastPara="1" wrap="square" lIns="98425" tIns="49225" rIns="98425" bIns="49225" anchor="t" anchorCtr="0">
            <a:spAutoFit/>
          </a:bodyPr>
          <a:lstStyle/>
          <a:p>
            <a:pPr lvl="0" algn="ct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 8. </a:t>
            </a:r>
            <a:r>
              <a:rPr lang="en-US" sz="2000" b="1" dirty="0" err="1">
                <a:solidFill>
                  <a:schemeClr val="dk1"/>
                </a:solidFill>
                <a:latin typeface="Times New Roman"/>
                <a:ea typeface="Times New Roman"/>
                <a:cs typeface="Times New Roman"/>
                <a:sym typeface="Times New Roman"/>
              </a:rPr>
              <a:t>Kể</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tên</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các</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loại</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trạng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ngữ</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mà</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em</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biết</a:t>
            </a:r>
            <a:r>
              <a:rPr lang="en-US" sz="2000" b="1" dirty="0">
                <a:solidFill>
                  <a:schemeClr val="dk1"/>
                </a:solidFill>
                <a:latin typeface="Times New Roman"/>
                <a:ea typeface="Times New Roman"/>
                <a:cs typeface="Times New Roman"/>
                <a:sym typeface="Times New Roman"/>
              </a:rPr>
              <a:t>?</a:t>
            </a:r>
            <a:endParaRPr lang="vi-VN" sz="2000" b="1" dirty="0">
              <a:solidFill>
                <a:schemeClr val="dk1"/>
              </a:solidFill>
              <a:latin typeface="Times New Roman"/>
              <a:ea typeface="Times New Roman"/>
              <a:cs typeface="Times New Roman"/>
              <a:sym typeface="Times New Roman"/>
            </a:endParaRPr>
          </a:p>
          <a:p>
            <a:pPr lvl="0" algn="ctr"/>
            <a:endParaRPr lang="vi-VN" sz="2800" b="1" dirty="0">
              <a:solidFill>
                <a:schemeClr val="dk1"/>
              </a:solidFill>
              <a:latin typeface="Times New Roman"/>
              <a:ea typeface="Times New Roman"/>
              <a:cs typeface="Times New Roman"/>
              <a:sym typeface="Times New Roman"/>
            </a:endParaRPr>
          </a:p>
        </p:txBody>
      </p:sp>
      <p:sp>
        <p:nvSpPr>
          <p:cNvPr id="1723" name="Google Shape;1723;p55"/>
          <p:cNvSpPr txBox="1"/>
          <p:nvPr/>
        </p:nvSpPr>
        <p:spPr>
          <a:xfrm>
            <a:off x="2779713" y="3429065"/>
            <a:ext cx="5337175" cy="838075"/>
          </a:xfrm>
          <a:prstGeom prst="rect">
            <a:avLst/>
          </a:prstGeom>
          <a:noFill/>
          <a:ln>
            <a:noFill/>
          </a:ln>
        </p:spPr>
        <p:txBody>
          <a:bodyPr spcFirstLastPara="1" wrap="square" lIns="98425" tIns="49225" rIns="98425" bIns="49225" anchor="t" anchorCtr="0">
            <a:spAutoFit/>
          </a:bodyPr>
          <a:lstStyle/>
          <a:p>
            <a:pPr marL="0" marR="0" lvl="0" indent="0" algn="ctr" rtl="0">
              <a:spcBef>
                <a:spcPts val="0"/>
              </a:spcBef>
              <a:spcAft>
                <a:spcPts val="0"/>
              </a:spcAft>
              <a:buNone/>
            </a:pPr>
            <a:r>
              <a:rPr lang="en-US" sz="2400" dirty="0" err="1">
                <a:solidFill>
                  <a:schemeClr val="dk1"/>
                </a:solidFill>
                <a:latin typeface="Times New Roman"/>
                <a:ea typeface="Times New Roman"/>
                <a:cs typeface="Times New Roman"/>
                <a:sym typeface="Times New Roman"/>
              </a:rPr>
              <a:t>Trạng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ngữ</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chỉ</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thời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gian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mục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đích</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nguyên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nhân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điều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kiện</a:t>
            </a:r>
            <a:r>
              <a:rPr lang="en-US" sz="2400" dirty="0">
                <a:solidFill>
                  <a:schemeClr val="dk1"/>
                </a:solidFill>
                <a:latin typeface="Times New Roman"/>
                <a:ea typeface="Times New Roman"/>
                <a:cs typeface="Times New Roman"/>
                <a:sym typeface="Times New Roman"/>
              </a:rPr>
              <a:t>…..</a:t>
            </a:r>
            <a:endParaRPr sz="2400" dirty="0">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906863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
                                        </p:tgtEl>
                                        <p:attrNameLst>
                                          <p:attrName>style.visibility</p:attrName>
                                        </p:attrNameLst>
                                      </p:cBhvr>
                                      <p:to>
                                        <p:strVal val="visible"/>
                                      </p:to>
                                    </p:set>
                                    <p:animEffect transition="in" filter="fade">
                                      <p:cBhvr>
                                        <p:cTn id="7" dur="1000"/>
                                        <p:tgtEl>
                                          <p:spTgt spid="1720"/>
                                        </p:tgtEl>
                                      </p:cBhvr>
                                    </p:animEffect>
                                  </p:childTnLst>
                                </p:cTn>
                              </p:par>
                              <p:par>
                                <p:cTn id="8" presetID="10" presetClass="entr" presetSubtype="0" fill="hold" nodeType="withEffect">
                                  <p:stCondLst>
                                    <p:cond delay="0"/>
                                  </p:stCondLst>
                                  <p:childTnLst>
                                    <p:set>
                                      <p:cBhvr>
                                        <p:cTn id="9" dur="1" fill="hold">
                                          <p:stCondLst>
                                            <p:cond delay="0"/>
                                          </p:stCondLst>
                                        </p:cTn>
                                        <p:tgtEl>
                                          <p:spTgt spid="1722"/>
                                        </p:tgtEl>
                                        <p:attrNameLst>
                                          <p:attrName>style.visibility</p:attrName>
                                        </p:attrNameLst>
                                      </p:cBhvr>
                                      <p:to>
                                        <p:strVal val="visible"/>
                                      </p:to>
                                    </p:set>
                                    <p:animEffect transition="in" filter="fade">
                                      <p:cBhvr>
                                        <p:cTn id="10" dur="1000"/>
                                        <p:tgtEl>
                                          <p:spTgt spid="17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21"/>
                                        </p:tgtEl>
                                        <p:attrNameLst>
                                          <p:attrName>style.visibility</p:attrName>
                                        </p:attrNameLst>
                                      </p:cBhvr>
                                      <p:to>
                                        <p:strVal val="visible"/>
                                      </p:to>
                                    </p:set>
                                    <p:animEffect transition="in" filter="fade">
                                      <p:cBhvr>
                                        <p:cTn id="15" dur="500"/>
                                        <p:tgtEl>
                                          <p:spTgt spid="1721"/>
                                        </p:tgtEl>
                                      </p:cBhvr>
                                    </p:animEffect>
                                  </p:childTnLst>
                                </p:cTn>
                              </p:par>
                              <p:par>
                                <p:cTn id="16" presetID="10" presetClass="entr" presetSubtype="0" fill="hold" nodeType="withEffect">
                                  <p:stCondLst>
                                    <p:cond delay="0"/>
                                  </p:stCondLst>
                                  <p:childTnLst>
                                    <p:set>
                                      <p:cBhvr>
                                        <p:cTn id="17" dur="1" fill="hold">
                                          <p:stCondLst>
                                            <p:cond delay="0"/>
                                          </p:stCondLst>
                                        </p:cTn>
                                        <p:tgtEl>
                                          <p:spTgt spid="1723"/>
                                        </p:tgtEl>
                                        <p:attrNameLst>
                                          <p:attrName>style.visibility</p:attrName>
                                        </p:attrNameLst>
                                      </p:cBhvr>
                                      <p:to>
                                        <p:strVal val="visible"/>
                                      </p:to>
                                    </p:set>
                                    <p:animEffect transition="in" filter="fade">
                                      <p:cBhvr>
                                        <p:cTn id="18" dur="500"/>
                                        <p:tgtEl>
                                          <p:spTgt spid="1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28"/>
        <p:cNvGrpSpPr/>
        <p:nvPr/>
      </p:nvGrpSpPr>
      <p:grpSpPr>
        <a:xfrm>
          <a:off x="0" y="0"/>
          <a:ext cx="0" cy="0"/>
          <a:chOff x="0" y="0"/>
          <a:chExt cx="0" cy="0"/>
        </a:xfrm>
      </p:grpSpPr>
      <p:pic>
        <p:nvPicPr>
          <p:cNvPr id="1729" name="Google Shape;1729;p56"/>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1730" name="Google Shape;1730;p56"/>
          <p:cNvPicPr preferRelativeResize="0"/>
          <p:nvPr/>
        </p:nvPicPr>
        <p:blipFill rotWithShape="1">
          <a:blip r:embed="rId4">
            <a:alphaModFix/>
          </a:blip>
          <a:srcRect l="5680" t="10694" r="14558" b="12834"/>
          <a:stretch/>
        </p:blipFill>
        <p:spPr>
          <a:xfrm>
            <a:off x="4224171" y="1131521"/>
            <a:ext cx="5057639" cy="5040984"/>
          </a:xfrm>
          <a:prstGeom prst="rect">
            <a:avLst/>
          </a:prstGeom>
          <a:noFill/>
          <a:ln>
            <a:noFill/>
          </a:ln>
        </p:spPr>
      </p:pic>
      <p:pic>
        <p:nvPicPr>
          <p:cNvPr id="1731" name="Google Shape;1731;p56"/>
          <p:cNvPicPr preferRelativeResize="0"/>
          <p:nvPr/>
        </p:nvPicPr>
        <p:blipFill rotWithShape="1">
          <a:blip r:embed="rId5">
            <a:alphaModFix/>
          </a:blip>
          <a:srcRect r="86061" b="62667"/>
          <a:stretch/>
        </p:blipFill>
        <p:spPr>
          <a:xfrm>
            <a:off x="0" y="291817"/>
            <a:ext cx="2331720" cy="2385226"/>
          </a:xfrm>
          <a:prstGeom prst="rect">
            <a:avLst/>
          </a:prstGeom>
          <a:noFill/>
          <a:ln>
            <a:noFill/>
          </a:ln>
        </p:spPr>
      </p:pic>
      <p:pic>
        <p:nvPicPr>
          <p:cNvPr id="1732" name="Google Shape;1732;p56"/>
          <p:cNvPicPr preferRelativeResize="0"/>
          <p:nvPr/>
        </p:nvPicPr>
        <p:blipFill rotWithShape="1">
          <a:blip r:embed="rId5">
            <a:alphaModFix/>
          </a:blip>
          <a:srcRect t="49498" r="78939"/>
          <a:stretch/>
        </p:blipFill>
        <p:spPr>
          <a:xfrm rot="-877060">
            <a:off x="-146247" y="2714666"/>
            <a:ext cx="5387411" cy="4934153"/>
          </a:xfrm>
          <a:prstGeom prst="rect">
            <a:avLst/>
          </a:prstGeom>
          <a:noFill/>
          <a:ln>
            <a:noFill/>
          </a:ln>
        </p:spPr>
      </p:pic>
      <p:pic>
        <p:nvPicPr>
          <p:cNvPr id="1733" name="Google Shape;1733;p56"/>
          <p:cNvPicPr preferRelativeResize="0"/>
          <p:nvPr/>
        </p:nvPicPr>
        <p:blipFill rotWithShape="1">
          <a:blip r:embed="rId5">
            <a:alphaModFix/>
          </a:blip>
          <a:srcRect l="68030" r="14999" b="54204"/>
          <a:stretch/>
        </p:blipFill>
        <p:spPr>
          <a:xfrm>
            <a:off x="6720371" y="604679"/>
            <a:ext cx="2481603" cy="2557922"/>
          </a:xfrm>
          <a:prstGeom prst="rect">
            <a:avLst/>
          </a:prstGeom>
          <a:noFill/>
          <a:ln>
            <a:noFill/>
          </a:ln>
        </p:spPr>
      </p:pic>
      <p:pic>
        <p:nvPicPr>
          <p:cNvPr id="1734" name="Google Shape;1734;p56"/>
          <p:cNvPicPr preferRelativeResize="0"/>
          <p:nvPr/>
        </p:nvPicPr>
        <p:blipFill rotWithShape="1">
          <a:blip r:embed="rId6">
            <a:alphaModFix/>
          </a:blip>
          <a:srcRect t="9905" r="71460" b="70286"/>
          <a:stretch/>
        </p:blipFill>
        <p:spPr>
          <a:xfrm>
            <a:off x="2277907" y="439428"/>
            <a:ext cx="1643342" cy="1520868"/>
          </a:xfrm>
          <a:prstGeom prst="rect">
            <a:avLst/>
          </a:prstGeom>
          <a:noFill/>
          <a:ln>
            <a:noFill/>
          </a:ln>
        </p:spPr>
      </p:pic>
      <p:pic>
        <p:nvPicPr>
          <p:cNvPr id="1735" name="Google Shape;1735;p56"/>
          <p:cNvPicPr preferRelativeResize="0"/>
          <p:nvPr/>
        </p:nvPicPr>
        <p:blipFill rotWithShape="1">
          <a:blip r:embed="rId6">
            <a:alphaModFix/>
          </a:blip>
          <a:srcRect l="83658" t="36888" b="49777"/>
          <a:stretch/>
        </p:blipFill>
        <p:spPr>
          <a:xfrm>
            <a:off x="2398732" y="2971800"/>
            <a:ext cx="840545" cy="914400"/>
          </a:xfrm>
          <a:prstGeom prst="rect">
            <a:avLst/>
          </a:prstGeom>
          <a:noFill/>
          <a:ln>
            <a:noFill/>
          </a:ln>
        </p:spPr>
      </p:pic>
      <p:pic>
        <p:nvPicPr>
          <p:cNvPr id="1736" name="Google Shape;1736;p56"/>
          <p:cNvPicPr preferRelativeResize="0"/>
          <p:nvPr/>
        </p:nvPicPr>
        <p:blipFill rotWithShape="1">
          <a:blip r:embed="rId6">
            <a:alphaModFix/>
          </a:blip>
          <a:srcRect l="83658" t="36888" b="49777"/>
          <a:stretch/>
        </p:blipFill>
        <p:spPr>
          <a:xfrm>
            <a:off x="5506635" y="488658"/>
            <a:ext cx="840545" cy="914400"/>
          </a:xfrm>
          <a:prstGeom prst="rect">
            <a:avLst/>
          </a:prstGeom>
          <a:noFill/>
          <a:ln>
            <a:noFill/>
          </a:ln>
        </p:spPr>
      </p:pic>
      <p:pic>
        <p:nvPicPr>
          <p:cNvPr id="1737" name="Google Shape;1737;p56"/>
          <p:cNvPicPr preferRelativeResize="0"/>
          <p:nvPr/>
        </p:nvPicPr>
        <p:blipFill rotWithShape="1">
          <a:blip r:embed="rId5">
            <a:alphaModFix/>
          </a:blip>
          <a:srcRect l="12987" t="26830" r="75844" b="43247"/>
          <a:stretch/>
        </p:blipFill>
        <p:spPr>
          <a:xfrm>
            <a:off x="979716" y="2455871"/>
            <a:ext cx="842554" cy="862149"/>
          </a:xfrm>
          <a:prstGeom prst="rect">
            <a:avLst/>
          </a:prstGeom>
          <a:noFill/>
          <a:ln>
            <a:noFill/>
          </a:ln>
        </p:spPr>
      </p:pic>
      <p:pic>
        <p:nvPicPr>
          <p:cNvPr id="1738" name="Google Shape;1738;p56"/>
          <p:cNvPicPr preferRelativeResize="0"/>
          <p:nvPr/>
        </p:nvPicPr>
        <p:blipFill rotWithShape="1">
          <a:blip r:embed="rId5">
            <a:alphaModFix/>
          </a:blip>
          <a:srcRect l="59741" r="30649" b="68635"/>
          <a:stretch/>
        </p:blipFill>
        <p:spPr>
          <a:xfrm>
            <a:off x="4506686" y="1682751"/>
            <a:ext cx="724989" cy="903696"/>
          </a:xfrm>
          <a:prstGeom prst="rect">
            <a:avLst/>
          </a:prstGeom>
          <a:noFill/>
          <a:ln>
            <a:noFill/>
          </a:ln>
        </p:spPr>
      </p:pic>
      <p:pic>
        <p:nvPicPr>
          <p:cNvPr id="1739" name="Google Shape;1739;p56"/>
          <p:cNvPicPr preferRelativeResize="0"/>
          <p:nvPr/>
        </p:nvPicPr>
        <p:blipFill rotWithShape="1">
          <a:blip r:embed="rId6">
            <a:alphaModFix/>
          </a:blip>
          <a:srcRect b="90000"/>
          <a:stretch/>
        </p:blipFill>
        <p:spPr>
          <a:xfrm>
            <a:off x="0" y="-34595"/>
            <a:ext cx="9144000" cy="685800"/>
          </a:xfrm>
          <a:prstGeom prst="rect">
            <a:avLst/>
          </a:prstGeom>
          <a:noFill/>
          <a:ln>
            <a:noFill/>
          </a:ln>
        </p:spPr>
      </p:pic>
      <p:pic>
        <p:nvPicPr>
          <p:cNvPr id="1740" name="Google Shape;1740;p56"/>
          <p:cNvPicPr preferRelativeResize="0"/>
          <p:nvPr/>
        </p:nvPicPr>
        <p:blipFill rotWithShape="1">
          <a:blip r:embed="rId5">
            <a:alphaModFix/>
          </a:blip>
          <a:srcRect l="63117" t="50406" r="27013" b="6978"/>
          <a:stretch/>
        </p:blipFill>
        <p:spPr>
          <a:xfrm>
            <a:off x="5806676" y="4285410"/>
            <a:ext cx="744583" cy="1227908"/>
          </a:xfrm>
          <a:prstGeom prst="rect">
            <a:avLst/>
          </a:prstGeom>
          <a:noFill/>
          <a:ln>
            <a:noFill/>
          </a:ln>
        </p:spPr>
      </p:pic>
      <p:pic>
        <p:nvPicPr>
          <p:cNvPr id="1741" name="Google Shape;1741;p56"/>
          <p:cNvPicPr preferRelativeResize="0"/>
          <p:nvPr/>
        </p:nvPicPr>
        <p:blipFill rotWithShape="1">
          <a:blip r:embed="rId5">
            <a:alphaModFix/>
          </a:blip>
          <a:srcRect l="59741" r="30649" b="68635"/>
          <a:stretch/>
        </p:blipFill>
        <p:spPr>
          <a:xfrm>
            <a:off x="3921248" y="5489372"/>
            <a:ext cx="724989" cy="903696"/>
          </a:xfrm>
          <a:prstGeom prst="rect">
            <a:avLst/>
          </a:prstGeom>
          <a:noFill/>
          <a:ln>
            <a:noFill/>
          </a:ln>
        </p:spPr>
      </p:pic>
      <p:pic>
        <p:nvPicPr>
          <p:cNvPr id="1742" name="Google Shape;1742;p56"/>
          <p:cNvPicPr preferRelativeResize="0"/>
          <p:nvPr/>
        </p:nvPicPr>
        <p:blipFill rotWithShape="1">
          <a:blip r:embed="rId5">
            <a:alphaModFix/>
          </a:blip>
          <a:srcRect l="12987" t="26830" r="75844" b="43247"/>
          <a:stretch/>
        </p:blipFill>
        <p:spPr>
          <a:xfrm>
            <a:off x="3264084" y="1887650"/>
            <a:ext cx="842554" cy="862149"/>
          </a:xfrm>
          <a:prstGeom prst="rect">
            <a:avLst/>
          </a:prstGeom>
          <a:noFill/>
          <a:ln>
            <a:noFill/>
          </a:ln>
        </p:spPr>
      </p:pic>
      <p:pic>
        <p:nvPicPr>
          <p:cNvPr id="1743" name="Google Shape;1743;p56"/>
          <p:cNvPicPr preferRelativeResize="0"/>
          <p:nvPr/>
        </p:nvPicPr>
        <p:blipFill rotWithShape="1">
          <a:blip r:embed="rId7">
            <a:alphaModFix/>
          </a:blip>
          <a:srcRect l="83658" t="36888" b="49777"/>
          <a:stretch/>
        </p:blipFill>
        <p:spPr>
          <a:xfrm>
            <a:off x="4179112" y="4768477"/>
            <a:ext cx="518618" cy="564187"/>
          </a:xfrm>
          <a:prstGeom prst="rect">
            <a:avLst/>
          </a:prstGeom>
          <a:noFill/>
          <a:ln>
            <a:noFill/>
          </a:ln>
        </p:spPr>
      </p:pic>
      <p:pic>
        <p:nvPicPr>
          <p:cNvPr id="1744" name="Google Shape;1744;p56"/>
          <p:cNvPicPr preferRelativeResize="0"/>
          <p:nvPr/>
        </p:nvPicPr>
        <p:blipFill rotWithShape="1">
          <a:blip r:embed="rId5">
            <a:alphaModFix/>
          </a:blip>
          <a:srcRect l="59741" r="30649" b="68635"/>
          <a:stretch/>
        </p:blipFill>
        <p:spPr>
          <a:xfrm>
            <a:off x="-102626" y="4273286"/>
            <a:ext cx="1176742" cy="1466804"/>
          </a:xfrm>
          <a:prstGeom prst="rect">
            <a:avLst/>
          </a:prstGeom>
          <a:noFill/>
          <a:ln>
            <a:noFill/>
          </a:ln>
        </p:spPr>
      </p:pic>
      <p:pic>
        <p:nvPicPr>
          <p:cNvPr id="1745" name="Google Shape;1745;p56"/>
          <p:cNvPicPr preferRelativeResize="0"/>
          <p:nvPr/>
        </p:nvPicPr>
        <p:blipFill rotWithShape="1">
          <a:blip r:embed="rId6">
            <a:alphaModFix/>
          </a:blip>
          <a:srcRect b="90000"/>
          <a:stretch/>
        </p:blipFill>
        <p:spPr>
          <a:xfrm rot="10800000">
            <a:off x="0" y="6136633"/>
            <a:ext cx="9144000" cy="685800"/>
          </a:xfrm>
          <a:prstGeom prst="rect">
            <a:avLst/>
          </a:prstGeom>
          <a:noFill/>
          <a:ln>
            <a:noFill/>
          </a:ln>
        </p:spPr>
      </p:pic>
      <p:sp>
        <p:nvSpPr>
          <p:cNvPr id="1746" name="Google Shape;1746;p56"/>
          <p:cNvSpPr txBox="1"/>
          <p:nvPr/>
        </p:nvSpPr>
        <p:spPr>
          <a:xfrm rot="-958062">
            <a:off x="4687749" y="3177272"/>
            <a:ext cx="4033594"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a:solidFill>
                  <a:srgbClr val="2F5496"/>
                </a:solidFill>
                <a:latin typeface="Times New Roman"/>
                <a:ea typeface="Times New Roman"/>
                <a:cs typeface="Times New Roman"/>
                <a:sym typeface="Times New Roman"/>
              </a:rPr>
              <a:t>VẬN DỤNG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736"/>
                                        </p:tgtEl>
                                        <p:attrNameLst>
                                          <p:attrName>style.visibility</p:attrName>
                                        </p:attrNameLst>
                                      </p:cBhvr>
                                      <p:to>
                                        <p:strVal val="visible"/>
                                      </p:to>
                                    </p:set>
                                    <p:anim calcmode="lin" valueType="num">
                                      <p:cBhvr additive="base">
                                        <p:cTn id="7" dur="500"/>
                                        <p:tgtEl>
                                          <p:spTgt spid="1736"/>
                                        </p:tgtEl>
                                        <p:attrNameLst>
                                          <p:attrName>ppt_w</p:attrName>
                                        </p:attrNameLst>
                                      </p:cBhvr>
                                      <p:tavLst>
                                        <p:tav tm="0">
                                          <p:val>
                                            <p:strVal val="0"/>
                                          </p:val>
                                        </p:tav>
                                        <p:tav tm="100000">
                                          <p:val>
                                            <p:strVal val="#ppt_w"/>
                                          </p:val>
                                        </p:tav>
                                      </p:tavLst>
                                    </p:anim>
                                    <p:anim calcmode="lin" valueType="num">
                                      <p:cBhvr additive="base">
                                        <p:cTn id="8" dur="500"/>
                                        <p:tgtEl>
                                          <p:spTgt spid="173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42"/>
                                        </p:tgtEl>
                                        <p:attrNameLst>
                                          <p:attrName>style.visibility</p:attrName>
                                        </p:attrNameLst>
                                      </p:cBhvr>
                                      <p:to>
                                        <p:strVal val="visible"/>
                                      </p:to>
                                    </p:set>
                                    <p:anim calcmode="lin" valueType="num">
                                      <p:cBhvr additive="base">
                                        <p:cTn id="11" dur="500"/>
                                        <p:tgtEl>
                                          <p:spTgt spid="1742"/>
                                        </p:tgtEl>
                                        <p:attrNameLst>
                                          <p:attrName>ppt_w</p:attrName>
                                        </p:attrNameLst>
                                      </p:cBhvr>
                                      <p:tavLst>
                                        <p:tav tm="0">
                                          <p:val>
                                            <p:strVal val="0"/>
                                          </p:val>
                                        </p:tav>
                                        <p:tav tm="100000">
                                          <p:val>
                                            <p:strVal val="#ppt_w"/>
                                          </p:val>
                                        </p:tav>
                                      </p:tavLst>
                                    </p:anim>
                                    <p:anim calcmode="lin" valueType="num">
                                      <p:cBhvr additive="base">
                                        <p:cTn id="12" dur="500"/>
                                        <p:tgtEl>
                                          <p:spTgt spid="174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737"/>
                                        </p:tgtEl>
                                        <p:attrNameLst>
                                          <p:attrName>style.visibility</p:attrName>
                                        </p:attrNameLst>
                                      </p:cBhvr>
                                      <p:to>
                                        <p:strVal val="visible"/>
                                      </p:to>
                                    </p:set>
                                    <p:anim calcmode="lin" valueType="num">
                                      <p:cBhvr additive="base">
                                        <p:cTn id="15" dur="500"/>
                                        <p:tgtEl>
                                          <p:spTgt spid="1737"/>
                                        </p:tgtEl>
                                        <p:attrNameLst>
                                          <p:attrName>ppt_w</p:attrName>
                                        </p:attrNameLst>
                                      </p:cBhvr>
                                      <p:tavLst>
                                        <p:tav tm="0">
                                          <p:val>
                                            <p:strVal val="0"/>
                                          </p:val>
                                        </p:tav>
                                        <p:tav tm="100000">
                                          <p:val>
                                            <p:strVal val="#ppt_w"/>
                                          </p:val>
                                        </p:tav>
                                      </p:tavLst>
                                    </p:anim>
                                    <p:anim calcmode="lin" valueType="num">
                                      <p:cBhvr additive="base">
                                        <p:cTn id="16" dur="500"/>
                                        <p:tgtEl>
                                          <p:spTgt spid="1737"/>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735"/>
                                        </p:tgtEl>
                                        <p:attrNameLst>
                                          <p:attrName>style.visibility</p:attrName>
                                        </p:attrNameLst>
                                      </p:cBhvr>
                                      <p:to>
                                        <p:strVal val="visible"/>
                                      </p:to>
                                    </p:set>
                                    <p:anim calcmode="lin" valueType="num">
                                      <p:cBhvr additive="base">
                                        <p:cTn id="19" dur="500"/>
                                        <p:tgtEl>
                                          <p:spTgt spid="1735"/>
                                        </p:tgtEl>
                                        <p:attrNameLst>
                                          <p:attrName>ppt_w</p:attrName>
                                        </p:attrNameLst>
                                      </p:cBhvr>
                                      <p:tavLst>
                                        <p:tav tm="0">
                                          <p:val>
                                            <p:strVal val="0"/>
                                          </p:val>
                                        </p:tav>
                                        <p:tav tm="100000">
                                          <p:val>
                                            <p:strVal val="#ppt_w"/>
                                          </p:val>
                                        </p:tav>
                                      </p:tavLst>
                                    </p:anim>
                                    <p:anim calcmode="lin" valueType="num">
                                      <p:cBhvr additive="base">
                                        <p:cTn id="20" dur="500"/>
                                        <p:tgtEl>
                                          <p:spTgt spid="1735"/>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743"/>
                                        </p:tgtEl>
                                        <p:attrNameLst>
                                          <p:attrName>style.visibility</p:attrName>
                                        </p:attrNameLst>
                                      </p:cBhvr>
                                      <p:to>
                                        <p:strVal val="visible"/>
                                      </p:to>
                                    </p:set>
                                    <p:anim calcmode="lin" valueType="num">
                                      <p:cBhvr additive="base">
                                        <p:cTn id="23" dur="500"/>
                                        <p:tgtEl>
                                          <p:spTgt spid="1743"/>
                                        </p:tgtEl>
                                        <p:attrNameLst>
                                          <p:attrName>ppt_w</p:attrName>
                                        </p:attrNameLst>
                                      </p:cBhvr>
                                      <p:tavLst>
                                        <p:tav tm="0">
                                          <p:val>
                                            <p:strVal val="0"/>
                                          </p:val>
                                        </p:tav>
                                        <p:tav tm="100000">
                                          <p:val>
                                            <p:strVal val="#ppt_w"/>
                                          </p:val>
                                        </p:tav>
                                      </p:tavLst>
                                    </p:anim>
                                    <p:anim calcmode="lin" valueType="num">
                                      <p:cBhvr additive="base">
                                        <p:cTn id="24" dur="500"/>
                                        <p:tgtEl>
                                          <p:spTgt spid="1743"/>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744"/>
                                        </p:tgtEl>
                                        <p:attrNameLst>
                                          <p:attrName>style.visibility</p:attrName>
                                        </p:attrNameLst>
                                      </p:cBhvr>
                                      <p:to>
                                        <p:strVal val="visible"/>
                                      </p:to>
                                    </p:set>
                                    <p:anim calcmode="lin" valueType="num">
                                      <p:cBhvr additive="base">
                                        <p:cTn id="27" dur="500"/>
                                        <p:tgtEl>
                                          <p:spTgt spid="1744"/>
                                        </p:tgtEl>
                                        <p:attrNameLst>
                                          <p:attrName>ppt_w</p:attrName>
                                        </p:attrNameLst>
                                      </p:cBhvr>
                                      <p:tavLst>
                                        <p:tav tm="0">
                                          <p:val>
                                            <p:strVal val="0"/>
                                          </p:val>
                                        </p:tav>
                                        <p:tav tm="100000">
                                          <p:val>
                                            <p:strVal val="#ppt_w"/>
                                          </p:val>
                                        </p:tav>
                                      </p:tavLst>
                                    </p:anim>
                                    <p:anim calcmode="lin" valueType="num">
                                      <p:cBhvr additive="base">
                                        <p:cTn id="28" dur="500"/>
                                        <p:tgtEl>
                                          <p:spTgt spid="1744"/>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741"/>
                                        </p:tgtEl>
                                        <p:attrNameLst>
                                          <p:attrName>style.visibility</p:attrName>
                                        </p:attrNameLst>
                                      </p:cBhvr>
                                      <p:to>
                                        <p:strVal val="visible"/>
                                      </p:to>
                                    </p:set>
                                    <p:anim calcmode="lin" valueType="num">
                                      <p:cBhvr additive="base">
                                        <p:cTn id="31" dur="500"/>
                                        <p:tgtEl>
                                          <p:spTgt spid="1741"/>
                                        </p:tgtEl>
                                        <p:attrNameLst>
                                          <p:attrName>ppt_w</p:attrName>
                                        </p:attrNameLst>
                                      </p:cBhvr>
                                      <p:tavLst>
                                        <p:tav tm="0">
                                          <p:val>
                                            <p:strVal val="0"/>
                                          </p:val>
                                        </p:tav>
                                        <p:tav tm="100000">
                                          <p:val>
                                            <p:strVal val="#ppt_w"/>
                                          </p:val>
                                        </p:tav>
                                      </p:tavLst>
                                    </p:anim>
                                    <p:anim calcmode="lin" valueType="num">
                                      <p:cBhvr additive="base">
                                        <p:cTn id="32" dur="500"/>
                                        <p:tgtEl>
                                          <p:spTgt spid="1741"/>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730"/>
                                        </p:tgtEl>
                                        <p:attrNameLst>
                                          <p:attrName>style.visibility</p:attrName>
                                        </p:attrNameLst>
                                      </p:cBhvr>
                                      <p:to>
                                        <p:strVal val="visible"/>
                                      </p:to>
                                    </p:set>
                                    <p:anim calcmode="lin" valueType="num">
                                      <p:cBhvr additive="base">
                                        <p:cTn id="35" dur="500"/>
                                        <p:tgtEl>
                                          <p:spTgt spid="1730"/>
                                        </p:tgtEl>
                                        <p:attrNameLst>
                                          <p:attrName>ppt_w</p:attrName>
                                        </p:attrNameLst>
                                      </p:cBhvr>
                                      <p:tavLst>
                                        <p:tav tm="0">
                                          <p:val>
                                            <p:strVal val="0"/>
                                          </p:val>
                                        </p:tav>
                                        <p:tav tm="100000">
                                          <p:val>
                                            <p:strVal val="#ppt_w"/>
                                          </p:val>
                                        </p:tav>
                                      </p:tavLst>
                                    </p:anim>
                                    <p:anim calcmode="lin" valueType="num">
                                      <p:cBhvr additive="base">
                                        <p:cTn id="36" dur="500"/>
                                        <p:tgtEl>
                                          <p:spTgt spid="1730"/>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738"/>
                                        </p:tgtEl>
                                        <p:attrNameLst>
                                          <p:attrName>style.visibility</p:attrName>
                                        </p:attrNameLst>
                                      </p:cBhvr>
                                      <p:to>
                                        <p:strVal val="visible"/>
                                      </p:to>
                                    </p:set>
                                    <p:anim calcmode="lin" valueType="num">
                                      <p:cBhvr additive="base">
                                        <p:cTn id="39" dur="500"/>
                                        <p:tgtEl>
                                          <p:spTgt spid="1738"/>
                                        </p:tgtEl>
                                        <p:attrNameLst>
                                          <p:attrName>ppt_w</p:attrName>
                                        </p:attrNameLst>
                                      </p:cBhvr>
                                      <p:tavLst>
                                        <p:tav tm="0">
                                          <p:val>
                                            <p:strVal val="0"/>
                                          </p:val>
                                        </p:tav>
                                        <p:tav tm="100000">
                                          <p:val>
                                            <p:strVal val="#ppt_w"/>
                                          </p:val>
                                        </p:tav>
                                      </p:tavLst>
                                    </p:anim>
                                    <p:anim calcmode="lin" valueType="num">
                                      <p:cBhvr additive="base">
                                        <p:cTn id="40" dur="500"/>
                                        <p:tgtEl>
                                          <p:spTgt spid="1738"/>
                                        </p:tgtEl>
                                        <p:attrNameLst>
                                          <p:attrName>ppt_h</p:attrName>
                                        </p:attrNameLst>
                                      </p:cBhvr>
                                      <p:tavLst>
                                        <p:tav tm="0">
                                          <p:val>
                                            <p:strVal val="0"/>
                                          </p:val>
                                        </p:tav>
                                        <p:tav tm="100000">
                                          <p:val>
                                            <p:strVal val="#ppt_h"/>
                                          </p:val>
                                        </p:tav>
                                      </p:tavLst>
                                    </p:anim>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732"/>
                                        </p:tgtEl>
                                        <p:attrNameLst>
                                          <p:attrName>style.visibility</p:attrName>
                                        </p:attrNameLst>
                                      </p:cBhvr>
                                      <p:to>
                                        <p:strVal val="visible"/>
                                      </p:to>
                                    </p:set>
                                    <p:animEffect transition="in" filter="fade">
                                      <p:cBhvr>
                                        <p:cTn id="44" dur="1000"/>
                                        <p:tgtEl>
                                          <p:spTgt spid="1732"/>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1731"/>
                                        </p:tgtEl>
                                        <p:attrNameLst>
                                          <p:attrName>style.visibility</p:attrName>
                                        </p:attrNameLst>
                                      </p:cBhvr>
                                      <p:to>
                                        <p:strVal val="visible"/>
                                      </p:to>
                                    </p:set>
                                    <p:animEffect transition="in" filter="fade">
                                      <p:cBhvr>
                                        <p:cTn id="48" dur="1000"/>
                                        <p:tgtEl>
                                          <p:spTgt spid="1731"/>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1733"/>
                                        </p:tgtEl>
                                        <p:attrNameLst>
                                          <p:attrName>style.visibility</p:attrName>
                                        </p:attrNameLst>
                                      </p:cBhvr>
                                      <p:to>
                                        <p:strVal val="visible"/>
                                      </p:to>
                                    </p:set>
                                    <p:animEffect transition="in" filter="fade">
                                      <p:cBhvr>
                                        <p:cTn id="52" dur="1000"/>
                                        <p:tgtEl>
                                          <p:spTgt spid="1733"/>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734"/>
                                        </p:tgtEl>
                                        <p:attrNameLst>
                                          <p:attrName>style.visibility</p:attrName>
                                        </p:attrNameLst>
                                      </p:cBhvr>
                                      <p:to>
                                        <p:strVal val="visible"/>
                                      </p:to>
                                    </p:set>
                                    <p:animEffect transition="in" filter="fade">
                                      <p:cBhvr>
                                        <p:cTn id="56" dur="1000"/>
                                        <p:tgtEl>
                                          <p:spTgt spid="1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pic>
        <p:nvPicPr>
          <p:cNvPr id="1752" name="Google Shape;1752;p57"/>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1753" name="Google Shape;1753;p57"/>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754" name="Google Shape;1754;p57"/>
          <p:cNvPicPr preferRelativeResize="0"/>
          <p:nvPr/>
        </p:nvPicPr>
        <p:blipFill rotWithShape="1">
          <a:blip r:embed="rId4">
            <a:alphaModFix/>
          </a:blip>
          <a:srcRect b="90000"/>
          <a:stretch/>
        </p:blipFill>
        <p:spPr>
          <a:xfrm rot="10800000">
            <a:off x="0" y="6136633"/>
            <a:ext cx="9144000" cy="685800"/>
          </a:xfrm>
          <a:prstGeom prst="rect">
            <a:avLst/>
          </a:prstGeom>
          <a:noFill/>
          <a:ln>
            <a:noFill/>
          </a:ln>
        </p:spPr>
      </p:pic>
      <p:pic>
        <p:nvPicPr>
          <p:cNvPr id="1755" name="Google Shape;1755;p57"/>
          <p:cNvPicPr preferRelativeResize="0"/>
          <p:nvPr/>
        </p:nvPicPr>
        <p:blipFill rotWithShape="1">
          <a:blip r:embed="rId4">
            <a:alphaModFix/>
          </a:blip>
          <a:srcRect l="83658" t="36888" b="49777"/>
          <a:stretch/>
        </p:blipFill>
        <p:spPr>
          <a:xfrm>
            <a:off x="7000789" y="2458153"/>
            <a:ext cx="840545" cy="914400"/>
          </a:xfrm>
          <a:prstGeom prst="rect">
            <a:avLst/>
          </a:prstGeom>
          <a:noFill/>
          <a:ln>
            <a:noFill/>
          </a:ln>
        </p:spPr>
      </p:pic>
      <p:pic>
        <p:nvPicPr>
          <p:cNvPr id="1756" name="Google Shape;1756;p57"/>
          <p:cNvPicPr preferRelativeResize="0"/>
          <p:nvPr/>
        </p:nvPicPr>
        <p:blipFill rotWithShape="1">
          <a:blip r:embed="rId5">
            <a:alphaModFix/>
          </a:blip>
          <a:srcRect/>
          <a:stretch/>
        </p:blipFill>
        <p:spPr>
          <a:xfrm>
            <a:off x="1078858" y="537440"/>
            <a:ext cx="1641491" cy="1524132"/>
          </a:xfrm>
          <a:prstGeom prst="rect">
            <a:avLst/>
          </a:prstGeom>
          <a:noFill/>
          <a:ln>
            <a:noFill/>
          </a:ln>
        </p:spPr>
      </p:pic>
      <p:pic>
        <p:nvPicPr>
          <p:cNvPr id="1757" name="Google Shape;1757;p57"/>
          <p:cNvPicPr preferRelativeResize="0"/>
          <p:nvPr/>
        </p:nvPicPr>
        <p:blipFill rotWithShape="1">
          <a:blip r:embed="rId6">
            <a:alphaModFix/>
          </a:blip>
          <a:srcRect/>
          <a:stretch/>
        </p:blipFill>
        <p:spPr>
          <a:xfrm>
            <a:off x="3269363" y="1401239"/>
            <a:ext cx="603557" cy="658425"/>
          </a:xfrm>
          <a:prstGeom prst="rect">
            <a:avLst/>
          </a:prstGeom>
          <a:noFill/>
          <a:ln>
            <a:noFill/>
          </a:ln>
        </p:spPr>
      </p:pic>
      <p:pic>
        <p:nvPicPr>
          <p:cNvPr id="1758" name="Google Shape;1758;p57"/>
          <p:cNvPicPr preferRelativeResize="0"/>
          <p:nvPr/>
        </p:nvPicPr>
        <p:blipFill rotWithShape="1">
          <a:blip r:embed="rId7">
            <a:alphaModFix/>
          </a:blip>
          <a:srcRect/>
          <a:stretch/>
        </p:blipFill>
        <p:spPr>
          <a:xfrm>
            <a:off x="5335255" y="1297598"/>
            <a:ext cx="845894" cy="865707"/>
          </a:xfrm>
          <a:prstGeom prst="rect">
            <a:avLst/>
          </a:prstGeom>
          <a:noFill/>
          <a:ln>
            <a:noFill/>
          </a:ln>
        </p:spPr>
      </p:pic>
      <p:pic>
        <p:nvPicPr>
          <p:cNvPr id="1759" name="Google Shape;1759;p57"/>
          <p:cNvPicPr preferRelativeResize="0"/>
          <p:nvPr/>
        </p:nvPicPr>
        <p:blipFill rotWithShape="1">
          <a:blip r:embed="rId8">
            <a:alphaModFix/>
          </a:blip>
          <a:srcRect/>
          <a:stretch/>
        </p:blipFill>
        <p:spPr>
          <a:xfrm>
            <a:off x="6719770" y="603369"/>
            <a:ext cx="2482811" cy="2560542"/>
          </a:xfrm>
          <a:prstGeom prst="rect">
            <a:avLst/>
          </a:prstGeom>
          <a:noFill/>
          <a:ln>
            <a:noFill/>
          </a:ln>
        </p:spPr>
      </p:pic>
      <p:pic>
        <p:nvPicPr>
          <p:cNvPr id="1760" name="Google Shape;1760;p57"/>
          <p:cNvPicPr preferRelativeResize="0"/>
          <p:nvPr/>
        </p:nvPicPr>
        <p:blipFill rotWithShape="1">
          <a:blip r:embed="rId9">
            <a:alphaModFix/>
          </a:blip>
          <a:srcRect/>
          <a:stretch/>
        </p:blipFill>
        <p:spPr>
          <a:xfrm>
            <a:off x="6459743" y="4607526"/>
            <a:ext cx="521253" cy="566977"/>
          </a:xfrm>
          <a:prstGeom prst="rect">
            <a:avLst/>
          </a:prstGeom>
          <a:noFill/>
          <a:ln>
            <a:noFill/>
          </a:ln>
        </p:spPr>
      </p:pic>
      <p:pic>
        <p:nvPicPr>
          <p:cNvPr id="1761" name="Google Shape;1761;p57"/>
          <p:cNvPicPr preferRelativeResize="0"/>
          <p:nvPr/>
        </p:nvPicPr>
        <p:blipFill rotWithShape="1">
          <a:blip r:embed="rId10">
            <a:alphaModFix/>
          </a:blip>
          <a:srcRect/>
          <a:stretch/>
        </p:blipFill>
        <p:spPr>
          <a:xfrm>
            <a:off x="2997997" y="4254836"/>
            <a:ext cx="1175106" cy="1469263"/>
          </a:xfrm>
          <a:prstGeom prst="rect">
            <a:avLst/>
          </a:prstGeom>
          <a:noFill/>
          <a:ln>
            <a:noFill/>
          </a:ln>
        </p:spPr>
      </p:pic>
      <p:pic>
        <p:nvPicPr>
          <p:cNvPr id="1762" name="Google Shape;1762;p57"/>
          <p:cNvPicPr preferRelativeResize="0"/>
          <p:nvPr/>
        </p:nvPicPr>
        <p:blipFill rotWithShape="1">
          <a:blip r:embed="rId11">
            <a:alphaModFix/>
          </a:blip>
          <a:srcRect/>
          <a:stretch/>
        </p:blipFill>
        <p:spPr>
          <a:xfrm>
            <a:off x="1810593" y="2195314"/>
            <a:ext cx="841321" cy="865707"/>
          </a:xfrm>
          <a:prstGeom prst="rect">
            <a:avLst/>
          </a:prstGeom>
          <a:noFill/>
          <a:ln>
            <a:noFill/>
          </a:ln>
        </p:spPr>
      </p:pic>
      <p:pic>
        <p:nvPicPr>
          <p:cNvPr id="1763" name="Google Shape;1763;p57"/>
          <p:cNvPicPr preferRelativeResize="0"/>
          <p:nvPr/>
        </p:nvPicPr>
        <p:blipFill rotWithShape="1">
          <a:blip r:embed="rId12">
            <a:alphaModFix/>
          </a:blip>
          <a:srcRect/>
          <a:stretch/>
        </p:blipFill>
        <p:spPr>
          <a:xfrm>
            <a:off x="7731036" y="3614425"/>
            <a:ext cx="763590" cy="951058"/>
          </a:xfrm>
          <a:prstGeom prst="rect">
            <a:avLst/>
          </a:prstGeom>
          <a:noFill/>
          <a:ln>
            <a:noFill/>
          </a:ln>
        </p:spPr>
      </p:pic>
      <p:pic>
        <p:nvPicPr>
          <p:cNvPr id="1764" name="Google Shape;1764;p57"/>
          <p:cNvPicPr preferRelativeResize="0"/>
          <p:nvPr/>
        </p:nvPicPr>
        <p:blipFill rotWithShape="1">
          <a:blip r:embed="rId13">
            <a:alphaModFix/>
          </a:blip>
          <a:srcRect/>
          <a:stretch/>
        </p:blipFill>
        <p:spPr>
          <a:xfrm>
            <a:off x="82203" y="2608772"/>
            <a:ext cx="2469094" cy="4761389"/>
          </a:xfrm>
          <a:prstGeom prst="rect">
            <a:avLst/>
          </a:prstGeom>
          <a:noFill/>
          <a:ln>
            <a:noFill/>
          </a:ln>
        </p:spPr>
      </p:pic>
      <p:sp>
        <p:nvSpPr>
          <p:cNvPr id="1765" name="Google Shape;1765;p57"/>
          <p:cNvSpPr/>
          <p:nvPr/>
        </p:nvSpPr>
        <p:spPr>
          <a:xfrm>
            <a:off x="2438400" y="2588032"/>
            <a:ext cx="5181600" cy="1199682"/>
          </a:xfrm>
          <a:prstGeom prst="rect">
            <a:avLst/>
          </a:prstGeom>
          <a:noFill/>
          <a:ln>
            <a:noFill/>
          </a:ln>
        </p:spPr>
        <p:txBody>
          <a:bodyPr spcFirstLastPara="1" wrap="square" lIns="90775" tIns="45400" rIns="90775" bIns="45400" anchor="t" anchorCtr="0">
            <a:spAutoFit/>
          </a:bodyPr>
          <a:lstStyle/>
          <a:p>
            <a:pPr lvl="0" algn="just">
              <a:buClr>
                <a:srgbClr val="00B050"/>
              </a:buClr>
              <a:buSzPts val="2400"/>
            </a:pPr>
            <a:r>
              <a:rPr lang="en-US" sz="2400" b="1" i="0" u="none" strike="noStrike" cap="none" dirty="0">
                <a:solidFill>
                  <a:srgbClr val="00B050"/>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Viết</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đoạn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văn</a:t>
            </a:r>
            <a:r>
              <a:rPr lang="en-US" sz="2400" b="1" dirty="0">
                <a:solidFill>
                  <a:schemeClr val="dk1"/>
                </a:solidFill>
                <a:latin typeface="Times New Roman"/>
                <a:ea typeface="Times New Roman"/>
                <a:cs typeface="Times New Roman"/>
                <a:sym typeface="Times New Roman"/>
              </a:rPr>
              <a:t>  (5-7 </a:t>
            </a:r>
            <a:r>
              <a:rPr lang="en-US" sz="2400" b="1" dirty="0" err="1">
                <a:solidFill>
                  <a:schemeClr val="dk1"/>
                </a:solidFill>
                <a:latin typeface="Times New Roman"/>
                <a:ea typeface="Times New Roman"/>
                <a:cs typeface="Times New Roman"/>
                <a:sym typeface="Times New Roman"/>
              </a:rPr>
              <a:t>câu</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tả</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cảnh</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thiên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nhiên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mùa</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xuân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trong</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đoạn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văn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có</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sử</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dụng</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trạng</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ngữ</a:t>
            </a:r>
            <a:r>
              <a:rPr lang="en-US" sz="2400" b="1" dirty="0">
                <a:solidFill>
                  <a:schemeClr val="dk1"/>
                </a:solidFill>
                <a:latin typeface="Times New Roman"/>
                <a:ea typeface="Times New Roman"/>
                <a:cs typeface="Times New Roman"/>
                <a:sym typeface="Times New Roman"/>
              </a:rPr>
              <a:t>.</a:t>
            </a:r>
            <a:endParaRP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4"/>
                                        </p:tgtEl>
                                        <p:attrNameLst>
                                          <p:attrName>style.visibility</p:attrName>
                                        </p:attrNameLst>
                                      </p:cBhvr>
                                      <p:to>
                                        <p:strVal val="visible"/>
                                      </p:to>
                                    </p:set>
                                    <p:animEffect transition="in" filter="fade">
                                      <p:cBhvr>
                                        <p:cTn id="7" dur="1000"/>
                                        <p:tgtEl>
                                          <p:spTgt spid="1764"/>
                                        </p:tgtEl>
                                      </p:cBhvr>
                                    </p:animEffect>
                                  </p:childTnLst>
                                </p:cTn>
                              </p:par>
                              <p:par>
                                <p:cTn id="8" presetID="10" presetClass="entr" presetSubtype="0" fill="hold" nodeType="withEffect">
                                  <p:stCondLst>
                                    <p:cond delay="0"/>
                                  </p:stCondLst>
                                  <p:childTnLst>
                                    <p:set>
                                      <p:cBhvr>
                                        <p:cTn id="9" dur="1" fill="hold">
                                          <p:stCondLst>
                                            <p:cond delay="0"/>
                                          </p:stCondLst>
                                        </p:cTn>
                                        <p:tgtEl>
                                          <p:spTgt spid="1756"/>
                                        </p:tgtEl>
                                        <p:attrNameLst>
                                          <p:attrName>style.visibility</p:attrName>
                                        </p:attrNameLst>
                                      </p:cBhvr>
                                      <p:to>
                                        <p:strVal val="visible"/>
                                      </p:to>
                                    </p:set>
                                    <p:animEffect transition="in" filter="fade">
                                      <p:cBhvr>
                                        <p:cTn id="10" dur="1000"/>
                                        <p:tgtEl>
                                          <p:spTgt spid="1756"/>
                                        </p:tgtEl>
                                      </p:cBhvr>
                                    </p:animEffect>
                                  </p:childTnLst>
                                </p:cTn>
                              </p:par>
                              <p:par>
                                <p:cTn id="11" presetID="10" presetClass="entr" presetSubtype="0" fill="hold" nodeType="withEffect">
                                  <p:stCondLst>
                                    <p:cond delay="0"/>
                                  </p:stCondLst>
                                  <p:childTnLst>
                                    <p:set>
                                      <p:cBhvr>
                                        <p:cTn id="12" dur="1" fill="hold">
                                          <p:stCondLst>
                                            <p:cond delay="0"/>
                                          </p:stCondLst>
                                        </p:cTn>
                                        <p:tgtEl>
                                          <p:spTgt spid="1759"/>
                                        </p:tgtEl>
                                        <p:attrNameLst>
                                          <p:attrName>style.visibility</p:attrName>
                                        </p:attrNameLst>
                                      </p:cBhvr>
                                      <p:to>
                                        <p:strVal val="visible"/>
                                      </p:to>
                                    </p:set>
                                    <p:animEffect transition="in" filter="fade">
                                      <p:cBhvr>
                                        <p:cTn id="13" dur="1000"/>
                                        <p:tgtEl>
                                          <p:spTgt spid="1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pic>
        <p:nvPicPr>
          <p:cNvPr id="1771" name="Google Shape;1771;p58"/>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1772" name="Google Shape;1772;p58"/>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773" name="Google Shape;1773;p58"/>
          <p:cNvPicPr preferRelativeResize="0"/>
          <p:nvPr/>
        </p:nvPicPr>
        <p:blipFill rotWithShape="1">
          <a:blip r:embed="rId4">
            <a:alphaModFix/>
          </a:blip>
          <a:srcRect b="90000"/>
          <a:stretch/>
        </p:blipFill>
        <p:spPr>
          <a:xfrm rot="10800000">
            <a:off x="0" y="6136633"/>
            <a:ext cx="9144000" cy="685800"/>
          </a:xfrm>
          <a:prstGeom prst="rect">
            <a:avLst/>
          </a:prstGeom>
          <a:noFill/>
          <a:ln>
            <a:noFill/>
          </a:ln>
        </p:spPr>
      </p:pic>
      <p:pic>
        <p:nvPicPr>
          <p:cNvPr id="1774" name="Google Shape;1774;p58"/>
          <p:cNvPicPr preferRelativeResize="0"/>
          <p:nvPr/>
        </p:nvPicPr>
        <p:blipFill rotWithShape="1">
          <a:blip r:embed="rId4">
            <a:alphaModFix/>
          </a:blip>
          <a:srcRect l="83658" t="36888" b="49777"/>
          <a:stretch/>
        </p:blipFill>
        <p:spPr>
          <a:xfrm>
            <a:off x="7000789" y="2458153"/>
            <a:ext cx="840545" cy="914400"/>
          </a:xfrm>
          <a:prstGeom prst="rect">
            <a:avLst/>
          </a:prstGeom>
          <a:noFill/>
          <a:ln>
            <a:noFill/>
          </a:ln>
        </p:spPr>
      </p:pic>
      <p:pic>
        <p:nvPicPr>
          <p:cNvPr id="1775" name="Google Shape;1775;p58"/>
          <p:cNvPicPr preferRelativeResize="0"/>
          <p:nvPr/>
        </p:nvPicPr>
        <p:blipFill rotWithShape="1">
          <a:blip r:embed="rId5">
            <a:alphaModFix/>
          </a:blip>
          <a:srcRect/>
          <a:stretch/>
        </p:blipFill>
        <p:spPr>
          <a:xfrm>
            <a:off x="1078858" y="537440"/>
            <a:ext cx="1641491" cy="1524132"/>
          </a:xfrm>
          <a:prstGeom prst="rect">
            <a:avLst/>
          </a:prstGeom>
          <a:noFill/>
          <a:ln>
            <a:noFill/>
          </a:ln>
        </p:spPr>
      </p:pic>
      <p:pic>
        <p:nvPicPr>
          <p:cNvPr id="1776" name="Google Shape;1776;p58"/>
          <p:cNvPicPr preferRelativeResize="0"/>
          <p:nvPr/>
        </p:nvPicPr>
        <p:blipFill rotWithShape="1">
          <a:blip r:embed="rId6">
            <a:alphaModFix/>
          </a:blip>
          <a:srcRect/>
          <a:stretch/>
        </p:blipFill>
        <p:spPr>
          <a:xfrm>
            <a:off x="3269363" y="1401239"/>
            <a:ext cx="603557" cy="658425"/>
          </a:xfrm>
          <a:prstGeom prst="rect">
            <a:avLst/>
          </a:prstGeom>
          <a:noFill/>
          <a:ln>
            <a:noFill/>
          </a:ln>
        </p:spPr>
      </p:pic>
      <p:pic>
        <p:nvPicPr>
          <p:cNvPr id="1777" name="Google Shape;1777;p58"/>
          <p:cNvPicPr preferRelativeResize="0"/>
          <p:nvPr/>
        </p:nvPicPr>
        <p:blipFill rotWithShape="1">
          <a:blip r:embed="rId7">
            <a:alphaModFix/>
          </a:blip>
          <a:srcRect/>
          <a:stretch/>
        </p:blipFill>
        <p:spPr>
          <a:xfrm>
            <a:off x="5335255" y="1297598"/>
            <a:ext cx="845894" cy="865707"/>
          </a:xfrm>
          <a:prstGeom prst="rect">
            <a:avLst/>
          </a:prstGeom>
          <a:noFill/>
          <a:ln>
            <a:noFill/>
          </a:ln>
        </p:spPr>
      </p:pic>
      <p:pic>
        <p:nvPicPr>
          <p:cNvPr id="1778" name="Google Shape;1778;p58"/>
          <p:cNvPicPr preferRelativeResize="0"/>
          <p:nvPr/>
        </p:nvPicPr>
        <p:blipFill rotWithShape="1">
          <a:blip r:embed="rId8">
            <a:alphaModFix/>
          </a:blip>
          <a:srcRect/>
          <a:stretch/>
        </p:blipFill>
        <p:spPr>
          <a:xfrm>
            <a:off x="6719770" y="603369"/>
            <a:ext cx="2482811" cy="2560542"/>
          </a:xfrm>
          <a:prstGeom prst="rect">
            <a:avLst/>
          </a:prstGeom>
          <a:noFill/>
          <a:ln>
            <a:noFill/>
          </a:ln>
        </p:spPr>
      </p:pic>
      <p:pic>
        <p:nvPicPr>
          <p:cNvPr id="1779" name="Google Shape;1779;p58"/>
          <p:cNvPicPr preferRelativeResize="0"/>
          <p:nvPr/>
        </p:nvPicPr>
        <p:blipFill rotWithShape="1">
          <a:blip r:embed="rId9">
            <a:alphaModFix/>
          </a:blip>
          <a:srcRect/>
          <a:stretch/>
        </p:blipFill>
        <p:spPr>
          <a:xfrm>
            <a:off x="6459743" y="4607526"/>
            <a:ext cx="521253" cy="566977"/>
          </a:xfrm>
          <a:prstGeom prst="rect">
            <a:avLst/>
          </a:prstGeom>
          <a:noFill/>
          <a:ln>
            <a:noFill/>
          </a:ln>
        </p:spPr>
      </p:pic>
      <p:pic>
        <p:nvPicPr>
          <p:cNvPr id="1780" name="Google Shape;1780;p58"/>
          <p:cNvPicPr preferRelativeResize="0"/>
          <p:nvPr/>
        </p:nvPicPr>
        <p:blipFill rotWithShape="1">
          <a:blip r:embed="rId10">
            <a:alphaModFix/>
          </a:blip>
          <a:srcRect/>
          <a:stretch/>
        </p:blipFill>
        <p:spPr>
          <a:xfrm>
            <a:off x="2997997" y="4254836"/>
            <a:ext cx="1175106" cy="1469263"/>
          </a:xfrm>
          <a:prstGeom prst="rect">
            <a:avLst/>
          </a:prstGeom>
          <a:noFill/>
          <a:ln>
            <a:noFill/>
          </a:ln>
        </p:spPr>
      </p:pic>
      <p:pic>
        <p:nvPicPr>
          <p:cNvPr id="1781" name="Google Shape;1781;p58"/>
          <p:cNvPicPr preferRelativeResize="0"/>
          <p:nvPr/>
        </p:nvPicPr>
        <p:blipFill rotWithShape="1">
          <a:blip r:embed="rId11">
            <a:alphaModFix/>
          </a:blip>
          <a:srcRect/>
          <a:stretch/>
        </p:blipFill>
        <p:spPr>
          <a:xfrm>
            <a:off x="1810593" y="2195314"/>
            <a:ext cx="841321" cy="865707"/>
          </a:xfrm>
          <a:prstGeom prst="rect">
            <a:avLst/>
          </a:prstGeom>
          <a:noFill/>
          <a:ln>
            <a:noFill/>
          </a:ln>
        </p:spPr>
      </p:pic>
      <p:pic>
        <p:nvPicPr>
          <p:cNvPr id="1782" name="Google Shape;1782;p58"/>
          <p:cNvPicPr preferRelativeResize="0"/>
          <p:nvPr/>
        </p:nvPicPr>
        <p:blipFill rotWithShape="1">
          <a:blip r:embed="rId12">
            <a:alphaModFix/>
          </a:blip>
          <a:srcRect/>
          <a:stretch/>
        </p:blipFill>
        <p:spPr>
          <a:xfrm>
            <a:off x="7731036" y="3614425"/>
            <a:ext cx="763590" cy="951058"/>
          </a:xfrm>
          <a:prstGeom prst="rect">
            <a:avLst/>
          </a:prstGeom>
          <a:noFill/>
          <a:ln>
            <a:noFill/>
          </a:ln>
        </p:spPr>
      </p:pic>
      <p:pic>
        <p:nvPicPr>
          <p:cNvPr id="1783" name="Google Shape;1783;p58"/>
          <p:cNvPicPr preferRelativeResize="0"/>
          <p:nvPr/>
        </p:nvPicPr>
        <p:blipFill rotWithShape="1">
          <a:blip r:embed="rId13">
            <a:alphaModFix/>
          </a:blip>
          <a:srcRect/>
          <a:stretch/>
        </p:blipFill>
        <p:spPr>
          <a:xfrm>
            <a:off x="82203" y="2608772"/>
            <a:ext cx="2469094" cy="4761389"/>
          </a:xfrm>
          <a:prstGeom prst="rect">
            <a:avLst/>
          </a:prstGeom>
          <a:noFill/>
          <a:ln>
            <a:noFill/>
          </a:ln>
        </p:spPr>
      </p:pic>
      <p:sp>
        <p:nvSpPr>
          <p:cNvPr id="1784" name="Google Shape;1784;p58"/>
          <p:cNvSpPr/>
          <p:nvPr/>
        </p:nvSpPr>
        <p:spPr>
          <a:xfrm>
            <a:off x="2551297" y="2203134"/>
            <a:ext cx="6059304" cy="2888443"/>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Về</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hình</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th</a:t>
            </a:r>
            <a:r>
              <a:rPr lang="en-US" sz="2800" dirty="0" err="1">
                <a:latin typeface="Times New Roman"/>
                <a:ea typeface="Times New Roman"/>
                <a:cs typeface="Times New Roman"/>
                <a:sym typeface="Times New Roman"/>
              </a:rPr>
              <a:t>ức</a:t>
            </a:r>
            <a:endParaRPr lang="en-US" sz="2800" dirty="0">
              <a:latin typeface="Times New Roman"/>
              <a:ea typeface="Times New Roman"/>
              <a:cs typeface="Times New Roman"/>
              <a:sym typeface="Times New Roman"/>
            </a:endParaRPr>
          </a:p>
          <a:p>
            <a:pPr marL="457200" marR="0" lvl="0" indent="-457200" algn="l" rtl="0">
              <a:lnSpc>
                <a:spcPct val="115000"/>
              </a:lnSpc>
              <a:spcBef>
                <a:spcPts val="0"/>
              </a:spcBef>
              <a:spcAft>
                <a:spcPts val="0"/>
              </a:spcAft>
              <a:buFontTx/>
              <a:buChar char="-"/>
            </a:pPr>
            <a:r>
              <a:rPr lang="en-US" sz="2800" dirty="0" err="1">
                <a:solidFill>
                  <a:srgbClr val="000000"/>
                </a:solidFill>
                <a:latin typeface="Times New Roman"/>
                <a:ea typeface="Times New Roman"/>
                <a:cs typeface="Times New Roman"/>
                <a:sym typeface="Times New Roman"/>
              </a:rPr>
              <a:t>Đảm</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bảo</a:t>
            </a:r>
            <a:r>
              <a:rPr lang="en-US" sz="2800" dirty="0">
                <a:solidFill>
                  <a:srgbClr val="000000"/>
                </a:solidFill>
                <a:latin typeface="Times New Roman"/>
                <a:ea typeface="Times New Roman"/>
                <a:cs typeface="Times New Roman"/>
                <a:sym typeface="Times New Roman"/>
              </a:rPr>
              <a:t> dung l</a:t>
            </a:r>
            <a:r>
              <a:rPr lang="vi-VN" sz="2800" dirty="0">
                <a:solidFill>
                  <a:srgbClr val="000000"/>
                </a:solidFill>
                <a:latin typeface="Times New Roman"/>
                <a:ea typeface="Times New Roman"/>
                <a:cs typeface="Times New Roman"/>
                <a:sym typeface="Times New Roman"/>
              </a:rPr>
              <a:t>ư</a:t>
            </a:r>
            <a:r>
              <a:rPr lang="en-US" sz="2800" dirty="0" err="1">
                <a:latin typeface="Times New Roman"/>
                <a:ea typeface="Times New Roman"/>
                <a:cs typeface="Times New Roman"/>
                <a:sym typeface="Times New Roman"/>
              </a:rPr>
              <a:t>ợng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đoạn</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văn</a:t>
            </a:r>
            <a:r>
              <a:rPr lang="en-US" sz="2800" dirty="0">
                <a:latin typeface="Times New Roman"/>
                <a:ea typeface="Times New Roman"/>
                <a:cs typeface="Times New Roman"/>
                <a:sym typeface="Times New Roman"/>
              </a:rPr>
              <a:t>.</a:t>
            </a:r>
          </a:p>
          <a:p>
            <a:pPr marL="457200" marR="0" lvl="0" indent="-457200" algn="l" rtl="0">
              <a:lnSpc>
                <a:spcPct val="115000"/>
              </a:lnSpc>
              <a:spcBef>
                <a:spcPts val="0"/>
              </a:spcBef>
              <a:spcAft>
                <a:spcPts val="0"/>
              </a:spcAft>
              <a:buFontTx/>
              <a:buChar char="-"/>
            </a:pPr>
            <a:r>
              <a:rPr lang="en-US" sz="2800" dirty="0" err="1">
                <a:solidFill>
                  <a:srgbClr val="000000"/>
                </a:solidFill>
                <a:latin typeface="Times New Roman"/>
                <a:ea typeface="Times New Roman"/>
                <a:cs typeface="Times New Roman"/>
                <a:sym typeface="Times New Roman"/>
              </a:rPr>
              <a:t>Đặt</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câu</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đúng</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câu</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trúc</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ng</a:t>
            </a:r>
            <a:r>
              <a:rPr lang="en-US" sz="2800" dirty="0" err="1">
                <a:latin typeface="Times New Roman"/>
                <a:ea typeface="Times New Roman"/>
                <a:cs typeface="Times New Roman"/>
                <a:sym typeface="Times New Roman"/>
              </a:rPr>
              <a:t>ữ</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pháp</a:t>
            </a:r>
            <a:r>
              <a:rPr lang="en-US" sz="2800" dirty="0">
                <a:latin typeface="Times New Roman"/>
                <a:ea typeface="Times New Roman"/>
                <a:cs typeface="Times New Roman"/>
                <a:sym typeface="Times New Roman"/>
              </a:rPr>
              <a:t>.</a:t>
            </a:r>
          </a:p>
          <a:p>
            <a:pPr marL="457200" marR="0" lvl="0" indent="-457200" algn="l" rtl="0">
              <a:lnSpc>
                <a:spcPct val="115000"/>
              </a:lnSpc>
              <a:spcBef>
                <a:spcPts val="0"/>
              </a:spcBef>
              <a:spcAft>
                <a:spcPts val="0"/>
              </a:spcAft>
              <a:buFontTx/>
              <a:buChar char="-"/>
            </a:pPr>
            <a:r>
              <a:rPr lang="en-US" sz="2800" dirty="0" err="1">
                <a:solidFill>
                  <a:srgbClr val="000000"/>
                </a:solidFill>
                <a:latin typeface="Times New Roman"/>
                <a:ea typeface="Times New Roman"/>
                <a:cs typeface="Times New Roman"/>
                <a:sym typeface="Times New Roman"/>
              </a:rPr>
              <a:t>Trình</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bày</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sạch</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đẹp</a:t>
            </a:r>
            <a:r>
              <a:rPr lang="en-US" sz="2800" dirty="0">
                <a:solidFill>
                  <a:srgbClr val="000000"/>
                </a:solidFill>
                <a:latin typeface="Times New Roman"/>
                <a:ea typeface="Times New Roman"/>
                <a:cs typeface="Times New Roman"/>
                <a:sym typeface="Times New Roman"/>
              </a:rPr>
              <a:t>.</a:t>
            </a:r>
          </a:p>
          <a:p>
            <a:pPr marL="457200" marR="0" lvl="0" indent="-457200" algn="l" rtl="0">
              <a:lnSpc>
                <a:spcPct val="115000"/>
              </a:lnSpc>
              <a:spcBef>
                <a:spcPts val="0"/>
              </a:spcBef>
              <a:spcAft>
                <a:spcPts val="0"/>
              </a:spcAft>
              <a:buFontTx/>
              <a:buChar char="-"/>
            </a:pPr>
            <a:r>
              <a:rPr lang="en-US" sz="2800" dirty="0" err="1">
                <a:latin typeface="Times New Roman"/>
                <a:ea typeface="Times New Roman"/>
                <a:cs typeface="Times New Roman"/>
                <a:sym typeface="Times New Roman"/>
              </a:rPr>
              <a:t>Sử</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dụng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ít</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nhất</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một</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trạng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ngữ</a:t>
            </a:r>
            <a:r>
              <a:rPr lang="en-US" sz="2800" dirty="0">
                <a:latin typeface="Times New Roman"/>
                <a:ea typeface="Times New Roman"/>
                <a:cs typeface="Times New Roman"/>
                <a:sym typeface="Times New Roman"/>
              </a:rPr>
              <a:t>.</a:t>
            </a:r>
            <a:endParaRPr sz="2800" dirty="0">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1800" dirty="0">
                <a:solidFill>
                  <a:srgbClr val="000000"/>
                </a:solidFill>
                <a:latin typeface="Times New Roman"/>
                <a:ea typeface="Times New Roman"/>
                <a:cs typeface="Times New Roman"/>
                <a:sym typeface="Times New Roman"/>
              </a:rPr>
              <a:t> </a:t>
            </a:r>
            <a:endParaRPr sz="1600" dirty="0">
              <a:solidFill>
                <a:srgbClr val="000000"/>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83"/>
                                        </p:tgtEl>
                                        <p:attrNameLst>
                                          <p:attrName>style.visibility</p:attrName>
                                        </p:attrNameLst>
                                      </p:cBhvr>
                                      <p:to>
                                        <p:strVal val="visible"/>
                                      </p:to>
                                    </p:set>
                                    <p:animEffect transition="in" filter="fade">
                                      <p:cBhvr>
                                        <p:cTn id="7" dur="1000"/>
                                        <p:tgtEl>
                                          <p:spTgt spid="1783"/>
                                        </p:tgtEl>
                                      </p:cBhvr>
                                    </p:animEffect>
                                  </p:childTnLst>
                                </p:cTn>
                              </p:par>
                              <p:par>
                                <p:cTn id="8" presetID="10" presetClass="entr" presetSubtype="0" fill="hold" nodeType="withEffect">
                                  <p:stCondLst>
                                    <p:cond delay="0"/>
                                  </p:stCondLst>
                                  <p:childTnLst>
                                    <p:set>
                                      <p:cBhvr>
                                        <p:cTn id="9" dur="1" fill="hold">
                                          <p:stCondLst>
                                            <p:cond delay="0"/>
                                          </p:stCondLst>
                                        </p:cTn>
                                        <p:tgtEl>
                                          <p:spTgt spid="1775"/>
                                        </p:tgtEl>
                                        <p:attrNameLst>
                                          <p:attrName>style.visibility</p:attrName>
                                        </p:attrNameLst>
                                      </p:cBhvr>
                                      <p:to>
                                        <p:strVal val="visible"/>
                                      </p:to>
                                    </p:set>
                                    <p:animEffect transition="in" filter="fade">
                                      <p:cBhvr>
                                        <p:cTn id="10" dur="1000"/>
                                        <p:tgtEl>
                                          <p:spTgt spid="1775"/>
                                        </p:tgtEl>
                                      </p:cBhvr>
                                    </p:animEffect>
                                  </p:childTnLst>
                                </p:cTn>
                              </p:par>
                              <p:par>
                                <p:cTn id="11" presetID="10" presetClass="entr" presetSubtype="0" fill="hold" nodeType="withEffect">
                                  <p:stCondLst>
                                    <p:cond delay="0"/>
                                  </p:stCondLst>
                                  <p:childTnLst>
                                    <p:set>
                                      <p:cBhvr>
                                        <p:cTn id="12" dur="1" fill="hold">
                                          <p:stCondLst>
                                            <p:cond delay="0"/>
                                          </p:stCondLst>
                                        </p:cTn>
                                        <p:tgtEl>
                                          <p:spTgt spid="1778"/>
                                        </p:tgtEl>
                                        <p:attrNameLst>
                                          <p:attrName>style.visibility</p:attrName>
                                        </p:attrNameLst>
                                      </p:cBhvr>
                                      <p:to>
                                        <p:strVal val="visible"/>
                                      </p:to>
                                    </p:set>
                                    <p:animEffect transition="in" filter="fade">
                                      <p:cBhvr>
                                        <p:cTn id="13" dur="1000"/>
                                        <p:tgtEl>
                                          <p:spTgt spid="1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pic>
        <p:nvPicPr>
          <p:cNvPr id="1771" name="Google Shape;1771;p58"/>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1772" name="Google Shape;1772;p58"/>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773" name="Google Shape;1773;p58"/>
          <p:cNvPicPr preferRelativeResize="0"/>
          <p:nvPr/>
        </p:nvPicPr>
        <p:blipFill rotWithShape="1">
          <a:blip r:embed="rId4">
            <a:alphaModFix/>
          </a:blip>
          <a:srcRect b="90000"/>
          <a:stretch/>
        </p:blipFill>
        <p:spPr>
          <a:xfrm rot="10800000">
            <a:off x="0" y="6136633"/>
            <a:ext cx="9144000" cy="685800"/>
          </a:xfrm>
          <a:prstGeom prst="rect">
            <a:avLst/>
          </a:prstGeom>
          <a:noFill/>
          <a:ln>
            <a:noFill/>
          </a:ln>
        </p:spPr>
      </p:pic>
      <p:pic>
        <p:nvPicPr>
          <p:cNvPr id="1774" name="Google Shape;1774;p58"/>
          <p:cNvPicPr preferRelativeResize="0"/>
          <p:nvPr/>
        </p:nvPicPr>
        <p:blipFill rotWithShape="1">
          <a:blip r:embed="rId4">
            <a:alphaModFix/>
          </a:blip>
          <a:srcRect l="83658" t="36888" b="49777"/>
          <a:stretch/>
        </p:blipFill>
        <p:spPr>
          <a:xfrm>
            <a:off x="7000789" y="2458153"/>
            <a:ext cx="840545" cy="914400"/>
          </a:xfrm>
          <a:prstGeom prst="rect">
            <a:avLst/>
          </a:prstGeom>
          <a:noFill/>
          <a:ln>
            <a:noFill/>
          </a:ln>
        </p:spPr>
      </p:pic>
      <p:pic>
        <p:nvPicPr>
          <p:cNvPr id="1775" name="Google Shape;1775;p58"/>
          <p:cNvPicPr preferRelativeResize="0"/>
          <p:nvPr/>
        </p:nvPicPr>
        <p:blipFill rotWithShape="1">
          <a:blip r:embed="rId5">
            <a:alphaModFix/>
          </a:blip>
          <a:srcRect/>
          <a:stretch/>
        </p:blipFill>
        <p:spPr>
          <a:xfrm>
            <a:off x="1078858" y="537440"/>
            <a:ext cx="1641491" cy="1524132"/>
          </a:xfrm>
          <a:prstGeom prst="rect">
            <a:avLst/>
          </a:prstGeom>
          <a:noFill/>
          <a:ln>
            <a:noFill/>
          </a:ln>
        </p:spPr>
      </p:pic>
      <p:pic>
        <p:nvPicPr>
          <p:cNvPr id="1776" name="Google Shape;1776;p58"/>
          <p:cNvPicPr preferRelativeResize="0"/>
          <p:nvPr/>
        </p:nvPicPr>
        <p:blipFill rotWithShape="1">
          <a:blip r:embed="rId6">
            <a:alphaModFix/>
          </a:blip>
          <a:srcRect/>
          <a:stretch/>
        </p:blipFill>
        <p:spPr>
          <a:xfrm>
            <a:off x="3269363" y="1401239"/>
            <a:ext cx="603557" cy="658425"/>
          </a:xfrm>
          <a:prstGeom prst="rect">
            <a:avLst/>
          </a:prstGeom>
          <a:noFill/>
          <a:ln>
            <a:noFill/>
          </a:ln>
        </p:spPr>
      </p:pic>
      <p:pic>
        <p:nvPicPr>
          <p:cNvPr id="1777" name="Google Shape;1777;p58"/>
          <p:cNvPicPr preferRelativeResize="0"/>
          <p:nvPr/>
        </p:nvPicPr>
        <p:blipFill rotWithShape="1">
          <a:blip r:embed="rId7">
            <a:alphaModFix/>
          </a:blip>
          <a:srcRect/>
          <a:stretch/>
        </p:blipFill>
        <p:spPr>
          <a:xfrm>
            <a:off x="5335255" y="1297598"/>
            <a:ext cx="845894" cy="865707"/>
          </a:xfrm>
          <a:prstGeom prst="rect">
            <a:avLst/>
          </a:prstGeom>
          <a:noFill/>
          <a:ln>
            <a:noFill/>
          </a:ln>
        </p:spPr>
      </p:pic>
      <p:pic>
        <p:nvPicPr>
          <p:cNvPr id="1778" name="Google Shape;1778;p58"/>
          <p:cNvPicPr preferRelativeResize="0"/>
          <p:nvPr/>
        </p:nvPicPr>
        <p:blipFill rotWithShape="1">
          <a:blip r:embed="rId8">
            <a:alphaModFix/>
          </a:blip>
          <a:srcRect/>
          <a:stretch/>
        </p:blipFill>
        <p:spPr>
          <a:xfrm>
            <a:off x="6719770" y="603369"/>
            <a:ext cx="2482811" cy="2560542"/>
          </a:xfrm>
          <a:prstGeom prst="rect">
            <a:avLst/>
          </a:prstGeom>
          <a:noFill/>
          <a:ln>
            <a:noFill/>
          </a:ln>
        </p:spPr>
      </p:pic>
      <p:pic>
        <p:nvPicPr>
          <p:cNvPr id="1779" name="Google Shape;1779;p58"/>
          <p:cNvPicPr preferRelativeResize="0"/>
          <p:nvPr/>
        </p:nvPicPr>
        <p:blipFill rotWithShape="1">
          <a:blip r:embed="rId9">
            <a:alphaModFix/>
          </a:blip>
          <a:srcRect/>
          <a:stretch/>
        </p:blipFill>
        <p:spPr>
          <a:xfrm>
            <a:off x="6459743" y="4607526"/>
            <a:ext cx="521253" cy="566977"/>
          </a:xfrm>
          <a:prstGeom prst="rect">
            <a:avLst/>
          </a:prstGeom>
          <a:noFill/>
          <a:ln>
            <a:noFill/>
          </a:ln>
        </p:spPr>
      </p:pic>
      <p:pic>
        <p:nvPicPr>
          <p:cNvPr id="1780" name="Google Shape;1780;p58"/>
          <p:cNvPicPr preferRelativeResize="0"/>
          <p:nvPr/>
        </p:nvPicPr>
        <p:blipFill rotWithShape="1">
          <a:blip r:embed="rId10">
            <a:alphaModFix/>
          </a:blip>
          <a:srcRect/>
          <a:stretch/>
        </p:blipFill>
        <p:spPr>
          <a:xfrm>
            <a:off x="2997997" y="4254836"/>
            <a:ext cx="1175106" cy="1469263"/>
          </a:xfrm>
          <a:prstGeom prst="rect">
            <a:avLst/>
          </a:prstGeom>
          <a:noFill/>
          <a:ln>
            <a:noFill/>
          </a:ln>
        </p:spPr>
      </p:pic>
      <p:pic>
        <p:nvPicPr>
          <p:cNvPr id="1781" name="Google Shape;1781;p58"/>
          <p:cNvPicPr preferRelativeResize="0"/>
          <p:nvPr/>
        </p:nvPicPr>
        <p:blipFill rotWithShape="1">
          <a:blip r:embed="rId11">
            <a:alphaModFix/>
          </a:blip>
          <a:srcRect/>
          <a:stretch/>
        </p:blipFill>
        <p:spPr>
          <a:xfrm>
            <a:off x="1810593" y="2195314"/>
            <a:ext cx="841321" cy="865707"/>
          </a:xfrm>
          <a:prstGeom prst="rect">
            <a:avLst/>
          </a:prstGeom>
          <a:noFill/>
          <a:ln>
            <a:noFill/>
          </a:ln>
        </p:spPr>
      </p:pic>
      <p:pic>
        <p:nvPicPr>
          <p:cNvPr id="1782" name="Google Shape;1782;p58"/>
          <p:cNvPicPr preferRelativeResize="0"/>
          <p:nvPr/>
        </p:nvPicPr>
        <p:blipFill rotWithShape="1">
          <a:blip r:embed="rId12">
            <a:alphaModFix/>
          </a:blip>
          <a:srcRect/>
          <a:stretch/>
        </p:blipFill>
        <p:spPr>
          <a:xfrm>
            <a:off x="7731036" y="3614425"/>
            <a:ext cx="763590" cy="951058"/>
          </a:xfrm>
          <a:prstGeom prst="rect">
            <a:avLst/>
          </a:prstGeom>
          <a:noFill/>
          <a:ln>
            <a:noFill/>
          </a:ln>
        </p:spPr>
      </p:pic>
      <p:pic>
        <p:nvPicPr>
          <p:cNvPr id="1783" name="Google Shape;1783;p58"/>
          <p:cNvPicPr preferRelativeResize="0"/>
          <p:nvPr/>
        </p:nvPicPr>
        <p:blipFill rotWithShape="1">
          <a:blip r:embed="rId13">
            <a:alphaModFix/>
          </a:blip>
          <a:srcRect/>
          <a:stretch/>
        </p:blipFill>
        <p:spPr>
          <a:xfrm>
            <a:off x="82203" y="2608772"/>
            <a:ext cx="2469094" cy="4761389"/>
          </a:xfrm>
          <a:prstGeom prst="rect">
            <a:avLst/>
          </a:prstGeom>
          <a:noFill/>
          <a:ln>
            <a:noFill/>
          </a:ln>
        </p:spPr>
      </p:pic>
      <p:sp>
        <p:nvSpPr>
          <p:cNvPr id="1784" name="Google Shape;1784;p58"/>
          <p:cNvSpPr/>
          <p:nvPr/>
        </p:nvSpPr>
        <p:spPr>
          <a:xfrm>
            <a:off x="2551297" y="2203134"/>
            <a:ext cx="6059304" cy="2888443"/>
          </a:xfrm>
          <a:prstGeom prst="rect">
            <a:avLst/>
          </a:prstGeom>
          <a:noFill/>
          <a:ln>
            <a:noFill/>
          </a:ln>
        </p:spPr>
        <p:txBody>
          <a:bodyPr spcFirstLastPara="1" wrap="square" lIns="91425" tIns="45700" rIns="91425" bIns="45700" anchor="t" anchorCtr="0">
            <a:spAutoFit/>
          </a:bodyPr>
          <a:lstStyle/>
          <a:p>
            <a:pPr lvl="0">
              <a:lnSpc>
                <a:spcPct val="115000"/>
              </a:lnSpc>
            </a:pP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Về</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nội</a:t>
            </a:r>
            <a:r>
              <a:rPr lang="en-US" sz="2800" dirty="0">
                <a:latin typeface="Times New Roman"/>
                <a:ea typeface="Times New Roman"/>
                <a:cs typeface="Times New Roman"/>
                <a:sym typeface="Times New Roman"/>
              </a:rPr>
              <a:t> dung: </a:t>
            </a:r>
            <a:r>
              <a:rPr lang="en-US" sz="2800" dirty="0" err="1">
                <a:latin typeface="Times New Roman"/>
                <a:ea typeface="Times New Roman"/>
                <a:cs typeface="Times New Roman"/>
                <a:sym typeface="Times New Roman"/>
              </a:rPr>
              <a:t>tả</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cảnh</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thiên</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nhiên</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mùa</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xuân</a:t>
            </a:r>
            <a:r>
              <a:rPr lang="en-US" sz="2800" dirty="0">
                <a:latin typeface="Times New Roman"/>
                <a:ea typeface="Times New Roman"/>
                <a:cs typeface="Times New Roman"/>
                <a:sym typeface="Times New Roman"/>
              </a:rPr>
              <a:t>.</a:t>
            </a:r>
          </a:p>
          <a:p>
            <a:pPr marL="457200" marR="0" lvl="0" indent="-457200" algn="l" rtl="0">
              <a:lnSpc>
                <a:spcPct val="115000"/>
              </a:lnSpc>
              <a:spcBef>
                <a:spcPts val="0"/>
              </a:spcBef>
              <a:spcAft>
                <a:spcPts val="0"/>
              </a:spcAft>
              <a:buFontTx/>
              <a:buChar char="-"/>
            </a:pPr>
            <a:r>
              <a:rPr lang="en-US" sz="2800" dirty="0" err="1">
                <a:solidFill>
                  <a:srgbClr val="000000"/>
                </a:solidFill>
                <a:latin typeface="Times New Roman"/>
                <a:ea typeface="Times New Roman"/>
                <a:cs typeface="Times New Roman"/>
                <a:sym typeface="Times New Roman"/>
              </a:rPr>
              <a:t>Gi</a:t>
            </a:r>
            <a:r>
              <a:rPr lang="en-US" sz="2800" dirty="0" err="1">
                <a:latin typeface="Times New Roman"/>
                <a:ea typeface="Times New Roman"/>
                <a:cs typeface="Times New Roman"/>
                <a:sym typeface="Times New Roman"/>
              </a:rPr>
              <a:t>ới</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thiệu</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khung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cảnh</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mùa</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xuân</a:t>
            </a:r>
            <a:r>
              <a:rPr lang="en-US" sz="2800" dirty="0">
                <a:latin typeface="Times New Roman"/>
                <a:ea typeface="Times New Roman"/>
                <a:cs typeface="Times New Roman"/>
                <a:sym typeface="Times New Roman"/>
              </a:rPr>
              <a:t>.</a:t>
            </a:r>
          </a:p>
          <a:p>
            <a:pPr marL="457200" marR="0" lvl="0" indent="-457200" algn="l" rtl="0">
              <a:lnSpc>
                <a:spcPct val="115000"/>
              </a:lnSpc>
              <a:spcBef>
                <a:spcPts val="0"/>
              </a:spcBef>
              <a:spcAft>
                <a:spcPts val="0"/>
              </a:spcAft>
              <a:buFontTx/>
              <a:buChar char="-"/>
            </a:pPr>
            <a:r>
              <a:rPr lang="en-US" sz="2800" dirty="0" err="1">
                <a:solidFill>
                  <a:srgbClr val="000000"/>
                </a:solidFill>
                <a:latin typeface="Times New Roman"/>
                <a:ea typeface="Times New Roman"/>
                <a:cs typeface="Times New Roman"/>
                <a:sym typeface="Times New Roman"/>
              </a:rPr>
              <a:t>Miêu</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tả</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nét</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nổi</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bật</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của</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thiên</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nhiên</a:t>
            </a:r>
            <a:r>
              <a:rPr lang="en-US" sz="2800" dirty="0">
                <a:solidFill>
                  <a:srgbClr val="000000"/>
                </a:solidFill>
                <a:latin typeface="Times New Roman"/>
                <a:ea typeface="Times New Roman"/>
                <a:cs typeface="Times New Roman"/>
                <a:sym typeface="Times New Roman"/>
              </a:rPr>
              <a:t>.</a:t>
            </a:r>
            <a:endParaRPr lang="en-US" sz="2800" dirty="0">
              <a:latin typeface="Times New Roman"/>
              <a:ea typeface="Times New Roman"/>
              <a:cs typeface="Times New Roman"/>
              <a:sym typeface="Times New Roman"/>
            </a:endParaRPr>
          </a:p>
          <a:p>
            <a:pPr marL="457200" marR="0" lvl="0" indent="-457200" algn="l" rtl="0">
              <a:lnSpc>
                <a:spcPct val="115000"/>
              </a:lnSpc>
              <a:spcBef>
                <a:spcPts val="0"/>
              </a:spcBef>
              <a:spcAft>
                <a:spcPts val="0"/>
              </a:spcAft>
              <a:buFontTx/>
              <a:buChar char="-"/>
            </a:pPr>
            <a:r>
              <a:rPr lang="en-US" sz="2800" dirty="0" err="1">
                <a:solidFill>
                  <a:srgbClr val="000000"/>
                </a:solidFill>
                <a:latin typeface="Times New Roman"/>
                <a:ea typeface="Times New Roman"/>
                <a:cs typeface="Times New Roman"/>
                <a:sym typeface="Times New Roman"/>
              </a:rPr>
              <a:t>Cảm</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xúc</a:t>
            </a:r>
            <a:r>
              <a:rPr lang="en-US" sz="2800" dirty="0">
                <a:solidFill>
                  <a:srgbClr val="000000"/>
                </a:solidFill>
                <a:latin typeface="Times New Roman"/>
                <a:ea typeface="Times New Roman"/>
                <a:cs typeface="Times New Roman"/>
                <a:sym typeface="Times New Roman"/>
              </a:rPr>
              <a:t> tr</a:t>
            </a:r>
            <a:r>
              <a:rPr lang="vi-VN" sz="2800" dirty="0">
                <a:solidFill>
                  <a:srgbClr val="000000"/>
                </a:solidFill>
                <a:latin typeface="Times New Roman"/>
                <a:ea typeface="Times New Roman"/>
                <a:cs typeface="Times New Roman"/>
                <a:sym typeface="Times New Roman"/>
              </a:rPr>
              <a:t>ư</a:t>
            </a:r>
            <a:r>
              <a:rPr lang="en-US" sz="2800" dirty="0" err="1">
                <a:solidFill>
                  <a:srgbClr val="000000"/>
                </a:solidFill>
                <a:latin typeface="Times New Roman"/>
                <a:ea typeface="Times New Roman"/>
                <a:cs typeface="Times New Roman"/>
                <a:sym typeface="Times New Roman"/>
              </a:rPr>
              <a:t>ớc</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khung</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cảnh</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ấy</a:t>
            </a:r>
            <a:r>
              <a:rPr lang="en-US" sz="2800" dirty="0">
                <a:solidFill>
                  <a:srgbClr val="000000"/>
                </a:solidFill>
                <a:latin typeface="Times New Roman"/>
                <a:ea typeface="Times New Roman"/>
                <a:cs typeface="Times New Roman"/>
                <a:sym typeface="Times New Roman"/>
              </a:rPr>
              <a:t>.</a:t>
            </a:r>
            <a:endParaRPr sz="2800" dirty="0">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1800" dirty="0">
                <a:solidFill>
                  <a:srgbClr val="000000"/>
                </a:solidFill>
                <a:latin typeface="Times New Roman"/>
                <a:ea typeface="Times New Roman"/>
                <a:cs typeface="Times New Roman"/>
                <a:sym typeface="Times New Roman"/>
              </a:rPr>
              <a:t> </a:t>
            </a:r>
            <a:endParaRPr sz="1600"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0040288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83"/>
                                        </p:tgtEl>
                                        <p:attrNameLst>
                                          <p:attrName>style.visibility</p:attrName>
                                        </p:attrNameLst>
                                      </p:cBhvr>
                                      <p:to>
                                        <p:strVal val="visible"/>
                                      </p:to>
                                    </p:set>
                                    <p:animEffect transition="in" filter="fade">
                                      <p:cBhvr>
                                        <p:cTn id="7" dur="1000"/>
                                        <p:tgtEl>
                                          <p:spTgt spid="1783"/>
                                        </p:tgtEl>
                                      </p:cBhvr>
                                    </p:animEffect>
                                  </p:childTnLst>
                                </p:cTn>
                              </p:par>
                              <p:par>
                                <p:cTn id="8" presetID="10" presetClass="entr" presetSubtype="0" fill="hold" nodeType="withEffect">
                                  <p:stCondLst>
                                    <p:cond delay="0"/>
                                  </p:stCondLst>
                                  <p:childTnLst>
                                    <p:set>
                                      <p:cBhvr>
                                        <p:cTn id="9" dur="1" fill="hold">
                                          <p:stCondLst>
                                            <p:cond delay="0"/>
                                          </p:stCondLst>
                                        </p:cTn>
                                        <p:tgtEl>
                                          <p:spTgt spid="1775"/>
                                        </p:tgtEl>
                                        <p:attrNameLst>
                                          <p:attrName>style.visibility</p:attrName>
                                        </p:attrNameLst>
                                      </p:cBhvr>
                                      <p:to>
                                        <p:strVal val="visible"/>
                                      </p:to>
                                    </p:set>
                                    <p:animEffect transition="in" filter="fade">
                                      <p:cBhvr>
                                        <p:cTn id="10" dur="1000"/>
                                        <p:tgtEl>
                                          <p:spTgt spid="1775"/>
                                        </p:tgtEl>
                                      </p:cBhvr>
                                    </p:animEffect>
                                  </p:childTnLst>
                                </p:cTn>
                              </p:par>
                              <p:par>
                                <p:cTn id="11" presetID="10" presetClass="entr" presetSubtype="0" fill="hold" nodeType="withEffect">
                                  <p:stCondLst>
                                    <p:cond delay="0"/>
                                  </p:stCondLst>
                                  <p:childTnLst>
                                    <p:set>
                                      <p:cBhvr>
                                        <p:cTn id="12" dur="1" fill="hold">
                                          <p:stCondLst>
                                            <p:cond delay="0"/>
                                          </p:stCondLst>
                                        </p:cTn>
                                        <p:tgtEl>
                                          <p:spTgt spid="1778"/>
                                        </p:tgtEl>
                                        <p:attrNameLst>
                                          <p:attrName>style.visibility</p:attrName>
                                        </p:attrNameLst>
                                      </p:cBhvr>
                                      <p:to>
                                        <p:strVal val="visible"/>
                                      </p:to>
                                    </p:set>
                                    <p:animEffect transition="in" filter="fade">
                                      <p:cBhvr>
                                        <p:cTn id="13" dur="1000"/>
                                        <p:tgtEl>
                                          <p:spTgt spid="1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pic>
        <p:nvPicPr>
          <p:cNvPr id="1772" name="Google Shape;1772;p58"/>
          <p:cNvPicPr preferRelativeResize="0"/>
          <p:nvPr/>
        </p:nvPicPr>
        <p:blipFill rotWithShape="1">
          <a:blip r:embed="rId3">
            <a:alphaModFix/>
          </a:blip>
          <a:srcRect b="90000"/>
          <a:stretch/>
        </p:blipFill>
        <p:spPr>
          <a:xfrm>
            <a:off x="0" y="-34595"/>
            <a:ext cx="9144000" cy="685800"/>
          </a:xfrm>
          <a:prstGeom prst="rect">
            <a:avLst/>
          </a:prstGeom>
          <a:noFill/>
          <a:ln>
            <a:noFill/>
          </a:ln>
        </p:spPr>
      </p:pic>
      <p:pic>
        <p:nvPicPr>
          <p:cNvPr id="1773" name="Google Shape;1773;p58"/>
          <p:cNvPicPr preferRelativeResize="0"/>
          <p:nvPr/>
        </p:nvPicPr>
        <p:blipFill rotWithShape="1">
          <a:blip r:embed="rId3">
            <a:alphaModFix/>
          </a:blip>
          <a:srcRect b="90000"/>
          <a:stretch/>
        </p:blipFill>
        <p:spPr>
          <a:xfrm rot="10800000">
            <a:off x="0" y="6136633"/>
            <a:ext cx="9144000" cy="685800"/>
          </a:xfrm>
          <a:prstGeom prst="rect">
            <a:avLst/>
          </a:prstGeom>
          <a:noFill/>
          <a:ln>
            <a:noFill/>
          </a:ln>
        </p:spPr>
      </p:pic>
      <p:pic>
        <p:nvPicPr>
          <p:cNvPr id="1774" name="Google Shape;1774;p58"/>
          <p:cNvPicPr preferRelativeResize="0"/>
          <p:nvPr/>
        </p:nvPicPr>
        <p:blipFill rotWithShape="1">
          <a:blip r:embed="rId3">
            <a:alphaModFix/>
          </a:blip>
          <a:srcRect l="83658" t="36888" b="49777"/>
          <a:stretch/>
        </p:blipFill>
        <p:spPr>
          <a:xfrm>
            <a:off x="7827464" y="207159"/>
            <a:ext cx="840545" cy="914400"/>
          </a:xfrm>
          <a:prstGeom prst="rect">
            <a:avLst/>
          </a:prstGeom>
          <a:noFill/>
          <a:ln>
            <a:noFill/>
          </a:ln>
        </p:spPr>
      </p:pic>
      <p:pic>
        <p:nvPicPr>
          <p:cNvPr id="1775" name="Google Shape;1775;p58"/>
          <p:cNvPicPr preferRelativeResize="0"/>
          <p:nvPr/>
        </p:nvPicPr>
        <p:blipFill rotWithShape="1">
          <a:blip r:embed="rId4">
            <a:alphaModFix/>
          </a:blip>
          <a:srcRect/>
          <a:stretch/>
        </p:blipFill>
        <p:spPr>
          <a:xfrm>
            <a:off x="199969" y="-253712"/>
            <a:ext cx="1641491" cy="1524132"/>
          </a:xfrm>
          <a:prstGeom prst="rect">
            <a:avLst/>
          </a:prstGeom>
          <a:noFill/>
          <a:ln>
            <a:noFill/>
          </a:ln>
        </p:spPr>
      </p:pic>
      <p:pic>
        <p:nvPicPr>
          <p:cNvPr id="1776" name="Google Shape;1776;p58"/>
          <p:cNvPicPr preferRelativeResize="0"/>
          <p:nvPr/>
        </p:nvPicPr>
        <p:blipFill rotWithShape="1">
          <a:blip r:embed="rId5">
            <a:alphaModFix/>
          </a:blip>
          <a:srcRect/>
          <a:stretch/>
        </p:blipFill>
        <p:spPr>
          <a:xfrm>
            <a:off x="1739650" y="241952"/>
            <a:ext cx="603557" cy="658425"/>
          </a:xfrm>
          <a:prstGeom prst="rect">
            <a:avLst/>
          </a:prstGeom>
          <a:noFill/>
          <a:ln>
            <a:noFill/>
          </a:ln>
        </p:spPr>
      </p:pic>
      <p:pic>
        <p:nvPicPr>
          <p:cNvPr id="1777" name="Google Shape;1777;p58"/>
          <p:cNvPicPr preferRelativeResize="0"/>
          <p:nvPr/>
        </p:nvPicPr>
        <p:blipFill rotWithShape="1">
          <a:blip r:embed="rId6">
            <a:alphaModFix/>
          </a:blip>
          <a:srcRect/>
          <a:stretch/>
        </p:blipFill>
        <p:spPr>
          <a:xfrm>
            <a:off x="8098137" y="134405"/>
            <a:ext cx="845894" cy="865707"/>
          </a:xfrm>
          <a:prstGeom prst="rect">
            <a:avLst/>
          </a:prstGeom>
          <a:noFill/>
          <a:ln>
            <a:noFill/>
          </a:ln>
        </p:spPr>
      </p:pic>
      <p:pic>
        <p:nvPicPr>
          <p:cNvPr id="1778" name="Google Shape;1778;p58"/>
          <p:cNvPicPr preferRelativeResize="0"/>
          <p:nvPr/>
        </p:nvPicPr>
        <p:blipFill rotWithShape="1">
          <a:blip r:embed="rId7">
            <a:alphaModFix/>
          </a:blip>
          <a:srcRect/>
          <a:stretch/>
        </p:blipFill>
        <p:spPr>
          <a:xfrm>
            <a:off x="8071254" y="134405"/>
            <a:ext cx="1361247" cy="1250858"/>
          </a:xfrm>
          <a:prstGeom prst="rect">
            <a:avLst/>
          </a:prstGeom>
          <a:noFill/>
          <a:ln>
            <a:noFill/>
          </a:ln>
        </p:spPr>
      </p:pic>
      <p:pic>
        <p:nvPicPr>
          <p:cNvPr id="1779" name="Google Shape;1779;p58"/>
          <p:cNvPicPr preferRelativeResize="0"/>
          <p:nvPr/>
        </p:nvPicPr>
        <p:blipFill rotWithShape="1">
          <a:blip r:embed="rId8">
            <a:alphaModFix/>
          </a:blip>
          <a:srcRect/>
          <a:stretch/>
        </p:blipFill>
        <p:spPr>
          <a:xfrm>
            <a:off x="6459743" y="4607526"/>
            <a:ext cx="521253" cy="566977"/>
          </a:xfrm>
          <a:prstGeom prst="rect">
            <a:avLst/>
          </a:prstGeom>
          <a:noFill/>
          <a:ln>
            <a:noFill/>
          </a:ln>
        </p:spPr>
      </p:pic>
      <p:pic>
        <p:nvPicPr>
          <p:cNvPr id="1780" name="Google Shape;1780;p58"/>
          <p:cNvPicPr preferRelativeResize="0"/>
          <p:nvPr/>
        </p:nvPicPr>
        <p:blipFill rotWithShape="1">
          <a:blip r:embed="rId9">
            <a:alphaModFix/>
          </a:blip>
          <a:srcRect/>
          <a:stretch/>
        </p:blipFill>
        <p:spPr>
          <a:xfrm>
            <a:off x="8098137" y="4923497"/>
            <a:ext cx="1175106" cy="1469263"/>
          </a:xfrm>
          <a:prstGeom prst="rect">
            <a:avLst/>
          </a:prstGeom>
          <a:noFill/>
          <a:ln>
            <a:noFill/>
          </a:ln>
        </p:spPr>
      </p:pic>
      <p:pic>
        <p:nvPicPr>
          <p:cNvPr id="1781" name="Google Shape;1781;p58"/>
          <p:cNvPicPr preferRelativeResize="0"/>
          <p:nvPr/>
        </p:nvPicPr>
        <p:blipFill rotWithShape="1">
          <a:blip r:embed="rId10">
            <a:alphaModFix/>
          </a:blip>
          <a:srcRect/>
          <a:stretch/>
        </p:blipFill>
        <p:spPr>
          <a:xfrm>
            <a:off x="-124739" y="241952"/>
            <a:ext cx="841321" cy="865707"/>
          </a:xfrm>
          <a:prstGeom prst="rect">
            <a:avLst/>
          </a:prstGeom>
          <a:noFill/>
          <a:ln>
            <a:noFill/>
          </a:ln>
        </p:spPr>
      </p:pic>
      <p:pic>
        <p:nvPicPr>
          <p:cNvPr id="1782" name="Google Shape;1782;p58"/>
          <p:cNvPicPr preferRelativeResize="0"/>
          <p:nvPr/>
        </p:nvPicPr>
        <p:blipFill rotWithShape="1">
          <a:blip r:embed="rId11">
            <a:alphaModFix/>
          </a:blip>
          <a:srcRect/>
          <a:stretch/>
        </p:blipFill>
        <p:spPr>
          <a:xfrm>
            <a:off x="71359" y="1161920"/>
            <a:ext cx="763590" cy="951058"/>
          </a:xfrm>
          <a:prstGeom prst="rect">
            <a:avLst/>
          </a:prstGeom>
          <a:noFill/>
          <a:ln>
            <a:noFill/>
          </a:ln>
        </p:spPr>
      </p:pic>
      <p:pic>
        <p:nvPicPr>
          <p:cNvPr id="1783" name="Google Shape;1783;p58"/>
          <p:cNvPicPr preferRelativeResize="0"/>
          <p:nvPr/>
        </p:nvPicPr>
        <p:blipFill rotWithShape="1">
          <a:blip r:embed="rId12">
            <a:alphaModFix/>
          </a:blip>
          <a:srcRect/>
          <a:stretch/>
        </p:blipFill>
        <p:spPr>
          <a:xfrm>
            <a:off x="104824" y="4765312"/>
            <a:ext cx="1009093" cy="2092688"/>
          </a:xfrm>
          <a:prstGeom prst="rect">
            <a:avLst/>
          </a:prstGeom>
          <a:noFill/>
          <a:ln>
            <a:noFill/>
          </a:ln>
        </p:spPr>
      </p:pic>
      <p:sp>
        <p:nvSpPr>
          <p:cNvPr id="1784" name="Google Shape;1784;p58"/>
          <p:cNvSpPr/>
          <p:nvPr/>
        </p:nvSpPr>
        <p:spPr>
          <a:xfrm>
            <a:off x="801483" y="759744"/>
            <a:ext cx="7703325" cy="5543016"/>
          </a:xfrm>
          <a:prstGeom prst="rect">
            <a:avLst/>
          </a:prstGeom>
          <a:noFill/>
          <a:ln>
            <a:noFill/>
          </a:ln>
        </p:spPr>
        <p:txBody>
          <a:bodyPr spcFirstLastPara="1" wrap="square" lIns="91425" tIns="45700" rIns="91425" bIns="45700" anchor="t" anchorCtr="0">
            <a:spAutoFit/>
          </a:bodyPr>
          <a:lstStyle/>
          <a:p>
            <a:pPr lvl="0" algn="just">
              <a:lnSpc>
                <a:spcPct val="115000"/>
              </a:lnSpc>
            </a:pPr>
            <a:r>
              <a:rPr lang="vi-VN" sz="2800" dirty="0">
                <a:latin typeface="Times New Roman"/>
                <a:ea typeface="Times New Roman"/>
                <a:cs typeface="Times New Roman"/>
                <a:sym typeface="Times New Roman"/>
              </a:rPr>
              <a:t>Một năm… hai năm… ba năm… đã lâu lắm rồi tôi mới trở về quê hương vào một ngày cuối năm. Mùa xuân</a:t>
            </a:r>
            <a:r>
              <a:rPr lang="en-US" sz="2800" dirty="0">
                <a:latin typeface="Times New Roman"/>
                <a:ea typeface="Times New Roman"/>
                <a:cs typeface="Times New Roman"/>
                <a:sym typeface="Times New Roman"/>
              </a:rPr>
              <a:t>,</a:t>
            </a:r>
            <a:r>
              <a:rPr lang="vi-VN" sz="2800" dirty="0">
                <a:latin typeface="Times New Roman"/>
                <a:ea typeface="Times New Roman"/>
                <a:cs typeface="Times New Roman"/>
                <a:sym typeface="Times New Roman"/>
              </a:rPr>
              <a:t> </a:t>
            </a:r>
            <a:r>
              <a:rPr lang="en-US" sz="2800" dirty="0">
                <a:latin typeface="Times New Roman"/>
                <a:ea typeface="Times New Roman"/>
                <a:cs typeface="Times New Roman"/>
                <a:sym typeface="Times New Roman"/>
              </a:rPr>
              <a:t>b</a:t>
            </a:r>
            <a:r>
              <a:rPr lang="vi-VN" sz="2800" dirty="0">
                <a:latin typeface="Times New Roman"/>
                <a:ea typeface="Times New Roman"/>
                <a:cs typeface="Times New Roman"/>
                <a:sym typeface="Times New Roman"/>
              </a:rPr>
              <a:t>ầu trời quê tôi như bớt đi những sắc mây u ám, ló rạng những tia nắng vàng ấm áp. </a:t>
            </a:r>
            <a:r>
              <a:rPr lang="en-US" sz="2800" dirty="0" err="1">
                <a:latin typeface="Times New Roman"/>
                <a:ea typeface="Times New Roman"/>
                <a:cs typeface="Times New Roman"/>
                <a:sym typeface="Times New Roman"/>
              </a:rPr>
              <a:t>Trên</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cành</a:t>
            </a:r>
            <a:r>
              <a:rPr lang="en-US" sz="2800" dirty="0">
                <a:latin typeface="Times New Roman"/>
                <a:ea typeface="Times New Roman"/>
                <a:cs typeface="Times New Roman"/>
                <a:sym typeface="Times New Roman"/>
              </a:rPr>
              <a:t>, n</a:t>
            </a:r>
            <a:r>
              <a:rPr lang="vi-VN" sz="2800" dirty="0">
                <a:latin typeface="Times New Roman"/>
                <a:ea typeface="Times New Roman"/>
                <a:cs typeface="Times New Roman"/>
                <a:sym typeface="Times New Roman"/>
              </a:rPr>
              <a:t>hững </a:t>
            </a:r>
            <a:r>
              <a:rPr lang="en-US" sz="2800" dirty="0" err="1">
                <a:latin typeface="Times New Roman"/>
                <a:ea typeface="Times New Roman"/>
                <a:cs typeface="Times New Roman"/>
                <a:sym typeface="Times New Roman"/>
              </a:rPr>
              <a:t>ch</a:t>
            </a:r>
            <a:r>
              <a:rPr lang="vi-VN" sz="2800" dirty="0">
                <a:latin typeface="Times New Roman"/>
                <a:ea typeface="Times New Roman"/>
                <a:cs typeface="Times New Roman"/>
                <a:sym typeface="Times New Roman"/>
              </a:rPr>
              <a:t>ồi non đang dần hé nở trên cành cây cao sau một giấc ngủ đông dài. Cánh hoa xuân khẽ rung rinh trong làn gió nhẹ, khoe sắc hương đón chào mùa mới sang. Những chú chim non uống những giọt sương đêm còn sót lại trên cành lá rồi líu lo cất tiếng hót vang xa. Quê hương ơi! xuân đã về trong náo nức của muôn loài.</a:t>
            </a:r>
            <a:endParaRPr sz="1600"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567167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83"/>
                                        </p:tgtEl>
                                        <p:attrNameLst>
                                          <p:attrName>style.visibility</p:attrName>
                                        </p:attrNameLst>
                                      </p:cBhvr>
                                      <p:to>
                                        <p:strVal val="visible"/>
                                      </p:to>
                                    </p:set>
                                    <p:animEffect transition="in" filter="fade">
                                      <p:cBhvr>
                                        <p:cTn id="7" dur="1000"/>
                                        <p:tgtEl>
                                          <p:spTgt spid="1783"/>
                                        </p:tgtEl>
                                      </p:cBhvr>
                                    </p:animEffect>
                                  </p:childTnLst>
                                </p:cTn>
                              </p:par>
                              <p:par>
                                <p:cTn id="8" presetID="10" presetClass="entr" presetSubtype="0" fill="hold" nodeType="withEffect">
                                  <p:stCondLst>
                                    <p:cond delay="0"/>
                                  </p:stCondLst>
                                  <p:childTnLst>
                                    <p:set>
                                      <p:cBhvr>
                                        <p:cTn id="9" dur="1" fill="hold">
                                          <p:stCondLst>
                                            <p:cond delay="0"/>
                                          </p:stCondLst>
                                        </p:cTn>
                                        <p:tgtEl>
                                          <p:spTgt spid="1775"/>
                                        </p:tgtEl>
                                        <p:attrNameLst>
                                          <p:attrName>style.visibility</p:attrName>
                                        </p:attrNameLst>
                                      </p:cBhvr>
                                      <p:to>
                                        <p:strVal val="visible"/>
                                      </p:to>
                                    </p:set>
                                    <p:animEffect transition="in" filter="fade">
                                      <p:cBhvr>
                                        <p:cTn id="10" dur="1000"/>
                                        <p:tgtEl>
                                          <p:spTgt spid="1775"/>
                                        </p:tgtEl>
                                      </p:cBhvr>
                                    </p:animEffect>
                                  </p:childTnLst>
                                </p:cTn>
                              </p:par>
                              <p:par>
                                <p:cTn id="11" presetID="10" presetClass="entr" presetSubtype="0" fill="hold" nodeType="withEffect">
                                  <p:stCondLst>
                                    <p:cond delay="0"/>
                                  </p:stCondLst>
                                  <p:childTnLst>
                                    <p:set>
                                      <p:cBhvr>
                                        <p:cTn id="12" dur="1" fill="hold">
                                          <p:stCondLst>
                                            <p:cond delay="0"/>
                                          </p:stCondLst>
                                        </p:cTn>
                                        <p:tgtEl>
                                          <p:spTgt spid="1778"/>
                                        </p:tgtEl>
                                        <p:attrNameLst>
                                          <p:attrName>style.visibility</p:attrName>
                                        </p:attrNameLst>
                                      </p:cBhvr>
                                      <p:to>
                                        <p:strVal val="visible"/>
                                      </p:to>
                                    </p:set>
                                    <p:animEffect transition="in" filter="fade">
                                      <p:cBhvr>
                                        <p:cTn id="13" dur="1000"/>
                                        <p:tgtEl>
                                          <p:spTgt spid="1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pic>
        <p:nvPicPr>
          <p:cNvPr id="1834" name="Google Shape;1834;p61"/>
          <p:cNvPicPr preferRelativeResize="0"/>
          <p:nvPr/>
        </p:nvPicPr>
        <p:blipFill rotWithShape="1">
          <a:blip r:embed="rId3">
            <a:alphaModFix/>
          </a:blip>
          <a:srcRect/>
          <a:stretch/>
        </p:blipFill>
        <p:spPr>
          <a:xfrm>
            <a:off x="-412940" y="-278708"/>
            <a:ext cx="5213540" cy="2984702"/>
          </a:xfrm>
          <a:prstGeom prst="rect">
            <a:avLst/>
          </a:prstGeom>
          <a:noFill/>
          <a:ln>
            <a:noFill/>
          </a:ln>
          <a:effectLst>
            <a:outerShdw blurRad="50800" dist="38100" dir="10800000" algn="r" rotWithShape="0">
              <a:srgbClr val="000000">
                <a:alpha val="40000"/>
              </a:srgbClr>
            </a:outerShdw>
          </a:effectLst>
        </p:spPr>
      </p:pic>
      <p:pic>
        <p:nvPicPr>
          <p:cNvPr id="1835" name="Google Shape;1835;p61"/>
          <p:cNvPicPr preferRelativeResize="0"/>
          <p:nvPr/>
        </p:nvPicPr>
        <p:blipFill rotWithShape="1">
          <a:blip r:embed="rId4">
            <a:alphaModFix/>
          </a:blip>
          <a:srcRect/>
          <a:stretch/>
        </p:blipFill>
        <p:spPr>
          <a:xfrm>
            <a:off x="3439380" y="4952873"/>
            <a:ext cx="845894" cy="865707"/>
          </a:xfrm>
          <a:prstGeom prst="rect">
            <a:avLst/>
          </a:prstGeom>
          <a:noFill/>
          <a:ln>
            <a:noFill/>
          </a:ln>
        </p:spPr>
      </p:pic>
      <p:pic>
        <p:nvPicPr>
          <p:cNvPr id="1836" name="Google Shape;1836;p61"/>
          <p:cNvPicPr preferRelativeResize="0"/>
          <p:nvPr/>
        </p:nvPicPr>
        <p:blipFill rotWithShape="1">
          <a:blip r:embed="rId5">
            <a:alphaModFix/>
          </a:blip>
          <a:srcRect/>
          <a:stretch/>
        </p:blipFill>
        <p:spPr>
          <a:xfrm>
            <a:off x="222012" y="3097522"/>
            <a:ext cx="1175106" cy="1469263"/>
          </a:xfrm>
          <a:prstGeom prst="rect">
            <a:avLst/>
          </a:prstGeom>
          <a:noFill/>
          <a:ln>
            <a:noFill/>
          </a:ln>
        </p:spPr>
      </p:pic>
      <p:pic>
        <p:nvPicPr>
          <p:cNvPr id="1837" name="Google Shape;1837;p61"/>
          <p:cNvPicPr preferRelativeResize="0"/>
          <p:nvPr/>
        </p:nvPicPr>
        <p:blipFill rotWithShape="1">
          <a:blip r:embed="rId6">
            <a:alphaModFix/>
          </a:blip>
          <a:srcRect t="9905" r="71460" b="70286"/>
          <a:stretch/>
        </p:blipFill>
        <p:spPr>
          <a:xfrm>
            <a:off x="5990124" y="-481374"/>
            <a:ext cx="3153876" cy="2918827"/>
          </a:xfrm>
          <a:prstGeom prst="rect">
            <a:avLst/>
          </a:prstGeom>
          <a:noFill/>
          <a:ln>
            <a:noFill/>
          </a:ln>
        </p:spPr>
      </p:pic>
      <p:pic>
        <p:nvPicPr>
          <p:cNvPr id="1838" name="Google Shape;1838;p61"/>
          <p:cNvPicPr preferRelativeResize="0"/>
          <p:nvPr/>
        </p:nvPicPr>
        <p:blipFill rotWithShape="1">
          <a:blip r:embed="rId5">
            <a:alphaModFix/>
          </a:blip>
          <a:srcRect/>
          <a:stretch/>
        </p:blipFill>
        <p:spPr>
          <a:xfrm>
            <a:off x="4109002" y="-1098"/>
            <a:ext cx="1175106" cy="1469263"/>
          </a:xfrm>
          <a:prstGeom prst="rect">
            <a:avLst/>
          </a:prstGeom>
          <a:noFill/>
          <a:ln>
            <a:noFill/>
          </a:ln>
        </p:spPr>
      </p:pic>
      <p:sp>
        <p:nvSpPr>
          <p:cNvPr id="1839" name="Google Shape;1839;p61"/>
          <p:cNvSpPr/>
          <p:nvPr/>
        </p:nvSpPr>
        <p:spPr>
          <a:xfrm>
            <a:off x="139942" y="847282"/>
            <a:ext cx="369043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i="1">
                <a:solidFill>
                  <a:srgbClr val="2F5496"/>
                </a:solidFill>
                <a:latin typeface="Times New Roman"/>
                <a:ea typeface="Times New Roman"/>
                <a:cs typeface="Times New Roman"/>
                <a:sym typeface="Times New Roman"/>
              </a:rPr>
              <a:t>HƯỚNG DẪN TỰ HỌC</a:t>
            </a:r>
            <a:endParaRPr/>
          </a:p>
        </p:txBody>
      </p:sp>
      <p:sp>
        <p:nvSpPr>
          <p:cNvPr id="1840" name="Google Shape;1840;p61"/>
          <p:cNvSpPr/>
          <p:nvPr/>
        </p:nvSpPr>
        <p:spPr>
          <a:xfrm>
            <a:off x="837888" y="1981200"/>
            <a:ext cx="2711884" cy="3207126"/>
          </a:xfrm>
          <a:prstGeom prst="teardrop">
            <a:avLst>
              <a:gd name="adj" fmla="val 100000"/>
            </a:avLst>
          </a:prstGeom>
          <a:solidFill>
            <a:srgbClr val="9FD6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i="1" dirty="0" err="1">
                <a:solidFill>
                  <a:srgbClr val="000000"/>
                </a:solidFill>
                <a:latin typeface="Times New Roman"/>
                <a:ea typeface="Times New Roman"/>
                <a:cs typeface="Times New Roman"/>
                <a:sym typeface="Times New Roman"/>
              </a:rPr>
              <a:t>Học</a:t>
            </a:r>
            <a:r>
              <a:rPr lang="en-US" sz="2800" i="1" dirty="0">
                <a:solidFill>
                  <a:srgbClr val="000000"/>
                </a:solidFill>
                <a:latin typeface="Times New Roman"/>
                <a:ea typeface="Times New Roman"/>
                <a:cs typeface="Times New Roman"/>
                <a:sym typeface="Times New Roman"/>
              </a:rPr>
              <a:t> </a:t>
            </a:r>
            <a:r>
              <a:rPr lang="en-US" sz="2800" i="1" dirty="0" err="1">
                <a:solidFill>
                  <a:srgbClr val="000000"/>
                </a:solidFill>
                <a:latin typeface="Times New Roman"/>
                <a:ea typeface="Times New Roman"/>
                <a:cs typeface="Times New Roman"/>
                <a:sym typeface="Times New Roman"/>
              </a:rPr>
              <a:t>bài</a:t>
            </a:r>
            <a:r>
              <a:rPr lang="en-US" sz="2800" i="1" dirty="0">
                <a:solidFill>
                  <a:srgbClr val="000000"/>
                </a:solidFill>
                <a:latin typeface="Times New Roman"/>
                <a:ea typeface="Times New Roman"/>
                <a:cs typeface="Times New Roman"/>
                <a:sym typeface="Times New Roman"/>
              </a:rPr>
              <a:t>, </a:t>
            </a:r>
            <a:r>
              <a:rPr lang="en-US" sz="2800" i="1" dirty="0" err="1">
                <a:solidFill>
                  <a:srgbClr val="000000"/>
                </a:solidFill>
                <a:latin typeface="Times New Roman"/>
                <a:ea typeface="Times New Roman"/>
                <a:cs typeface="Times New Roman"/>
                <a:sym typeface="Times New Roman"/>
              </a:rPr>
              <a:t>khái</a:t>
            </a:r>
            <a:r>
              <a:rPr lang="en-US" sz="2800" i="1" dirty="0">
                <a:solidFill>
                  <a:srgbClr val="000000"/>
                </a:solidFill>
                <a:latin typeface="Times New Roman"/>
                <a:ea typeface="Times New Roman"/>
                <a:cs typeface="Times New Roman"/>
                <a:sym typeface="Times New Roman"/>
              </a:rPr>
              <a:t> </a:t>
            </a:r>
            <a:r>
              <a:rPr lang="en-US" sz="2800" i="1" dirty="0" err="1">
                <a:solidFill>
                  <a:srgbClr val="000000"/>
                </a:solidFill>
                <a:latin typeface="Times New Roman"/>
                <a:ea typeface="Times New Roman"/>
                <a:cs typeface="Times New Roman"/>
                <a:sym typeface="Times New Roman"/>
              </a:rPr>
              <a:t>quát</a:t>
            </a:r>
            <a:r>
              <a:rPr lang="en-US" sz="2800" i="1" dirty="0">
                <a:solidFill>
                  <a:srgbClr val="000000"/>
                </a:solidFill>
                <a:latin typeface="Times New Roman"/>
                <a:ea typeface="Times New Roman"/>
                <a:cs typeface="Times New Roman"/>
                <a:sym typeface="Times New Roman"/>
              </a:rPr>
              <a:t> </a:t>
            </a:r>
            <a:r>
              <a:rPr lang="en-US" sz="2800" i="1" dirty="0" err="1">
                <a:solidFill>
                  <a:srgbClr val="000000"/>
                </a:solidFill>
                <a:latin typeface="Times New Roman"/>
                <a:ea typeface="Times New Roman"/>
                <a:cs typeface="Times New Roman"/>
                <a:sym typeface="Times New Roman"/>
              </a:rPr>
              <a:t>bài</a:t>
            </a:r>
            <a:r>
              <a:rPr lang="en-US" sz="2800" i="1" dirty="0">
                <a:solidFill>
                  <a:srgbClr val="000000"/>
                </a:solidFill>
                <a:latin typeface="Times New Roman"/>
                <a:ea typeface="Times New Roman"/>
                <a:cs typeface="Times New Roman"/>
                <a:sym typeface="Times New Roman"/>
              </a:rPr>
              <a:t> </a:t>
            </a:r>
            <a:r>
              <a:rPr lang="en-US" sz="2800" i="1" dirty="0" err="1">
                <a:solidFill>
                  <a:srgbClr val="000000"/>
                </a:solidFill>
                <a:latin typeface="Times New Roman"/>
                <a:ea typeface="Times New Roman"/>
                <a:cs typeface="Times New Roman"/>
                <a:sym typeface="Times New Roman"/>
              </a:rPr>
              <a:t>học</a:t>
            </a:r>
            <a:r>
              <a:rPr lang="en-US" sz="2800" i="1" dirty="0">
                <a:solidFill>
                  <a:srgbClr val="000000"/>
                </a:solidFill>
                <a:latin typeface="Times New Roman"/>
                <a:ea typeface="Times New Roman"/>
                <a:cs typeface="Times New Roman"/>
                <a:sym typeface="Times New Roman"/>
              </a:rPr>
              <a:t> </a:t>
            </a:r>
            <a:r>
              <a:rPr lang="en-US" sz="2800" i="1" dirty="0" err="1">
                <a:solidFill>
                  <a:srgbClr val="000000"/>
                </a:solidFill>
                <a:latin typeface="Times New Roman"/>
                <a:ea typeface="Times New Roman"/>
                <a:cs typeface="Times New Roman"/>
                <a:sym typeface="Times New Roman"/>
              </a:rPr>
              <a:t>bằng</a:t>
            </a:r>
            <a:r>
              <a:rPr lang="en-US" sz="2800" i="1" dirty="0">
                <a:solidFill>
                  <a:srgbClr val="000000"/>
                </a:solidFill>
                <a:latin typeface="Times New Roman"/>
                <a:ea typeface="Times New Roman"/>
                <a:cs typeface="Times New Roman"/>
                <a:sym typeface="Times New Roman"/>
              </a:rPr>
              <a:t> SĐTD</a:t>
            </a:r>
            <a:endParaRPr dirty="0"/>
          </a:p>
        </p:txBody>
      </p:sp>
      <p:sp>
        <p:nvSpPr>
          <p:cNvPr id="1841" name="Google Shape;1841;p61"/>
          <p:cNvSpPr/>
          <p:nvPr/>
        </p:nvSpPr>
        <p:spPr>
          <a:xfrm rot="9834670">
            <a:off x="4198181" y="1943794"/>
            <a:ext cx="2711884" cy="3207126"/>
          </a:xfrm>
          <a:prstGeom prst="teardrop">
            <a:avLst>
              <a:gd name="adj" fmla="val 100000"/>
            </a:avLst>
          </a:prstGeom>
          <a:solidFill>
            <a:srgbClr val="CAE6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imes New Roman"/>
              <a:ea typeface="Times New Roman"/>
              <a:cs typeface="Times New Roman"/>
              <a:sym typeface="Times New Roman"/>
            </a:endParaRPr>
          </a:p>
        </p:txBody>
      </p:sp>
      <p:sp>
        <p:nvSpPr>
          <p:cNvPr id="1842" name="Google Shape;1842;p61"/>
          <p:cNvSpPr/>
          <p:nvPr/>
        </p:nvSpPr>
        <p:spPr>
          <a:xfrm>
            <a:off x="5065776" y="2705994"/>
            <a:ext cx="1444752" cy="14636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imes New Roman"/>
              <a:ea typeface="Times New Roman"/>
              <a:cs typeface="Times New Roman"/>
              <a:sym typeface="Times New Roman"/>
            </a:endParaRPr>
          </a:p>
        </p:txBody>
      </p:sp>
      <p:sp>
        <p:nvSpPr>
          <p:cNvPr id="1843" name="Google Shape;1843;p61"/>
          <p:cNvSpPr/>
          <p:nvPr/>
        </p:nvSpPr>
        <p:spPr>
          <a:xfrm>
            <a:off x="4587616" y="2791968"/>
            <a:ext cx="1922912" cy="14636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i="1" dirty="0" err="1">
                <a:solidFill>
                  <a:srgbClr val="000000"/>
                </a:solidFill>
                <a:latin typeface="Times New Roman"/>
                <a:ea typeface="Times New Roman"/>
                <a:cs typeface="Times New Roman"/>
                <a:sym typeface="Times New Roman"/>
              </a:rPr>
              <a:t>Soạn</a:t>
            </a:r>
            <a:r>
              <a:rPr lang="en-US" sz="2800" i="1" dirty="0">
                <a:solidFill>
                  <a:srgbClr val="000000"/>
                </a:solidFill>
                <a:latin typeface="Times New Roman"/>
                <a:ea typeface="Times New Roman"/>
                <a:cs typeface="Times New Roman"/>
                <a:sym typeface="Times New Roman"/>
              </a:rPr>
              <a:t> </a:t>
            </a:r>
            <a:r>
              <a:rPr lang="en-US" sz="2800" i="1" dirty="0" err="1">
                <a:solidFill>
                  <a:srgbClr val="000000"/>
                </a:solidFill>
                <a:latin typeface="Times New Roman"/>
                <a:ea typeface="Times New Roman"/>
                <a:cs typeface="Times New Roman"/>
                <a:sym typeface="Times New Roman"/>
              </a:rPr>
              <a:t>bài</a:t>
            </a:r>
            <a:r>
              <a:rPr lang="en-US" sz="2800" i="1" dirty="0">
                <a:solidFill>
                  <a:srgbClr val="000000"/>
                </a:solidFill>
                <a:latin typeface="Times New Roman"/>
                <a:ea typeface="Times New Roman"/>
                <a:cs typeface="Times New Roman"/>
                <a:sym typeface="Times New Roman"/>
              </a:rPr>
              <a:t>: Hai </a:t>
            </a:r>
            <a:r>
              <a:rPr lang="en-US" sz="2800" i="1" dirty="0" err="1">
                <a:solidFill>
                  <a:srgbClr val="000000"/>
                </a:solidFill>
                <a:latin typeface="Times New Roman"/>
                <a:ea typeface="Times New Roman"/>
                <a:cs typeface="Times New Roman"/>
                <a:sym typeface="Times New Roman"/>
              </a:rPr>
              <a:t>loại</a:t>
            </a:r>
            <a:r>
              <a:rPr lang="en-US" sz="2800" i="1" dirty="0">
                <a:solidFill>
                  <a:srgbClr val="000000"/>
                </a:solidFill>
                <a:latin typeface="Times New Roman"/>
                <a:ea typeface="Times New Roman"/>
                <a:cs typeface="Times New Roman"/>
                <a:sym typeface="Times New Roman"/>
              </a:rPr>
              <a:t> </a:t>
            </a:r>
            <a:r>
              <a:rPr lang="en-US" sz="2800" i="1" dirty="0" err="1">
                <a:solidFill>
                  <a:srgbClr val="000000"/>
                </a:solidFill>
                <a:latin typeface="Times New Roman"/>
                <a:ea typeface="Times New Roman"/>
                <a:cs typeface="Times New Roman"/>
                <a:sym typeface="Times New Roman"/>
              </a:rPr>
              <a:t>khác</a:t>
            </a:r>
            <a:r>
              <a:rPr lang="en-US" sz="2800" i="1" dirty="0">
                <a:solidFill>
                  <a:srgbClr val="000000"/>
                </a:solidFill>
                <a:latin typeface="Times New Roman"/>
                <a:ea typeface="Times New Roman"/>
                <a:cs typeface="Times New Roman"/>
                <a:sym typeface="Times New Roman"/>
              </a:rPr>
              <a:t> </a:t>
            </a:r>
            <a:r>
              <a:rPr lang="en-US" sz="2800" i="1" dirty="0" err="1">
                <a:solidFill>
                  <a:srgbClr val="000000"/>
                </a:solidFill>
                <a:latin typeface="Times New Roman"/>
                <a:ea typeface="Times New Roman"/>
                <a:cs typeface="Times New Roman"/>
                <a:sym typeface="Times New Roman"/>
              </a:rPr>
              <a:t>biệt</a:t>
            </a:r>
            <a:endParaRPr sz="2800" i="1" dirty="0">
              <a:solidFill>
                <a:srgbClr val="000000"/>
              </a:solidFill>
              <a:latin typeface="Times New Roman"/>
              <a:ea typeface="Times New Roman"/>
              <a:cs typeface="Times New Roman"/>
              <a:sym typeface="Times New Roman"/>
            </a:endParaRPr>
          </a:p>
        </p:txBody>
      </p:sp>
      <p:pic>
        <p:nvPicPr>
          <p:cNvPr id="1844" name="Google Shape;1844;p61"/>
          <p:cNvPicPr preferRelativeResize="0"/>
          <p:nvPr/>
        </p:nvPicPr>
        <p:blipFill rotWithShape="1">
          <a:blip r:embed="rId6">
            <a:alphaModFix/>
          </a:blip>
          <a:srcRect t="9905" r="71460" b="70286"/>
          <a:stretch/>
        </p:blipFill>
        <p:spPr>
          <a:xfrm>
            <a:off x="6858000" y="803919"/>
            <a:ext cx="3153876" cy="2918827"/>
          </a:xfrm>
          <a:prstGeom prst="rect">
            <a:avLst/>
          </a:prstGeom>
          <a:noFill/>
          <a:ln>
            <a:noFill/>
          </a:ln>
        </p:spPr>
      </p:pic>
      <p:pic>
        <p:nvPicPr>
          <p:cNvPr id="1845" name="Google Shape;1845;p61"/>
          <p:cNvPicPr preferRelativeResize="0"/>
          <p:nvPr/>
        </p:nvPicPr>
        <p:blipFill rotWithShape="1">
          <a:blip r:embed="rId6">
            <a:alphaModFix/>
          </a:blip>
          <a:srcRect t="9905" r="71460" b="70286"/>
          <a:stretch/>
        </p:blipFill>
        <p:spPr>
          <a:xfrm>
            <a:off x="6400800" y="2859744"/>
            <a:ext cx="3153876" cy="2918827"/>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834"/>
                                        </p:tgtEl>
                                        <p:attrNameLst>
                                          <p:attrName>style.visibility</p:attrName>
                                        </p:attrNameLst>
                                      </p:cBhvr>
                                      <p:to>
                                        <p:strVal val="visible"/>
                                      </p:to>
                                    </p:set>
                                    <p:anim calcmode="lin" valueType="num">
                                      <p:cBhvr additive="base">
                                        <p:cTn id="7" dur="500"/>
                                        <p:tgtEl>
                                          <p:spTgt spid="1834"/>
                                        </p:tgtEl>
                                        <p:attrNameLst>
                                          <p:attrName>ppt_w</p:attrName>
                                        </p:attrNameLst>
                                      </p:cBhvr>
                                      <p:tavLst>
                                        <p:tav tm="0">
                                          <p:val>
                                            <p:strVal val="0"/>
                                          </p:val>
                                        </p:tav>
                                        <p:tav tm="100000">
                                          <p:val>
                                            <p:strVal val="#ppt_w"/>
                                          </p:val>
                                        </p:tav>
                                      </p:tavLst>
                                    </p:anim>
                                    <p:anim calcmode="lin" valueType="num">
                                      <p:cBhvr additive="base">
                                        <p:cTn id="8" dur="500"/>
                                        <p:tgtEl>
                                          <p:spTgt spid="1834"/>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837"/>
                                        </p:tgtEl>
                                        <p:attrNameLst>
                                          <p:attrName>style.visibility</p:attrName>
                                        </p:attrNameLst>
                                      </p:cBhvr>
                                      <p:to>
                                        <p:strVal val="visible"/>
                                      </p:to>
                                    </p:set>
                                    <p:anim calcmode="lin" valueType="num">
                                      <p:cBhvr additive="base">
                                        <p:cTn id="12" dur="500"/>
                                        <p:tgtEl>
                                          <p:spTgt spid="1837"/>
                                        </p:tgtEl>
                                        <p:attrNameLst>
                                          <p:attrName>ppt_w</p:attrName>
                                        </p:attrNameLst>
                                      </p:cBhvr>
                                      <p:tavLst>
                                        <p:tav tm="0">
                                          <p:val>
                                            <p:strVal val="0"/>
                                          </p:val>
                                        </p:tav>
                                        <p:tav tm="100000">
                                          <p:val>
                                            <p:strVal val="#ppt_w"/>
                                          </p:val>
                                        </p:tav>
                                      </p:tavLst>
                                    </p:anim>
                                    <p:anim calcmode="lin" valueType="num">
                                      <p:cBhvr additive="base">
                                        <p:cTn id="13" dur="500"/>
                                        <p:tgtEl>
                                          <p:spTgt spid="1837"/>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844"/>
                                        </p:tgtEl>
                                        <p:attrNameLst>
                                          <p:attrName>style.visibility</p:attrName>
                                        </p:attrNameLst>
                                      </p:cBhvr>
                                      <p:to>
                                        <p:strVal val="visible"/>
                                      </p:to>
                                    </p:set>
                                    <p:anim calcmode="lin" valueType="num">
                                      <p:cBhvr additive="base">
                                        <p:cTn id="17" dur="500"/>
                                        <p:tgtEl>
                                          <p:spTgt spid="1844"/>
                                        </p:tgtEl>
                                        <p:attrNameLst>
                                          <p:attrName>ppt_w</p:attrName>
                                        </p:attrNameLst>
                                      </p:cBhvr>
                                      <p:tavLst>
                                        <p:tav tm="0">
                                          <p:val>
                                            <p:strVal val="0"/>
                                          </p:val>
                                        </p:tav>
                                        <p:tav tm="100000">
                                          <p:val>
                                            <p:strVal val="#ppt_w"/>
                                          </p:val>
                                        </p:tav>
                                      </p:tavLst>
                                    </p:anim>
                                    <p:anim calcmode="lin" valueType="num">
                                      <p:cBhvr additive="base">
                                        <p:cTn id="18" dur="500"/>
                                        <p:tgtEl>
                                          <p:spTgt spid="1844"/>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845"/>
                                        </p:tgtEl>
                                        <p:attrNameLst>
                                          <p:attrName>style.visibility</p:attrName>
                                        </p:attrNameLst>
                                      </p:cBhvr>
                                      <p:to>
                                        <p:strVal val="visible"/>
                                      </p:to>
                                    </p:set>
                                    <p:anim calcmode="lin" valueType="num">
                                      <p:cBhvr additive="base">
                                        <p:cTn id="22" dur="500"/>
                                        <p:tgtEl>
                                          <p:spTgt spid="1845"/>
                                        </p:tgtEl>
                                        <p:attrNameLst>
                                          <p:attrName>ppt_w</p:attrName>
                                        </p:attrNameLst>
                                      </p:cBhvr>
                                      <p:tavLst>
                                        <p:tav tm="0">
                                          <p:val>
                                            <p:strVal val="0"/>
                                          </p:val>
                                        </p:tav>
                                        <p:tav tm="100000">
                                          <p:val>
                                            <p:strVal val="#ppt_w"/>
                                          </p:val>
                                        </p:tav>
                                      </p:tavLst>
                                    </p:anim>
                                    <p:anim calcmode="lin" valueType="num">
                                      <p:cBhvr additive="base">
                                        <p:cTn id="23" dur="500"/>
                                        <p:tgtEl>
                                          <p:spTgt spid="184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850"/>
        <p:cNvGrpSpPr/>
        <p:nvPr/>
      </p:nvGrpSpPr>
      <p:grpSpPr>
        <a:xfrm>
          <a:off x="0" y="0"/>
          <a:ext cx="0" cy="0"/>
          <a:chOff x="0" y="0"/>
          <a:chExt cx="0" cy="0"/>
        </a:xfrm>
      </p:grpSpPr>
      <p:pic>
        <p:nvPicPr>
          <p:cNvPr id="1851" name="Google Shape;1851;p62"/>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1852" name="Google Shape;1852;p62"/>
          <p:cNvPicPr preferRelativeResize="0"/>
          <p:nvPr/>
        </p:nvPicPr>
        <p:blipFill rotWithShape="1">
          <a:blip r:embed="rId4">
            <a:alphaModFix/>
          </a:blip>
          <a:srcRect l="5680" t="10694" r="14558" b="12834"/>
          <a:stretch/>
        </p:blipFill>
        <p:spPr>
          <a:xfrm>
            <a:off x="3979221" y="1299830"/>
            <a:ext cx="5057639" cy="5040984"/>
          </a:xfrm>
          <a:prstGeom prst="rect">
            <a:avLst/>
          </a:prstGeom>
          <a:noFill/>
          <a:ln>
            <a:noFill/>
          </a:ln>
        </p:spPr>
      </p:pic>
      <p:pic>
        <p:nvPicPr>
          <p:cNvPr id="1853" name="Google Shape;1853;p62"/>
          <p:cNvPicPr preferRelativeResize="0"/>
          <p:nvPr/>
        </p:nvPicPr>
        <p:blipFill rotWithShape="1">
          <a:blip r:embed="rId5">
            <a:alphaModFix/>
          </a:blip>
          <a:srcRect r="86061" b="62667"/>
          <a:stretch/>
        </p:blipFill>
        <p:spPr>
          <a:xfrm>
            <a:off x="0" y="291817"/>
            <a:ext cx="2331720" cy="2385226"/>
          </a:xfrm>
          <a:prstGeom prst="rect">
            <a:avLst/>
          </a:prstGeom>
          <a:noFill/>
          <a:ln>
            <a:noFill/>
          </a:ln>
        </p:spPr>
      </p:pic>
      <p:pic>
        <p:nvPicPr>
          <p:cNvPr id="1854" name="Google Shape;1854;p62"/>
          <p:cNvPicPr preferRelativeResize="0"/>
          <p:nvPr/>
        </p:nvPicPr>
        <p:blipFill rotWithShape="1">
          <a:blip r:embed="rId5">
            <a:alphaModFix/>
          </a:blip>
          <a:srcRect t="49498" r="78939"/>
          <a:stretch/>
        </p:blipFill>
        <p:spPr>
          <a:xfrm rot="-877060">
            <a:off x="-146247" y="2714612"/>
            <a:ext cx="5387411" cy="4934153"/>
          </a:xfrm>
          <a:prstGeom prst="rect">
            <a:avLst/>
          </a:prstGeom>
          <a:noFill/>
          <a:ln>
            <a:noFill/>
          </a:ln>
        </p:spPr>
      </p:pic>
      <p:pic>
        <p:nvPicPr>
          <p:cNvPr id="1855" name="Google Shape;1855;p62"/>
          <p:cNvPicPr preferRelativeResize="0"/>
          <p:nvPr/>
        </p:nvPicPr>
        <p:blipFill rotWithShape="1">
          <a:blip r:embed="rId5">
            <a:alphaModFix/>
          </a:blip>
          <a:srcRect l="68030" r="14999" b="54204"/>
          <a:stretch/>
        </p:blipFill>
        <p:spPr>
          <a:xfrm>
            <a:off x="6720370" y="604679"/>
            <a:ext cx="2481603" cy="2557922"/>
          </a:xfrm>
          <a:prstGeom prst="rect">
            <a:avLst/>
          </a:prstGeom>
          <a:noFill/>
          <a:ln>
            <a:noFill/>
          </a:ln>
        </p:spPr>
      </p:pic>
      <p:pic>
        <p:nvPicPr>
          <p:cNvPr id="1856" name="Google Shape;1856;p62"/>
          <p:cNvPicPr preferRelativeResize="0"/>
          <p:nvPr/>
        </p:nvPicPr>
        <p:blipFill rotWithShape="1">
          <a:blip r:embed="rId6">
            <a:alphaModFix/>
          </a:blip>
          <a:srcRect t="9905" r="71460" b="70286"/>
          <a:stretch/>
        </p:blipFill>
        <p:spPr>
          <a:xfrm>
            <a:off x="2277906" y="439428"/>
            <a:ext cx="1643342" cy="1520868"/>
          </a:xfrm>
          <a:prstGeom prst="rect">
            <a:avLst/>
          </a:prstGeom>
          <a:noFill/>
          <a:ln>
            <a:noFill/>
          </a:ln>
        </p:spPr>
      </p:pic>
      <p:pic>
        <p:nvPicPr>
          <p:cNvPr id="1857" name="Google Shape;1857;p62"/>
          <p:cNvPicPr preferRelativeResize="0"/>
          <p:nvPr/>
        </p:nvPicPr>
        <p:blipFill rotWithShape="1">
          <a:blip r:embed="rId6">
            <a:alphaModFix/>
          </a:blip>
          <a:srcRect l="83658" t="36888" b="49777"/>
          <a:stretch/>
        </p:blipFill>
        <p:spPr>
          <a:xfrm>
            <a:off x="2398705" y="2971800"/>
            <a:ext cx="840545" cy="914400"/>
          </a:xfrm>
          <a:prstGeom prst="rect">
            <a:avLst/>
          </a:prstGeom>
          <a:noFill/>
          <a:ln>
            <a:noFill/>
          </a:ln>
        </p:spPr>
      </p:pic>
      <p:pic>
        <p:nvPicPr>
          <p:cNvPr id="1858" name="Google Shape;1858;p62"/>
          <p:cNvPicPr preferRelativeResize="0"/>
          <p:nvPr/>
        </p:nvPicPr>
        <p:blipFill rotWithShape="1">
          <a:blip r:embed="rId6">
            <a:alphaModFix/>
          </a:blip>
          <a:srcRect l="83658" t="36888" b="49777"/>
          <a:stretch/>
        </p:blipFill>
        <p:spPr>
          <a:xfrm>
            <a:off x="5506628" y="488658"/>
            <a:ext cx="840545" cy="914400"/>
          </a:xfrm>
          <a:prstGeom prst="rect">
            <a:avLst/>
          </a:prstGeom>
          <a:noFill/>
          <a:ln>
            <a:noFill/>
          </a:ln>
        </p:spPr>
      </p:pic>
      <p:pic>
        <p:nvPicPr>
          <p:cNvPr id="1859" name="Google Shape;1859;p62"/>
          <p:cNvPicPr preferRelativeResize="0"/>
          <p:nvPr/>
        </p:nvPicPr>
        <p:blipFill rotWithShape="1">
          <a:blip r:embed="rId5">
            <a:alphaModFix/>
          </a:blip>
          <a:srcRect l="12987" t="26830" r="75844" b="43247"/>
          <a:stretch/>
        </p:blipFill>
        <p:spPr>
          <a:xfrm>
            <a:off x="979715" y="2455817"/>
            <a:ext cx="842554" cy="862149"/>
          </a:xfrm>
          <a:prstGeom prst="rect">
            <a:avLst/>
          </a:prstGeom>
          <a:noFill/>
          <a:ln>
            <a:noFill/>
          </a:ln>
        </p:spPr>
      </p:pic>
      <p:pic>
        <p:nvPicPr>
          <p:cNvPr id="1860" name="Google Shape;1860;p62"/>
          <p:cNvPicPr preferRelativeResize="0"/>
          <p:nvPr/>
        </p:nvPicPr>
        <p:blipFill rotWithShape="1">
          <a:blip r:embed="rId5">
            <a:alphaModFix/>
          </a:blip>
          <a:srcRect l="59741" r="30649" b="68635"/>
          <a:stretch/>
        </p:blipFill>
        <p:spPr>
          <a:xfrm>
            <a:off x="4506686" y="1682751"/>
            <a:ext cx="724989" cy="903696"/>
          </a:xfrm>
          <a:prstGeom prst="rect">
            <a:avLst/>
          </a:prstGeom>
          <a:noFill/>
          <a:ln>
            <a:noFill/>
          </a:ln>
        </p:spPr>
      </p:pic>
      <p:pic>
        <p:nvPicPr>
          <p:cNvPr id="1861" name="Google Shape;1861;p62"/>
          <p:cNvPicPr preferRelativeResize="0"/>
          <p:nvPr/>
        </p:nvPicPr>
        <p:blipFill rotWithShape="1">
          <a:blip r:embed="rId6">
            <a:alphaModFix/>
          </a:blip>
          <a:srcRect b="90000"/>
          <a:stretch/>
        </p:blipFill>
        <p:spPr>
          <a:xfrm>
            <a:off x="0" y="-34595"/>
            <a:ext cx="9144000" cy="685800"/>
          </a:xfrm>
          <a:prstGeom prst="rect">
            <a:avLst/>
          </a:prstGeom>
          <a:noFill/>
          <a:ln>
            <a:noFill/>
          </a:ln>
        </p:spPr>
      </p:pic>
      <p:pic>
        <p:nvPicPr>
          <p:cNvPr id="1862" name="Google Shape;1862;p62"/>
          <p:cNvPicPr preferRelativeResize="0"/>
          <p:nvPr/>
        </p:nvPicPr>
        <p:blipFill rotWithShape="1">
          <a:blip r:embed="rId5">
            <a:alphaModFix/>
          </a:blip>
          <a:srcRect l="59741" r="30649" b="68635"/>
          <a:stretch/>
        </p:blipFill>
        <p:spPr>
          <a:xfrm>
            <a:off x="3921248" y="5489372"/>
            <a:ext cx="724989" cy="903696"/>
          </a:xfrm>
          <a:prstGeom prst="rect">
            <a:avLst/>
          </a:prstGeom>
          <a:noFill/>
          <a:ln>
            <a:noFill/>
          </a:ln>
        </p:spPr>
      </p:pic>
      <p:pic>
        <p:nvPicPr>
          <p:cNvPr id="1863" name="Google Shape;1863;p62"/>
          <p:cNvPicPr preferRelativeResize="0"/>
          <p:nvPr/>
        </p:nvPicPr>
        <p:blipFill rotWithShape="1">
          <a:blip r:embed="rId5">
            <a:alphaModFix/>
          </a:blip>
          <a:srcRect l="12987" t="26830" r="75844" b="43247"/>
          <a:stretch/>
        </p:blipFill>
        <p:spPr>
          <a:xfrm>
            <a:off x="3264084" y="1887596"/>
            <a:ext cx="842554" cy="862149"/>
          </a:xfrm>
          <a:prstGeom prst="rect">
            <a:avLst/>
          </a:prstGeom>
          <a:noFill/>
          <a:ln>
            <a:noFill/>
          </a:ln>
        </p:spPr>
      </p:pic>
      <p:pic>
        <p:nvPicPr>
          <p:cNvPr id="1864" name="Google Shape;1864;p62"/>
          <p:cNvPicPr preferRelativeResize="0"/>
          <p:nvPr/>
        </p:nvPicPr>
        <p:blipFill rotWithShape="1">
          <a:blip r:embed="rId7">
            <a:alphaModFix/>
          </a:blip>
          <a:srcRect l="83658" t="36888" b="49777"/>
          <a:stretch/>
        </p:blipFill>
        <p:spPr>
          <a:xfrm>
            <a:off x="4179112" y="4768423"/>
            <a:ext cx="518618" cy="564187"/>
          </a:xfrm>
          <a:prstGeom prst="rect">
            <a:avLst/>
          </a:prstGeom>
          <a:noFill/>
          <a:ln>
            <a:noFill/>
          </a:ln>
        </p:spPr>
      </p:pic>
      <p:pic>
        <p:nvPicPr>
          <p:cNvPr id="1865" name="Google Shape;1865;p62"/>
          <p:cNvPicPr preferRelativeResize="0"/>
          <p:nvPr/>
        </p:nvPicPr>
        <p:blipFill rotWithShape="1">
          <a:blip r:embed="rId5">
            <a:alphaModFix/>
          </a:blip>
          <a:srcRect l="59741" r="30649" b="68635"/>
          <a:stretch/>
        </p:blipFill>
        <p:spPr>
          <a:xfrm>
            <a:off x="-102626" y="4273286"/>
            <a:ext cx="1176742" cy="1466804"/>
          </a:xfrm>
          <a:prstGeom prst="rect">
            <a:avLst/>
          </a:prstGeom>
          <a:noFill/>
          <a:ln>
            <a:noFill/>
          </a:ln>
        </p:spPr>
      </p:pic>
      <p:pic>
        <p:nvPicPr>
          <p:cNvPr id="1866" name="Google Shape;1866;p62"/>
          <p:cNvPicPr preferRelativeResize="0"/>
          <p:nvPr/>
        </p:nvPicPr>
        <p:blipFill rotWithShape="1">
          <a:blip r:embed="rId6">
            <a:alphaModFix/>
          </a:blip>
          <a:srcRect b="90000"/>
          <a:stretch/>
        </p:blipFill>
        <p:spPr>
          <a:xfrm rot="10800000">
            <a:off x="0" y="6136633"/>
            <a:ext cx="9144000" cy="685800"/>
          </a:xfrm>
          <a:prstGeom prst="rect">
            <a:avLst/>
          </a:prstGeom>
          <a:noFill/>
          <a:ln>
            <a:noFill/>
          </a:ln>
        </p:spPr>
      </p:pic>
      <p:pic>
        <p:nvPicPr>
          <p:cNvPr id="1867" name="Google Shape;1867;p62" descr="A picture containing text&#10;&#10;Description automatically generated"/>
          <p:cNvPicPr preferRelativeResize="0"/>
          <p:nvPr/>
        </p:nvPicPr>
        <p:blipFill rotWithShape="1">
          <a:blip r:embed="rId8">
            <a:alphaModFix/>
          </a:blip>
          <a:srcRect/>
          <a:stretch/>
        </p:blipFill>
        <p:spPr>
          <a:xfrm>
            <a:off x="4728968" y="2021602"/>
            <a:ext cx="3048000" cy="360680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853"/>
                                        </p:tgtEl>
                                        <p:attrNameLst>
                                          <p:attrName>style.visibility</p:attrName>
                                        </p:attrNameLst>
                                      </p:cBhvr>
                                      <p:to>
                                        <p:strVal val="visible"/>
                                      </p:to>
                                    </p:set>
                                    <p:anim calcmode="lin" valueType="num">
                                      <p:cBhvr additive="base">
                                        <p:cTn id="7" dur="500"/>
                                        <p:tgtEl>
                                          <p:spTgt spid="1853"/>
                                        </p:tgtEl>
                                        <p:attrNameLst>
                                          <p:attrName>ppt_w</p:attrName>
                                        </p:attrNameLst>
                                      </p:cBhvr>
                                      <p:tavLst>
                                        <p:tav tm="0">
                                          <p:val>
                                            <p:strVal val="0"/>
                                          </p:val>
                                        </p:tav>
                                        <p:tav tm="100000">
                                          <p:val>
                                            <p:strVal val="#ppt_w"/>
                                          </p:val>
                                        </p:tav>
                                      </p:tavLst>
                                    </p:anim>
                                    <p:anim calcmode="lin" valueType="num">
                                      <p:cBhvr additive="base">
                                        <p:cTn id="8" dur="500"/>
                                        <p:tgtEl>
                                          <p:spTgt spid="1853"/>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856"/>
                                        </p:tgtEl>
                                        <p:attrNameLst>
                                          <p:attrName>style.visibility</p:attrName>
                                        </p:attrNameLst>
                                      </p:cBhvr>
                                      <p:to>
                                        <p:strVal val="visible"/>
                                      </p:to>
                                    </p:set>
                                    <p:anim calcmode="lin" valueType="num">
                                      <p:cBhvr additive="base">
                                        <p:cTn id="12" dur="500"/>
                                        <p:tgtEl>
                                          <p:spTgt spid="1856"/>
                                        </p:tgtEl>
                                        <p:attrNameLst>
                                          <p:attrName>ppt_w</p:attrName>
                                        </p:attrNameLst>
                                      </p:cBhvr>
                                      <p:tavLst>
                                        <p:tav tm="0">
                                          <p:val>
                                            <p:strVal val="0"/>
                                          </p:val>
                                        </p:tav>
                                        <p:tav tm="100000">
                                          <p:val>
                                            <p:strVal val="#ppt_w"/>
                                          </p:val>
                                        </p:tav>
                                      </p:tavLst>
                                    </p:anim>
                                    <p:anim calcmode="lin" valueType="num">
                                      <p:cBhvr additive="base">
                                        <p:cTn id="13" dur="500"/>
                                        <p:tgtEl>
                                          <p:spTgt spid="1856"/>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854"/>
                                        </p:tgtEl>
                                        <p:attrNameLst>
                                          <p:attrName>style.visibility</p:attrName>
                                        </p:attrNameLst>
                                      </p:cBhvr>
                                      <p:to>
                                        <p:strVal val="visible"/>
                                      </p:to>
                                    </p:set>
                                    <p:anim calcmode="lin" valueType="num">
                                      <p:cBhvr additive="base">
                                        <p:cTn id="17" dur="500"/>
                                        <p:tgtEl>
                                          <p:spTgt spid="1854"/>
                                        </p:tgtEl>
                                        <p:attrNameLst>
                                          <p:attrName>ppt_w</p:attrName>
                                        </p:attrNameLst>
                                      </p:cBhvr>
                                      <p:tavLst>
                                        <p:tav tm="0">
                                          <p:val>
                                            <p:strVal val="0"/>
                                          </p:val>
                                        </p:tav>
                                        <p:tav tm="100000">
                                          <p:val>
                                            <p:strVal val="#ppt_w"/>
                                          </p:val>
                                        </p:tav>
                                      </p:tavLst>
                                    </p:anim>
                                    <p:anim calcmode="lin" valueType="num">
                                      <p:cBhvr additive="base">
                                        <p:cTn id="18" dur="500"/>
                                        <p:tgtEl>
                                          <p:spTgt spid="1854"/>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855"/>
                                        </p:tgtEl>
                                        <p:attrNameLst>
                                          <p:attrName>style.visibility</p:attrName>
                                        </p:attrNameLst>
                                      </p:cBhvr>
                                      <p:to>
                                        <p:strVal val="visible"/>
                                      </p:to>
                                    </p:set>
                                    <p:anim calcmode="lin" valueType="num">
                                      <p:cBhvr additive="base">
                                        <p:cTn id="22" dur="500"/>
                                        <p:tgtEl>
                                          <p:spTgt spid="1855"/>
                                        </p:tgtEl>
                                        <p:attrNameLst>
                                          <p:attrName>ppt_w</p:attrName>
                                        </p:attrNameLst>
                                      </p:cBhvr>
                                      <p:tavLst>
                                        <p:tav tm="0">
                                          <p:val>
                                            <p:strVal val="0"/>
                                          </p:val>
                                        </p:tav>
                                        <p:tav tm="100000">
                                          <p:val>
                                            <p:strVal val="#ppt_w"/>
                                          </p:val>
                                        </p:tav>
                                      </p:tavLst>
                                    </p:anim>
                                    <p:anim calcmode="lin" valueType="num">
                                      <p:cBhvr additive="base">
                                        <p:cTn id="23" dur="500"/>
                                        <p:tgtEl>
                                          <p:spTgt spid="1855"/>
                                        </p:tgtEl>
                                        <p:attrNameLst>
                                          <p:attrName>ppt_h</p:attrName>
                                        </p:attrNameLst>
                                      </p:cBhvr>
                                      <p:tavLst>
                                        <p:tav tm="0">
                                          <p:val>
                                            <p:strVal val="0"/>
                                          </p:val>
                                        </p:tav>
                                        <p:tav tm="100000">
                                          <p:val>
                                            <p:strVal val="#ppt_h"/>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852"/>
                                        </p:tgtEl>
                                        <p:attrNameLst>
                                          <p:attrName>style.visibility</p:attrName>
                                        </p:attrNameLst>
                                      </p:cBhvr>
                                      <p:to>
                                        <p:strVal val="visible"/>
                                      </p:to>
                                    </p:set>
                                    <p:animEffect transition="in" filter="fade">
                                      <p:cBhvr>
                                        <p:cTn id="27" dur="1000"/>
                                        <p:tgtEl>
                                          <p:spTgt spid="1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pic>
        <p:nvPicPr>
          <p:cNvPr id="885" name="Google Shape;885;p4"/>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886" name="Google Shape;886;p4"/>
          <p:cNvPicPr preferRelativeResize="0"/>
          <p:nvPr/>
        </p:nvPicPr>
        <p:blipFill rotWithShape="1">
          <a:blip r:embed="rId4">
            <a:alphaModFix/>
          </a:blip>
          <a:srcRect l="5680" t="10694" r="14558" b="12834"/>
          <a:stretch/>
        </p:blipFill>
        <p:spPr>
          <a:xfrm>
            <a:off x="4040458" y="1403058"/>
            <a:ext cx="5057639" cy="5040984"/>
          </a:xfrm>
          <a:prstGeom prst="rect">
            <a:avLst/>
          </a:prstGeom>
          <a:noFill/>
          <a:ln>
            <a:noFill/>
          </a:ln>
        </p:spPr>
      </p:pic>
      <p:pic>
        <p:nvPicPr>
          <p:cNvPr id="887" name="Google Shape;887;p4"/>
          <p:cNvPicPr preferRelativeResize="0"/>
          <p:nvPr/>
        </p:nvPicPr>
        <p:blipFill rotWithShape="1">
          <a:blip r:embed="rId5">
            <a:alphaModFix/>
          </a:blip>
          <a:srcRect r="86061" b="62667"/>
          <a:stretch/>
        </p:blipFill>
        <p:spPr>
          <a:xfrm>
            <a:off x="0" y="291817"/>
            <a:ext cx="2331720" cy="2385226"/>
          </a:xfrm>
          <a:prstGeom prst="rect">
            <a:avLst/>
          </a:prstGeom>
          <a:noFill/>
          <a:ln>
            <a:noFill/>
          </a:ln>
        </p:spPr>
      </p:pic>
      <p:pic>
        <p:nvPicPr>
          <p:cNvPr id="888" name="Google Shape;888;p4"/>
          <p:cNvPicPr preferRelativeResize="0"/>
          <p:nvPr/>
        </p:nvPicPr>
        <p:blipFill rotWithShape="1">
          <a:blip r:embed="rId5">
            <a:alphaModFix/>
          </a:blip>
          <a:srcRect t="49498" r="78939"/>
          <a:stretch/>
        </p:blipFill>
        <p:spPr>
          <a:xfrm rot="-877060">
            <a:off x="-146247" y="2714666"/>
            <a:ext cx="5387411" cy="4934153"/>
          </a:xfrm>
          <a:prstGeom prst="rect">
            <a:avLst/>
          </a:prstGeom>
          <a:noFill/>
          <a:ln>
            <a:noFill/>
          </a:ln>
        </p:spPr>
      </p:pic>
      <p:pic>
        <p:nvPicPr>
          <p:cNvPr id="889" name="Google Shape;889;p4"/>
          <p:cNvPicPr preferRelativeResize="0"/>
          <p:nvPr/>
        </p:nvPicPr>
        <p:blipFill rotWithShape="1">
          <a:blip r:embed="rId5">
            <a:alphaModFix/>
          </a:blip>
          <a:srcRect l="68030" r="14999" b="54204"/>
          <a:stretch/>
        </p:blipFill>
        <p:spPr>
          <a:xfrm>
            <a:off x="6720371" y="604679"/>
            <a:ext cx="2481603" cy="2557922"/>
          </a:xfrm>
          <a:prstGeom prst="rect">
            <a:avLst/>
          </a:prstGeom>
          <a:noFill/>
          <a:ln>
            <a:noFill/>
          </a:ln>
        </p:spPr>
      </p:pic>
      <p:pic>
        <p:nvPicPr>
          <p:cNvPr id="890" name="Google Shape;890;p4"/>
          <p:cNvPicPr preferRelativeResize="0"/>
          <p:nvPr/>
        </p:nvPicPr>
        <p:blipFill rotWithShape="1">
          <a:blip r:embed="rId6">
            <a:alphaModFix/>
          </a:blip>
          <a:srcRect t="9905" r="71460" b="70286"/>
          <a:stretch/>
        </p:blipFill>
        <p:spPr>
          <a:xfrm>
            <a:off x="2277907" y="439428"/>
            <a:ext cx="1643342" cy="1520868"/>
          </a:xfrm>
          <a:prstGeom prst="rect">
            <a:avLst/>
          </a:prstGeom>
          <a:noFill/>
          <a:ln>
            <a:noFill/>
          </a:ln>
        </p:spPr>
      </p:pic>
      <p:pic>
        <p:nvPicPr>
          <p:cNvPr id="891" name="Google Shape;891;p4"/>
          <p:cNvPicPr preferRelativeResize="0"/>
          <p:nvPr/>
        </p:nvPicPr>
        <p:blipFill rotWithShape="1">
          <a:blip r:embed="rId6">
            <a:alphaModFix/>
          </a:blip>
          <a:srcRect l="83658" t="36888" b="49777"/>
          <a:stretch/>
        </p:blipFill>
        <p:spPr>
          <a:xfrm>
            <a:off x="2398732" y="2971800"/>
            <a:ext cx="840545" cy="914400"/>
          </a:xfrm>
          <a:prstGeom prst="rect">
            <a:avLst/>
          </a:prstGeom>
          <a:noFill/>
          <a:ln>
            <a:noFill/>
          </a:ln>
        </p:spPr>
      </p:pic>
      <p:pic>
        <p:nvPicPr>
          <p:cNvPr id="892" name="Google Shape;892;p4"/>
          <p:cNvPicPr preferRelativeResize="0"/>
          <p:nvPr/>
        </p:nvPicPr>
        <p:blipFill rotWithShape="1">
          <a:blip r:embed="rId6">
            <a:alphaModFix/>
          </a:blip>
          <a:srcRect l="83658" t="36888" b="49777"/>
          <a:stretch/>
        </p:blipFill>
        <p:spPr>
          <a:xfrm>
            <a:off x="5506635" y="488658"/>
            <a:ext cx="840545" cy="914400"/>
          </a:xfrm>
          <a:prstGeom prst="rect">
            <a:avLst/>
          </a:prstGeom>
          <a:noFill/>
          <a:ln>
            <a:noFill/>
          </a:ln>
        </p:spPr>
      </p:pic>
      <p:pic>
        <p:nvPicPr>
          <p:cNvPr id="893" name="Google Shape;893;p4"/>
          <p:cNvPicPr preferRelativeResize="0"/>
          <p:nvPr/>
        </p:nvPicPr>
        <p:blipFill rotWithShape="1">
          <a:blip r:embed="rId5">
            <a:alphaModFix/>
          </a:blip>
          <a:srcRect l="12987" t="26830" r="75844" b="43247"/>
          <a:stretch/>
        </p:blipFill>
        <p:spPr>
          <a:xfrm>
            <a:off x="979716" y="2455871"/>
            <a:ext cx="842554" cy="862149"/>
          </a:xfrm>
          <a:prstGeom prst="rect">
            <a:avLst/>
          </a:prstGeom>
          <a:noFill/>
          <a:ln>
            <a:noFill/>
          </a:ln>
        </p:spPr>
      </p:pic>
      <p:pic>
        <p:nvPicPr>
          <p:cNvPr id="894" name="Google Shape;894;p4"/>
          <p:cNvPicPr preferRelativeResize="0"/>
          <p:nvPr/>
        </p:nvPicPr>
        <p:blipFill rotWithShape="1">
          <a:blip r:embed="rId5">
            <a:alphaModFix/>
          </a:blip>
          <a:srcRect l="59741" r="30649" b="68635"/>
          <a:stretch/>
        </p:blipFill>
        <p:spPr>
          <a:xfrm>
            <a:off x="4506686" y="1682751"/>
            <a:ext cx="724989" cy="903696"/>
          </a:xfrm>
          <a:prstGeom prst="rect">
            <a:avLst/>
          </a:prstGeom>
          <a:noFill/>
          <a:ln>
            <a:noFill/>
          </a:ln>
        </p:spPr>
      </p:pic>
      <p:pic>
        <p:nvPicPr>
          <p:cNvPr id="895" name="Google Shape;895;p4"/>
          <p:cNvPicPr preferRelativeResize="0"/>
          <p:nvPr/>
        </p:nvPicPr>
        <p:blipFill rotWithShape="1">
          <a:blip r:embed="rId6">
            <a:alphaModFix/>
          </a:blip>
          <a:srcRect b="90000"/>
          <a:stretch/>
        </p:blipFill>
        <p:spPr>
          <a:xfrm>
            <a:off x="0" y="-34595"/>
            <a:ext cx="9144000" cy="685800"/>
          </a:xfrm>
          <a:prstGeom prst="rect">
            <a:avLst/>
          </a:prstGeom>
          <a:noFill/>
          <a:ln>
            <a:noFill/>
          </a:ln>
        </p:spPr>
      </p:pic>
      <p:pic>
        <p:nvPicPr>
          <p:cNvPr id="896" name="Google Shape;896;p4"/>
          <p:cNvPicPr preferRelativeResize="0"/>
          <p:nvPr/>
        </p:nvPicPr>
        <p:blipFill rotWithShape="1">
          <a:blip r:embed="rId5">
            <a:alphaModFix/>
          </a:blip>
          <a:srcRect l="63117" t="50406" r="27013" b="6978"/>
          <a:stretch/>
        </p:blipFill>
        <p:spPr>
          <a:xfrm>
            <a:off x="5806676" y="4285410"/>
            <a:ext cx="744583" cy="1227908"/>
          </a:xfrm>
          <a:prstGeom prst="rect">
            <a:avLst/>
          </a:prstGeom>
          <a:noFill/>
          <a:ln>
            <a:noFill/>
          </a:ln>
        </p:spPr>
      </p:pic>
      <p:pic>
        <p:nvPicPr>
          <p:cNvPr id="897" name="Google Shape;897;p4"/>
          <p:cNvPicPr preferRelativeResize="0"/>
          <p:nvPr/>
        </p:nvPicPr>
        <p:blipFill rotWithShape="1">
          <a:blip r:embed="rId5">
            <a:alphaModFix/>
          </a:blip>
          <a:srcRect l="59741" r="30649" b="68635"/>
          <a:stretch/>
        </p:blipFill>
        <p:spPr>
          <a:xfrm>
            <a:off x="3921248" y="5489372"/>
            <a:ext cx="724989" cy="903696"/>
          </a:xfrm>
          <a:prstGeom prst="rect">
            <a:avLst/>
          </a:prstGeom>
          <a:noFill/>
          <a:ln>
            <a:noFill/>
          </a:ln>
        </p:spPr>
      </p:pic>
      <p:pic>
        <p:nvPicPr>
          <p:cNvPr id="898" name="Google Shape;898;p4"/>
          <p:cNvPicPr preferRelativeResize="0"/>
          <p:nvPr/>
        </p:nvPicPr>
        <p:blipFill rotWithShape="1">
          <a:blip r:embed="rId5">
            <a:alphaModFix/>
          </a:blip>
          <a:srcRect l="12987" t="26830" r="75844" b="43247"/>
          <a:stretch/>
        </p:blipFill>
        <p:spPr>
          <a:xfrm>
            <a:off x="3264084" y="1887650"/>
            <a:ext cx="842554" cy="862149"/>
          </a:xfrm>
          <a:prstGeom prst="rect">
            <a:avLst/>
          </a:prstGeom>
          <a:noFill/>
          <a:ln>
            <a:noFill/>
          </a:ln>
        </p:spPr>
      </p:pic>
      <p:pic>
        <p:nvPicPr>
          <p:cNvPr id="899" name="Google Shape;899;p4"/>
          <p:cNvPicPr preferRelativeResize="0"/>
          <p:nvPr/>
        </p:nvPicPr>
        <p:blipFill rotWithShape="1">
          <a:blip r:embed="rId7">
            <a:alphaModFix/>
          </a:blip>
          <a:srcRect l="83658" t="36888" b="49777"/>
          <a:stretch/>
        </p:blipFill>
        <p:spPr>
          <a:xfrm>
            <a:off x="4179112" y="4768477"/>
            <a:ext cx="518618" cy="564187"/>
          </a:xfrm>
          <a:prstGeom prst="rect">
            <a:avLst/>
          </a:prstGeom>
          <a:noFill/>
          <a:ln>
            <a:noFill/>
          </a:ln>
        </p:spPr>
      </p:pic>
      <p:pic>
        <p:nvPicPr>
          <p:cNvPr id="900" name="Google Shape;900;p4"/>
          <p:cNvPicPr preferRelativeResize="0"/>
          <p:nvPr/>
        </p:nvPicPr>
        <p:blipFill rotWithShape="1">
          <a:blip r:embed="rId5">
            <a:alphaModFix/>
          </a:blip>
          <a:srcRect l="59741" r="30649" b="68635"/>
          <a:stretch/>
        </p:blipFill>
        <p:spPr>
          <a:xfrm>
            <a:off x="-102626" y="4273286"/>
            <a:ext cx="1176742" cy="1466804"/>
          </a:xfrm>
          <a:prstGeom prst="rect">
            <a:avLst/>
          </a:prstGeom>
          <a:noFill/>
          <a:ln>
            <a:noFill/>
          </a:ln>
        </p:spPr>
      </p:pic>
      <p:pic>
        <p:nvPicPr>
          <p:cNvPr id="901" name="Google Shape;901;p4"/>
          <p:cNvPicPr preferRelativeResize="0"/>
          <p:nvPr/>
        </p:nvPicPr>
        <p:blipFill rotWithShape="1">
          <a:blip r:embed="rId6">
            <a:alphaModFix/>
          </a:blip>
          <a:srcRect b="90000"/>
          <a:stretch/>
        </p:blipFill>
        <p:spPr>
          <a:xfrm rot="10800000">
            <a:off x="0" y="6136633"/>
            <a:ext cx="9144000" cy="685800"/>
          </a:xfrm>
          <a:prstGeom prst="rect">
            <a:avLst/>
          </a:prstGeom>
          <a:noFill/>
          <a:ln>
            <a:noFill/>
          </a:ln>
        </p:spPr>
      </p:pic>
      <p:sp>
        <p:nvSpPr>
          <p:cNvPr id="2" name="Rectangle 1">
            <a:extLst>
              <a:ext uri="{FF2B5EF4-FFF2-40B4-BE49-F238E27FC236}">
                <a16:creationId xmlns:a16="http://schemas.microsoft.com/office/drawing/2014/main" id="{E98587D8-CD98-44CE-AA3B-2071CE5406ED}"/>
              </a:ext>
            </a:extLst>
          </p:cNvPr>
          <p:cNvSpPr/>
          <p:nvPr/>
        </p:nvSpPr>
        <p:spPr>
          <a:xfrm rot="235795">
            <a:off x="4992796" y="2174724"/>
            <a:ext cx="3296133" cy="331674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0"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Theo </a:t>
            </a:r>
            <a:r>
              <a:rPr kumimoji="0" lang="en-US" sz="3600" b="0" i="1"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em</a:t>
            </a:r>
            <a:r>
              <a:rPr kumimoji="0" lang="en-US" sz="3600" b="0"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 </a:t>
            </a:r>
            <a:r>
              <a:rPr kumimoji="0" lang="en-US" sz="3600" b="0" i="1"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các</a:t>
            </a:r>
            <a:r>
              <a:rPr kumimoji="0" lang="en-US" sz="3600" b="0"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 cum t</a:t>
            </a:r>
            <a:r>
              <a:rPr lang="en-US" sz="3600" i="1" kern="100" dirty="0">
                <a:latin typeface="Times New Roman" panose="02020603050405020304" pitchFamily="18" charset="0"/>
                <a:ea typeface="SimSun" panose="02010600030101010101" pitchFamily="2" charset="-122"/>
              </a:rPr>
              <a:t>ừ ở </a:t>
            </a:r>
            <a:r>
              <a:rPr lang="en-US" sz="3600" i="1" kern="100" dirty="0" err="1">
                <a:latin typeface="Times New Roman" panose="02020603050405020304" pitchFamily="18" charset="0"/>
                <a:ea typeface="SimSun" panose="02010600030101010101" pitchFamily="2" charset="-122"/>
              </a:rPr>
              <a:t>cột</a:t>
            </a:r>
            <a:r>
              <a:rPr lang="en-US" sz="3600" i="1" kern="100" dirty="0">
                <a:latin typeface="Times New Roman" panose="02020603050405020304" pitchFamily="18" charset="0"/>
                <a:ea typeface="SimSun" panose="02010600030101010101" pitchFamily="2" charset="-122"/>
              </a:rPr>
              <a:t> A </a:t>
            </a:r>
            <a:r>
              <a:rPr lang="en-US" sz="3600" i="1" kern="100" dirty="0" err="1">
                <a:latin typeface="Times New Roman" panose="02020603050405020304" pitchFamily="18" charset="0"/>
                <a:ea typeface="SimSun" panose="02010600030101010101" pitchFamily="2" charset="-122"/>
              </a:rPr>
              <a:t>có</a:t>
            </a:r>
            <a:r>
              <a:rPr lang="en-US" sz="3600" i="1" kern="100" dirty="0">
                <a:latin typeface="Times New Roman" panose="02020603050405020304" pitchFamily="18" charset="0"/>
                <a:ea typeface="SimSun" panose="02010600030101010101" pitchFamily="2" charset="-122"/>
              </a:rPr>
              <a:t> </a:t>
            </a:r>
            <a:r>
              <a:rPr lang="en-US" sz="3600" i="1" kern="100" dirty="0" err="1">
                <a:latin typeface="Times New Roman" panose="02020603050405020304" pitchFamily="18" charset="0"/>
                <a:ea typeface="SimSun" panose="02010600030101010101" pitchFamily="2" charset="-122"/>
              </a:rPr>
              <a:t>điều</a:t>
            </a:r>
            <a:r>
              <a:rPr lang="en-US" sz="3600" i="1" kern="100" dirty="0">
                <a:latin typeface="Times New Roman" panose="02020603050405020304" pitchFamily="18" charset="0"/>
                <a:ea typeface="SimSun" panose="02010600030101010101" pitchFamily="2" charset="-122"/>
              </a:rPr>
              <a:t> </a:t>
            </a:r>
            <a:r>
              <a:rPr lang="en-US" sz="3600" i="1" kern="100" dirty="0" err="1">
                <a:latin typeface="Times New Roman" panose="02020603050405020304" pitchFamily="18" charset="0"/>
                <a:ea typeface="SimSun" panose="02010600030101010101" pitchFamily="2" charset="-122"/>
              </a:rPr>
              <a:t>gì</a:t>
            </a:r>
            <a:r>
              <a:rPr lang="en-US" sz="3600" i="1" kern="100" dirty="0">
                <a:latin typeface="Times New Roman" panose="02020603050405020304" pitchFamily="18" charset="0"/>
                <a:ea typeface="SimSun" panose="02010600030101010101" pitchFamily="2" charset="-122"/>
              </a:rPr>
              <a:t> </a:t>
            </a:r>
            <a:r>
              <a:rPr lang="en-US" sz="3600" i="1" kern="100" dirty="0" err="1">
                <a:latin typeface="Times New Roman" panose="02020603050405020304" pitchFamily="18" charset="0"/>
                <a:ea typeface="SimSun" panose="02010600030101010101" pitchFamily="2" charset="-122"/>
              </a:rPr>
              <a:t>đặc</a:t>
            </a:r>
            <a:r>
              <a:rPr lang="en-US" sz="3600" i="1" kern="100" dirty="0">
                <a:latin typeface="Times New Roman" panose="02020603050405020304" pitchFamily="18" charset="0"/>
                <a:ea typeface="SimSun" panose="02010600030101010101" pitchFamily="2" charset="-122"/>
              </a:rPr>
              <a:t> </a:t>
            </a:r>
            <a:r>
              <a:rPr lang="en-US" sz="3600" i="1" kern="100" dirty="0" err="1">
                <a:latin typeface="Times New Roman" panose="02020603050405020304" pitchFamily="18" charset="0"/>
                <a:ea typeface="SimSun" panose="02010600030101010101" pitchFamily="2" charset="-122"/>
              </a:rPr>
              <a:t>biệt</a:t>
            </a:r>
            <a:r>
              <a:rPr lang="en-US" sz="3600" i="1" kern="100" dirty="0">
                <a:latin typeface="Times New Roman" panose="02020603050405020304" pitchFamily="18" charset="0"/>
                <a:ea typeface="SimSun" panose="02010600030101010101" pitchFamily="2" charset="-122"/>
              </a:rPr>
              <a:t>?</a:t>
            </a:r>
            <a:endParaRPr kumimoji="0" lang="en-US" sz="36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endParaRPr>
          </a:p>
        </p:txBody>
      </p:sp>
    </p:spTree>
    <p:extLst>
      <p:ext uri="{BB962C8B-B14F-4D97-AF65-F5344CB8AC3E}">
        <p14:creationId xmlns:p14="http://schemas.microsoft.com/office/powerpoint/2010/main" val="191657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99"/>
                                        </p:tgtEl>
                                        <p:attrNameLst>
                                          <p:attrName>style.visibility</p:attrName>
                                        </p:attrNameLst>
                                      </p:cBhvr>
                                      <p:to>
                                        <p:strVal val="visible"/>
                                      </p:to>
                                    </p:set>
                                    <p:anim calcmode="lin" valueType="num">
                                      <p:cBhvr additive="base">
                                        <p:cTn id="7" dur="500"/>
                                        <p:tgtEl>
                                          <p:spTgt spid="899"/>
                                        </p:tgtEl>
                                        <p:attrNameLst>
                                          <p:attrName>ppt_w</p:attrName>
                                        </p:attrNameLst>
                                      </p:cBhvr>
                                      <p:tavLst>
                                        <p:tav tm="0">
                                          <p:val>
                                            <p:strVal val="0"/>
                                          </p:val>
                                        </p:tav>
                                        <p:tav tm="100000">
                                          <p:val>
                                            <p:strVal val="#ppt_w"/>
                                          </p:val>
                                        </p:tav>
                                      </p:tavLst>
                                    </p:anim>
                                    <p:anim calcmode="lin" valueType="num">
                                      <p:cBhvr additive="base">
                                        <p:cTn id="8" dur="500"/>
                                        <p:tgtEl>
                                          <p:spTgt spid="89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97"/>
                                        </p:tgtEl>
                                        <p:attrNameLst>
                                          <p:attrName>style.visibility</p:attrName>
                                        </p:attrNameLst>
                                      </p:cBhvr>
                                      <p:to>
                                        <p:strVal val="visible"/>
                                      </p:to>
                                    </p:set>
                                    <p:anim calcmode="lin" valueType="num">
                                      <p:cBhvr additive="base">
                                        <p:cTn id="11" dur="500"/>
                                        <p:tgtEl>
                                          <p:spTgt spid="897"/>
                                        </p:tgtEl>
                                        <p:attrNameLst>
                                          <p:attrName>ppt_w</p:attrName>
                                        </p:attrNameLst>
                                      </p:cBhvr>
                                      <p:tavLst>
                                        <p:tav tm="0">
                                          <p:val>
                                            <p:strVal val="0"/>
                                          </p:val>
                                        </p:tav>
                                        <p:tav tm="100000">
                                          <p:val>
                                            <p:strVal val="#ppt_w"/>
                                          </p:val>
                                        </p:tav>
                                      </p:tavLst>
                                    </p:anim>
                                    <p:anim calcmode="lin" valueType="num">
                                      <p:cBhvr additive="base">
                                        <p:cTn id="12" dur="500"/>
                                        <p:tgtEl>
                                          <p:spTgt spid="8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pic>
        <p:nvPicPr>
          <p:cNvPr id="1049" name="Google Shape;1049;p12"/>
          <p:cNvPicPr preferRelativeResize="0"/>
          <p:nvPr/>
        </p:nvPicPr>
        <p:blipFill rotWithShape="1">
          <a:blip r:embed="rId3">
            <a:alphaModFix/>
          </a:blip>
          <a:srcRect/>
          <a:stretch/>
        </p:blipFill>
        <p:spPr>
          <a:xfrm>
            <a:off x="0" y="-15776"/>
            <a:ext cx="9144000" cy="6873776"/>
          </a:xfrm>
          <a:prstGeom prst="rect">
            <a:avLst/>
          </a:prstGeom>
          <a:noFill/>
          <a:ln>
            <a:noFill/>
          </a:ln>
        </p:spPr>
      </p:pic>
      <p:pic>
        <p:nvPicPr>
          <p:cNvPr id="1050" name="Google Shape;1050;p12"/>
          <p:cNvPicPr preferRelativeResize="0"/>
          <p:nvPr/>
        </p:nvPicPr>
        <p:blipFill rotWithShape="1">
          <a:blip r:embed="rId4">
            <a:alphaModFix/>
          </a:blip>
          <a:srcRect l="5680" t="10694" r="14558" b="12834"/>
          <a:stretch/>
        </p:blipFill>
        <p:spPr>
          <a:xfrm>
            <a:off x="4224171" y="1131521"/>
            <a:ext cx="5057639" cy="5040984"/>
          </a:xfrm>
          <a:prstGeom prst="rect">
            <a:avLst/>
          </a:prstGeom>
          <a:noFill/>
          <a:ln>
            <a:noFill/>
          </a:ln>
        </p:spPr>
      </p:pic>
      <p:pic>
        <p:nvPicPr>
          <p:cNvPr id="1051" name="Google Shape;1051;p12"/>
          <p:cNvPicPr preferRelativeResize="0"/>
          <p:nvPr/>
        </p:nvPicPr>
        <p:blipFill rotWithShape="1">
          <a:blip r:embed="rId5">
            <a:alphaModFix/>
          </a:blip>
          <a:srcRect r="86061" b="62667"/>
          <a:stretch/>
        </p:blipFill>
        <p:spPr>
          <a:xfrm>
            <a:off x="0" y="291817"/>
            <a:ext cx="2331720" cy="2385226"/>
          </a:xfrm>
          <a:prstGeom prst="rect">
            <a:avLst/>
          </a:prstGeom>
          <a:noFill/>
          <a:ln>
            <a:noFill/>
          </a:ln>
        </p:spPr>
      </p:pic>
      <p:pic>
        <p:nvPicPr>
          <p:cNvPr id="1052" name="Google Shape;1052;p12"/>
          <p:cNvPicPr preferRelativeResize="0"/>
          <p:nvPr/>
        </p:nvPicPr>
        <p:blipFill rotWithShape="1">
          <a:blip r:embed="rId5">
            <a:alphaModFix/>
          </a:blip>
          <a:srcRect t="49498" r="78939"/>
          <a:stretch/>
        </p:blipFill>
        <p:spPr>
          <a:xfrm rot="-877060">
            <a:off x="-146247" y="2714666"/>
            <a:ext cx="5387411" cy="4934153"/>
          </a:xfrm>
          <a:prstGeom prst="rect">
            <a:avLst/>
          </a:prstGeom>
          <a:noFill/>
          <a:ln>
            <a:noFill/>
          </a:ln>
        </p:spPr>
      </p:pic>
      <p:pic>
        <p:nvPicPr>
          <p:cNvPr id="1053" name="Google Shape;1053;p12"/>
          <p:cNvPicPr preferRelativeResize="0"/>
          <p:nvPr/>
        </p:nvPicPr>
        <p:blipFill rotWithShape="1">
          <a:blip r:embed="rId5">
            <a:alphaModFix/>
          </a:blip>
          <a:srcRect l="68030" r="14999" b="54204"/>
          <a:stretch/>
        </p:blipFill>
        <p:spPr>
          <a:xfrm>
            <a:off x="6720371" y="604679"/>
            <a:ext cx="2481603" cy="2557922"/>
          </a:xfrm>
          <a:prstGeom prst="rect">
            <a:avLst/>
          </a:prstGeom>
          <a:noFill/>
          <a:ln>
            <a:noFill/>
          </a:ln>
        </p:spPr>
      </p:pic>
      <p:pic>
        <p:nvPicPr>
          <p:cNvPr id="1054" name="Google Shape;1054;p12"/>
          <p:cNvPicPr preferRelativeResize="0"/>
          <p:nvPr/>
        </p:nvPicPr>
        <p:blipFill rotWithShape="1">
          <a:blip r:embed="rId6">
            <a:alphaModFix/>
          </a:blip>
          <a:srcRect t="9905" r="71460" b="70286"/>
          <a:stretch/>
        </p:blipFill>
        <p:spPr>
          <a:xfrm>
            <a:off x="2277907" y="439428"/>
            <a:ext cx="1643342" cy="1520868"/>
          </a:xfrm>
          <a:prstGeom prst="rect">
            <a:avLst/>
          </a:prstGeom>
          <a:noFill/>
          <a:ln>
            <a:noFill/>
          </a:ln>
        </p:spPr>
      </p:pic>
      <p:pic>
        <p:nvPicPr>
          <p:cNvPr id="1055" name="Google Shape;1055;p12"/>
          <p:cNvPicPr preferRelativeResize="0"/>
          <p:nvPr/>
        </p:nvPicPr>
        <p:blipFill rotWithShape="1">
          <a:blip r:embed="rId6">
            <a:alphaModFix/>
          </a:blip>
          <a:srcRect l="83658" t="36888" b="49777"/>
          <a:stretch/>
        </p:blipFill>
        <p:spPr>
          <a:xfrm>
            <a:off x="2398732" y="2971800"/>
            <a:ext cx="840545" cy="914400"/>
          </a:xfrm>
          <a:prstGeom prst="rect">
            <a:avLst/>
          </a:prstGeom>
          <a:noFill/>
          <a:ln>
            <a:noFill/>
          </a:ln>
        </p:spPr>
      </p:pic>
      <p:pic>
        <p:nvPicPr>
          <p:cNvPr id="1056" name="Google Shape;1056;p12"/>
          <p:cNvPicPr preferRelativeResize="0"/>
          <p:nvPr/>
        </p:nvPicPr>
        <p:blipFill rotWithShape="1">
          <a:blip r:embed="rId6">
            <a:alphaModFix/>
          </a:blip>
          <a:srcRect l="83658" t="36888" b="49777"/>
          <a:stretch/>
        </p:blipFill>
        <p:spPr>
          <a:xfrm>
            <a:off x="5506635" y="488658"/>
            <a:ext cx="840545" cy="914400"/>
          </a:xfrm>
          <a:prstGeom prst="rect">
            <a:avLst/>
          </a:prstGeom>
          <a:noFill/>
          <a:ln>
            <a:noFill/>
          </a:ln>
        </p:spPr>
      </p:pic>
      <p:pic>
        <p:nvPicPr>
          <p:cNvPr id="1057" name="Google Shape;1057;p12"/>
          <p:cNvPicPr preferRelativeResize="0"/>
          <p:nvPr/>
        </p:nvPicPr>
        <p:blipFill rotWithShape="1">
          <a:blip r:embed="rId5">
            <a:alphaModFix/>
          </a:blip>
          <a:srcRect l="12987" t="26830" r="75844" b="43247"/>
          <a:stretch/>
        </p:blipFill>
        <p:spPr>
          <a:xfrm>
            <a:off x="979716" y="2455871"/>
            <a:ext cx="842554" cy="862149"/>
          </a:xfrm>
          <a:prstGeom prst="rect">
            <a:avLst/>
          </a:prstGeom>
          <a:noFill/>
          <a:ln>
            <a:noFill/>
          </a:ln>
        </p:spPr>
      </p:pic>
      <p:pic>
        <p:nvPicPr>
          <p:cNvPr id="1058" name="Google Shape;1058;p12"/>
          <p:cNvPicPr preferRelativeResize="0"/>
          <p:nvPr/>
        </p:nvPicPr>
        <p:blipFill rotWithShape="1">
          <a:blip r:embed="rId5">
            <a:alphaModFix/>
          </a:blip>
          <a:srcRect l="59741" r="30649" b="68635"/>
          <a:stretch/>
        </p:blipFill>
        <p:spPr>
          <a:xfrm>
            <a:off x="4506686" y="1682751"/>
            <a:ext cx="724989" cy="903696"/>
          </a:xfrm>
          <a:prstGeom prst="rect">
            <a:avLst/>
          </a:prstGeom>
          <a:noFill/>
          <a:ln>
            <a:noFill/>
          </a:ln>
        </p:spPr>
      </p:pic>
      <p:pic>
        <p:nvPicPr>
          <p:cNvPr id="1059" name="Google Shape;1059;p12"/>
          <p:cNvPicPr preferRelativeResize="0"/>
          <p:nvPr/>
        </p:nvPicPr>
        <p:blipFill rotWithShape="1">
          <a:blip r:embed="rId6">
            <a:alphaModFix/>
          </a:blip>
          <a:srcRect b="90000"/>
          <a:stretch/>
        </p:blipFill>
        <p:spPr>
          <a:xfrm>
            <a:off x="0" y="-34595"/>
            <a:ext cx="9144000" cy="685800"/>
          </a:xfrm>
          <a:prstGeom prst="rect">
            <a:avLst/>
          </a:prstGeom>
          <a:noFill/>
          <a:ln>
            <a:noFill/>
          </a:ln>
        </p:spPr>
      </p:pic>
      <p:pic>
        <p:nvPicPr>
          <p:cNvPr id="1060" name="Google Shape;1060;p12"/>
          <p:cNvPicPr preferRelativeResize="0"/>
          <p:nvPr/>
        </p:nvPicPr>
        <p:blipFill rotWithShape="1">
          <a:blip r:embed="rId5">
            <a:alphaModFix/>
          </a:blip>
          <a:srcRect l="63117" t="50406" r="27013" b="6978"/>
          <a:stretch/>
        </p:blipFill>
        <p:spPr>
          <a:xfrm>
            <a:off x="5806676" y="4285410"/>
            <a:ext cx="744583" cy="1227908"/>
          </a:xfrm>
          <a:prstGeom prst="rect">
            <a:avLst/>
          </a:prstGeom>
          <a:noFill/>
          <a:ln>
            <a:noFill/>
          </a:ln>
        </p:spPr>
      </p:pic>
      <p:pic>
        <p:nvPicPr>
          <p:cNvPr id="1061" name="Google Shape;1061;p12"/>
          <p:cNvPicPr preferRelativeResize="0"/>
          <p:nvPr/>
        </p:nvPicPr>
        <p:blipFill rotWithShape="1">
          <a:blip r:embed="rId5">
            <a:alphaModFix/>
          </a:blip>
          <a:srcRect l="59741" r="30649" b="68635"/>
          <a:stretch/>
        </p:blipFill>
        <p:spPr>
          <a:xfrm>
            <a:off x="3921248" y="5489372"/>
            <a:ext cx="724989" cy="903696"/>
          </a:xfrm>
          <a:prstGeom prst="rect">
            <a:avLst/>
          </a:prstGeom>
          <a:noFill/>
          <a:ln>
            <a:noFill/>
          </a:ln>
        </p:spPr>
      </p:pic>
      <p:pic>
        <p:nvPicPr>
          <p:cNvPr id="1062" name="Google Shape;1062;p12"/>
          <p:cNvPicPr preferRelativeResize="0"/>
          <p:nvPr/>
        </p:nvPicPr>
        <p:blipFill rotWithShape="1">
          <a:blip r:embed="rId5">
            <a:alphaModFix/>
          </a:blip>
          <a:srcRect l="12987" t="26830" r="75844" b="43247"/>
          <a:stretch/>
        </p:blipFill>
        <p:spPr>
          <a:xfrm>
            <a:off x="3264084" y="1887650"/>
            <a:ext cx="842554" cy="862149"/>
          </a:xfrm>
          <a:prstGeom prst="rect">
            <a:avLst/>
          </a:prstGeom>
          <a:noFill/>
          <a:ln>
            <a:noFill/>
          </a:ln>
        </p:spPr>
      </p:pic>
      <p:pic>
        <p:nvPicPr>
          <p:cNvPr id="1063" name="Google Shape;1063;p12"/>
          <p:cNvPicPr preferRelativeResize="0"/>
          <p:nvPr/>
        </p:nvPicPr>
        <p:blipFill rotWithShape="1">
          <a:blip r:embed="rId7">
            <a:alphaModFix/>
          </a:blip>
          <a:srcRect l="83658" t="36888" b="49777"/>
          <a:stretch/>
        </p:blipFill>
        <p:spPr>
          <a:xfrm>
            <a:off x="4179112" y="4768477"/>
            <a:ext cx="518618" cy="564187"/>
          </a:xfrm>
          <a:prstGeom prst="rect">
            <a:avLst/>
          </a:prstGeom>
          <a:noFill/>
          <a:ln>
            <a:noFill/>
          </a:ln>
        </p:spPr>
      </p:pic>
      <p:pic>
        <p:nvPicPr>
          <p:cNvPr id="1064" name="Google Shape;1064;p12"/>
          <p:cNvPicPr preferRelativeResize="0"/>
          <p:nvPr/>
        </p:nvPicPr>
        <p:blipFill rotWithShape="1">
          <a:blip r:embed="rId5">
            <a:alphaModFix/>
          </a:blip>
          <a:srcRect l="59741" r="30649" b="68635"/>
          <a:stretch/>
        </p:blipFill>
        <p:spPr>
          <a:xfrm>
            <a:off x="-102626" y="4273286"/>
            <a:ext cx="1176742" cy="1466804"/>
          </a:xfrm>
          <a:prstGeom prst="rect">
            <a:avLst/>
          </a:prstGeom>
          <a:noFill/>
          <a:ln>
            <a:noFill/>
          </a:ln>
        </p:spPr>
      </p:pic>
      <p:pic>
        <p:nvPicPr>
          <p:cNvPr id="1065" name="Google Shape;1065;p12"/>
          <p:cNvPicPr preferRelativeResize="0"/>
          <p:nvPr/>
        </p:nvPicPr>
        <p:blipFill rotWithShape="1">
          <a:blip r:embed="rId6">
            <a:alphaModFix/>
          </a:blip>
          <a:srcRect b="90000"/>
          <a:stretch/>
        </p:blipFill>
        <p:spPr>
          <a:xfrm rot="10800000">
            <a:off x="0" y="6136633"/>
            <a:ext cx="9144000" cy="685800"/>
          </a:xfrm>
          <a:prstGeom prst="rect">
            <a:avLst/>
          </a:prstGeom>
          <a:noFill/>
          <a:ln>
            <a:noFill/>
          </a:ln>
        </p:spPr>
      </p:pic>
      <p:sp>
        <p:nvSpPr>
          <p:cNvPr id="1066" name="Google Shape;1066;p12"/>
          <p:cNvSpPr txBox="1"/>
          <p:nvPr/>
        </p:nvSpPr>
        <p:spPr>
          <a:xfrm rot="-958062">
            <a:off x="4687749" y="2407831"/>
            <a:ext cx="4033594"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a:solidFill>
                  <a:srgbClr val="2F5496"/>
                </a:solidFill>
                <a:latin typeface="Times New Roman"/>
                <a:ea typeface="Times New Roman"/>
                <a:cs typeface="Times New Roman"/>
                <a:sym typeface="Times New Roman"/>
              </a:rPr>
              <a:t>HÌNH THÀNH </a:t>
            </a:r>
            <a:endParaRPr/>
          </a:p>
          <a:p>
            <a:pPr marL="0" marR="0" lvl="0" indent="0" algn="ctr" rtl="0">
              <a:spcBef>
                <a:spcPts val="0"/>
              </a:spcBef>
              <a:spcAft>
                <a:spcPts val="0"/>
              </a:spcAft>
              <a:buNone/>
            </a:pPr>
            <a:r>
              <a:rPr lang="en-US" sz="5000" b="1">
                <a:solidFill>
                  <a:srgbClr val="2F5496"/>
                </a:solidFill>
                <a:latin typeface="Times New Roman"/>
                <a:ea typeface="Times New Roman"/>
                <a:cs typeface="Times New Roman"/>
                <a:sym typeface="Times New Roman"/>
              </a:rPr>
              <a:t>KIẾN THỨC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56"/>
                                        </p:tgtEl>
                                        <p:attrNameLst>
                                          <p:attrName>style.visibility</p:attrName>
                                        </p:attrNameLst>
                                      </p:cBhvr>
                                      <p:to>
                                        <p:strVal val="visible"/>
                                      </p:to>
                                    </p:set>
                                    <p:anim calcmode="lin" valueType="num">
                                      <p:cBhvr additive="base">
                                        <p:cTn id="7" dur="500"/>
                                        <p:tgtEl>
                                          <p:spTgt spid="1056"/>
                                        </p:tgtEl>
                                        <p:attrNameLst>
                                          <p:attrName>ppt_w</p:attrName>
                                        </p:attrNameLst>
                                      </p:cBhvr>
                                      <p:tavLst>
                                        <p:tav tm="0">
                                          <p:val>
                                            <p:strVal val="0"/>
                                          </p:val>
                                        </p:tav>
                                        <p:tav tm="100000">
                                          <p:val>
                                            <p:strVal val="#ppt_w"/>
                                          </p:val>
                                        </p:tav>
                                      </p:tavLst>
                                    </p:anim>
                                    <p:anim calcmode="lin" valueType="num">
                                      <p:cBhvr additive="base">
                                        <p:cTn id="8" dur="500"/>
                                        <p:tgtEl>
                                          <p:spTgt spid="105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62"/>
                                        </p:tgtEl>
                                        <p:attrNameLst>
                                          <p:attrName>style.visibility</p:attrName>
                                        </p:attrNameLst>
                                      </p:cBhvr>
                                      <p:to>
                                        <p:strVal val="visible"/>
                                      </p:to>
                                    </p:set>
                                    <p:anim calcmode="lin" valueType="num">
                                      <p:cBhvr additive="base">
                                        <p:cTn id="11" dur="500"/>
                                        <p:tgtEl>
                                          <p:spTgt spid="1062"/>
                                        </p:tgtEl>
                                        <p:attrNameLst>
                                          <p:attrName>ppt_w</p:attrName>
                                        </p:attrNameLst>
                                      </p:cBhvr>
                                      <p:tavLst>
                                        <p:tav tm="0">
                                          <p:val>
                                            <p:strVal val="0"/>
                                          </p:val>
                                        </p:tav>
                                        <p:tav tm="100000">
                                          <p:val>
                                            <p:strVal val="#ppt_w"/>
                                          </p:val>
                                        </p:tav>
                                      </p:tavLst>
                                    </p:anim>
                                    <p:anim calcmode="lin" valueType="num">
                                      <p:cBhvr additive="base">
                                        <p:cTn id="12" dur="500"/>
                                        <p:tgtEl>
                                          <p:spTgt spid="106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57"/>
                                        </p:tgtEl>
                                        <p:attrNameLst>
                                          <p:attrName>style.visibility</p:attrName>
                                        </p:attrNameLst>
                                      </p:cBhvr>
                                      <p:to>
                                        <p:strVal val="visible"/>
                                      </p:to>
                                    </p:set>
                                    <p:anim calcmode="lin" valueType="num">
                                      <p:cBhvr additive="base">
                                        <p:cTn id="15" dur="500"/>
                                        <p:tgtEl>
                                          <p:spTgt spid="1057"/>
                                        </p:tgtEl>
                                        <p:attrNameLst>
                                          <p:attrName>ppt_w</p:attrName>
                                        </p:attrNameLst>
                                      </p:cBhvr>
                                      <p:tavLst>
                                        <p:tav tm="0">
                                          <p:val>
                                            <p:strVal val="0"/>
                                          </p:val>
                                        </p:tav>
                                        <p:tav tm="100000">
                                          <p:val>
                                            <p:strVal val="#ppt_w"/>
                                          </p:val>
                                        </p:tav>
                                      </p:tavLst>
                                    </p:anim>
                                    <p:anim calcmode="lin" valueType="num">
                                      <p:cBhvr additive="base">
                                        <p:cTn id="16" dur="500"/>
                                        <p:tgtEl>
                                          <p:spTgt spid="1057"/>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55"/>
                                        </p:tgtEl>
                                        <p:attrNameLst>
                                          <p:attrName>style.visibility</p:attrName>
                                        </p:attrNameLst>
                                      </p:cBhvr>
                                      <p:to>
                                        <p:strVal val="visible"/>
                                      </p:to>
                                    </p:set>
                                    <p:anim calcmode="lin" valueType="num">
                                      <p:cBhvr additive="base">
                                        <p:cTn id="19" dur="500"/>
                                        <p:tgtEl>
                                          <p:spTgt spid="1055"/>
                                        </p:tgtEl>
                                        <p:attrNameLst>
                                          <p:attrName>ppt_w</p:attrName>
                                        </p:attrNameLst>
                                      </p:cBhvr>
                                      <p:tavLst>
                                        <p:tav tm="0">
                                          <p:val>
                                            <p:strVal val="0"/>
                                          </p:val>
                                        </p:tav>
                                        <p:tav tm="100000">
                                          <p:val>
                                            <p:strVal val="#ppt_w"/>
                                          </p:val>
                                        </p:tav>
                                      </p:tavLst>
                                    </p:anim>
                                    <p:anim calcmode="lin" valueType="num">
                                      <p:cBhvr additive="base">
                                        <p:cTn id="20" dur="500"/>
                                        <p:tgtEl>
                                          <p:spTgt spid="1055"/>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63"/>
                                        </p:tgtEl>
                                        <p:attrNameLst>
                                          <p:attrName>style.visibility</p:attrName>
                                        </p:attrNameLst>
                                      </p:cBhvr>
                                      <p:to>
                                        <p:strVal val="visible"/>
                                      </p:to>
                                    </p:set>
                                    <p:anim calcmode="lin" valueType="num">
                                      <p:cBhvr additive="base">
                                        <p:cTn id="23" dur="500"/>
                                        <p:tgtEl>
                                          <p:spTgt spid="1063"/>
                                        </p:tgtEl>
                                        <p:attrNameLst>
                                          <p:attrName>ppt_w</p:attrName>
                                        </p:attrNameLst>
                                      </p:cBhvr>
                                      <p:tavLst>
                                        <p:tav tm="0">
                                          <p:val>
                                            <p:strVal val="0"/>
                                          </p:val>
                                        </p:tav>
                                        <p:tav tm="100000">
                                          <p:val>
                                            <p:strVal val="#ppt_w"/>
                                          </p:val>
                                        </p:tav>
                                      </p:tavLst>
                                    </p:anim>
                                    <p:anim calcmode="lin" valueType="num">
                                      <p:cBhvr additive="base">
                                        <p:cTn id="24" dur="500"/>
                                        <p:tgtEl>
                                          <p:spTgt spid="1063"/>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64"/>
                                        </p:tgtEl>
                                        <p:attrNameLst>
                                          <p:attrName>style.visibility</p:attrName>
                                        </p:attrNameLst>
                                      </p:cBhvr>
                                      <p:to>
                                        <p:strVal val="visible"/>
                                      </p:to>
                                    </p:set>
                                    <p:anim calcmode="lin" valueType="num">
                                      <p:cBhvr additive="base">
                                        <p:cTn id="27" dur="500"/>
                                        <p:tgtEl>
                                          <p:spTgt spid="1064"/>
                                        </p:tgtEl>
                                        <p:attrNameLst>
                                          <p:attrName>ppt_w</p:attrName>
                                        </p:attrNameLst>
                                      </p:cBhvr>
                                      <p:tavLst>
                                        <p:tav tm="0">
                                          <p:val>
                                            <p:strVal val="0"/>
                                          </p:val>
                                        </p:tav>
                                        <p:tav tm="100000">
                                          <p:val>
                                            <p:strVal val="#ppt_w"/>
                                          </p:val>
                                        </p:tav>
                                      </p:tavLst>
                                    </p:anim>
                                    <p:anim calcmode="lin" valueType="num">
                                      <p:cBhvr additive="base">
                                        <p:cTn id="28" dur="500"/>
                                        <p:tgtEl>
                                          <p:spTgt spid="1064"/>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61"/>
                                        </p:tgtEl>
                                        <p:attrNameLst>
                                          <p:attrName>style.visibility</p:attrName>
                                        </p:attrNameLst>
                                      </p:cBhvr>
                                      <p:to>
                                        <p:strVal val="visible"/>
                                      </p:to>
                                    </p:set>
                                    <p:anim calcmode="lin" valueType="num">
                                      <p:cBhvr additive="base">
                                        <p:cTn id="31" dur="500"/>
                                        <p:tgtEl>
                                          <p:spTgt spid="1061"/>
                                        </p:tgtEl>
                                        <p:attrNameLst>
                                          <p:attrName>ppt_w</p:attrName>
                                        </p:attrNameLst>
                                      </p:cBhvr>
                                      <p:tavLst>
                                        <p:tav tm="0">
                                          <p:val>
                                            <p:strVal val="0"/>
                                          </p:val>
                                        </p:tav>
                                        <p:tav tm="100000">
                                          <p:val>
                                            <p:strVal val="#ppt_w"/>
                                          </p:val>
                                        </p:tav>
                                      </p:tavLst>
                                    </p:anim>
                                    <p:anim calcmode="lin" valueType="num">
                                      <p:cBhvr additive="base">
                                        <p:cTn id="32" dur="500"/>
                                        <p:tgtEl>
                                          <p:spTgt spid="1061"/>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50"/>
                                        </p:tgtEl>
                                        <p:attrNameLst>
                                          <p:attrName>style.visibility</p:attrName>
                                        </p:attrNameLst>
                                      </p:cBhvr>
                                      <p:to>
                                        <p:strVal val="visible"/>
                                      </p:to>
                                    </p:set>
                                    <p:anim calcmode="lin" valueType="num">
                                      <p:cBhvr additive="base">
                                        <p:cTn id="35" dur="500"/>
                                        <p:tgtEl>
                                          <p:spTgt spid="1050"/>
                                        </p:tgtEl>
                                        <p:attrNameLst>
                                          <p:attrName>ppt_w</p:attrName>
                                        </p:attrNameLst>
                                      </p:cBhvr>
                                      <p:tavLst>
                                        <p:tav tm="0">
                                          <p:val>
                                            <p:strVal val="0"/>
                                          </p:val>
                                        </p:tav>
                                        <p:tav tm="100000">
                                          <p:val>
                                            <p:strVal val="#ppt_w"/>
                                          </p:val>
                                        </p:tav>
                                      </p:tavLst>
                                    </p:anim>
                                    <p:anim calcmode="lin" valueType="num">
                                      <p:cBhvr additive="base">
                                        <p:cTn id="36" dur="500"/>
                                        <p:tgtEl>
                                          <p:spTgt spid="1050"/>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058"/>
                                        </p:tgtEl>
                                        <p:attrNameLst>
                                          <p:attrName>style.visibility</p:attrName>
                                        </p:attrNameLst>
                                      </p:cBhvr>
                                      <p:to>
                                        <p:strVal val="visible"/>
                                      </p:to>
                                    </p:set>
                                    <p:anim calcmode="lin" valueType="num">
                                      <p:cBhvr additive="base">
                                        <p:cTn id="39" dur="500"/>
                                        <p:tgtEl>
                                          <p:spTgt spid="1058"/>
                                        </p:tgtEl>
                                        <p:attrNameLst>
                                          <p:attrName>ppt_w</p:attrName>
                                        </p:attrNameLst>
                                      </p:cBhvr>
                                      <p:tavLst>
                                        <p:tav tm="0">
                                          <p:val>
                                            <p:strVal val="0"/>
                                          </p:val>
                                        </p:tav>
                                        <p:tav tm="100000">
                                          <p:val>
                                            <p:strVal val="#ppt_w"/>
                                          </p:val>
                                        </p:tav>
                                      </p:tavLst>
                                    </p:anim>
                                    <p:anim calcmode="lin" valueType="num">
                                      <p:cBhvr additive="base">
                                        <p:cTn id="40" dur="500"/>
                                        <p:tgtEl>
                                          <p:spTgt spid="1058"/>
                                        </p:tgtEl>
                                        <p:attrNameLst>
                                          <p:attrName>ppt_h</p:attrName>
                                        </p:attrNameLst>
                                      </p:cBhvr>
                                      <p:tavLst>
                                        <p:tav tm="0">
                                          <p:val>
                                            <p:strVal val="0"/>
                                          </p:val>
                                        </p:tav>
                                        <p:tav tm="100000">
                                          <p:val>
                                            <p:strVal val="#ppt_h"/>
                                          </p:val>
                                        </p:tav>
                                      </p:tavLst>
                                    </p:anim>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052"/>
                                        </p:tgtEl>
                                        <p:attrNameLst>
                                          <p:attrName>style.visibility</p:attrName>
                                        </p:attrNameLst>
                                      </p:cBhvr>
                                      <p:to>
                                        <p:strVal val="visible"/>
                                      </p:to>
                                    </p:set>
                                    <p:animEffect transition="in" filter="fade">
                                      <p:cBhvr>
                                        <p:cTn id="44" dur="1000"/>
                                        <p:tgtEl>
                                          <p:spTgt spid="1052"/>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1051"/>
                                        </p:tgtEl>
                                        <p:attrNameLst>
                                          <p:attrName>style.visibility</p:attrName>
                                        </p:attrNameLst>
                                      </p:cBhvr>
                                      <p:to>
                                        <p:strVal val="visible"/>
                                      </p:to>
                                    </p:set>
                                    <p:animEffect transition="in" filter="fade">
                                      <p:cBhvr>
                                        <p:cTn id="48" dur="1000"/>
                                        <p:tgtEl>
                                          <p:spTgt spid="1051"/>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1053"/>
                                        </p:tgtEl>
                                        <p:attrNameLst>
                                          <p:attrName>style.visibility</p:attrName>
                                        </p:attrNameLst>
                                      </p:cBhvr>
                                      <p:to>
                                        <p:strVal val="visible"/>
                                      </p:to>
                                    </p:set>
                                    <p:animEffect transition="in" filter="fade">
                                      <p:cBhvr>
                                        <p:cTn id="52" dur="1000"/>
                                        <p:tgtEl>
                                          <p:spTgt spid="1053"/>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054"/>
                                        </p:tgtEl>
                                        <p:attrNameLst>
                                          <p:attrName>style.visibility</p:attrName>
                                        </p:attrNameLst>
                                      </p:cBhvr>
                                      <p:to>
                                        <p:strVal val="visible"/>
                                      </p:to>
                                    </p:set>
                                    <p:animEffect transition="in" filter="fade">
                                      <p:cBhvr>
                                        <p:cTn id="56" dur="10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pic>
        <p:nvPicPr>
          <p:cNvPr id="1072" name="Google Shape;1072;p13"/>
          <p:cNvPicPr preferRelativeResize="0"/>
          <p:nvPr/>
        </p:nvPicPr>
        <p:blipFill rotWithShape="1">
          <a:blip r:embed="rId3">
            <a:alphaModFix/>
          </a:blip>
          <a:srcRect/>
          <a:stretch/>
        </p:blipFill>
        <p:spPr>
          <a:xfrm>
            <a:off x="58599" y="-7888"/>
            <a:ext cx="9144000" cy="6873776"/>
          </a:xfrm>
          <a:prstGeom prst="rect">
            <a:avLst/>
          </a:prstGeom>
          <a:noFill/>
          <a:ln>
            <a:noFill/>
          </a:ln>
        </p:spPr>
      </p:pic>
      <p:pic>
        <p:nvPicPr>
          <p:cNvPr id="1073" name="Google Shape;1073;p13"/>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074" name="Google Shape;1074;p13"/>
          <p:cNvPicPr preferRelativeResize="0"/>
          <p:nvPr/>
        </p:nvPicPr>
        <p:blipFill rotWithShape="1">
          <a:blip r:embed="rId4">
            <a:alphaModFix/>
          </a:blip>
          <a:srcRect b="90000"/>
          <a:stretch/>
        </p:blipFill>
        <p:spPr>
          <a:xfrm rot="10800000">
            <a:off x="0" y="6136633"/>
            <a:ext cx="9144000" cy="685800"/>
          </a:xfrm>
          <a:prstGeom prst="rect">
            <a:avLst/>
          </a:prstGeom>
          <a:noFill/>
          <a:ln>
            <a:noFill/>
          </a:ln>
        </p:spPr>
      </p:pic>
      <p:pic>
        <p:nvPicPr>
          <p:cNvPr id="1075" name="Google Shape;1075;p13"/>
          <p:cNvPicPr preferRelativeResize="0"/>
          <p:nvPr/>
        </p:nvPicPr>
        <p:blipFill rotWithShape="1">
          <a:blip r:embed="rId5">
            <a:alphaModFix/>
          </a:blip>
          <a:srcRect/>
          <a:stretch/>
        </p:blipFill>
        <p:spPr>
          <a:xfrm>
            <a:off x="2114197" y="2243162"/>
            <a:ext cx="2059724" cy="2746298"/>
          </a:xfrm>
          <a:prstGeom prst="rect">
            <a:avLst/>
          </a:prstGeom>
          <a:noFill/>
          <a:ln>
            <a:noFill/>
          </a:ln>
          <a:effectLst>
            <a:outerShdw blurRad="50800" dist="38100" dir="10800000" algn="r" rotWithShape="0">
              <a:srgbClr val="000000">
                <a:alpha val="40000"/>
              </a:srgbClr>
            </a:outerShdw>
          </a:effectLst>
        </p:spPr>
      </p:pic>
      <p:sp>
        <p:nvSpPr>
          <p:cNvPr id="1076" name="Google Shape;1076;p13"/>
          <p:cNvSpPr txBox="1"/>
          <p:nvPr/>
        </p:nvSpPr>
        <p:spPr>
          <a:xfrm>
            <a:off x="2721272" y="3203100"/>
            <a:ext cx="87168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rgbClr val="00B0F0"/>
                </a:solidFill>
                <a:latin typeface="Times New Roman"/>
                <a:ea typeface="Times New Roman"/>
                <a:cs typeface="Times New Roman"/>
                <a:sym typeface="Times New Roman"/>
              </a:rPr>
              <a:t>I.</a:t>
            </a:r>
            <a:endParaRPr dirty="0"/>
          </a:p>
        </p:txBody>
      </p:sp>
      <p:pic>
        <p:nvPicPr>
          <p:cNvPr id="1077" name="Google Shape;1077;p13"/>
          <p:cNvPicPr preferRelativeResize="0"/>
          <p:nvPr/>
        </p:nvPicPr>
        <p:blipFill rotWithShape="1">
          <a:blip r:embed="rId4">
            <a:alphaModFix/>
          </a:blip>
          <a:srcRect l="83658" t="36888" b="49777"/>
          <a:stretch/>
        </p:blipFill>
        <p:spPr>
          <a:xfrm>
            <a:off x="7000807" y="2458153"/>
            <a:ext cx="840545" cy="914400"/>
          </a:xfrm>
          <a:prstGeom prst="rect">
            <a:avLst/>
          </a:prstGeom>
          <a:noFill/>
          <a:ln>
            <a:noFill/>
          </a:ln>
        </p:spPr>
      </p:pic>
      <p:pic>
        <p:nvPicPr>
          <p:cNvPr id="1078" name="Google Shape;1078;p13"/>
          <p:cNvPicPr preferRelativeResize="0"/>
          <p:nvPr/>
        </p:nvPicPr>
        <p:blipFill rotWithShape="1">
          <a:blip r:embed="rId6">
            <a:alphaModFix/>
          </a:blip>
          <a:srcRect/>
          <a:stretch/>
        </p:blipFill>
        <p:spPr>
          <a:xfrm>
            <a:off x="1078876" y="537440"/>
            <a:ext cx="1641491" cy="1524132"/>
          </a:xfrm>
          <a:prstGeom prst="rect">
            <a:avLst/>
          </a:prstGeom>
          <a:noFill/>
          <a:ln>
            <a:noFill/>
          </a:ln>
        </p:spPr>
      </p:pic>
      <p:pic>
        <p:nvPicPr>
          <p:cNvPr id="1079" name="Google Shape;1079;p13"/>
          <p:cNvPicPr preferRelativeResize="0"/>
          <p:nvPr/>
        </p:nvPicPr>
        <p:blipFill rotWithShape="1">
          <a:blip r:embed="rId7">
            <a:alphaModFix/>
          </a:blip>
          <a:srcRect/>
          <a:stretch/>
        </p:blipFill>
        <p:spPr>
          <a:xfrm>
            <a:off x="3269381" y="1401239"/>
            <a:ext cx="603557" cy="658425"/>
          </a:xfrm>
          <a:prstGeom prst="rect">
            <a:avLst/>
          </a:prstGeom>
          <a:noFill/>
          <a:ln>
            <a:noFill/>
          </a:ln>
        </p:spPr>
      </p:pic>
      <p:pic>
        <p:nvPicPr>
          <p:cNvPr id="1080" name="Google Shape;1080;p13"/>
          <p:cNvPicPr preferRelativeResize="0"/>
          <p:nvPr/>
        </p:nvPicPr>
        <p:blipFill rotWithShape="1">
          <a:blip r:embed="rId8">
            <a:alphaModFix/>
          </a:blip>
          <a:srcRect/>
          <a:stretch/>
        </p:blipFill>
        <p:spPr>
          <a:xfrm>
            <a:off x="5335255" y="1297598"/>
            <a:ext cx="845894" cy="865707"/>
          </a:xfrm>
          <a:prstGeom prst="rect">
            <a:avLst/>
          </a:prstGeom>
          <a:noFill/>
          <a:ln>
            <a:noFill/>
          </a:ln>
        </p:spPr>
      </p:pic>
      <p:pic>
        <p:nvPicPr>
          <p:cNvPr id="1081" name="Google Shape;1081;p13"/>
          <p:cNvPicPr preferRelativeResize="0"/>
          <p:nvPr/>
        </p:nvPicPr>
        <p:blipFill rotWithShape="1">
          <a:blip r:embed="rId9">
            <a:alphaModFix/>
          </a:blip>
          <a:srcRect/>
          <a:stretch/>
        </p:blipFill>
        <p:spPr>
          <a:xfrm>
            <a:off x="6719788" y="603369"/>
            <a:ext cx="2482811" cy="2560542"/>
          </a:xfrm>
          <a:prstGeom prst="rect">
            <a:avLst/>
          </a:prstGeom>
          <a:noFill/>
          <a:ln>
            <a:noFill/>
          </a:ln>
        </p:spPr>
      </p:pic>
      <p:pic>
        <p:nvPicPr>
          <p:cNvPr id="1082" name="Google Shape;1082;p13"/>
          <p:cNvPicPr preferRelativeResize="0"/>
          <p:nvPr/>
        </p:nvPicPr>
        <p:blipFill rotWithShape="1">
          <a:blip r:embed="rId10">
            <a:alphaModFix/>
          </a:blip>
          <a:srcRect/>
          <a:stretch/>
        </p:blipFill>
        <p:spPr>
          <a:xfrm>
            <a:off x="6459743" y="4607562"/>
            <a:ext cx="521253" cy="566977"/>
          </a:xfrm>
          <a:prstGeom prst="rect">
            <a:avLst/>
          </a:prstGeom>
          <a:noFill/>
          <a:ln>
            <a:noFill/>
          </a:ln>
        </p:spPr>
      </p:pic>
      <p:pic>
        <p:nvPicPr>
          <p:cNvPr id="1083" name="Google Shape;1083;p13"/>
          <p:cNvPicPr preferRelativeResize="0"/>
          <p:nvPr/>
        </p:nvPicPr>
        <p:blipFill rotWithShape="1">
          <a:blip r:embed="rId11">
            <a:alphaModFix/>
          </a:blip>
          <a:srcRect/>
          <a:stretch/>
        </p:blipFill>
        <p:spPr>
          <a:xfrm>
            <a:off x="2997997" y="4254872"/>
            <a:ext cx="1175106" cy="1469263"/>
          </a:xfrm>
          <a:prstGeom prst="rect">
            <a:avLst/>
          </a:prstGeom>
          <a:noFill/>
          <a:ln>
            <a:noFill/>
          </a:ln>
        </p:spPr>
      </p:pic>
      <p:pic>
        <p:nvPicPr>
          <p:cNvPr id="1084" name="Google Shape;1084;p13"/>
          <p:cNvPicPr preferRelativeResize="0"/>
          <p:nvPr/>
        </p:nvPicPr>
        <p:blipFill rotWithShape="1">
          <a:blip r:embed="rId12">
            <a:alphaModFix/>
          </a:blip>
          <a:srcRect/>
          <a:stretch/>
        </p:blipFill>
        <p:spPr>
          <a:xfrm>
            <a:off x="1810611" y="2195350"/>
            <a:ext cx="841321" cy="865707"/>
          </a:xfrm>
          <a:prstGeom prst="rect">
            <a:avLst/>
          </a:prstGeom>
          <a:noFill/>
          <a:ln>
            <a:noFill/>
          </a:ln>
        </p:spPr>
      </p:pic>
      <p:pic>
        <p:nvPicPr>
          <p:cNvPr id="1085" name="Google Shape;1085;p13"/>
          <p:cNvPicPr preferRelativeResize="0"/>
          <p:nvPr/>
        </p:nvPicPr>
        <p:blipFill rotWithShape="1">
          <a:blip r:embed="rId13">
            <a:alphaModFix/>
          </a:blip>
          <a:srcRect/>
          <a:stretch/>
        </p:blipFill>
        <p:spPr>
          <a:xfrm>
            <a:off x="7731036" y="3614425"/>
            <a:ext cx="763590" cy="951058"/>
          </a:xfrm>
          <a:prstGeom prst="rect">
            <a:avLst/>
          </a:prstGeom>
          <a:noFill/>
          <a:ln>
            <a:noFill/>
          </a:ln>
        </p:spPr>
      </p:pic>
      <p:pic>
        <p:nvPicPr>
          <p:cNvPr id="1086" name="Google Shape;1086;p13"/>
          <p:cNvPicPr preferRelativeResize="0"/>
          <p:nvPr/>
        </p:nvPicPr>
        <p:blipFill rotWithShape="1">
          <a:blip r:embed="rId14">
            <a:alphaModFix/>
          </a:blip>
          <a:srcRect/>
          <a:stretch/>
        </p:blipFill>
        <p:spPr>
          <a:xfrm>
            <a:off x="82203" y="2608808"/>
            <a:ext cx="2469094" cy="4761389"/>
          </a:xfrm>
          <a:prstGeom prst="rect">
            <a:avLst/>
          </a:prstGeom>
          <a:noFill/>
          <a:ln>
            <a:noFill/>
          </a:ln>
        </p:spPr>
      </p:pic>
      <p:sp>
        <p:nvSpPr>
          <p:cNvPr id="1087" name="Google Shape;1087;p13"/>
          <p:cNvSpPr txBox="1"/>
          <p:nvPr/>
        </p:nvSpPr>
        <p:spPr>
          <a:xfrm>
            <a:off x="3963983" y="3252957"/>
            <a:ext cx="3789820" cy="584775"/>
          </a:xfrm>
          <a:prstGeom prst="rect">
            <a:avLst/>
          </a:prstGeom>
          <a:noFill/>
          <a:ln>
            <a:noFill/>
          </a:ln>
        </p:spPr>
        <p:txBody>
          <a:bodyPr spcFirstLastPara="1" wrap="square" lIns="91425" tIns="45700" rIns="91425" bIns="45700" anchor="t" anchorCtr="0">
            <a:spAutoFit/>
          </a:bodyPr>
          <a:lstStyle/>
          <a:p>
            <a:pPr lvl="0"/>
            <a:r>
              <a:rPr lang="en-US" sz="3200" b="1" dirty="0" err="1">
                <a:solidFill>
                  <a:srgbClr val="2F5496"/>
                </a:solidFill>
                <a:latin typeface="Times New Roman"/>
                <a:ea typeface="Times New Roman"/>
                <a:cs typeface="Times New Roman"/>
                <a:sym typeface="Times New Roman"/>
              </a:rPr>
              <a:t>Trạng</a:t>
            </a:r>
            <a:r>
              <a:rPr lang="en-US" sz="3200" b="1" dirty="0">
                <a:solidFill>
                  <a:srgbClr val="2F5496"/>
                </a:solidFill>
                <a:latin typeface="Times New Roman"/>
                <a:ea typeface="Times New Roman"/>
                <a:cs typeface="Times New Roman"/>
                <a:sym typeface="Times New Roman"/>
              </a:rPr>
              <a:t> </a:t>
            </a:r>
            <a:r>
              <a:rPr lang="en-US" sz="3200" b="1" dirty="0" err="1">
                <a:solidFill>
                  <a:srgbClr val="2F5496"/>
                </a:solidFill>
                <a:latin typeface="Times New Roman"/>
                <a:ea typeface="Times New Roman"/>
                <a:cs typeface="Times New Roman"/>
                <a:sym typeface="Times New Roman"/>
              </a:rPr>
              <a:t>ngữ</a:t>
            </a:r>
            <a:endParaRP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6"/>
                                        </p:tgtEl>
                                        <p:attrNameLst>
                                          <p:attrName>style.visibility</p:attrName>
                                        </p:attrNameLst>
                                      </p:cBhvr>
                                      <p:to>
                                        <p:strVal val="visible"/>
                                      </p:to>
                                    </p:set>
                                    <p:animEffect transition="in" filter="fade">
                                      <p:cBhvr>
                                        <p:cTn id="7" dur="1000"/>
                                        <p:tgtEl>
                                          <p:spTgt spid="1086"/>
                                        </p:tgtEl>
                                      </p:cBhvr>
                                    </p:animEffect>
                                  </p:childTnLst>
                                </p:cTn>
                              </p:par>
                              <p:par>
                                <p:cTn id="8" presetID="10" presetClass="entr" presetSubtype="0" fill="hold" nodeType="withEffect">
                                  <p:stCondLst>
                                    <p:cond delay="0"/>
                                  </p:stCondLst>
                                  <p:childTnLst>
                                    <p:set>
                                      <p:cBhvr>
                                        <p:cTn id="9" dur="1" fill="hold">
                                          <p:stCondLst>
                                            <p:cond delay="0"/>
                                          </p:stCondLst>
                                        </p:cTn>
                                        <p:tgtEl>
                                          <p:spTgt spid="1078"/>
                                        </p:tgtEl>
                                        <p:attrNameLst>
                                          <p:attrName>style.visibility</p:attrName>
                                        </p:attrNameLst>
                                      </p:cBhvr>
                                      <p:to>
                                        <p:strVal val="visible"/>
                                      </p:to>
                                    </p:set>
                                    <p:animEffect transition="in" filter="fade">
                                      <p:cBhvr>
                                        <p:cTn id="10" dur="1000"/>
                                        <p:tgtEl>
                                          <p:spTgt spid="1078"/>
                                        </p:tgtEl>
                                      </p:cBhvr>
                                    </p:animEffect>
                                  </p:childTnLst>
                                </p:cTn>
                              </p:par>
                              <p:par>
                                <p:cTn id="11" presetID="10" presetClass="entr" presetSubtype="0" fill="hold" nodeType="withEffect">
                                  <p:stCondLst>
                                    <p:cond delay="0"/>
                                  </p:stCondLst>
                                  <p:childTnLst>
                                    <p:set>
                                      <p:cBhvr>
                                        <p:cTn id="12" dur="1" fill="hold">
                                          <p:stCondLst>
                                            <p:cond delay="0"/>
                                          </p:stCondLst>
                                        </p:cTn>
                                        <p:tgtEl>
                                          <p:spTgt spid="1081"/>
                                        </p:tgtEl>
                                        <p:attrNameLst>
                                          <p:attrName>style.visibility</p:attrName>
                                        </p:attrNameLst>
                                      </p:cBhvr>
                                      <p:to>
                                        <p:strVal val="visible"/>
                                      </p:to>
                                    </p:set>
                                    <p:animEffect transition="in" filter="fade">
                                      <p:cBhvr>
                                        <p:cTn id="13" dur="1000"/>
                                        <p:tgtEl>
                                          <p:spTgt spid="1081"/>
                                        </p:tgtEl>
                                      </p:cBhvr>
                                    </p:animEffect>
                                  </p:childTnLst>
                                </p:cTn>
                              </p:par>
                              <p:par>
                                <p:cTn id="14" presetID="23" presetClass="entr" presetSubtype="16" fill="hold" nodeType="withEffect">
                                  <p:stCondLst>
                                    <p:cond delay="0"/>
                                  </p:stCondLst>
                                  <p:childTnLst>
                                    <p:set>
                                      <p:cBhvr>
                                        <p:cTn id="15" dur="1" fill="hold">
                                          <p:stCondLst>
                                            <p:cond delay="0"/>
                                          </p:stCondLst>
                                        </p:cTn>
                                        <p:tgtEl>
                                          <p:spTgt spid="1075"/>
                                        </p:tgtEl>
                                        <p:attrNameLst>
                                          <p:attrName>style.visibility</p:attrName>
                                        </p:attrNameLst>
                                      </p:cBhvr>
                                      <p:to>
                                        <p:strVal val="visible"/>
                                      </p:to>
                                    </p:set>
                                    <p:anim calcmode="lin" valueType="num">
                                      <p:cBhvr additive="base">
                                        <p:cTn id="16" dur="500"/>
                                        <p:tgtEl>
                                          <p:spTgt spid="1075"/>
                                        </p:tgtEl>
                                        <p:attrNameLst>
                                          <p:attrName>ppt_w</p:attrName>
                                        </p:attrNameLst>
                                      </p:cBhvr>
                                      <p:tavLst>
                                        <p:tav tm="0">
                                          <p:val>
                                            <p:strVal val="0"/>
                                          </p:val>
                                        </p:tav>
                                        <p:tav tm="100000">
                                          <p:val>
                                            <p:strVal val="#ppt_w"/>
                                          </p:val>
                                        </p:tav>
                                      </p:tavLst>
                                    </p:anim>
                                    <p:anim calcmode="lin" valueType="num">
                                      <p:cBhvr additive="base">
                                        <p:cTn id="17" dur="500"/>
                                        <p:tgtEl>
                                          <p:spTgt spid="1075"/>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1076"/>
                                        </p:tgtEl>
                                        <p:attrNameLst>
                                          <p:attrName>style.visibility</p:attrName>
                                        </p:attrNameLst>
                                      </p:cBhvr>
                                      <p:to>
                                        <p:strVal val="visible"/>
                                      </p:to>
                                    </p:set>
                                    <p:anim calcmode="lin" valueType="num">
                                      <p:cBhvr additive="base">
                                        <p:cTn id="20" dur="500"/>
                                        <p:tgtEl>
                                          <p:spTgt spid="1076"/>
                                        </p:tgtEl>
                                        <p:attrNameLst>
                                          <p:attrName>ppt_w</p:attrName>
                                        </p:attrNameLst>
                                      </p:cBhvr>
                                      <p:tavLst>
                                        <p:tav tm="0">
                                          <p:val>
                                            <p:strVal val="0"/>
                                          </p:val>
                                        </p:tav>
                                        <p:tav tm="100000">
                                          <p:val>
                                            <p:strVal val="#ppt_w"/>
                                          </p:val>
                                        </p:tav>
                                      </p:tavLst>
                                    </p:anim>
                                    <p:anim calcmode="lin" valueType="num">
                                      <p:cBhvr additive="base">
                                        <p:cTn id="21" dur="500"/>
                                        <p:tgtEl>
                                          <p:spTgt spid="1076"/>
                                        </p:tgtEl>
                                        <p:attrNameLst>
                                          <p:attrName>ppt_h</p:attrName>
                                        </p:attrNameLst>
                                      </p:cBhvr>
                                      <p:tavLst>
                                        <p:tav tm="0">
                                          <p:val>
                                            <p:strVal val="0"/>
                                          </p:val>
                                        </p:tav>
                                        <p:tav tm="100000">
                                          <p:val>
                                            <p:strVal val="#ppt_h"/>
                                          </p:val>
                                        </p:tav>
                                      </p:tavLst>
                                    </p:anim>
                                  </p:childTnLst>
                                </p:cTn>
                              </p:par>
                              <p:par>
                                <p:cTn id="22" presetID="10" presetClass="entr" presetSubtype="0" fill="hold" nodeType="withEffect">
                                  <p:stCondLst>
                                    <p:cond delay="0"/>
                                  </p:stCondLst>
                                  <p:childTnLst>
                                    <p:set>
                                      <p:cBhvr>
                                        <p:cTn id="23" dur="1" fill="hold">
                                          <p:stCondLst>
                                            <p:cond delay="0"/>
                                          </p:stCondLst>
                                        </p:cTn>
                                        <p:tgtEl>
                                          <p:spTgt spid="1087"/>
                                        </p:tgtEl>
                                        <p:attrNameLst>
                                          <p:attrName>style.visibility</p:attrName>
                                        </p:attrNameLst>
                                      </p:cBhvr>
                                      <p:to>
                                        <p:strVal val="visible"/>
                                      </p:to>
                                    </p:set>
                                    <p:animEffect transition="in" filter="fade">
                                      <p:cBhvr>
                                        <p:cTn id="24" dur="500"/>
                                        <p:tgtEl>
                                          <p:spTgt spid="1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pic>
        <p:nvPicPr>
          <p:cNvPr id="1072" name="Google Shape;1072;p13"/>
          <p:cNvPicPr preferRelativeResize="0"/>
          <p:nvPr/>
        </p:nvPicPr>
        <p:blipFill rotWithShape="1">
          <a:blip r:embed="rId3">
            <a:alphaModFix/>
          </a:blip>
          <a:srcRect/>
          <a:stretch/>
        </p:blipFill>
        <p:spPr>
          <a:xfrm>
            <a:off x="58599" y="-7888"/>
            <a:ext cx="9144000" cy="6873776"/>
          </a:xfrm>
          <a:prstGeom prst="rect">
            <a:avLst/>
          </a:prstGeom>
          <a:noFill/>
          <a:ln>
            <a:noFill/>
          </a:ln>
        </p:spPr>
      </p:pic>
      <p:pic>
        <p:nvPicPr>
          <p:cNvPr id="1073" name="Google Shape;1073;p13"/>
          <p:cNvPicPr preferRelativeResize="0"/>
          <p:nvPr/>
        </p:nvPicPr>
        <p:blipFill rotWithShape="1">
          <a:blip r:embed="rId4">
            <a:alphaModFix/>
          </a:blip>
          <a:srcRect b="90000"/>
          <a:stretch/>
        </p:blipFill>
        <p:spPr>
          <a:xfrm>
            <a:off x="0" y="-34595"/>
            <a:ext cx="9144000" cy="685800"/>
          </a:xfrm>
          <a:prstGeom prst="rect">
            <a:avLst/>
          </a:prstGeom>
          <a:noFill/>
          <a:ln>
            <a:noFill/>
          </a:ln>
        </p:spPr>
      </p:pic>
      <p:pic>
        <p:nvPicPr>
          <p:cNvPr id="1074" name="Google Shape;1074;p13"/>
          <p:cNvPicPr preferRelativeResize="0"/>
          <p:nvPr/>
        </p:nvPicPr>
        <p:blipFill rotWithShape="1">
          <a:blip r:embed="rId4">
            <a:alphaModFix/>
          </a:blip>
          <a:srcRect b="90000"/>
          <a:stretch/>
        </p:blipFill>
        <p:spPr>
          <a:xfrm rot="10800000">
            <a:off x="0" y="6136633"/>
            <a:ext cx="9144000" cy="685800"/>
          </a:xfrm>
          <a:prstGeom prst="rect">
            <a:avLst/>
          </a:prstGeom>
          <a:noFill/>
          <a:ln>
            <a:noFill/>
          </a:ln>
        </p:spPr>
      </p:pic>
      <p:pic>
        <p:nvPicPr>
          <p:cNvPr id="1075" name="Google Shape;1075;p13"/>
          <p:cNvPicPr preferRelativeResize="0"/>
          <p:nvPr/>
        </p:nvPicPr>
        <p:blipFill rotWithShape="1">
          <a:blip r:embed="rId5">
            <a:alphaModFix/>
          </a:blip>
          <a:srcRect/>
          <a:stretch/>
        </p:blipFill>
        <p:spPr>
          <a:xfrm>
            <a:off x="2114197" y="2243162"/>
            <a:ext cx="2059724" cy="2746298"/>
          </a:xfrm>
          <a:prstGeom prst="rect">
            <a:avLst/>
          </a:prstGeom>
          <a:noFill/>
          <a:ln>
            <a:noFill/>
          </a:ln>
          <a:effectLst>
            <a:outerShdw blurRad="50800" dist="38100" dir="10800000" algn="r" rotWithShape="0">
              <a:srgbClr val="000000">
                <a:alpha val="40000"/>
              </a:srgbClr>
            </a:outerShdw>
          </a:effectLst>
        </p:spPr>
      </p:pic>
      <p:sp>
        <p:nvSpPr>
          <p:cNvPr id="1076" name="Google Shape;1076;p13"/>
          <p:cNvSpPr txBox="1"/>
          <p:nvPr/>
        </p:nvSpPr>
        <p:spPr>
          <a:xfrm>
            <a:off x="2721272" y="3203100"/>
            <a:ext cx="87168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rgbClr val="00B0F0"/>
                </a:solidFill>
                <a:latin typeface="Times New Roman"/>
                <a:ea typeface="Times New Roman"/>
                <a:cs typeface="Times New Roman"/>
                <a:sym typeface="Times New Roman"/>
              </a:rPr>
              <a:t>1.</a:t>
            </a:r>
            <a:endParaRPr dirty="0"/>
          </a:p>
        </p:txBody>
      </p:sp>
      <p:pic>
        <p:nvPicPr>
          <p:cNvPr id="1077" name="Google Shape;1077;p13"/>
          <p:cNvPicPr preferRelativeResize="0"/>
          <p:nvPr/>
        </p:nvPicPr>
        <p:blipFill rotWithShape="1">
          <a:blip r:embed="rId4">
            <a:alphaModFix/>
          </a:blip>
          <a:srcRect l="83658" t="36888" b="49777"/>
          <a:stretch/>
        </p:blipFill>
        <p:spPr>
          <a:xfrm>
            <a:off x="7000807" y="2458153"/>
            <a:ext cx="840545" cy="914400"/>
          </a:xfrm>
          <a:prstGeom prst="rect">
            <a:avLst/>
          </a:prstGeom>
          <a:noFill/>
          <a:ln>
            <a:noFill/>
          </a:ln>
        </p:spPr>
      </p:pic>
      <p:pic>
        <p:nvPicPr>
          <p:cNvPr id="1078" name="Google Shape;1078;p13"/>
          <p:cNvPicPr preferRelativeResize="0"/>
          <p:nvPr/>
        </p:nvPicPr>
        <p:blipFill rotWithShape="1">
          <a:blip r:embed="rId6">
            <a:alphaModFix/>
          </a:blip>
          <a:srcRect/>
          <a:stretch/>
        </p:blipFill>
        <p:spPr>
          <a:xfrm>
            <a:off x="1078876" y="537440"/>
            <a:ext cx="1641491" cy="1524132"/>
          </a:xfrm>
          <a:prstGeom prst="rect">
            <a:avLst/>
          </a:prstGeom>
          <a:noFill/>
          <a:ln>
            <a:noFill/>
          </a:ln>
        </p:spPr>
      </p:pic>
      <p:pic>
        <p:nvPicPr>
          <p:cNvPr id="1079" name="Google Shape;1079;p13"/>
          <p:cNvPicPr preferRelativeResize="0"/>
          <p:nvPr/>
        </p:nvPicPr>
        <p:blipFill rotWithShape="1">
          <a:blip r:embed="rId7">
            <a:alphaModFix/>
          </a:blip>
          <a:srcRect/>
          <a:stretch/>
        </p:blipFill>
        <p:spPr>
          <a:xfrm>
            <a:off x="3269381" y="1401239"/>
            <a:ext cx="603557" cy="658425"/>
          </a:xfrm>
          <a:prstGeom prst="rect">
            <a:avLst/>
          </a:prstGeom>
          <a:noFill/>
          <a:ln>
            <a:noFill/>
          </a:ln>
        </p:spPr>
      </p:pic>
      <p:pic>
        <p:nvPicPr>
          <p:cNvPr id="1080" name="Google Shape;1080;p13"/>
          <p:cNvPicPr preferRelativeResize="0"/>
          <p:nvPr/>
        </p:nvPicPr>
        <p:blipFill rotWithShape="1">
          <a:blip r:embed="rId8">
            <a:alphaModFix/>
          </a:blip>
          <a:srcRect/>
          <a:stretch/>
        </p:blipFill>
        <p:spPr>
          <a:xfrm>
            <a:off x="5335255" y="1297598"/>
            <a:ext cx="845894" cy="865707"/>
          </a:xfrm>
          <a:prstGeom prst="rect">
            <a:avLst/>
          </a:prstGeom>
          <a:noFill/>
          <a:ln>
            <a:noFill/>
          </a:ln>
        </p:spPr>
      </p:pic>
      <p:pic>
        <p:nvPicPr>
          <p:cNvPr id="1081" name="Google Shape;1081;p13"/>
          <p:cNvPicPr preferRelativeResize="0"/>
          <p:nvPr/>
        </p:nvPicPr>
        <p:blipFill rotWithShape="1">
          <a:blip r:embed="rId9">
            <a:alphaModFix/>
          </a:blip>
          <a:srcRect/>
          <a:stretch/>
        </p:blipFill>
        <p:spPr>
          <a:xfrm>
            <a:off x="6719788" y="603369"/>
            <a:ext cx="2482811" cy="2560542"/>
          </a:xfrm>
          <a:prstGeom prst="rect">
            <a:avLst/>
          </a:prstGeom>
          <a:noFill/>
          <a:ln>
            <a:noFill/>
          </a:ln>
        </p:spPr>
      </p:pic>
      <p:pic>
        <p:nvPicPr>
          <p:cNvPr id="1082" name="Google Shape;1082;p13"/>
          <p:cNvPicPr preferRelativeResize="0"/>
          <p:nvPr/>
        </p:nvPicPr>
        <p:blipFill rotWithShape="1">
          <a:blip r:embed="rId10">
            <a:alphaModFix/>
          </a:blip>
          <a:srcRect/>
          <a:stretch/>
        </p:blipFill>
        <p:spPr>
          <a:xfrm>
            <a:off x="6459743" y="4607562"/>
            <a:ext cx="521253" cy="566977"/>
          </a:xfrm>
          <a:prstGeom prst="rect">
            <a:avLst/>
          </a:prstGeom>
          <a:noFill/>
          <a:ln>
            <a:noFill/>
          </a:ln>
        </p:spPr>
      </p:pic>
      <p:pic>
        <p:nvPicPr>
          <p:cNvPr id="1083" name="Google Shape;1083;p13"/>
          <p:cNvPicPr preferRelativeResize="0"/>
          <p:nvPr/>
        </p:nvPicPr>
        <p:blipFill rotWithShape="1">
          <a:blip r:embed="rId11">
            <a:alphaModFix/>
          </a:blip>
          <a:srcRect/>
          <a:stretch/>
        </p:blipFill>
        <p:spPr>
          <a:xfrm>
            <a:off x="2997997" y="4254872"/>
            <a:ext cx="1175106" cy="1469263"/>
          </a:xfrm>
          <a:prstGeom prst="rect">
            <a:avLst/>
          </a:prstGeom>
          <a:noFill/>
          <a:ln>
            <a:noFill/>
          </a:ln>
        </p:spPr>
      </p:pic>
      <p:pic>
        <p:nvPicPr>
          <p:cNvPr id="1084" name="Google Shape;1084;p13"/>
          <p:cNvPicPr preferRelativeResize="0"/>
          <p:nvPr/>
        </p:nvPicPr>
        <p:blipFill rotWithShape="1">
          <a:blip r:embed="rId12">
            <a:alphaModFix/>
          </a:blip>
          <a:srcRect/>
          <a:stretch/>
        </p:blipFill>
        <p:spPr>
          <a:xfrm>
            <a:off x="1810611" y="2195350"/>
            <a:ext cx="841321" cy="865707"/>
          </a:xfrm>
          <a:prstGeom prst="rect">
            <a:avLst/>
          </a:prstGeom>
          <a:noFill/>
          <a:ln>
            <a:noFill/>
          </a:ln>
        </p:spPr>
      </p:pic>
      <p:pic>
        <p:nvPicPr>
          <p:cNvPr id="1085" name="Google Shape;1085;p13"/>
          <p:cNvPicPr preferRelativeResize="0"/>
          <p:nvPr/>
        </p:nvPicPr>
        <p:blipFill rotWithShape="1">
          <a:blip r:embed="rId13">
            <a:alphaModFix/>
          </a:blip>
          <a:srcRect/>
          <a:stretch/>
        </p:blipFill>
        <p:spPr>
          <a:xfrm>
            <a:off x="7731036" y="3614425"/>
            <a:ext cx="763590" cy="951058"/>
          </a:xfrm>
          <a:prstGeom prst="rect">
            <a:avLst/>
          </a:prstGeom>
          <a:noFill/>
          <a:ln>
            <a:noFill/>
          </a:ln>
        </p:spPr>
      </p:pic>
      <p:pic>
        <p:nvPicPr>
          <p:cNvPr id="1086" name="Google Shape;1086;p13"/>
          <p:cNvPicPr preferRelativeResize="0"/>
          <p:nvPr/>
        </p:nvPicPr>
        <p:blipFill rotWithShape="1">
          <a:blip r:embed="rId14">
            <a:alphaModFix/>
          </a:blip>
          <a:srcRect/>
          <a:stretch/>
        </p:blipFill>
        <p:spPr>
          <a:xfrm>
            <a:off x="82203" y="2608808"/>
            <a:ext cx="2469094" cy="4761389"/>
          </a:xfrm>
          <a:prstGeom prst="rect">
            <a:avLst/>
          </a:prstGeom>
          <a:noFill/>
          <a:ln>
            <a:noFill/>
          </a:ln>
        </p:spPr>
      </p:pic>
      <p:sp>
        <p:nvSpPr>
          <p:cNvPr id="1087" name="Google Shape;1087;p13"/>
          <p:cNvSpPr txBox="1"/>
          <p:nvPr/>
        </p:nvSpPr>
        <p:spPr>
          <a:xfrm>
            <a:off x="3963983" y="3252957"/>
            <a:ext cx="3789820" cy="584775"/>
          </a:xfrm>
          <a:prstGeom prst="rect">
            <a:avLst/>
          </a:prstGeom>
          <a:noFill/>
          <a:ln>
            <a:noFill/>
          </a:ln>
        </p:spPr>
        <p:txBody>
          <a:bodyPr spcFirstLastPara="1" wrap="square" lIns="91425" tIns="45700" rIns="91425" bIns="45700" anchor="t" anchorCtr="0">
            <a:spAutoFit/>
          </a:bodyPr>
          <a:lstStyle/>
          <a:p>
            <a:pPr lvl="0"/>
            <a:r>
              <a:rPr lang="en-US" sz="3200" b="1" dirty="0" err="1">
                <a:solidFill>
                  <a:srgbClr val="2F5496"/>
                </a:solidFill>
                <a:latin typeface="Times New Roman"/>
                <a:ea typeface="Times New Roman"/>
                <a:cs typeface="Times New Roman"/>
                <a:sym typeface="Times New Roman"/>
              </a:rPr>
              <a:t>Lý</a:t>
            </a:r>
            <a:r>
              <a:rPr lang="en-US" sz="3200" b="1" dirty="0">
                <a:solidFill>
                  <a:srgbClr val="2F5496"/>
                </a:solidFill>
                <a:latin typeface="Times New Roman"/>
                <a:ea typeface="Times New Roman"/>
                <a:cs typeface="Times New Roman"/>
                <a:sym typeface="Times New Roman"/>
              </a:rPr>
              <a:t> </a:t>
            </a:r>
            <a:r>
              <a:rPr lang="en-US" sz="3200" b="1" dirty="0" err="1">
                <a:solidFill>
                  <a:srgbClr val="2F5496"/>
                </a:solidFill>
                <a:latin typeface="Times New Roman"/>
                <a:ea typeface="Times New Roman"/>
                <a:cs typeface="Times New Roman"/>
                <a:sym typeface="Times New Roman"/>
              </a:rPr>
              <a:t>thuyết</a:t>
            </a:r>
            <a:endParaRPr dirty="0"/>
          </a:p>
        </p:txBody>
      </p:sp>
    </p:spTree>
    <p:extLst>
      <p:ext uri="{BB962C8B-B14F-4D97-AF65-F5344CB8AC3E}">
        <p14:creationId xmlns:p14="http://schemas.microsoft.com/office/powerpoint/2010/main" val="2038404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6"/>
                                        </p:tgtEl>
                                        <p:attrNameLst>
                                          <p:attrName>style.visibility</p:attrName>
                                        </p:attrNameLst>
                                      </p:cBhvr>
                                      <p:to>
                                        <p:strVal val="visible"/>
                                      </p:to>
                                    </p:set>
                                    <p:animEffect transition="in" filter="fade">
                                      <p:cBhvr>
                                        <p:cTn id="7" dur="1000"/>
                                        <p:tgtEl>
                                          <p:spTgt spid="1086"/>
                                        </p:tgtEl>
                                      </p:cBhvr>
                                    </p:animEffect>
                                  </p:childTnLst>
                                </p:cTn>
                              </p:par>
                              <p:par>
                                <p:cTn id="8" presetID="10" presetClass="entr" presetSubtype="0" fill="hold" nodeType="withEffect">
                                  <p:stCondLst>
                                    <p:cond delay="0"/>
                                  </p:stCondLst>
                                  <p:childTnLst>
                                    <p:set>
                                      <p:cBhvr>
                                        <p:cTn id="9" dur="1" fill="hold">
                                          <p:stCondLst>
                                            <p:cond delay="0"/>
                                          </p:stCondLst>
                                        </p:cTn>
                                        <p:tgtEl>
                                          <p:spTgt spid="1078"/>
                                        </p:tgtEl>
                                        <p:attrNameLst>
                                          <p:attrName>style.visibility</p:attrName>
                                        </p:attrNameLst>
                                      </p:cBhvr>
                                      <p:to>
                                        <p:strVal val="visible"/>
                                      </p:to>
                                    </p:set>
                                    <p:animEffect transition="in" filter="fade">
                                      <p:cBhvr>
                                        <p:cTn id="10" dur="1000"/>
                                        <p:tgtEl>
                                          <p:spTgt spid="1078"/>
                                        </p:tgtEl>
                                      </p:cBhvr>
                                    </p:animEffect>
                                  </p:childTnLst>
                                </p:cTn>
                              </p:par>
                              <p:par>
                                <p:cTn id="11" presetID="10" presetClass="entr" presetSubtype="0" fill="hold" nodeType="withEffect">
                                  <p:stCondLst>
                                    <p:cond delay="0"/>
                                  </p:stCondLst>
                                  <p:childTnLst>
                                    <p:set>
                                      <p:cBhvr>
                                        <p:cTn id="12" dur="1" fill="hold">
                                          <p:stCondLst>
                                            <p:cond delay="0"/>
                                          </p:stCondLst>
                                        </p:cTn>
                                        <p:tgtEl>
                                          <p:spTgt spid="1081"/>
                                        </p:tgtEl>
                                        <p:attrNameLst>
                                          <p:attrName>style.visibility</p:attrName>
                                        </p:attrNameLst>
                                      </p:cBhvr>
                                      <p:to>
                                        <p:strVal val="visible"/>
                                      </p:to>
                                    </p:set>
                                    <p:animEffect transition="in" filter="fade">
                                      <p:cBhvr>
                                        <p:cTn id="13" dur="1000"/>
                                        <p:tgtEl>
                                          <p:spTgt spid="1081"/>
                                        </p:tgtEl>
                                      </p:cBhvr>
                                    </p:animEffect>
                                  </p:childTnLst>
                                </p:cTn>
                              </p:par>
                              <p:par>
                                <p:cTn id="14" presetID="23" presetClass="entr" presetSubtype="16" fill="hold" nodeType="withEffect">
                                  <p:stCondLst>
                                    <p:cond delay="0"/>
                                  </p:stCondLst>
                                  <p:childTnLst>
                                    <p:set>
                                      <p:cBhvr>
                                        <p:cTn id="15" dur="1" fill="hold">
                                          <p:stCondLst>
                                            <p:cond delay="0"/>
                                          </p:stCondLst>
                                        </p:cTn>
                                        <p:tgtEl>
                                          <p:spTgt spid="1075"/>
                                        </p:tgtEl>
                                        <p:attrNameLst>
                                          <p:attrName>style.visibility</p:attrName>
                                        </p:attrNameLst>
                                      </p:cBhvr>
                                      <p:to>
                                        <p:strVal val="visible"/>
                                      </p:to>
                                    </p:set>
                                    <p:anim calcmode="lin" valueType="num">
                                      <p:cBhvr additive="base">
                                        <p:cTn id="16" dur="500"/>
                                        <p:tgtEl>
                                          <p:spTgt spid="1075"/>
                                        </p:tgtEl>
                                        <p:attrNameLst>
                                          <p:attrName>ppt_w</p:attrName>
                                        </p:attrNameLst>
                                      </p:cBhvr>
                                      <p:tavLst>
                                        <p:tav tm="0">
                                          <p:val>
                                            <p:strVal val="0"/>
                                          </p:val>
                                        </p:tav>
                                        <p:tav tm="100000">
                                          <p:val>
                                            <p:strVal val="#ppt_w"/>
                                          </p:val>
                                        </p:tav>
                                      </p:tavLst>
                                    </p:anim>
                                    <p:anim calcmode="lin" valueType="num">
                                      <p:cBhvr additive="base">
                                        <p:cTn id="17" dur="500"/>
                                        <p:tgtEl>
                                          <p:spTgt spid="1075"/>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1076"/>
                                        </p:tgtEl>
                                        <p:attrNameLst>
                                          <p:attrName>style.visibility</p:attrName>
                                        </p:attrNameLst>
                                      </p:cBhvr>
                                      <p:to>
                                        <p:strVal val="visible"/>
                                      </p:to>
                                    </p:set>
                                    <p:anim calcmode="lin" valueType="num">
                                      <p:cBhvr additive="base">
                                        <p:cTn id="20" dur="500"/>
                                        <p:tgtEl>
                                          <p:spTgt spid="1076"/>
                                        </p:tgtEl>
                                        <p:attrNameLst>
                                          <p:attrName>ppt_w</p:attrName>
                                        </p:attrNameLst>
                                      </p:cBhvr>
                                      <p:tavLst>
                                        <p:tav tm="0">
                                          <p:val>
                                            <p:strVal val="0"/>
                                          </p:val>
                                        </p:tav>
                                        <p:tav tm="100000">
                                          <p:val>
                                            <p:strVal val="#ppt_w"/>
                                          </p:val>
                                        </p:tav>
                                      </p:tavLst>
                                    </p:anim>
                                    <p:anim calcmode="lin" valueType="num">
                                      <p:cBhvr additive="base">
                                        <p:cTn id="21" dur="500"/>
                                        <p:tgtEl>
                                          <p:spTgt spid="1076"/>
                                        </p:tgtEl>
                                        <p:attrNameLst>
                                          <p:attrName>ppt_h</p:attrName>
                                        </p:attrNameLst>
                                      </p:cBhvr>
                                      <p:tavLst>
                                        <p:tav tm="0">
                                          <p:val>
                                            <p:strVal val="0"/>
                                          </p:val>
                                        </p:tav>
                                        <p:tav tm="100000">
                                          <p:val>
                                            <p:strVal val="#ppt_h"/>
                                          </p:val>
                                        </p:tav>
                                      </p:tavLst>
                                    </p:anim>
                                  </p:childTnLst>
                                </p:cTn>
                              </p:par>
                              <p:par>
                                <p:cTn id="22" presetID="10" presetClass="entr" presetSubtype="0" fill="hold" nodeType="withEffect">
                                  <p:stCondLst>
                                    <p:cond delay="0"/>
                                  </p:stCondLst>
                                  <p:childTnLst>
                                    <p:set>
                                      <p:cBhvr>
                                        <p:cTn id="23" dur="1" fill="hold">
                                          <p:stCondLst>
                                            <p:cond delay="0"/>
                                          </p:stCondLst>
                                        </p:cTn>
                                        <p:tgtEl>
                                          <p:spTgt spid="1087"/>
                                        </p:tgtEl>
                                        <p:attrNameLst>
                                          <p:attrName>style.visibility</p:attrName>
                                        </p:attrNameLst>
                                      </p:cBhvr>
                                      <p:to>
                                        <p:strVal val="visible"/>
                                      </p:to>
                                    </p:set>
                                    <p:animEffect transition="in" filter="fade">
                                      <p:cBhvr>
                                        <p:cTn id="24" dur="500"/>
                                        <p:tgtEl>
                                          <p:spTgt spid="1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2520</Words>
  <PresentationFormat>On-screen Show (4:3)</PresentationFormat>
  <Paragraphs>299</Paragraphs>
  <Slides>59</Slides>
  <Notes>56</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59</vt:i4>
      </vt:variant>
    </vt:vector>
  </HeadingPairs>
  <TitlesOfParts>
    <vt:vector size="72" baseType="lpstr">
      <vt:lpstr>Arial</vt:lpstr>
      <vt:lpstr>Quattrocento Sans</vt:lpstr>
      <vt:lpstr>Wingdings</vt:lpstr>
      <vt:lpstr>Times New Roman</vt:lpstr>
      <vt:lpstr>Calibri</vt:lpstr>
      <vt:lpstr>SimSun</vt:lpstr>
      <vt:lpstr>Office 主题​​</vt:lpstr>
      <vt:lpstr>1_Office 主题​​</vt:lpstr>
      <vt:lpstr>5_Office 主题​​</vt:lpstr>
      <vt:lpstr>7_Office Theme</vt:lpstr>
      <vt:lpstr>8_Office Theme</vt:lpstr>
      <vt:lpstr>9_Office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2021-08-17T13:29:08Z</dcterms:created>
  <dcterms:modified xsi:type="dcterms:W3CDTF">2022-01-09T05:21:57Z</dcterms:modified>
</cp:coreProperties>
</file>