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f05d163930fc4797" Type="http://schemas.microsoft.com/office/2007/relationships/ui/extensibility" Target="customUI/customUI14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6" r:id="rId2"/>
    <p:sldId id="267" r:id="rId3"/>
    <p:sldId id="269" r:id="rId4"/>
    <p:sldId id="281" r:id="rId5"/>
    <p:sldId id="282" r:id="rId6"/>
    <p:sldId id="270" r:id="rId7"/>
    <p:sldId id="271" r:id="rId8"/>
    <p:sldId id="272" r:id="rId9"/>
    <p:sldId id="274" r:id="rId10"/>
    <p:sldId id="273" r:id="rId11"/>
    <p:sldId id="275" r:id="rId12"/>
    <p:sldId id="280" r:id="rId13"/>
    <p:sldId id="277" r:id="rId14"/>
    <p:sldId id="286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 snapToGrid="0">
      <p:cViewPr varScale="1">
        <p:scale>
          <a:sx n="91" d="100"/>
          <a:sy n="91" d="100"/>
        </p:scale>
        <p:origin x="51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9CB2B-D88F-4E8C-A574-8618B4A902FC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5A03A-5ED2-4BC0-873A-EE649D529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90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0C81-8261-43CB-8CEC-63E7CD47FE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E2882-1EA0-4B39-B9FE-2AA72CF63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2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0C81-8261-43CB-8CEC-63E7CD47FE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E2882-1EA0-4B39-B9FE-2AA72CF63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6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0C81-8261-43CB-8CEC-63E7CD47FE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E2882-1EA0-4B39-B9FE-2AA72CF63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55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0C81-8261-43CB-8CEC-63E7CD47FE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E2882-1EA0-4B39-B9FE-2AA72CF63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1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0C81-8261-43CB-8CEC-63E7CD47FE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E2882-1EA0-4B39-B9FE-2AA72CF63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2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0C81-8261-43CB-8CEC-63E7CD47FE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E2882-1EA0-4B39-B9FE-2AA72CF63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1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0C81-8261-43CB-8CEC-63E7CD47FE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E2882-1EA0-4B39-B9FE-2AA72CF63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7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0C81-8261-43CB-8CEC-63E7CD47FE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E2882-1EA0-4B39-B9FE-2AA72CF63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9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0C81-8261-43CB-8CEC-63E7CD47FE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E2882-1EA0-4B39-B9FE-2AA72CF63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7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0C81-8261-43CB-8CEC-63E7CD47FE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E2882-1EA0-4B39-B9FE-2AA72CF63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3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0C81-8261-43CB-8CEC-63E7CD47FE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E2882-1EA0-4B39-B9FE-2AA72CF63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88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0C81-8261-43CB-8CEC-63E7CD47FE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E2882-1EA0-4B39-B9FE-2AA72CF63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4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0C81-8261-43CB-8CEC-63E7CD47FE4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E2882-1EA0-4B39-B9FE-2AA72CF63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4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96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7875" y="231108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21: </a:t>
            </a:r>
            <a:b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CÓ TRỤC ĐỐI XỨNG</a:t>
            </a:r>
            <a:b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</p:txBody>
      </p:sp>
    </p:spTree>
    <p:extLst>
      <p:ext uri="{BB962C8B-B14F-4D97-AF65-F5344CB8AC3E}">
        <p14:creationId xmlns:p14="http://schemas.microsoft.com/office/powerpoint/2010/main" val="379968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602" y="529270"/>
            <a:ext cx="9806941" cy="530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317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504" y="507138"/>
            <a:ext cx="9281976" cy="565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762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8785294" y="133757"/>
            <a:ext cx="2657769" cy="3448595"/>
          </a:xfrm>
          <a:prstGeom prst="cloudCallout">
            <a:avLst>
              <a:gd name="adj1" fmla="val -202292"/>
              <a:gd name="adj2" fmla="val 4981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5.5)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393" y="715327"/>
            <a:ext cx="4314825" cy="28670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67498" y="4676503"/>
            <a:ext cx="36053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a)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b)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c)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</a:p>
        </p:txBody>
      </p:sp>
    </p:spTree>
    <p:extLst>
      <p:ext uri="{BB962C8B-B14F-4D97-AF65-F5344CB8AC3E}">
        <p14:creationId xmlns:p14="http://schemas.microsoft.com/office/powerpoint/2010/main" val="167502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>
            <a:off x="7581900" y="222069"/>
            <a:ext cx="4383676" cy="2444931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 THÁCH NHỎ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9856" y="222069"/>
            <a:ext cx="65836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243636" y="2303284"/>
            <a:ext cx="2994989" cy="3698359"/>
            <a:chOff x="-36043" y="2837813"/>
            <a:chExt cx="2427585" cy="2725166"/>
          </a:xfrm>
        </p:grpSpPr>
        <p:pic>
          <p:nvPicPr>
            <p:cNvPr id="6" name="Picture 5" descr="C:\Users\Administrator\Pictures\z2564347505938_fc3f417623699b3bf3244c54e21c3210.jp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043" y="2837813"/>
              <a:ext cx="2427585" cy="221215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548893" y="5193647"/>
              <a:ext cx="15936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Tháp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Chàm</a:t>
              </a:r>
              <a:endParaRPr 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318" y="2610194"/>
            <a:ext cx="3211831" cy="31197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512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3048000" y="533400"/>
            <a:ext cx="6629400" cy="762000"/>
          </a:xfrm>
          <a:prstGeom prst="rect">
            <a:avLst/>
          </a:prstGeom>
          <a:solidFill>
            <a:srgbClr val="FFCC99"/>
          </a:solidFill>
          <a:ln w="76200" cmpd="tri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718457" y="981075"/>
            <a:ext cx="10881359" cy="5876925"/>
            <a:chOff x="-488" y="618"/>
            <a:chExt cx="6248" cy="3174"/>
          </a:xfrm>
        </p:grpSpPr>
        <p:sp>
          <p:nvSpPr>
            <p:cNvPr id="15365" name="Content Placeholder 2"/>
            <p:cNvSpPr>
              <a:spLocks/>
            </p:cNvSpPr>
            <p:nvPr/>
          </p:nvSpPr>
          <p:spPr bwMode="auto">
            <a:xfrm>
              <a:off x="-488" y="845"/>
              <a:ext cx="6090" cy="2857"/>
            </a:xfrm>
            <a:prstGeom prst="rect">
              <a:avLst/>
            </a:prstGeom>
            <a:noFill/>
            <a:ln w="38100" cmpd="dbl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marL="342900" indent="-3429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20000"/>
                </a:spcBef>
                <a:buFontTx/>
                <a:buNone/>
              </a:pPr>
              <a:r>
                <a:rPr lang="en-US" altLang="en-US">
                  <a:solidFill>
                    <a:schemeClr val="hlin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vi-VN" altLang="en-US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366" name="Picture 8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8"/>
              <a:ext cx="81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7" name="Picture 10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1980" flipH="1">
              <a:off x="4896" y="618"/>
              <a:ext cx="864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8" name="Picture 11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 flipV="1">
              <a:off x="4945" y="2977"/>
              <a:ext cx="81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9" name="Picture 11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-1" y="2977"/>
              <a:ext cx="81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4" name="Text Box 9"/>
          <p:cNvSpPr txBox="1">
            <a:spLocks noChangeArrowheads="1"/>
          </p:cNvSpPr>
          <p:nvPr/>
        </p:nvSpPr>
        <p:spPr bwMode="auto">
          <a:xfrm>
            <a:off x="1506476" y="2460326"/>
            <a:ext cx="979289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Char char="-"/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5.1; 5.2 – SGK/110; 5.6; 5.9 – SBT/ 82, 83</a:t>
            </a:r>
          </a:p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Sưu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tầm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xứng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22: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xứng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SGK/111</a:t>
            </a:r>
          </a:p>
        </p:txBody>
      </p:sp>
    </p:spTree>
    <p:extLst>
      <p:ext uri="{BB962C8B-B14F-4D97-AF65-F5344CB8AC3E}">
        <p14:creationId xmlns:p14="http://schemas.microsoft.com/office/powerpoint/2010/main" val="398472270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7661888" y="329784"/>
            <a:ext cx="3480729" cy="4794069"/>
          </a:xfrm>
          <a:prstGeom prst="cloudCallout">
            <a:avLst>
              <a:gd name="adj1" fmla="val -110873"/>
              <a:gd name="adj2" fmla="val 6685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HĐ 2,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012" y="593724"/>
            <a:ext cx="4390074" cy="45301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531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>
            <a:off x="3409406" y="378823"/>
            <a:ext cx="5499463" cy="387966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8173" y="4794069"/>
            <a:ext cx="9353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HĐ 5, HĐ 6 – SGK/107</a:t>
            </a:r>
          </a:p>
        </p:txBody>
      </p:sp>
    </p:spTree>
    <p:extLst>
      <p:ext uri="{BB962C8B-B14F-4D97-AF65-F5344CB8AC3E}">
        <p14:creationId xmlns:p14="http://schemas.microsoft.com/office/powerpoint/2010/main" val="267454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7067006" y="169818"/>
            <a:ext cx="4859383" cy="4781006"/>
          </a:xfrm>
          <a:prstGeom prst="cloudCallout">
            <a:avLst>
              <a:gd name="adj1" fmla="val -97863"/>
              <a:gd name="adj2" fmla="val 385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 5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37" y="1664676"/>
            <a:ext cx="4865077" cy="32861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17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7067006" y="169818"/>
            <a:ext cx="4859383" cy="4781006"/>
          </a:xfrm>
          <a:prstGeom prst="cloudCallout">
            <a:avLst>
              <a:gd name="adj1" fmla="val -97863"/>
              <a:gd name="adj2" fmla="val 385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 6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2" y="1005862"/>
            <a:ext cx="5061631" cy="27392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408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0622"/>
            <a:ext cx="10933386" cy="4477406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341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62947" y="512618"/>
            <a:ext cx="3810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9896" y="1841863"/>
            <a:ext cx="11305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xứng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386" y="2800350"/>
            <a:ext cx="4013064" cy="3545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840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4766" y="522514"/>
            <a:ext cx="10789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849" y="2025286"/>
            <a:ext cx="8375878" cy="299085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175656" y="5329857"/>
            <a:ext cx="6518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22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>
            <a:off x="3409406" y="378823"/>
            <a:ext cx="5499463" cy="387966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8173" y="4781006"/>
            <a:ext cx="40886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2: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</a:p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 4: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</a:p>
        </p:txBody>
      </p:sp>
    </p:spTree>
    <p:extLst>
      <p:ext uri="{BB962C8B-B14F-4D97-AF65-F5344CB8AC3E}">
        <p14:creationId xmlns:p14="http://schemas.microsoft.com/office/powerpoint/2010/main" val="365499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04500072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14.xml>PPT KNTT53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411</Words>
  <Application>Microsoft Office PowerPoint</Application>
  <PresentationFormat>Widescreen</PresentationFormat>
  <Paragraphs>33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BÀI 21:  HÌNH CÓ TRỤC ĐỐI XỨNG  (Tiết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21:  HÌNH CÓ TRỤC ĐỐI XỨNG</dc:title>
  <dc:creator>Admin</dc:creator>
  <cp:lastModifiedBy>Windows User</cp:lastModifiedBy>
  <cp:revision>43</cp:revision>
  <dcterms:created xsi:type="dcterms:W3CDTF">2021-07-15T08:08:53Z</dcterms:created>
  <dcterms:modified xsi:type="dcterms:W3CDTF">2021-12-15T09:13:23Z</dcterms:modified>
</cp:coreProperties>
</file>