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2" r:id="rId2"/>
    <p:sldId id="266" r:id="rId3"/>
    <p:sldId id="273" r:id="rId4"/>
    <p:sldId id="271" r:id="rId5"/>
    <p:sldId id="256" r:id="rId6"/>
    <p:sldId id="263" r:id="rId7"/>
    <p:sldId id="259" r:id="rId8"/>
    <p:sldId id="275" r:id="rId9"/>
    <p:sldId id="276" r:id="rId10"/>
    <p:sldId id="277" r:id="rId1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136C"/>
    <a:srgbClr val="ED6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60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795E5-BF0B-4FF3-8B6A-DBCA1FC9F69D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1A5E7-AB52-48B1-B9E7-443CB1A6E3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126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82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AEE3A3-F1D4-41F5-8AA9-8A9E247D0A7D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662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DC1E2C-6F6D-4664-9894-DBACC9672E4C}" type="slidenum">
              <a:rPr lang="zh-CN" altLang="en-US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04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20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14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43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61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07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22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9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801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790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16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F45F0-983A-4FFF-AB41-BAB44A828B16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33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906" y="0"/>
            <a:ext cx="9155906" cy="6858000"/>
          </a:xfrm>
        </p:spPr>
      </p:pic>
      <p:sp>
        <p:nvSpPr>
          <p:cNvPr id="7" name="Rectangle: Rounded Corners 6"/>
          <p:cNvSpPr/>
          <p:nvPr/>
        </p:nvSpPr>
        <p:spPr>
          <a:xfrm>
            <a:off x="1013223" y="1555750"/>
            <a:ext cx="6912769" cy="2090738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SG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08460" y="1754188"/>
            <a:ext cx="7115175" cy="13716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HƠN, DẤU &gt;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3" descr="资源 7343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1482" y="3478213"/>
            <a:ext cx="783431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图片 4" descr="资源 1343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906" y="276226"/>
            <a:ext cx="25527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图片 5" descr="资源 2343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147" y="2657476"/>
            <a:ext cx="1985963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图片 6" descr="资源 3343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0648" y="569914"/>
            <a:ext cx="1559719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图片 8" descr="资源 5343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09675" y="3940176"/>
            <a:ext cx="7025879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图片 9" descr="资源 63430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9050" y="6208713"/>
            <a:ext cx="91821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56222" y="909639"/>
            <a:ext cx="513278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Tạm biệt và </a:t>
            </a:r>
          </a:p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6904728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907703" y="44624"/>
            <a:ext cx="6048673" cy="954159"/>
          </a:xfrm>
          <a:prstGeom prst="roundRect">
            <a:avLst/>
          </a:prstGeom>
          <a:solidFill>
            <a:schemeClr val="accent3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2800" dirty="0">
              <a:solidFill>
                <a:srgbClr val="002060"/>
              </a:solidFill>
            </a:endParaRPr>
          </a:p>
        </p:txBody>
      </p:sp>
      <p:pic>
        <p:nvPicPr>
          <p:cNvPr id="12" name="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4643"/>
            <a:ext cx="9144000" cy="5633358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1935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4DCCF"/>
              </a:clrFrom>
              <a:clrTo>
                <a:srgbClr val="E4DC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52736"/>
            <a:ext cx="7696200" cy="559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_Văn_Bản 13"/>
          <p:cNvSpPr txBox="1"/>
          <p:nvPr/>
        </p:nvSpPr>
        <p:spPr>
          <a:xfrm>
            <a:off x="2463031" y="2060848"/>
            <a:ext cx="4341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"/>
          <p:cNvSpPr/>
          <p:nvPr/>
        </p:nvSpPr>
        <p:spPr>
          <a:xfrm>
            <a:off x="0" y="0"/>
            <a:ext cx="5436096" cy="954088"/>
          </a:xfrm>
          <a:prstGeom prst="roundRect">
            <a:avLst/>
          </a:prstGeom>
          <a:solidFill>
            <a:srgbClr val="92D05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r>
              <a:rPr lang="en-S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KHÁM PHÁ</a:t>
            </a:r>
            <a:endParaRPr lang="en-SG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41764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1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11938" y="44624"/>
            <a:ext cx="3451950" cy="655987"/>
          </a:xfrm>
          <a:prstGeom prst="roundRect">
            <a:avLst/>
          </a:prstGeom>
          <a:solidFill>
            <a:srgbClr val="C000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" y="692696"/>
            <a:ext cx="3343275" cy="367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44178" y="450912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 &gt; 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8" y="5656857"/>
            <a:ext cx="2232248" cy="79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75" y="700611"/>
            <a:ext cx="3057525" cy="366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55" y="5694336"/>
            <a:ext cx="2359521" cy="7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701481"/>
            <a:ext cx="2222962" cy="75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11561" y="5013176"/>
            <a:ext cx="266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ốn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07905" y="5106253"/>
            <a:ext cx="266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48265" y="5099108"/>
            <a:ext cx="201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96" y="700611"/>
            <a:ext cx="2786716" cy="366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400351" y="457588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 &lt; 5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39082" y="4583033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 = 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29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39" grpId="0"/>
      <p:bldP spid="40" grpId="0"/>
      <p:bldP spid="41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0" y="27384"/>
            <a:ext cx="89727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347864" y="566124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&lt;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36096" y="566124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=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24328" y="566124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&gt;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828583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91680" y="5949280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&lt;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88024" y="602128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&gt;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84368" y="5949280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=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95288"/>
            <a:ext cx="8604448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31640" y="458112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&lt;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75856" y="458112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&gt;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20072" y="458112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&lt;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64288" y="458112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=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2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1143000"/>
          </a:xfrm>
          <a:prstGeom prst="roundRect">
            <a:avLst>
              <a:gd name="adj" fmla="val 50000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/>
          <p:cNvSpPr>
            <a:spLocks noGrp="1"/>
          </p:cNvSpPr>
          <p:nvPr>
            <p:ph idx="1"/>
          </p:nvPr>
        </p:nvSpPr>
        <p:spPr>
          <a:xfrm>
            <a:off x="457200" y="1600201"/>
            <a:ext cx="5562600" cy="53340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SG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SG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SG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SG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7" name="Picture 3" descr="E:\Giáo án điện tử CÁNH DIỀU- HUYỀN 2020\OneDrive_2020-08-12 (1)\MÔN TOÁN\HÌNH ẢNH\trang 1 -50\trang 25\d9eafe9d-1c80-4391-9fe3-a5b7074029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71800"/>
            <a:ext cx="4038600" cy="2895600"/>
          </a:xfrm>
          <a:prstGeom prst="rect">
            <a:avLst/>
          </a:prstGeom>
          <a:noFill/>
        </p:spPr>
      </p:pic>
      <p:pic>
        <p:nvPicPr>
          <p:cNvPr id="9" name="Picture 2" descr="E:\Giáo án điện tử CÁNH DIỀU- HUYỀN 2020\OneDrive_2020-08-12 (1)\MÔN TOÁN\HÌNH ẢNH\trang 1 -50\trang 25\59e4c27c-944b-4c77-803a-c3208fdaebf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971800"/>
            <a:ext cx="3657600" cy="2819400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>
          <a:xfrm rot="19776738">
            <a:off x="4967017" y="2315988"/>
            <a:ext cx="822860" cy="1483996"/>
          </a:xfrm>
          <a:prstGeom prst="downArrow">
            <a:avLst>
              <a:gd name="adj1" fmla="val 64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3048000" y="2209800"/>
            <a:ext cx="6096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06" name="Freeform 38"/>
          <p:cNvSpPr>
            <a:spLocks/>
          </p:cNvSpPr>
          <p:nvPr/>
        </p:nvSpPr>
        <p:spPr bwMode="auto">
          <a:xfrm>
            <a:off x="304800" y="76200"/>
            <a:ext cx="4191000" cy="457200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075" name="Picture 2" descr="035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592308">
            <a:off x="8243888" y="1433512"/>
            <a:ext cx="13716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Freeform 4"/>
          <p:cNvSpPr>
            <a:spLocks/>
          </p:cNvSpPr>
          <p:nvPr/>
        </p:nvSpPr>
        <p:spPr bwMode="auto">
          <a:xfrm>
            <a:off x="6096000" y="188640"/>
            <a:ext cx="3200400" cy="6313760"/>
          </a:xfrm>
          <a:custGeom>
            <a:avLst/>
            <a:gdLst>
              <a:gd name="T0" fmla="*/ 0 w 2432"/>
              <a:gd name="T1" fmla="*/ 2147483647 h 3520"/>
              <a:gd name="T2" fmla="*/ 2147483647 w 2432"/>
              <a:gd name="T3" fmla="*/ 2147483647 h 3520"/>
              <a:gd name="T4" fmla="*/ 2147483647 w 2432"/>
              <a:gd name="T5" fmla="*/ 2147483647 h 3520"/>
              <a:gd name="T6" fmla="*/ 2147483647 w 2432"/>
              <a:gd name="T7" fmla="*/ 2147483647 h 3520"/>
              <a:gd name="T8" fmla="*/ 2147483647 w 2432"/>
              <a:gd name="T9" fmla="*/ 2147483647 h 3520"/>
              <a:gd name="T10" fmla="*/ 2147483647 w 2432"/>
              <a:gd name="T11" fmla="*/ 2147483647 h 3520"/>
              <a:gd name="T12" fmla="*/ 2147483647 w 2432"/>
              <a:gd name="T13" fmla="*/ 2147483647 h 3520"/>
              <a:gd name="T14" fmla="*/ 2147483647 w 2432"/>
              <a:gd name="T15" fmla="*/ 2147483647 h 3520"/>
              <a:gd name="T16" fmla="*/ 2147483647 w 2432"/>
              <a:gd name="T17" fmla="*/ 2147483647 h 3520"/>
              <a:gd name="T18" fmla="*/ 2147483647 w 2432"/>
              <a:gd name="T19" fmla="*/ 2147483647 h 3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32"/>
              <a:gd name="T31" fmla="*/ 0 h 3520"/>
              <a:gd name="T32" fmla="*/ 2432 w 2432"/>
              <a:gd name="T33" fmla="*/ 3520 h 3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32" h="3520">
                <a:moveTo>
                  <a:pt x="0" y="3520"/>
                </a:moveTo>
                <a:cubicBezTo>
                  <a:pt x="32" y="3244"/>
                  <a:pt x="64" y="2968"/>
                  <a:pt x="144" y="2752"/>
                </a:cubicBezTo>
                <a:cubicBezTo>
                  <a:pt x="224" y="2536"/>
                  <a:pt x="368" y="2376"/>
                  <a:pt x="480" y="2224"/>
                </a:cubicBezTo>
                <a:cubicBezTo>
                  <a:pt x="592" y="2072"/>
                  <a:pt x="704" y="1952"/>
                  <a:pt x="816" y="1840"/>
                </a:cubicBezTo>
                <a:cubicBezTo>
                  <a:pt x="928" y="1728"/>
                  <a:pt x="1040" y="1680"/>
                  <a:pt x="1152" y="1552"/>
                </a:cubicBezTo>
                <a:cubicBezTo>
                  <a:pt x="1264" y="1424"/>
                  <a:pt x="1384" y="1192"/>
                  <a:pt x="1488" y="1072"/>
                </a:cubicBezTo>
                <a:cubicBezTo>
                  <a:pt x="1592" y="952"/>
                  <a:pt x="1656" y="920"/>
                  <a:pt x="1776" y="832"/>
                </a:cubicBezTo>
                <a:cubicBezTo>
                  <a:pt x="1896" y="744"/>
                  <a:pt x="2104" y="600"/>
                  <a:pt x="2208" y="544"/>
                </a:cubicBezTo>
                <a:cubicBezTo>
                  <a:pt x="2312" y="488"/>
                  <a:pt x="2368" y="0"/>
                  <a:pt x="2400" y="496"/>
                </a:cubicBezTo>
                <a:cubicBezTo>
                  <a:pt x="2432" y="992"/>
                  <a:pt x="2416" y="2256"/>
                  <a:pt x="2400" y="3520"/>
                </a:cubicBezTo>
              </a:path>
            </a:pathLst>
          </a:custGeom>
          <a:solidFill>
            <a:srgbClr val="4C8FD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7" name="Picture 2" descr="BAR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0308">
            <a:off x="0" y="6453188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AutoShape 6"/>
          <p:cNvSpPr>
            <a:spLocks noChangeArrowheads="1"/>
          </p:cNvSpPr>
          <p:nvPr/>
        </p:nvSpPr>
        <p:spPr bwMode="auto">
          <a:xfrm>
            <a:off x="0" y="4991100"/>
            <a:ext cx="1447800" cy="1143000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>
            <a:solidFill>
              <a:srgbClr val="3F273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8375" name="AutoShape 7"/>
          <p:cNvSpPr>
            <a:spLocks noChangeArrowheads="1"/>
          </p:cNvSpPr>
          <p:nvPr/>
        </p:nvSpPr>
        <p:spPr bwMode="auto">
          <a:xfrm>
            <a:off x="1143000" y="4643438"/>
            <a:ext cx="1752600" cy="1563687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>
            <a:solidFill>
              <a:srgbClr val="3F273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2438400" y="4191000"/>
            <a:ext cx="1828800" cy="2130425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>
            <a:solidFill>
              <a:srgbClr val="3F273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8377" name="AutoShape 9"/>
          <p:cNvSpPr>
            <a:spLocks noChangeArrowheads="1"/>
          </p:cNvSpPr>
          <p:nvPr/>
        </p:nvSpPr>
        <p:spPr bwMode="auto">
          <a:xfrm>
            <a:off x="3810000" y="3886200"/>
            <a:ext cx="2286000" cy="2514600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>
            <a:solidFill>
              <a:srgbClr val="3F273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486400" y="3429000"/>
            <a:ext cx="1752600" cy="3103563"/>
            <a:chOff x="3456" y="2160"/>
            <a:chExt cx="1104" cy="1955"/>
          </a:xfrm>
        </p:grpSpPr>
        <p:sp>
          <p:nvSpPr>
            <p:cNvPr id="3390" name="AutoShape 11"/>
            <p:cNvSpPr>
              <a:spLocks noChangeArrowheads="1"/>
            </p:cNvSpPr>
            <p:nvPr/>
          </p:nvSpPr>
          <p:spPr bwMode="auto">
            <a:xfrm>
              <a:off x="3456" y="2160"/>
              <a:ext cx="1104" cy="279"/>
            </a:xfrm>
            <a:prstGeom prst="flowChartInputOutput">
              <a:avLst/>
            </a:prstGeom>
            <a:solidFill>
              <a:srgbClr val="996633"/>
            </a:solidFill>
            <a:ln w="9525">
              <a:solidFill>
                <a:srgbClr val="3F273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391" name="Rectangle 12"/>
            <p:cNvSpPr>
              <a:spLocks noChangeArrowheads="1"/>
            </p:cNvSpPr>
            <p:nvPr/>
          </p:nvSpPr>
          <p:spPr bwMode="auto">
            <a:xfrm>
              <a:off x="3456" y="2439"/>
              <a:ext cx="883" cy="1676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rgbClr val="3F273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143000" y="50292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3….3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3881438" y="4419600"/>
            <a:ext cx="1223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4….4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5486400" y="3962400"/>
            <a:ext cx="1392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5……2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2863032" y="3861048"/>
            <a:ext cx="120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4 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&lt;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5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345232" y="4653136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&lt;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 1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-14288" y="5313363"/>
            <a:ext cx="115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2….1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1398489" y="4256261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en-US" sz="2000" b="1" dirty="0" smtClean="0">
                <a:solidFill>
                  <a:srgbClr val="0070C0"/>
                </a:solidFill>
                <a:latin typeface="Arial" charset="0"/>
              </a:rPr>
              <a:t>=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3</a:t>
            </a:r>
            <a:endParaRPr lang="en-US" sz="20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2343150" y="4648200"/>
            <a:ext cx="1238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4…..5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4355976" y="35052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</a:rPr>
              <a:t>4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=</a:t>
            </a:r>
            <a:r>
              <a:rPr lang="en-US" sz="2000" b="1" dirty="0" smtClean="0">
                <a:latin typeface="Arial" charset="0"/>
              </a:rPr>
              <a:t> 4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5695851" y="3014663"/>
            <a:ext cx="1468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5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&gt;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2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093" name="Picture 23" descr="mouse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772400" y="762000"/>
            <a:ext cx="13716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4953000" y="0"/>
            <a:ext cx="3429000" cy="1233488"/>
          </a:xfrm>
          <a:prstGeom prst="cloudCallout">
            <a:avLst>
              <a:gd name="adj1" fmla="val 48699"/>
              <a:gd name="adj2" fmla="val 106509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Hoan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hô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bạn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giỏi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quá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!</a:t>
            </a:r>
          </a:p>
        </p:txBody>
      </p:sp>
      <p:pic>
        <p:nvPicPr>
          <p:cNvPr id="58393" name="Picture 25" descr="kitty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95263" y="2738438"/>
            <a:ext cx="116522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94" name="Picture 26" descr="035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237468" flipV="1">
            <a:off x="7142957" y="1908968"/>
            <a:ext cx="13716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-666750" y="738188"/>
            <a:ext cx="6019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</a:rPr>
              <a:t>          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</a:rPr>
              <a:t>Lên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</a:rPr>
              <a:t>núi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</a:rPr>
              <a:t>hái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</a:rPr>
              <a:t>hoa</a:t>
            </a:r>
            <a:endParaRPr lang="en-US" sz="48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58396" name="WordArt 28"/>
          <p:cNvSpPr>
            <a:spLocks noChangeArrowheads="1" noChangeShapeType="1" noTextEdit="1"/>
          </p:cNvSpPr>
          <p:nvPr/>
        </p:nvSpPr>
        <p:spPr bwMode="auto">
          <a:xfrm>
            <a:off x="1466850" y="433388"/>
            <a:ext cx="1951038" cy="5254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0004"/>
              </a:avLst>
            </a:prstTxWarp>
          </a:bodyPr>
          <a:lstStyle/>
          <a:p>
            <a:pPr algn="ctr"/>
            <a:r>
              <a:rPr lang="vi-VN" sz="4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Trò chơi</a:t>
            </a:r>
            <a:endParaRPr lang="en-US" sz="4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 rot="9566200">
            <a:off x="7023100" y="5562600"/>
            <a:ext cx="444500" cy="373063"/>
            <a:chOff x="4733" y="799"/>
            <a:chExt cx="388" cy="353"/>
          </a:xfrm>
        </p:grpSpPr>
        <p:sp>
          <p:nvSpPr>
            <p:cNvPr id="3387" name="Freeform 4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" name="Freeform 4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" name="Freeform 4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 rot="9802911">
            <a:off x="7239000" y="5638800"/>
            <a:ext cx="303213" cy="466725"/>
            <a:chOff x="4733" y="799"/>
            <a:chExt cx="388" cy="353"/>
          </a:xfrm>
        </p:grpSpPr>
        <p:sp>
          <p:nvSpPr>
            <p:cNvPr id="3384" name="Freeform 4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" name="Freeform 4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" name="Freeform 4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 rot="9802911">
            <a:off x="7251700" y="5248275"/>
            <a:ext cx="303213" cy="466725"/>
            <a:chOff x="4733" y="799"/>
            <a:chExt cx="388" cy="353"/>
          </a:xfrm>
        </p:grpSpPr>
        <p:sp>
          <p:nvSpPr>
            <p:cNvPr id="3381" name="Freeform 4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" name="Freeform 4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" name="Freeform 5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 rot="9566200">
            <a:off x="7175500" y="5715000"/>
            <a:ext cx="444500" cy="373063"/>
            <a:chOff x="4733" y="799"/>
            <a:chExt cx="388" cy="353"/>
          </a:xfrm>
        </p:grpSpPr>
        <p:sp>
          <p:nvSpPr>
            <p:cNvPr id="3378" name="Freeform 5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9" name="Freeform 5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" name="Freeform 5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55"/>
          <p:cNvGrpSpPr>
            <a:grpSpLocks/>
          </p:cNvGrpSpPr>
          <p:nvPr/>
        </p:nvGrpSpPr>
        <p:grpSpPr bwMode="auto">
          <a:xfrm rot="9802911">
            <a:off x="8458200" y="6391275"/>
            <a:ext cx="303213" cy="466725"/>
            <a:chOff x="4733" y="799"/>
            <a:chExt cx="388" cy="353"/>
          </a:xfrm>
        </p:grpSpPr>
        <p:sp>
          <p:nvSpPr>
            <p:cNvPr id="3375" name="Freeform 5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6" name="Freeform 5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7" name="Freeform 5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 rot="9802911">
            <a:off x="7404100" y="5400675"/>
            <a:ext cx="303213" cy="466725"/>
            <a:chOff x="4733" y="799"/>
            <a:chExt cx="388" cy="353"/>
          </a:xfrm>
        </p:grpSpPr>
        <p:sp>
          <p:nvSpPr>
            <p:cNvPr id="3372" name="Freeform 6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3" name="Freeform 6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4" name="Freeform 6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63"/>
          <p:cNvGrpSpPr>
            <a:grpSpLocks/>
          </p:cNvGrpSpPr>
          <p:nvPr/>
        </p:nvGrpSpPr>
        <p:grpSpPr bwMode="auto">
          <a:xfrm rot="9566200">
            <a:off x="8921750" y="4343400"/>
            <a:ext cx="444500" cy="373063"/>
            <a:chOff x="4733" y="799"/>
            <a:chExt cx="388" cy="353"/>
          </a:xfrm>
        </p:grpSpPr>
        <p:sp>
          <p:nvSpPr>
            <p:cNvPr id="3369" name="Freeform 6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0" name="Freeform 6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1" name="Freeform 6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7"/>
          <p:cNvGrpSpPr>
            <a:grpSpLocks/>
          </p:cNvGrpSpPr>
          <p:nvPr/>
        </p:nvGrpSpPr>
        <p:grpSpPr bwMode="auto">
          <a:xfrm rot="9802911">
            <a:off x="7543800" y="5943600"/>
            <a:ext cx="303213" cy="466725"/>
            <a:chOff x="4733" y="799"/>
            <a:chExt cx="388" cy="353"/>
          </a:xfrm>
        </p:grpSpPr>
        <p:sp>
          <p:nvSpPr>
            <p:cNvPr id="3366" name="Freeform 6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7" name="Freeform 6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8" name="Freeform 7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71"/>
          <p:cNvGrpSpPr>
            <a:grpSpLocks/>
          </p:cNvGrpSpPr>
          <p:nvPr/>
        </p:nvGrpSpPr>
        <p:grpSpPr bwMode="auto">
          <a:xfrm rot="9802911">
            <a:off x="8229600" y="4648200"/>
            <a:ext cx="303213" cy="466725"/>
            <a:chOff x="4733" y="799"/>
            <a:chExt cx="388" cy="353"/>
          </a:xfrm>
        </p:grpSpPr>
        <p:sp>
          <p:nvSpPr>
            <p:cNvPr id="3363" name="Freeform 7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4" name="Freeform 7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5" name="Freeform 7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 rot="9566200">
            <a:off x="9144000" y="2971800"/>
            <a:ext cx="444500" cy="373063"/>
            <a:chOff x="4733" y="799"/>
            <a:chExt cx="388" cy="353"/>
          </a:xfrm>
        </p:grpSpPr>
        <p:sp>
          <p:nvSpPr>
            <p:cNvPr id="3360" name="Freeform 7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1" name="Freeform 7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2" name="Freeform 7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9"/>
          <p:cNvGrpSpPr>
            <a:grpSpLocks/>
          </p:cNvGrpSpPr>
          <p:nvPr/>
        </p:nvGrpSpPr>
        <p:grpSpPr bwMode="auto">
          <a:xfrm rot="9802911">
            <a:off x="7696200" y="6096000"/>
            <a:ext cx="303213" cy="466725"/>
            <a:chOff x="4733" y="799"/>
            <a:chExt cx="388" cy="353"/>
          </a:xfrm>
        </p:grpSpPr>
        <p:sp>
          <p:nvSpPr>
            <p:cNvPr id="3357" name="Freeform 8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8" name="Freeform 8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9" name="Freeform 8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3"/>
          <p:cNvGrpSpPr>
            <a:grpSpLocks/>
          </p:cNvGrpSpPr>
          <p:nvPr/>
        </p:nvGrpSpPr>
        <p:grpSpPr bwMode="auto">
          <a:xfrm rot="9566200">
            <a:off x="8458200" y="4724400"/>
            <a:ext cx="444500" cy="373063"/>
            <a:chOff x="4733" y="799"/>
            <a:chExt cx="388" cy="353"/>
          </a:xfrm>
        </p:grpSpPr>
        <p:sp>
          <p:nvSpPr>
            <p:cNvPr id="3354" name="Freeform 8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5" name="Freeform 8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6" name="Freeform 8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7"/>
          <p:cNvGrpSpPr>
            <a:grpSpLocks/>
          </p:cNvGrpSpPr>
          <p:nvPr/>
        </p:nvGrpSpPr>
        <p:grpSpPr bwMode="auto">
          <a:xfrm rot="9802911">
            <a:off x="8066088" y="5800725"/>
            <a:ext cx="303212" cy="466725"/>
            <a:chOff x="4733" y="799"/>
            <a:chExt cx="388" cy="353"/>
          </a:xfrm>
        </p:grpSpPr>
        <p:sp>
          <p:nvSpPr>
            <p:cNvPr id="3351" name="Freeform 8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2" name="Freeform 8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3" name="Freeform 9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1"/>
          <p:cNvGrpSpPr>
            <a:grpSpLocks/>
          </p:cNvGrpSpPr>
          <p:nvPr/>
        </p:nvGrpSpPr>
        <p:grpSpPr bwMode="auto">
          <a:xfrm rot="9802911">
            <a:off x="8078788" y="5410200"/>
            <a:ext cx="303212" cy="466725"/>
            <a:chOff x="4733" y="799"/>
            <a:chExt cx="388" cy="353"/>
          </a:xfrm>
        </p:grpSpPr>
        <p:sp>
          <p:nvSpPr>
            <p:cNvPr id="3348" name="Freeform 9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9" name="Freeform 9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0" name="Freeform 9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95"/>
          <p:cNvGrpSpPr>
            <a:grpSpLocks/>
          </p:cNvGrpSpPr>
          <p:nvPr/>
        </p:nvGrpSpPr>
        <p:grpSpPr bwMode="auto">
          <a:xfrm rot="9566200">
            <a:off x="7480300" y="5267325"/>
            <a:ext cx="444500" cy="373063"/>
            <a:chOff x="4733" y="799"/>
            <a:chExt cx="388" cy="353"/>
          </a:xfrm>
        </p:grpSpPr>
        <p:sp>
          <p:nvSpPr>
            <p:cNvPr id="3345" name="Freeform 9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6" name="Freeform 9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7" name="Freeform 9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99"/>
          <p:cNvGrpSpPr>
            <a:grpSpLocks/>
          </p:cNvGrpSpPr>
          <p:nvPr/>
        </p:nvGrpSpPr>
        <p:grpSpPr bwMode="auto">
          <a:xfrm rot="9802911">
            <a:off x="7940675" y="5299075"/>
            <a:ext cx="425450" cy="454025"/>
            <a:chOff x="4733" y="799"/>
            <a:chExt cx="388" cy="353"/>
          </a:xfrm>
        </p:grpSpPr>
        <p:sp>
          <p:nvSpPr>
            <p:cNvPr id="3342" name="Freeform 10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3" name="Freeform 10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4" name="Freeform 10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03"/>
          <p:cNvGrpSpPr>
            <a:grpSpLocks/>
          </p:cNvGrpSpPr>
          <p:nvPr/>
        </p:nvGrpSpPr>
        <p:grpSpPr bwMode="auto">
          <a:xfrm rot="9802911">
            <a:off x="7708900" y="4953000"/>
            <a:ext cx="303213" cy="466725"/>
            <a:chOff x="4733" y="799"/>
            <a:chExt cx="388" cy="353"/>
          </a:xfrm>
        </p:grpSpPr>
        <p:sp>
          <p:nvSpPr>
            <p:cNvPr id="3339" name="Freeform 10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0" name="Freeform 10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1" name="Freeform 10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07"/>
          <p:cNvGrpSpPr>
            <a:grpSpLocks/>
          </p:cNvGrpSpPr>
          <p:nvPr/>
        </p:nvGrpSpPr>
        <p:grpSpPr bwMode="auto">
          <a:xfrm rot="9566200">
            <a:off x="8382000" y="2971800"/>
            <a:ext cx="444500" cy="373063"/>
            <a:chOff x="4733" y="799"/>
            <a:chExt cx="388" cy="353"/>
          </a:xfrm>
        </p:grpSpPr>
        <p:sp>
          <p:nvSpPr>
            <p:cNvPr id="3336" name="Freeform 10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7" name="Freeform 10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8" name="Freeform 11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11"/>
          <p:cNvGrpSpPr>
            <a:grpSpLocks/>
          </p:cNvGrpSpPr>
          <p:nvPr/>
        </p:nvGrpSpPr>
        <p:grpSpPr bwMode="auto">
          <a:xfrm rot="9802911">
            <a:off x="7061200" y="4508500"/>
            <a:ext cx="303213" cy="466725"/>
            <a:chOff x="4733" y="799"/>
            <a:chExt cx="388" cy="353"/>
          </a:xfrm>
        </p:grpSpPr>
        <p:sp>
          <p:nvSpPr>
            <p:cNvPr id="3333" name="Freeform 1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4" name="Freeform 1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5" name="Freeform 1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15"/>
          <p:cNvGrpSpPr>
            <a:grpSpLocks/>
          </p:cNvGrpSpPr>
          <p:nvPr/>
        </p:nvGrpSpPr>
        <p:grpSpPr bwMode="auto">
          <a:xfrm rot="9802911">
            <a:off x="9144000" y="3581400"/>
            <a:ext cx="303213" cy="466725"/>
            <a:chOff x="4733" y="799"/>
            <a:chExt cx="388" cy="353"/>
          </a:xfrm>
        </p:grpSpPr>
        <p:sp>
          <p:nvSpPr>
            <p:cNvPr id="3330" name="Freeform 11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1" name="Freeform 11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2" name="Freeform 11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19"/>
          <p:cNvGrpSpPr>
            <a:grpSpLocks/>
          </p:cNvGrpSpPr>
          <p:nvPr/>
        </p:nvGrpSpPr>
        <p:grpSpPr bwMode="auto">
          <a:xfrm rot="9566200">
            <a:off x="6858000" y="6019800"/>
            <a:ext cx="444500" cy="373063"/>
            <a:chOff x="4733" y="799"/>
            <a:chExt cx="388" cy="353"/>
          </a:xfrm>
        </p:grpSpPr>
        <p:sp>
          <p:nvSpPr>
            <p:cNvPr id="3327" name="Freeform 12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8" name="Freeform 12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9" name="Freeform 12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23"/>
          <p:cNvGrpSpPr>
            <a:grpSpLocks/>
          </p:cNvGrpSpPr>
          <p:nvPr/>
        </p:nvGrpSpPr>
        <p:grpSpPr bwMode="auto">
          <a:xfrm rot="9802911">
            <a:off x="7162800" y="6391275"/>
            <a:ext cx="303213" cy="466725"/>
            <a:chOff x="4733" y="799"/>
            <a:chExt cx="388" cy="353"/>
          </a:xfrm>
        </p:grpSpPr>
        <p:sp>
          <p:nvSpPr>
            <p:cNvPr id="3324" name="Freeform 12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5" name="Freeform 12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6" name="Freeform 12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127"/>
          <p:cNvGrpSpPr>
            <a:grpSpLocks/>
          </p:cNvGrpSpPr>
          <p:nvPr/>
        </p:nvGrpSpPr>
        <p:grpSpPr bwMode="auto">
          <a:xfrm rot="9802911">
            <a:off x="7011988" y="4973638"/>
            <a:ext cx="303212" cy="466725"/>
            <a:chOff x="4733" y="799"/>
            <a:chExt cx="388" cy="353"/>
          </a:xfrm>
        </p:grpSpPr>
        <p:sp>
          <p:nvSpPr>
            <p:cNvPr id="3321" name="Freeform 12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2" name="Freeform 12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3" name="Freeform 13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31"/>
          <p:cNvGrpSpPr>
            <a:grpSpLocks/>
          </p:cNvGrpSpPr>
          <p:nvPr/>
        </p:nvGrpSpPr>
        <p:grpSpPr bwMode="auto">
          <a:xfrm rot="9566200">
            <a:off x="8921750" y="4876800"/>
            <a:ext cx="444500" cy="373063"/>
            <a:chOff x="4733" y="799"/>
            <a:chExt cx="388" cy="353"/>
          </a:xfrm>
        </p:grpSpPr>
        <p:sp>
          <p:nvSpPr>
            <p:cNvPr id="3318" name="Freeform 13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9" name="Freeform 13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0" name="Freeform 13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135"/>
          <p:cNvGrpSpPr>
            <a:grpSpLocks/>
          </p:cNvGrpSpPr>
          <p:nvPr/>
        </p:nvGrpSpPr>
        <p:grpSpPr bwMode="auto">
          <a:xfrm rot="9802911">
            <a:off x="7696200" y="6096000"/>
            <a:ext cx="303213" cy="466725"/>
            <a:chOff x="4733" y="799"/>
            <a:chExt cx="388" cy="353"/>
          </a:xfrm>
        </p:grpSpPr>
        <p:sp>
          <p:nvSpPr>
            <p:cNvPr id="3315" name="Freeform 13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6" name="Freeform 13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7" name="Freeform 13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139"/>
          <p:cNvGrpSpPr>
            <a:grpSpLocks/>
          </p:cNvGrpSpPr>
          <p:nvPr/>
        </p:nvGrpSpPr>
        <p:grpSpPr bwMode="auto">
          <a:xfrm rot="9802911">
            <a:off x="7708900" y="5705475"/>
            <a:ext cx="303213" cy="466725"/>
            <a:chOff x="4733" y="799"/>
            <a:chExt cx="388" cy="353"/>
          </a:xfrm>
        </p:grpSpPr>
        <p:sp>
          <p:nvSpPr>
            <p:cNvPr id="3312" name="Freeform 14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3" name="Freeform 14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4" name="Freeform 14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143"/>
          <p:cNvGrpSpPr>
            <a:grpSpLocks/>
          </p:cNvGrpSpPr>
          <p:nvPr/>
        </p:nvGrpSpPr>
        <p:grpSpPr bwMode="auto">
          <a:xfrm rot="9566200">
            <a:off x="9144000" y="2133600"/>
            <a:ext cx="130175" cy="533400"/>
            <a:chOff x="4733" y="799"/>
            <a:chExt cx="388" cy="353"/>
          </a:xfrm>
        </p:grpSpPr>
        <p:sp>
          <p:nvSpPr>
            <p:cNvPr id="3309" name="Freeform 14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0" name="Freeform 14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1" name="Freeform 14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147"/>
          <p:cNvGrpSpPr>
            <a:grpSpLocks/>
          </p:cNvGrpSpPr>
          <p:nvPr/>
        </p:nvGrpSpPr>
        <p:grpSpPr bwMode="auto">
          <a:xfrm rot="9802911">
            <a:off x="7848600" y="6248400"/>
            <a:ext cx="303213" cy="466725"/>
            <a:chOff x="4733" y="799"/>
            <a:chExt cx="388" cy="353"/>
          </a:xfrm>
        </p:grpSpPr>
        <p:sp>
          <p:nvSpPr>
            <p:cNvPr id="3306" name="Freeform 14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7" name="Freeform 14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8" name="Freeform 15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151"/>
          <p:cNvGrpSpPr>
            <a:grpSpLocks/>
          </p:cNvGrpSpPr>
          <p:nvPr/>
        </p:nvGrpSpPr>
        <p:grpSpPr bwMode="auto">
          <a:xfrm rot="9802911">
            <a:off x="7620000" y="4572000"/>
            <a:ext cx="303213" cy="466725"/>
            <a:chOff x="4733" y="799"/>
            <a:chExt cx="388" cy="353"/>
          </a:xfrm>
        </p:grpSpPr>
        <p:sp>
          <p:nvSpPr>
            <p:cNvPr id="3303" name="Freeform 15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4" name="Freeform 15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5" name="Freeform 15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2" name="Group 155"/>
          <p:cNvGrpSpPr>
            <a:grpSpLocks/>
          </p:cNvGrpSpPr>
          <p:nvPr/>
        </p:nvGrpSpPr>
        <p:grpSpPr bwMode="auto">
          <a:xfrm rot="9566200">
            <a:off x="8002588" y="5876925"/>
            <a:ext cx="444500" cy="373063"/>
            <a:chOff x="4733" y="799"/>
            <a:chExt cx="388" cy="353"/>
          </a:xfrm>
        </p:grpSpPr>
        <p:sp>
          <p:nvSpPr>
            <p:cNvPr id="3300" name="Freeform 15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1" name="Freeform 15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2" name="Freeform 15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" name="Group 159"/>
          <p:cNvGrpSpPr>
            <a:grpSpLocks/>
          </p:cNvGrpSpPr>
          <p:nvPr/>
        </p:nvGrpSpPr>
        <p:grpSpPr bwMode="auto">
          <a:xfrm rot="9802911">
            <a:off x="8218488" y="5953125"/>
            <a:ext cx="303212" cy="466725"/>
            <a:chOff x="4733" y="799"/>
            <a:chExt cx="388" cy="353"/>
          </a:xfrm>
        </p:grpSpPr>
        <p:sp>
          <p:nvSpPr>
            <p:cNvPr id="3297" name="Freeform 16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8" name="Freeform 16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9" name="Freeform 16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4" name="Group 163"/>
          <p:cNvGrpSpPr>
            <a:grpSpLocks/>
          </p:cNvGrpSpPr>
          <p:nvPr/>
        </p:nvGrpSpPr>
        <p:grpSpPr bwMode="auto">
          <a:xfrm rot="9802911">
            <a:off x="8453438" y="5529263"/>
            <a:ext cx="76200" cy="466725"/>
            <a:chOff x="4733" y="799"/>
            <a:chExt cx="388" cy="353"/>
          </a:xfrm>
        </p:grpSpPr>
        <p:sp>
          <p:nvSpPr>
            <p:cNvPr id="3294" name="Freeform 16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5" name="Freeform 16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6" name="Freeform 16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8" name="Group 167"/>
          <p:cNvGrpSpPr>
            <a:grpSpLocks/>
          </p:cNvGrpSpPr>
          <p:nvPr/>
        </p:nvGrpSpPr>
        <p:grpSpPr bwMode="auto">
          <a:xfrm rot="9566200">
            <a:off x="8699500" y="4419600"/>
            <a:ext cx="444500" cy="373063"/>
            <a:chOff x="4733" y="799"/>
            <a:chExt cx="388" cy="353"/>
          </a:xfrm>
        </p:grpSpPr>
        <p:sp>
          <p:nvSpPr>
            <p:cNvPr id="3291" name="Freeform 16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2" name="Freeform 16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3" name="Freeform 17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9" name="Group 171"/>
          <p:cNvGrpSpPr>
            <a:grpSpLocks/>
          </p:cNvGrpSpPr>
          <p:nvPr/>
        </p:nvGrpSpPr>
        <p:grpSpPr bwMode="auto">
          <a:xfrm rot="9802911">
            <a:off x="9144000" y="1600200"/>
            <a:ext cx="303213" cy="466725"/>
            <a:chOff x="4733" y="799"/>
            <a:chExt cx="388" cy="353"/>
          </a:xfrm>
        </p:grpSpPr>
        <p:sp>
          <p:nvSpPr>
            <p:cNvPr id="3288" name="Freeform 17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9" name="Freeform 17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0" name="Freeform 17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0" name="Group 175"/>
          <p:cNvGrpSpPr>
            <a:grpSpLocks/>
          </p:cNvGrpSpPr>
          <p:nvPr/>
        </p:nvGrpSpPr>
        <p:grpSpPr bwMode="auto">
          <a:xfrm rot="9802911">
            <a:off x="7861300" y="5105400"/>
            <a:ext cx="303213" cy="466725"/>
            <a:chOff x="4733" y="799"/>
            <a:chExt cx="388" cy="353"/>
          </a:xfrm>
        </p:grpSpPr>
        <p:sp>
          <p:nvSpPr>
            <p:cNvPr id="3285" name="Freeform 17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6" name="Freeform 17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7" name="Freeform 17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1" name="Group 179"/>
          <p:cNvGrpSpPr>
            <a:grpSpLocks/>
          </p:cNvGrpSpPr>
          <p:nvPr/>
        </p:nvGrpSpPr>
        <p:grpSpPr bwMode="auto">
          <a:xfrm rot="9566200">
            <a:off x="7327900" y="3733800"/>
            <a:ext cx="444500" cy="373063"/>
            <a:chOff x="4733" y="799"/>
            <a:chExt cx="388" cy="353"/>
          </a:xfrm>
        </p:grpSpPr>
        <p:sp>
          <p:nvSpPr>
            <p:cNvPr id="3282" name="Freeform 18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3" name="Freeform 18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4" name="Freeform 18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2" name="Group 183"/>
          <p:cNvGrpSpPr>
            <a:grpSpLocks/>
          </p:cNvGrpSpPr>
          <p:nvPr/>
        </p:nvGrpSpPr>
        <p:grpSpPr bwMode="auto">
          <a:xfrm rot="9802911">
            <a:off x="7543800" y="3810000"/>
            <a:ext cx="303213" cy="466725"/>
            <a:chOff x="4733" y="799"/>
            <a:chExt cx="388" cy="353"/>
          </a:xfrm>
        </p:grpSpPr>
        <p:sp>
          <p:nvSpPr>
            <p:cNvPr id="3279" name="Freeform 18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" name="Freeform 18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1" name="Freeform 18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3" name="Group 187"/>
          <p:cNvGrpSpPr>
            <a:grpSpLocks/>
          </p:cNvGrpSpPr>
          <p:nvPr/>
        </p:nvGrpSpPr>
        <p:grpSpPr bwMode="auto">
          <a:xfrm rot="9802911">
            <a:off x="7556500" y="3419475"/>
            <a:ext cx="303213" cy="466725"/>
            <a:chOff x="4733" y="799"/>
            <a:chExt cx="388" cy="353"/>
          </a:xfrm>
        </p:grpSpPr>
        <p:sp>
          <p:nvSpPr>
            <p:cNvPr id="3276" name="Freeform 18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7" name="Freeform 18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" name="Freeform 19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4" name="Group 191"/>
          <p:cNvGrpSpPr>
            <a:grpSpLocks/>
          </p:cNvGrpSpPr>
          <p:nvPr/>
        </p:nvGrpSpPr>
        <p:grpSpPr bwMode="auto">
          <a:xfrm rot="9566200">
            <a:off x="7239000" y="4572000"/>
            <a:ext cx="444500" cy="373063"/>
            <a:chOff x="4733" y="799"/>
            <a:chExt cx="388" cy="353"/>
          </a:xfrm>
        </p:grpSpPr>
        <p:sp>
          <p:nvSpPr>
            <p:cNvPr id="3273" name="Freeform 19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4" name="Freeform 19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5" name="Freeform 19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5" name="Group 195"/>
          <p:cNvGrpSpPr>
            <a:grpSpLocks/>
          </p:cNvGrpSpPr>
          <p:nvPr/>
        </p:nvGrpSpPr>
        <p:grpSpPr bwMode="auto">
          <a:xfrm rot="9802911">
            <a:off x="7162800" y="4038600"/>
            <a:ext cx="303213" cy="466725"/>
            <a:chOff x="4733" y="799"/>
            <a:chExt cx="388" cy="353"/>
          </a:xfrm>
        </p:grpSpPr>
        <p:sp>
          <p:nvSpPr>
            <p:cNvPr id="3270" name="Freeform 19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1" name="Freeform 19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2" name="Freeform 19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6" name="Group 199"/>
          <p:cNvGrpSpPr>
            <a:grpSpLocks/>
          </p:cNvGrpSpPr>
          <p:nvPr/>
        </p:nvGrpSpPr>
        <p:grpSpPr bwMode="auto">
          <a:xfrm rot="9802911">
            <a:off x="7708900" y="3571875"/>
            <a:ext cx="303213" cy="466725"/>
            <a:chOff x="4733" y="799"/>
            <a:chExt cx="388" cy="353"/>
          </a:xfrm>
        </p:grpSpPr>
        <p:sp>
          <p:nvSpPr>
            <p:cNvPr id="3267" name="Freeform 20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8" name="Freeform 20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9" name="Freeform 20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7" name="Group 203"/>
          <p:cNvGrpSpPr>
            <a:grpSpLocks/>
          </p:cNvGrpSpPr>
          <p:nvPr/>
        </p:nvGrpSpPr>
        <p:grpSpPr bwMode="auto">
          <a:xfrm rot="9566200">
            <a:off x="8699500" y="3038475"/>
            <a:ext cx="444500" cy="373063"/>
            <a:chOff x="4733" y="799"/>
            <a:chExt cx="388" cy="353"/>
          </a:xfrm>
        </p:grpSpPr>
        <p:sp>
          <p:nvSpPr>
            <p:cNvPr id="3264" name="Freeform 20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5" name="Freeform 20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6" name="Freeform 20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8" name="Group 207"/>
          <p:cNvGrpSpPr>
            <a:grpSpLocks/>
          </p:cNvGrpSpPr>
          <p:nvPr/>
        </p:nvGrpSpPr>
        <p:grpSpPr bwMode="auto">
          <a:xfrm rot="9802911">
            <a:off x="7848600" y="4114800"/>
            <a:ext cx="303213" cy="466725"/>
            <a:chOff x="4733" y="799"/>
            <a:chExt cx="388" cy="353"/>
          </a:xfrm>
        </p:grpSpPr>
        <p:sp>
          <p:nvSpPr>
            <p:cNvPr id="3261" name="Freeform 20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2" name="Freeform 20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3" name="Freeform 21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9" name="Group 211"/>
          <p:cNvGrpSpPr>
            <a:grpSpLocks/>
          </p:cNvGrpSpPr>
          <p:nvPr/>
        </p:nvGrpSpPr>
        <p:grpSpPr bwMode="auto">
          <a:xfrm rot="9802911">
            <a:off x="7861300" y="3724275"/>
            <a:ext cx="303213" cy="466725"/>
            <a:chOff x="4733" y="799"/>
            <a:chExt cx="388" cy="353"/>
          </a:xfrm>
        </p:grpSpPr>
        <p:sp>
          <p:nvSpPr>
            <p:cNvPr id="3258" name="Freeform 2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9" name="Freeform 2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0" name="Freeform 2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0" name="Group 215"/>
          <p:cNvGrpSpPr>
            <a:grpSpLocks/>
          </p:cNvGrpSpPr>
          <p:nvPr/>
        </p:nvGrpSpPr>
        <p:grpSpPr bwMode="auto">
          <a:xfrm rot="9566200">
            <a:off x="7785100" y="4038600"/>
            <a:ext cx="444500" cy="373063"/>
            <a:chOff x="4733" y="799"/>
            <a:chExt cx="388" cy="353"/>
          </a:xfrm>
        </p:grpSpPr>
        <p:sp>
          <p:nvSpPr>
            <p:cNvPr id="3255" name="Freeform 21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6" name="Freeform 21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7" name="Freeform 21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1" name="Group 219"/>
          <p:cNvGrpSpPr>
            <a:grpSpLocks/>
          </p:cNvGrpSpPr>
          <p:nvPr/>
        </p:nvGrpSpPr>
        <p:grpSpPr bwMode="auto">
          <a:xfrm rot="9802911">
            <a:off x="8001000" y="4267200"/>
            <a:ext cx="303213" cy="466725"/>
            <a:chOff x="4733" y="799"/>
            <a:chExt cx="388" cy="353"/>
          </a:xfrm>
        </p:grpSpPr>
        <p:sp>
          <p:nvSpPr>
            <p:cNvPr id="3252" name="Freeform 22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3" name="Freeform 22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4" name="Freeform 22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2" name="Group 223"/>
          <p:cNvGrpSpPr>
            <a:grpSpLocks/>
          </p:cNvGrpSpPr>
          <p:nvPr/>
        </p:nvGrpSpPr>
        <p:grpSpPr bwMode="auto">
          <a:xfrm rot="9802911">
            <a:off x="8840788" y="3886200"/>
            <a:ext cx="303212" cy="466725"/>
            <a:chOff x="4733" y="799"/>
            <a:chExt cx="388" cy="353"/>
          </a:xfrm>
        </p:grpSpPr>
        <p:sp>
          <p:nvSpPr>
            <p:cNvPr id="3249" name="Freeform 22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0" name="Freeform 22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1" name="Freeform 22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4" name="Group 227"/>
          <p:cNvGrpSpPr>
            <a:grpSpLocks/>
          </p:cNvGrpSpPr>
          <p:nvPr/>
        </p:nvGrpSpPr>
        <p:grpSpPr bwMode="auto">
          <a:xfrm rot="9566200">
            <a:off x="8921750" y="3429000"/>
            <a:ext cx="444500" cy="373063"/>
            <a:chOff x="4733" y="799"/>
            <a:chExt cx="388" cy="353"/>
          </a:xfrm>
        </p:grpSpPr>
        <p:sp>
          <p:nvSpPr>
            <p:cNvPr id="3246" name="Freeform 22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7" name="Freeform 22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8" name="Freeform 23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5" name="Group 231"/>
          <p:cNvGrpSpPr>
            <a:grpSpLocks/>
          </p:cNvGrpSpPr>
          <p:nvPr/>
        </p:nvGrpSpPr>
        <p:grpSpPr bwMode="auto">
          <a:xfrm rot="9802911">
            <a:off x="8370888" y="3971925"/>
            <a:ext cx="303212" cy="466725"/>
            <a:chOff x="4733" y="799"/>
            <a:chExt cx="388" cy="353"/>
          </a:xfrm>
        </p:grpSpPr>
        <p:sp>
          <p:nvSpPr>
            <p:cNvPr id="3243" name="Freeform 23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4" name="Freeform 23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5" name="Freeform 23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6" name="Group 235"/>
          <p:cNvGrpSpPr>
            <a:grpSpLocks/>
          </p:cNvGrpSpPr>
          <p:nvPr/>
        </p:nvGrpSpPr>
        <p:grpSpPr bwMode="auto">
          <a:xfrm rot="9802911">
            <a:off x="8383588" y="3581400"/>
            <a:ext cx="303212" cy="466725"/>
            <a:chOff x="4733" y="799"/>
            <a:chExt cx="388" cy="353"/>
          </a:xfrm>
        </p:grpSpPr>
        <p:sp>
          <p:nvSpPr>
            <p:cNvPr id="3240" name="Freeform 23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1" name="Freeform 23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2" name="Freeform 23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7" name="Group 239"/>
          <p:cNvGrpSpPr>
            <a:grpSpLocks/>
          </p:cNvGrpSpPr>
          <p:nvPr/>
        </p:nvGrpSpPr>
        <p:grpSpPr bwMode="auto">
          <a:xfrm rot="9566200">
            <a:off x="7785100" y="3438525"/>
            <a:ext cx="444500" cy="373063"/>
            <a:chOff x="4733" y="799"/>
            <a:chExt cx="388" cy="353"/>
          </a:xfrm>
        </p:grpSpPr>
        <p:sp>
          <p:nvSpPr>
            <p:cNvPr id="3237" name="Freeform 24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8" name="Freeform 24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9" name="Freeform 24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8" name="Group 243"/>
          <p:cNvGrpSpPr>
            <a:grpSpLocks/>
          </p:cNvGrpSpPr>
          <p:nvPr/>
        </p:nvGrpSpPr>
        <p:grpSpPr bwMode="auto">
          <a:xfrm rot="9802911">
            <a:off x="8001000" y="3514725"/>
            <a:ext cx="303213" cy="466725"/>
            <a:chOff x="4733" y="799"/>
            <a:chExt cx="388" cy="353"/>
          </a:xfrm>
        </p:grpSpPr>
        <p:sp>
          <p:nvSpPr>
            <p:cNvPr id="3234" name="Freeform 24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5" name="Freeform 24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6" name="Freeform 24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9" name="Group 247"/>
          <p:cNvGrpSpPr>
            <a:grpSpLocks/>
          </p:cNvGrpSpPr>
          <p:nvPr/>
        </p:nvGrpSpPr>
        <p:grpSpPr bwMode="auto">
          <a:xfrm rot="9802911">
            <a:off x="8013700" y="3124200"/>
            <a:ext cx="303213" cy="466725"/>
            <a:chOff x="4733" y="799"/>
            <a:chExt cx="388" cy="353"/>
          </a:xfrm>
        </p:grpSpPr>
        <p:sp>
          <p:nvSpPr>
            <p:cNvPr id="3231" name="Freeform 24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2" name="Freeform 24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3" name="Freeform 25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00" name="Group 251"/>
          <p:cNvGrpSpPr>
            <a:grpSpLocks/>
          </p:cNvGrpSpPr>
          <p:nvPr/>
        </p:nvGrpSpPr>
        <p:grpSpPr bwMode="auto">
          <a:xfrm rot="9566200">
            <a:off x="8089900" y="5476875"/>
            <a:ext cx="444500" cy="373063"/>
            <a:chOff x="4733" y="799"/>
            <a:chExt cx="388" cy="353"/>
          </a:xfrm>
        </p:grpSpPr>
        <p:sp>
          <p:nvSpPr>
            <p:cNvPr id="3228" name="Freeform 25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9" name="Freeform 25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0" name="Freeform 25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01" name="Group 255"/>
          <p:cNvGrpSpPr>
            <a:grpSpLocks/>
          </p:cNvGrpSpPr>
          <p:nvPr/>
        </p:nvGrpSpPr>
        <p:grpSpPr bwMode="auto">
          <a:xfrm rot="9802911">
            <a:off x="8991600" y="2514600"/>
            <a:ext cx="303213" cy="466725"/>
            <a:chOff x="4733" y="799"/>
            <a:chExt cx="388" cy="353"/>
          </a:xfrm>
        </p:grpSpPr>
        <p:sp>
          <p:nvSpPr>
            <p:cNvPr id="3225" name="Freeform 25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6" name="Freeform 25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7" name="Freeform 25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02" name="Group 259"/>
          <p:cNvGrpSpPr>
            <a:grpSpLocks/>
          </p:cNvGrpSpPr>
          <p:nvPr/>
        </p:nvGrpSpPr>
        <p:grpSpPr bwMode="auto">
          <a:xfrm rot="9802911">
            <a:off x="8318500" y="5162550"/>
            <a:ext cx="303213" cy="466725"/>
            <a:chOff x="4733" y="799"/>
            <a:chExt cx="388" cy="353"/>
          </a:xfrm>
        </p:grpSpPr>
        <p:sp>
          <p:nvSpPr>
            <p:cNvPr id="3222" name="Freeform 26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3" name="Freeform 26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4" name="Freeform 26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03" name="Group 263"/>
          <p:cNvGrpSpPr>
            <a:grpSpLocks/>
          </p:cNvGrpSpPr>
          <p:nvPr/>
        </p:nvGrpSpPr>
        <p:grpSpPr bwMode="auto">
          <a:xfrm rot="9566200">
            <a:off x="7391400" y="4267200"/>
            <a:ext cx="444500" cy="373063"/>
            <a:chOff x="4733" y="799"/>
            <a:chExt cx="388" cy="353"/>
          </a:xfrm>
        </p:grpSpPr>
        <p:sp>
          <p:nvSpPr>
            <p:cNvPr id="3219" name="Freeform 26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0" name="Freeform 26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1" name="Freeform 26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68" name="Group 267"/>
          <p:cNvGrpSpPr>
            <a:grpSpLocks/>
          </p:cNvGrpSpPr>
          <p:nvPr/>
        </p:nvGrpSpPr>
        <p:grpSpPr bwMode="auto">
          <a:xfrm rot="9802911">
            <a:off x="7239000" y="6019800"/>
            <a:ext cx="303213" cy="466725"/>
            <a:chOff x="4733" y="799"/>
            <a:chExt cx="388" cy="353"/>
          </a:xfrm>
        </p:grpSpPr>
        <p:sp>
          <p:nvSpPr>
            <p:cNvPr id="3216" name="Freeform 26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7" name="Freeform 26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8" name="Freeform 27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69" name="Group 271"/>
          <p:cNvGrpSpPr>
            <a:grpSpLocks/>
          </p:cNvGrpSpPr>
          <p:nvPr/>
        </p:nvGrpSpPr>
        <p:grpSpPr bwMode="auto">
          <a:xfrm rot="9802911">
            <a:off x="8470900" y="5314950"/>
            <a:ext cx="303213" cy="466725"/>
            <a:chOff x="4733" y="799"/>
            <a:chExt cx="388" cy="353"/>
          </a:xfrm>
        </p:grpSpPr>
        <p:sp>
          <p:nvSpPr>
            <p:cNvPr id="3213" name="Freeform 27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4" name="Freeform 27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5" name="Freeform 27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0" name="Group 275"/>
          <p:cNvGrpSpPr>
            <a:grpSpLocks/>
          </p:cNvGrpSpPr>
          <p:nvPr/>
        </p:nvGrpSpPr>
        <p:grpSpPr bwMode="auto">
          <a:xfrm rot="9566200">
            <a:off x="7924800" y="4800600"/>
            <a:ext cx="444500" cy="373063"/>
            <a:chOff x="4733" y="799"/>
            <a:chExt cx="388" cy="353"/>
          </a:xfrm>
        </p:grpSpPr>
        <p:sp>
          <p:nvSpPr>
            <p:cNvPr id="3210" name="Freeform 27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1" name="Freeform 27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2" name="Freeform 27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1" name="Group 279"/>
          <p:cNvGrpSpPr>
            <a:grpSpLocks/>
          </p:cNvGrpSpPr>
          <p:nvPr/>
        </p:nvGrpSpPr>
        <p:grpSpPr bwMode="auto">
          <a:xfrm rot="9802911">
            <a:off x="8610600" y="5857875"/>
            <a:ext cx="303213" cy="466725"/>
            <a:chOff x="4733" y="799"/>
            <a:chExt cx="388" cy="353"/>
          </a:xfrm>
        </p:grpSpPr>
        <p:sp>
          <p:nvSpPr>
            <p:cNvPr id="3207" name="Freeform 28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8" name="Freeform 28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9" name="Freeform 28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2" name="Group 283"/>
          <p:cNvGrpSpPr>
            <a:grpSpLocks/>
          </p:cNvGrpSpPr>
          <p:nvPr/>
        </p:nvGrpSpPr>
        <p:grpSpPr bwMode="auto">
          <a:xfrm rot="9802911">
            <a:off x="8458200" y="2514600"/>
            <a:ext cx="303213" cy="466725"/>
            <a:chOff x="4733" y="799"/>
            <a:chExt cx="388" cy="353"/>
          </a:xfrm>
        </p:grpSpPr>
        <p:sp>
          <p:nvSpPr>
            <p:cNvPr id="3204" name="Freeform 28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5" name="Freeform 28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6" name="Freeform 28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3" name="Group 287"/>
          <p:cNvGrpSpPr>
            <a:grpSpLocks/>
          </p:cNvGrpSpPr>
          <p:nvPr/>
        </p:nvGrpSpPr>
        <p:grpSpPr bwMode="auto">
          <a:xfrm rot="9566200">
            <a:off x="7924800" y="2590800"/>
            <a:ext cx="444500" cy="373063"/>
            <a:chOff x="4733" y="799"/>
            <a:chExt cx="388" cy="353"/>
          </a:xfrm>
        </p:grpSpPr>
        <p:sp>
          <p:nvSpPr>
            <p:cNvPr id="3201" name="Freeform 28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2" name="Freeform 28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3" name="Freeform 29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4" name="Group 291"/>
          <p:cNvGrpSpPr>
            <a:grpSpLocks/>
          </p:cNvGrpSpPr>
          <p:nvPr/>
        </p:nvGrpSpPr>
        <p:grpSpPr bwMode="auto">
          <a:xfrm rot="9802911">
            <a:off x="8763000" y="6010275"/>
            <a:ext cx="303213" cy="466725"/>
            <a:chOff x="4733" y="799"/>
            <a:chExt cx="388" cy="353"/>
          </a:xfrm>
        </p:grpSpPr>
        <p:sp>
          <p:nvSpPr>
            <p:cNvPr id="3198" name="Freeform 29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9" name="Freeform 29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0" name="Freeform 29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5" name="Group 295"/>
          <p:cNvGrpSpPr>
            <a:grpSpLocks/>
          </p:cNvGrpSpPr>
          <p:nvPr/>
        </p:nvGrpSpPr>
        <p:grpSpPr bwMode="auto">
          <a:xfrm rot="9802911">
            <a:off x="8775700" y="5476875"/>
            <a:ext cx="303213" cy="466725"/>
            <a:chOff x="4733" y="799"/>
            <a:chExt cx="388" cy="353"/>
          </a:xfrm>
        </p:grpSpPr>
        <p:sp>
          <p:nvSpPr>
            <p:cNvPr id="3195" name="Freeform 29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6" name="Freeform 29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7" name="Freeform 29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6" name="Group 299"/>
          <p:cNvGrpSpPr>
            <a:grpSpLocks/>
          </p:cNvGrpSpPr>
          <p:nvPr/>
        </p:nvGrpSpPr>
        <p:grpSpPr bwMode="auto">
          <a:xfrm rot="9566200">
            <a:off x="8916988" y="5638800"/>
            <a:ext cx="444500" cy="373063"/>
            <a:chOff x="4733" y="799"/>
            <a:chExt cx="388" cy="353"/>
          </a:xfrm>
        </p:grpSpPr>
        <p:sp>
          <p:nvSpPr>
            <p:cNvPr id="3192" name="Freeform 30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3" name="Freeform 30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4" name="Freeform 30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68" name="Group 303"/>
          <p:cNvGrpSpPr>
            <a:grpSpLocks/>
          </p:cNvGrpSpPr>
          <p:nvPr/>
        </p:nvGrpSpPr>
        <p:grpSpPr bwMode="auto">
          <a:xfrm rot="9802911">
            <a:off x="9132888" y="5715000"/>
            <a:ext cx="303212" cy="466725"/>
            <a:chOff x="4733" y="799"/>
            <a:chExt cx="388" cy="353"/>
          </a:xfrm>
        </p:grpSpPr>
        <p:sp>
          <p:nvSpPr>
            <p:cNvPr id="3189" name="Freeform 30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0" name="Freeform 30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1" name="Freeform 30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69" name="Group 307"/>
          <p:cNvGrpSpPr>
            <a:grpSpLocks/>
          </p:cNvGrpSpPr>
          <p:nvPr/>
        </p:nvGrpSpPr>
        <p:grpSpPr bwMode="auto">
          <a:xfrm rot="9802911">
            <a:off x="9145588" y="5324475"/>
            <a:ext cx="303212" cy="466725"/>
            <a:chOff x="4733" y="799"/>
            <a:chExt cx="388" cy="353"/>
          </a:xfrm>
        </p:grpSpPr>
        <p:sp>
          <p:nvSpPr>
            <p:cNvPr id="3186" name="Freeform 30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" name="Freeform 30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" name="Freeform 31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70" name="Group 311"/>
          <p:cNvGrpSpPr>
            <a:grpSpLocks/>
          </p:cNvGrpSpPr>
          <p:nvPr/>
        </p:nvGrpSpPr>
        <p:grpSpPr bwMode="auto">
          <a:xfrm rot="9566200">
            <a:off x="8547100" y="5181600"/>
            <a:ext cx="444500" cy="373063"/>
            <a:chOff x="4733" y="799"/>
            <a:chExt cx="388" cy="353"/>
          </a:xfrm>
        </p:grpSpPr>
        <p:sp>
          <p:nvSpPr>
            <p:cNvPr id="3183" name="Freeform 3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" name="Freeform 3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" name="Freeform 3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71" name="Group 315"/>
          <p:cNvGrpSpPr>
            <a:grpSpLocks/>
          </p:cNvGrpSpPr>
          <p:nvPr/>
        </p:nvGrpSpPr>
        <p:grpSpPr bwMode="auto">
          <a:xfrm rot="9802911">
            <a:off x="8763000" y="5257800"/>
            <a:ext cx="303213" cy="466725"/>
            <a:chOff x="4733" y="799"/>
            <a:chExt cx="388" cy="353"/>
          </a:xfrm>
        </p:grpSpPr>
        <p:sp>
          <p:nvSpPr>
            <p:cNvPr id="3180" name="Freeform 31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" name="Freeform 31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" name="Freeform 31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72" name="Group 319"/>
          <p:cNvGrpSpPr>
            <a:grpSpLocks/>
          </p:cNvGrpSpPr>
          <p:nvPr/>
        </p:nvGrpSpPr>
        <p:grpSpPr bwMode="auto">
          <a:xfrm rot="9802911">
            <a:off x="8775700" y="4867275"/>
            <a:ext cx="303213" cy="466725"/>
            <a:chOff x="4733" y="799"/>
            <a:chExt cx="388" cy="353"/>
          </a:xfrm>
        </p:grpSpPr>
        <p:sp>
          <p:nvSpPr>
            <p:cNvPr id="3177" name="Freeform 32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" name="Freeform 32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" name="Freeform 32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8697" name="Picture 329" descr="sbwatchdo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92275" y="1506538"/>
            <a:ext cx="11207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698" name="Oval 330"/>
          <p:cNvSpPr>
            <a:spLocks noChangeArrowheads="1"/>
          </p:cNvSpPr>
          <p:nvPr/>
        </p:nvSpPr>
        <p:spPr bwMode="auto">
          <a:xfrm>
            <a:off x="1957388" y="1933575"/>
            <a:ext cx="554037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58699" name="Oval 331"/>
          <p:cNvSpPr>
            <a:spLocks noChangeArrowheads="1"/>
          </p:cNvSpPr>
          <p:nvPr/>
        </p:nvSpPr>
        <p:spPr bwMode="auto">
          <a:xfrm>
            <a:off x="1952625" y="1914525"/>
            <a:ext cx="554038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8700" name="Oval 332"/>
          <p:cNvSpPr>
            <a:spLocks noChangeArrowheads="1"/>
          </p:cNvSpPr>
          <p:nvPr/>
        </p:nvSpPr>
        <p:spPr bwMode="auto">
          <a:xfrm>
            <a:off x="1962150" y="1909763"/>
            <a:ext cx="554038" cy="538162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8701" name="Oval 333"/>
          <p:cNvSpPr>
            <a:spLocks noChangeArrowheads="1"/>
          </p:cNvSpPr>
          <p:nvPr/>
        </p:nvSpPr>
        <p:spPr bwMode="auto">
          <a:xfrm>
            <a:off x="1976438" y="1933575"/>
            <a:ext cx="528637" cy="52863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8702" name="Oval 334"/>
          <p:cNvSpPr>
            <a:spLocks noChangeArrowheads="1"/>
          </p:cNvSpPr>
          <p:nvPr/>
        </p:nvSpPr>
        <p:spPr bwMode="auto">
          <a:xfrm>
            <a:off x="1962150" y="1905000"/>
            <a:ext cx="554038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8703" name="Oval 335"/>
          <p:cNvSpPr>
            <a:spLocks noChangeArrowheads="1"/>
          </p:cNvSpPr>
          <p:nvPr/>
        </p:nvSpPr>
        <p:spPr bwMode="auto">
          <a:xfrm>
            <a:off x="1985963" y="1905000"/>
            <a:ext cx="528637" cy="53181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90733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8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83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8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6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4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0901 L 0.15295 -0.058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5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95 -0.05827 L 0.32795 -0.1248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8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6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95 -0.12486 L 0.50764 -0.1824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7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64 -0.18247 L 0.66598 -0.2601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390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10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69942E-6 L -0.1158 0.0034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8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ntr" presetSubtype="16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1000"/>
                                        <p:tgtEl>
                                          <p:spTgt spid="58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35" presetID="4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58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39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58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58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147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58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587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93"/>
                  </p:tgtEl>
                </p:cond>
              </p:nextCondLst>
            </p:seq>
          </p:childTnLst>
        </p:cTn>
      </p:par>
    </p:tnLst>
    <p:bldLst>
      <p:bldP spid="58381" grpId="0"/>
      <p:bldP spid="58381" grpId="1"/>
      <p:bldP spid="58382" grpId="0"/>
      <p:bldP spid="58382" grpId="1"/>
      <p:bldP spid="58383" grpId="0"/>
      <p:bldP spid="58383" grpId="1"/>
      <p:bldP spid="58384" grpId="0"/>
      <p:bldP spid="58386" grpId="0"/>
      <p:bldP spid="58386" grpId="1"/>
      <p:bldP spid="58387" grpId="0"/>
      <p:bldP spid="58388" grpId="0"/>
      <p:bldP spid="58389" grpId="0"/>
      <p:bldP spid="58390" grpId="0"/>
      <p:bldP spid="58392" grpId="0" animBg="1"/>
      <p:bldP spid="58395" grpId="0" build="p"/>
      <p:bldP spid="58396" grpId="0" animBg="1"/>
      <p:bldP spid="58699" grpId="0" animBg="1"/>
      <p:bldP spid="58700" grpId="0" animBg="1"/>
      <p:bldP spid="58701" grpId="0" animBg="1"/>
      <p:bldP spid="58702" grpId="0" animBg="1"/>
      <p:bldP spid="58703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160</Words>
  <Application>Microsoft Office PowerPoint</Application>
  <PresentationFormat>On-screen Show (4:3)</PresentationFormat>
  <Paragraphs>57</Paragraphs>
  <Slides>10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4: 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phạm dư</dc:creator>
  <cp:lastModifiedBy>phạm dư</cp:lastModifiedBy>
  <cp:revision>78</cp:revision>
  <dcterms:created xsi:type="dcterms:W3CDTF">2020-08-24T08:17:52Z</dcterms:created>
  <dcterms:modified xsi:type="dcterms:W3CDTF">2020-08-25T14:58:42Z</dcterms:modified>
</cp:coreProperties>
</file>