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CC00"/>
    <a:srgbClr val="990000"/>
    <a:srgbClr val="00CC00"/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42" autoAdjust="0"/>
    <p:restoredTop sz="94660"/>
  </p:normalViewPr>
  <p:slideViewPr>
    <p:cSldViewPr>
      <p:cViewPr varScale="1">
        <p:scale>
          <a:sx n="84" d="100"/>
          <a:sy n="84" d="100"/>
        </p:scale>
        <p:origin x="-906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10/03/2018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10/03/2018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28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10/03/2018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21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10/03/2018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4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10/03/2018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1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10/03/2018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79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10/03/2018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97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10/03/2018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00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10/03/2018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03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10/03/2018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69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10/03/2018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55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B1D44-6855-4F1D-B7AB-5050D5ED059D}" type="datetimeFigureOut">
              <a:rPr lang="en-US" smtClean="0"/>
              <a:t>10/03/2018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6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microsoft.com/office/2007/relationships/hdphoto" Target="../media/hdphoto6.wdp"/><Relationship Id="rId26" Type="http://schemas.microsoft.com/office/2007/relationships/hdphoto" Target="../media/hdphoto9.wdp"/><Relationship Id="rId3" Type="http://schemas.microsoft.com/office/2007/relationships/hdphoto" Target="../media/hdphoto1.wdp"/><Relationship Id="rId21" Type="http://schemas.openxmlformats.org/officeDocument/2006/relationships/slide" Target="slide3.xml"/><Relationship Id="rId7" Type="http://schemas.openxmlformats.org/officeDocument/2006/relationships/image" Target="../media/image3.png"/><Relationship Id="rId12" Type="http://schemas.microsoft.com/office/2007/relationships/hdphoto" Target="../media/hdphoto4.wdp"/><Relationship Id="rId17" Type="http://schemas.openxmlformats.org/officeDocument/2006/relationships/image" Target="../media/image10.png"/><Relationship Id="rId25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openxmlformats.org/officeDocument/2006/relationships/image" Target="../media/image9.png"/><Relationship Id="rId20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image" Target="../media/image6.png"/><Relationship Id="rId24" Type="http://schemas.openxmlformats.org/officeDocument/2006/relationships/slide" Target="slide2.xml"/><Relationship Id="rId5" Type="http://schemas.microsoft.com/office/2007/relationships/hdphoto" Target="../media/hdphoto2.wdp"/><Relationship Id="rId15" Type="http://schemas.microsoft.com/office/2007/relationships/hdphoto" Target="../media/hdphoto5.wdp"/><Relationship Id="rId23" Type="http://schemas.microsoft.com/office/2007/relationships/hdphoto" Target="../media/hdphoto8.wdp"/><Relationship Id="rId28" Type="http://schemas.microsoft.com/office/2007/relationships/hdphoto" Target="../media/hdphoto10.wdp"/><Relationship Id="rId10" Type="http://schemas.openxmlformats.org/officeDocument/2006/relationships/image" Target="../media/image5.png"/><Relationship Id="rId19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26" Type="http://schemas.microsoft.com/office/2007/relationships/hdphoto" Target="../media/hdphoto14.wdp"/><Relationship Id="rId3" Type="http://schemas.microsoft.com/office/2007/relationships/hdphoto" Target="../media/hdphoto1.wdp"/><Relationship Id="rId21" Type="http://schemas.microsoft.com/office/2007/relationships/hdphoto" Target="../media/hdphoto12.wdp"/><Relationship Id="rId7" Type="http://schemas.openxmlformats.org/officeDocument/2006/relationships/image" Target="../media/image16.png"/><Relationship Id="rId12" Type="http://schemas.microsoft.com/office/2007/relationships/hdphoto" Target="../media/hdphoto4.wdp"/><Relationship Id="rId17" Type="http://schemas.microsoft.com/office/2007/relationships/hdphoto" Target="../media/hdphoto6.wdp"/><Relationship Id="rId25" Type="http://schemas.openxmlformats.org/officeDocument/2006/relationships/image" Target="../media/image20.png"/><Relationship Id="rId2" Type="http://schemas.openxmlformats.org/officeDocument/2006/relationships/image" Target="../media/image1.jpeg"/><Relationship Id="rId16" Type="http://schemas.openxmlformats.org/officeDocument/2006/relationships/image" Target="../media/image10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image" Target="../media/image6.png"/><Relationship Id="rId24" Type="http://schemas.microsoft.com/office/2007/relationships/hdphoto" Target="../media/hdphoto13.wdp"/><Relationship Id="rId5" Type="http://schemas.microsoft.com/office/2007/relationships/hdphoto" Target="../media/hdphoto11.wdp"/><Relationship Id="rId15" Type="http://schemas.openxmlformats.org/officeDocument/2006/relationships/image" Target="../media/image3.png"/><Relationship Id="rId23" Type="http://schemas.openxmlformats.org/officeDocument/2006/relationships/image" Target="../media/image19.png"/><Relationship Id="rId10" Type="http://schemas.openxmlformats.org/officeDocument/2006/relationships/image" Target="../media/image17.png"/><Relationship Id="rId19" Type="http://schemas.microsoft.com/office/2007/relationships/hdphoto" Target="../media/hdphoto7.wdp"/><Relationship Id="rId4" Type="http://schemas.openxmlformats.org/officeDocument/2006/relationships/image" Target="../media/image15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openxmlformats.org/officeDocument/2006/relationships/slide" Target="slide1.xml"/><Relationship Id="rId27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5.xml"/><Relationship Id="rId18" Type="http://schemas.openxmlformats.org/officeDocument/2006/relationships/image" Target="../media/image6.png"/><Relationship Id="rId26" Type="http://schemas.microsoft.com/office/2007/relationships/hdphoto" Target="../media/hdphoto14.wdp"/><Relationship Id="rId3" Type="http://schemas.openxmlformats.org/officeDocument/2006/relationships/image" Target="../media/image2.png"/><Relationship Id="rId21" Type="http://schemas.openxmlformats.org/officeDocument/2006/relationships/image" Target="../media/image26.png"/><Relationship Id="rId7" Type="http://schemas.openxmlformats.org/officeDocument/2006/relationships/slide" Target="slide9.xml"/><Relationship Id="rId12" Type="http://schemas.openxmlformats.org/officeDocument/2006/relationships/image" Target="../media/image25.png"/><Relationship Id="rId17" Type="http://schemas.openxmlformats.org/officeDocument/2006/relationships/slide" Target="slide4.xml"/><Relationship Id="rId25" Type="http://schemas.openxmlformats.org/officeDocument/2006/relationships/image" Target="../media/image20.png"/><Relationship Id="rId2" Type="http://schemas.openxmlformats.org/officeDocument/2006/relationships/image" Target="../media/image22.jpeg"/><Relationship Id="rId16" Type="http://schemas.microsoft.com/office/2007/relationships/hdphoto" Target="../media/hdphoto3.wdp"/><Relationship Id="rId20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5.wdp"/><Relationship Id="rId11" Type="http://schemas.openxmlformats.org/officeDocument/2006/relationships/slide" Target="slide8.xml"/><Relationship Id="rId24" Type="http://schemas.openxmlformats.org/officeDocument/2006/relationships/slide" Target="slide6.xml"/><Relationship Id="rId5" Type="http://schemas.openxmlformats.org/officeDocument/2006/relationships/image" Target="../media/image23.png"/><Relationship Id="rId15" Type="http://schemas.openxmlformats.org/officeDocument/2006/relationships/image" Target="../media/image4.png"/><Relationship Id="rId23" Type="http://schemas.microsoft.com/office/2007/relationships/hdphoto" Target="../media/hdphoto5.wdp"/><Relationship Id="rId10" Type="http://schemas.microsoft.com/office/2007/relationships/hdphoto" Target="../media/hdphoto16.wdp"/><Relationship Id="rId19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24.png"/><Relationship Id="rId14" Type="http://schemas.openxmlformats.org/officeDocument/2006/relationships/image" Target="../media/image3.png"/><Relationship Id="rId2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microsoft.com/office/2007/relationships/hdphoto" Target="../media/hdphoto18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slide" Target="slide3.xml"/><Relationship Id="rId4" Type="http://schemas.microsoft.com/office/2007/relationships/hdphoto" Target="../media/hdphoto17.wdp"/><Relationship Id="rId9" Type="http://schemas.microsoft.com/office/2007/relationships/hdphoto" Target="../media/hdphoto19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microsoft.com/office/2007/relationships/hdphoto" Target="../media/hdphoto18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slide" Target="slide3.xml"/><Relationship Id="rId4" Type="http://schemas.microsoft.com/office/2007/relationships/hdphoto" Target="../media/hdphoto17.wdp"/><Relationship Id="rId9" Type="http://schemas.microsoft.com/office/2007/relationships/hdphoto" Target="../media/hdphoto19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microsoft.com/office/2007/relationships/hdphoto" Target="../media/hdphoto18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slide" Target="slide3.xml"/><Relationship Id="rId4" Type="http://schemas.microsoft.com/office/2007/relationships/hdphoto" Target="../media/hdphoto17.wdp"/><Relationship Id="rId9" Type="http://schemas.microsoft.com/office/2007/relationships/hdphoto" Target="../media/hdphoto19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microsoft.com/office/2007/relationships/hdphoto" Target="../media/hdphoto18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slide" Target="slide3.xml"/><Relationship Id="rId4" Type="http://schemas.microsoft.com/office/2007/relationships/hdphoto" Target="../media/hdphoto17.wdp"/><Relationship Id="rId9" Type="http://schemas.microsoft.com/office/2007/relationships/hdphoto" Target="../media/hdphoto19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microsoft.com/office/2007/relationships/hdphoto" Target="../media/hdphoto18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slide" Target="slide3.xml"/><Relationship Id="rId4" Type="http://schemas.microsoft.com/office/2007/relationships/hdphoto" Target="../media/hdphoto17.wdp"/><Relationship Id="rId9" Type="http://schemas.microsoft.com/office/2007/relationships/hdphoto" Target="../media/hdphoto19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microsoft.com/office/2007/relationships/hdphoto" Target="../media/hdphoto18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slide" Target="slide3.xml"/><Relationship Id="rId4" Type="http://schemas.microsoft.com/office/2007/relationships/hdphoto" Target="../media/hdphoto17.wdp"/><Relationship Id="rId9" Type="http://schemas.microsoft.com/office/2007/relationships/hdphoto" Target="../media/hdphoto1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Plant &amp; Zombie\Background\Nightfrontyar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914400"/>
            <a:ext cx="12954000" cy="705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70440" y="2190750"/>
            <a:ext cx="86836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968" y="1962150"/>
            <a:ext cx="1264432" cy="110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96992" y="1885950"/>
            <a:ext cx="1556522" cy="134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87" y="1657350"/>
            <a:ext cx="1743213" cy="165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22600" y="3757355"/>
            <a:ext cx="1055644" cy="110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514" y="3728717"/>
            <a:ext cx="1295400" cy="112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62350"/>
            <a:ext cx="1262868" cy="102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26" y="3333750"/>
            <a:ext cx="1468474" cy="127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Picture1.pn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95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3" y="2200895"/>
            <a:ext cx="2054448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Picture2.png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0213" y1="6140" x2="26809" y2="7895"/>
                        <a14:foregroundMark x1="15319" y1="23246" x2="10213" y2="29825"/>
                        <a14:foregroundMark x1="19574" y1="28070" x2="7660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22553"/>
            <a:ext cx="1524000" cy="14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choi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796" y="4400550"/>
            <a:ext cx="174796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Huong dan 3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>
                        <a14:foregroundMark x1="30139" y1="79636" x2="73416" y2="79636"/>
                        <a14:foregroundMark x1="73107" y1="78182" x2="85162" y2="92727"/>
                        <a14:foregroundMark x1="87017" y1="93455" x2="95981" y2="92000"/>
                        <a14:foregroundMark x1="3864" y1="57818" x2="19320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00550"/>
            <a:ext cx="1641959" cy="69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42000" y1="88732" x2="45333" y2="93662"/>
                        <a14:foregroundMark x1="36000" y1="91549" x2="38000" y2="93662"/>
                        <a14:foregroundMark x1="32667" y1="83803" x2="36000" y2="87324"/>
                        <a14:backgroundMark x1="35333" y1="88732" x2="40000" y2="92254"/>
                        <a14:backgroundMark x1="33333" y1="80986" x2="36667" y2="86620"/>
                        <a14:backgroundMark x1="42000" y1="97887" x2="44000" y2="99296"/>
                        <a14:backgroundMark x1="30667" y1="80986" x2="32667" y2="8309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9679"/>
            <a:ext cx="1337323" cy="126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60875" y="691575"/>
            <a:ext cx="1287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16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 CƯNG</a:t>
            </a:r>
            <a:endParaRPr lang="en-US" sz="1600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47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Plant &amp; Zombie\Background\Nightfrontyar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914400"/>
            <a:ext cx="12954000" cy="705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70440" y="2788545"/>
            <a:ext cx="747275" cy="72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968" y="2596737"/>
            <a:ext cx="1088118" cy="9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96992" y="2554998"/>
            <a:ext cx="1339479" cy="11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87" y="2368719"/>
            <a:ext cx="1500137" cy="142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22600" y="4139395"/>
            <a:ext cx="908444" cy="94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33238"/>
            <a:ext cx="1086772" cy="87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7018"/>
            <a:ext cx="1263708" cy="110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Picture1.pn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5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3" y="2611455"/>
            <a:ext cx="1767974" cy="112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Picture2.png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10213" y1="6140" x2="26809" y2="7895"/>
                        <a14:foregroundMark x1="15319" y1="23246" x2="10213" y2="29825"/>
                        <a14:foregroundMark x1="19574" y1="28070" x2="7660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57331"/>
            <a:ext cx="1311492" cy="127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1966023"/>
            <a:ext cx="6506800" cy="392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71587" y="363200"/>
            <a:ext cx="55532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FFFFFF"/>
                </a:solidFill>
              </a:rPr>
              <a:t>Các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chú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cún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đã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bị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bắt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cóc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và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bị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nhốt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en-US" sz="2200" b="1" dirty="0" err="1" smtClean="0">
                <a:solidFill>
                  <a:srgbClr val="FFFFFF"/>
                </a:solidFill>
              </a:rPr>
              <a:t>trong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những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chiếc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chuồng</a:t>
            </a:r>
            <a:r>
              <a:rPr lang="en-US" sz="2200" b="1" dirty="0" smtClean="0">
                <a:solidFill>
                  <a:srgbClr val="FFFFFF"/>
                </a:solidFill>
              </a:rPr>
              <a:t>. </a:t>
            </a:r>
            <a:r>
              <a:rPr lang="en-US" sz="2200" b="1" dirty="0" err="1" smtClean="0">
                <a:solidFill>
                  <a:srgbClr val="FFFFFF"/>
                </a:solidFill>
              </a:rPr>
              <a:t>Trong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lúc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kẻ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xấu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đang</a:t>
            </a:r>
            <a:r>
              <a:rPr lang="en-US" sz="2200" b="1" dirty="0" smtClean="0">
                <a:solidFill>
                  <a:srgbClr val="FFFFFF"/>
                </a:solidFill>
              </a:rPr>
              <a:t> say </a:t>
            </a:r>
            <a:r>
              <a:rPr lang="en-US" sz="2200" b="1" dirty="0" err="1" smtClean="0">
                <a:solidFill>
                  <a:srgbClr val="FFFFFF"/>
                </a:solidFill>
              </a:rPr>
              <a:t>ngủ</a:t>
            </a:r>
            <a:r>
              <a:rPr lang="en-US" sz="2200" b="1" dirty="0" smtClean="0">
                <a:solidFill>
                  <a:srgbClr val="FFFFFF"/>
                </a:solidFill>
              </a:rPr>
              <a:t>, </a:t>
            </a:r>
            <a:r>
              <a:rPr lang="en-US" sz="2200" b="1" dirty="0" err="1" smtClean="0">
                <a:solidFill>
                  <a:srgbClr val="FFFFFF"/>
                </a:solidFill>
              </a:rPr>
              <a:t>hãy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c</a:t>
            </a:r>
            <a:r>
              <a:rPr lang="en-US" sz="2200" b="1" dirty="0" err="1" smtClean="0">
                <a:solidFill>
                  <a:srgbClr val="FFFFFF"/>
                </a:solidFill>
              </a:rPr>
              <a:t>ố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gắng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trả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lời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đúng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en-US" sz="2200" b="1" dirty="0" err="1" smtClean="0">
                <a:solidFill>
                  <a:srgbClr val="FFFFFF"/>
                </a:solidFill>
              </a:rPr>
              <a:t>các</a:t>
            </a:r>
            <a:r>
              <a:rPr lang="en-US" sz="2200" b="1" smtClean="0">
                <a:solidFill>
                  <a:srgbClr val="FFFFFF"/>
                </a:solidFill>
              </a:rPr>
              <a:t> câu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hỏi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và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giúp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các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chú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cún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trốn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thoát</a:t>
            </a:r>
            <a:r>
              <a:rPr lang="en-US" sz="2200" b="1" dirty="0" smtClean="0">
                <a:solidFill>
                  <a:srgbClr val="FFFFFF"/>
                </a:solidFill>
              </a:rPr>
              <a:t>.</a:t>
            </a:r>
            <a:endParaRPr lang="en-US" sz="2200" b="1" dirty="0">
              <a:solidFill>
                <a:srgbClr val="FFFFFF"/>
              </a:solidFill>
            </a:endParaRPr>
          </a:p>
        </p:txBody>
      </p:sp>
      <p:pic>
        <p:nvPicPr>
          <p:cNvPr id="3075" name="Picture 3" descr="C:\Users\ADMIN\Desktop\Tai nguyen thiet ke tro choi\Bảng gỗ\1a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998" y="4476750"/>
            <a:ext cx="1419402" cy="6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Untitleda (2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1707" b="100000" l="0" r="98922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99158" y="2788546"/>
            <a:ext cx="1779640" cy="163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514" y="4038550"/>
            <a:ext cx="1114769" cy="9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82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0"/>
            <a:ext cx="100584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65235" y="471793"/>
            <a:ext cx="754565" cy="72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362" y1="7489" x2="28936" y2="61674"/>
                        <a14:foregroundMark x1="24255" y1="5286" x2="25106" y2="19824"/>
                        <a14:foregroundMark x1="11489" y1="27753" x2="8085" y2="33921"/>
                        <a14:foregroundMark x1="32340" y1="55947" x2="29362" y2="87225"/>
                        <a14:foregroundMark x1="68085" y1="55507" x2="83404" y2="85463"/>
                        <a14:foregroundMark x1="95745" y1="63877" x2="83404" y2="70925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00600" y="3257550"/>
            <a:ext cx="1143000" cy="121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C:\Users\ADMIN\Desktop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759" y="3105150"/>
            <a:ext cx="1459641" cy="127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C:\Users\ADMIN\Desktop\Dan cho chay tron\318767-1G20FT61680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7856">
                        <a14:foregroundMark x1="12865" y1="6301" x2="38791" y2="41096"/>
                        <a14:foregroundMark x1="27875" y1="10685" x2="26901" y2="18630"/>
                        <a14:foregroundMark x1="18324" y1="7671" x2="21053" y2="13151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60769" y="4004157"/>
            <a:ext cx="1587231" cy="100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ADMIN\Desktop\Picture1 (2)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010" y="3714750"/>
            <a:ext cx="1590190" cy="127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C:\Users\ADMIN\Desktop\Picture1 (2)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768" y="227288"/>
            <a:ext cx="1264432" cy="110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62200" y="227288"/>
            <a:ext cx="1223963" cy="106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959" y="80370"/>
            <a:ext cx="1459641" cy="127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02281" y="1402486"/>
            <a:ext cx="769557" cy="80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3" descr="C:\Users\ADMIN\Desktop\Picture1 (2)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346" y="1228140"/>
            <a:ext cx="1104454" cy="96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019" y="1482494"/>
            <a:ext cx="893762" cy="72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3" descr="C:\Users\ADMIN\Desktop\Picture1 (2)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346" y="1383436"/>
            <a:ext cx="1104454" cy="96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Untitleda (2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1707" b="100000" l="0" r="98922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190" y="566618"/>
            <a:ext cx="1779640" cy="163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2743200" y="285750"/>
            <a:ext cx="330200" cy="321552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1</a:t>
            </a: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334000" y="361950"/>
            <a:ext cx="330200" cy="321552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3352800" y="1352550"/>
            <a:ext cx="330200" cy="321552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5334000" y="1259598"/>
            <a:ext cx="330200" cy="321552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8" name="Oval 27"/>
          <p:cNvSpPr/>
          <p:nvPr/>
        </p:nvSpPr>
        <p:spPr>
          <a:xfrm>
            <a:off x="2133600" y="3697998"/>
            <a:ext cx="330200" cy="321552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334000" y="3088398"/>
            <a:ext cx="330200" cy="321552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1810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1482 L 0.0809 -0.1395 C 0.09601 -0.17376 0.11892 -0.19259 0.14253 -0.19259 C 0.16962 -0.19259 0.19132 -0.17376 0.20642 -0.1395 L 0.27917 0.01482 " pathEditMode="relative" rAng="0" ptsTypes="FffFF">
                                      <p:cBhvr>
                                        <p:cTn id="5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83 -1.85185E-6 L 0.52083 -1.85185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0277 L 0.3941 -0.0058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576 -0.00308 L 0.45712 -0.14876 C 0.47222 -0.18117 0.49462 -0.19876 0.51788 -0.19876 C 0.54462 -0.19876 0.5658 -0.18117 0.5809 -0.14876 L 0.65243 -0.00308 " pathEditMode="relative" rAng="0" ptsTypes="FffFF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-97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1 -4.5679E-6 L 0.8941 -4.5679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0.0599 -0.15617 C 0.0724 -0.18982 0.09149 -0.20957 0.11094 -0.20957 C 0.13351 -0.20957 0.15139 -0.18982 0.16406 -0.15617 L 0.225 7.40741E-7 " pathEditMode="relative" rAng="0" ptsTypes="FffFF">
                                      <p:cBhvr>
                                        <p:cTn id="8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10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 -4.44444E-6 L 0.50834 -4.44444E-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32483 0.01204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33" y="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83 0.01204 L 0.37605 -0.11975 C 0.38698 -0.14907 0.40296 -0.16481 0.4198 -0.16481 C 0.43889 -0.16481 0.45417 -0.14907 0.46511 -0.11975 L 0.5165 0.01204 " pathEditMode="relative" rAng="0" ptsTypes="FffFF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8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816 -2.22222E-6 L 0.75816 -2.22222E-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7066 -0.14815 C 0.08559 -0.18148 0.10764 -0.19908 0.13073 -0.19908 C 0.15712 -0.19908 0.17812 -0.18148 0.19305 -0.14815 L 0.26406 3.33333E-6 " pathEditMode="relative" rAng="0" ptsTypes="FffFF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4" y="-9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573 2.71605E-6 L 0.50573 2.71605E-6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3.33333E-6 L 0.29896 -0.09507 C 0.3092 -0.11574 0.32465 -0.12686 0.34062 -0.12686 C 0.35902 -0.12686 0.37378 -0.11574 0.38402 -0.09507 L 0.43333 3.33333E-6 " pathEditMode="relative" rAng="0" ptsTypes="FffFF">
                                      <p:cBhvr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6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639 -3.33333E-6 L 0.67639 -3.33333E-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363" y="-22232"/>
            <a:ext cx="6635237" cy="35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828800" y="1327113"/>
            <a:ext cx="53249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chemeClr val="bg1"/>
                </a:solidFill>
              </a:rPr>
              <a:t>Thầy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cô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điền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câu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hỏi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vào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đây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22" name="Picture 3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998" y="4476750"/>
            <a:ext cx="1419402" cy="6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962" y="3180835"/>
            <a:ext cx="3892037" cy="205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895600" y="3689687"/>
            <a:ext cx="3123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chemeClr val="bg1"/>
                </a:solidFill>
              </a:rPr>
              <a:t>Thầy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cô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điền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3000" dirty="0" err="1" smtClean="0">
                <a:solidFill>
                  <a:schemeClr val="bg1"/>
                </a:solidFill>
              </a:rPr>
              <a:t>câu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trả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lời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vào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đây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64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363" y="-22232"/>
            <a:ext cx="6635237" cy="35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914028" y="1327113"/>
            <a:ext cx="53249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chemeClr val="bg1"/>
                </a:solidFill>
              </a:rPr>
              <a:t>Thầy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cô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điền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câu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hỏi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vào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đây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22" name="Picture 3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998" y="4476750"/>
            <a:ext cx="1419402" cy="6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962" y="3180835"/>
            <a:ext cx="3892037" cy="205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895600" y="3689687"/>
            <a:ext cx="3123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chemeClr val="bg1"/>
                </a:solidFill>
              </a:rPr>
              <a:t>Thầy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cô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điền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3000" dirty="0" err="1" smtClean="0">
                <a:solidFill>
                  <a:schemeClr val="bg1"/>
                </a:solidFill>
              </a:rPr>
              <a:t>câu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trả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lời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vào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đây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59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363" y="-22232"/>
            <a:ext cx="6635237" cy="35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914028" y="1327113"/>
            <a:ext cx="53249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chemeClr val="bg1"/>
                </a:solidFill>
              </a:rPr>
              <a:t>Thầy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cô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điền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câu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hỏi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vào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đây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22" name="Picture 3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998" y="4476750"/>
            <a:ext cx="1419402" cy="6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962" y="3180835"/>
            <a:ext cx="3892037" cy="205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895600" y="3689687"/>
            <a:ext cx="3123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chemeClr val="bg1"/>
                </a:solidFill>
              </a:rPr>
              <a:t>Thầy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cô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điền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3000" dirty="0" err="1" smtClean="0">
                <a:solidFill>
                  <a:schemeClr val="bg1"/>
                </a:solidFill>
              </a:rPr>
              <a:t>câu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trả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lời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vào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đây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59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363" y="-22232"/>
            <a:ext cx="6635237" cy="35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837828" y="1327113"/>
            <a:ext cx="53249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chemeClr val="bg1"/>
                </a:solidFill>
              </a:rPr>
              <a:t>Thầy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cô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điền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câu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hỏi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vào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đây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22" name="Picture 3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998" y="4476750"/>
            <a:ext cx="1419402" cy="6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962" y="3180835"/>
            <a:ext cx="3892037" cy="205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895600" y="3689687"/>
            <a:ext cx="3123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chemeClr val="bg1"/>
                </a:solidFill>
              </a:rPr>
              <a:t>Thầy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cô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điền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3000" dirty="0" err="1" smtClean="0">
                <a:solidFill>
                  <a:schemeClr val="bg1"/>
                </a:solidFill>
              </a:rPr>
              <a:t>câu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trả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lời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vào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đây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59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363" y="-22232"/>
            <a:ext cx="6635237" cy="35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914028" y="1327113"/>
            <a:ext cx="53249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chemeClr val="bg1"/>
                </a:solidFill>
              </a:rPr>
              <a:t>Thầy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cô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điền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câu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hỏi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vào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đây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22" name="Picture 3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998" y="4476750"/>
            <a:ext cx="1419402" cy="6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962" y="3180835"/>
            <a:ext cx="3892037" cy="205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895600" y="3689687"/>
            <a:ext cx="3123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chemeClr val="bg1"/>
                </a:solidFill>
              </a:rPr>
              <a:t>Thầy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cô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điền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3000" dirty="0" err="1" smtClean="0">
                <a:solidFill>
                  <a:schemeClr val="bg1"/>
                </a:solidFill>
              </a:rPr>
              <a:t>câu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trả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lời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vào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đây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59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363" y="-22232"/>
            <a:ext cx="6635237" cy="35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914028" y="1327113"/>
            <a:ext cx="53249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chemeClr val="bg1"/>
                </a:solidFill>
              </a:rPr>
              <a:t>Thầy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cô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điền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câu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hỏi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vào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đây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22" name="Picture 3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998" y="4476750"/>
            <a:ext cx="1419402" cy="6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962" y="3180835"/>
            <a:ext cx="3892037" cy="205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895600" y="3689687"/>
            <a:ext cx="3123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chemeClr val="bg1"/>
                </a:solidFill>
              </a:rPr>
              <a:t>Thầy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cô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điền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3000" dirty="0" err="1" smtClean="0">
                <a:solidFill>
                  <a:schemeClr val="bg1"/>
                </a:solidFill>
              </a:rPr>
              <a:t>câu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trả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lời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vào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đây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59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140</Words>
  <PresentationFormat>On-screen Show (16:9)</PresentationFormat>
  <Paragraphs>29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2018-03-05T05:17:16Z</dcterms:created>
  <dcterms:modified xsi:type="dcterms:W3CDTF">2018-03-10T00:15:47Z</dcterms:modified>
</cp:coreProperties>
</file>