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18"/>
  </p:notesMasterIdLst>
  <p:sldIdLst>
    <p:sldId id="297" r:id="rId4"/>
    <p:sldId id="296" r:id="rId5"/>
    <p:sldId id="294" r:id="rId6"/>
    <p:sldId id="258" r:id="rId7"/>
    <p:sldId id="259" r:id="rId8"/>
    <p:sldId id="260" r:id="rId9"/>
    <p:sldId id="291" r:id="rId10"/>
    <p:sldId id="264" r:id="rId11"/>
    <p:sldId id="265" r:id="rId12"/>
    <p:sldId id="266" r:id="rId13"/>
    <p:sldId id="267" r:id="rId14"/>
    <p:sldId id="292" r:id="rId15"/>
    <p:sldId id="298" r:id="rId16"/>
    <p:sldId id="29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3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838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5837D047-3371-4E89-9F7E-1FD467D6867B}" type="slidenum">
              <a:rPr lang="en-US" altLang="zh-CN"/>
              <a:pPr>
                <a:spcBef>
                  <a:spcPct val="0"/>
                </a:spcBef>
              </a:pPr>
              <a:t>2</a:t>
            </a:fld>
            <a:endParaRPr lang="en-US" altLang="zh-CN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262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8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536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9429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GIF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GIF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055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3" y="122549"/>
            <a:ext cx="11250815" cy="316740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129700" y="1552879"/>
            <a:ext cx="923826" cy="6649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723589" y="2325877"/>
            <a:ext cx="923826" cy="6649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=12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905062" y="1552879"/>
            <a:ext cx="923826" cy="6649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366975" y="2217843"/>
            <a:ext cx="923826" cy="6649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416472" y="1552879"/>
            <a:ext cx="923826" cy="6649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1008114" y="2325877"/>
            <a:ext cx="923826" cy="6649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7" grpId="0"/>
      <p:bldP spid="17" grpId="1"/>
      <p:bldP spid="20" grpId="0"/>
      <p:bldP spid="20" grpId="1"/>
      <p:bldP spid="21" grpId="0"/>
      <p:bldP spid="21" grpId="1"/>
      <p:bldP spid="22" grpId="0"/>
      <p:bldP spid="2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68" y="94268"/>
            <a:ext cx="11953187" cy="545880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2" y="2279375"/>
            <a:ext cx="6335285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7492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6825" y="296685"/>
            <a:ext cx="9294829" cy="522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8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404512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1-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1" y="1047829"/>
            <a:ext cx="12140809" cy="58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405" y="458426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60" y="406723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086" y="719234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913097" y="4254992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微软雅黑"/>
              </a:rPr>
              <a:t>Khởi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微软雅黑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微软雅黑"/>
              </a:rPr>
              <a:t>động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14870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5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/>
              <a:t>The little bee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10 - 7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3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859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632003" y="333533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47165" y="752240"/>
            <a:ext cx="1349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7- 5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" y="0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2" name="39"/>
          <p:cNvSpPr txBox="1"/>
          <p:nvPr/>
        </p:nvSpPr>
        <p:spPr>
          <a:xfrm flipH="1">
            <a:off x="758136" y="1669104"/>
            <a:ext cx="10979911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lvl="0" algn="ctr">
              <a:defRPr/>
            </a:pP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15: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20</a:t>
            </a:r>
          </a:p>
        </p:txBody>
      </p:sp>
    </p:spTree>
    <p:extLst>
      <p:ext uri="{BB962C8B-B14F-4D97-AF65-F5344CB8AC3E}">
        <p14:creationId xmlns:p14="http://schemas.microsoft.com/office/powerpoint/2010/main" val="65731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14" y="0"/>
            <a:ext cx="12116586" cy="50625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74276" y="5062537"/>
            <a:ext cx="2205872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10 -3 = 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74276" y="5912521"/>
            <a:ext cx="2205872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10 -1 = 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76074" y="5062537"/>
            <a:ext cx="2205872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10 -4 = 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76074" y="5912521"/>
            <a:ext cx="2205872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10 -7 = 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09761" y="5062537"/>
            <a:ext cx="2205872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10 -8 = 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09761" y="5912521"/>
            <a:ext cx="2205872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10 -9 =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50" y="2166937"/>
            <a:ext cx="9410700" cy="25241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121</Words>
  <Application>Microsoft Office PowerPoint</Application>
  <PresentationFormat>Widescreen</PresentationFormat>
  <Paragraphs>38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微软雅黑</vt:lpstr>
      <vt:lpstr>微软雅黑</vt:lpstr>
      <vt:lpstr>SimSun</vt:lpstr>
      <vt:lpstr>SimSun</vt:lpstr>
      <vt:lpstr>.VnAvant</vt:lpstr>
      <vt:lpstr>Arial</vt:lpstr>
      <vt:lpstr>Calibri</vt:lpstr>
      <vt:lpstr>Calibri Light</vt:lpstr>
      <vt:lpstr>inpin heiti</vt:lpstr>
      <vt:lpstr>ITC Avant Garde Std Bk</vt:lpstr>
      <vt:lpstr>Montserrat ExtraBold</vt:lpstr>
      <vt:lpstr>Times New Roman</vt:lpstr>
      <vt:lpstr>UTM Avo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17</cp:revision>
  <dcterms:created xsi:type="dcterms:W3CDTF">2021-05-12T10:00:00Z</dcterms:created>
  <dcterms:modified xsi:type="dcterms:W3CDTF">2021-06-26T04:28:07Z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