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theme/theme31.xml" ContentType="application/vnd.openxmlformats-officedocument.theme+xml"/>
  <Override PartName="/ppt/slideLayouts/slideLayout362.xml" ContentType="application/vnd.openxmlformats-officedocument.presentationml.slideLayout+xml"/>
  <Override PartName="/ppt/theme/theme32.xml" ContentType="application/vnd.openxmlformats-officedocument.theme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theme/theme34.xml" ContentType="application/vnd.openxmlformats-officedocument.theme+xml"/>
  <Override PartName="/ppt/slideLayouts/slideLayout365.xml" ContentType="application/vnd.openxmlformats-officedocument.presentationml.slideLayout+xml"/>
  <Override PartName="/ppt/theme/theme35.xml" ContentType="application/vnd.openxmlformats-officedocument.theme+xml"/>
  <Override PartName="/ppt/slideLayouts/slideLayout366.xml" ContentType="application/vnd.openxmlformats-officedocument.presentationml.slideLayout+xml"/>
  <Override PartName="/ppt/theme/theme36.xml" ContentType="application/vnd.openxmlformats-officedocument.theme+xml"/>
  <Override PartName="/ppt/slideLayouts/slideLayout367.xml" ContentType="application/vnd.openxmlformats-officedocument.presentationml.slideLayout+xml"/>
  <Override PartName="/ppt/theme/theme37.xml" ContentType="application/vnd.openxmlformats-officedocument.theme+xml"/>
  <Override PartName="/ppt/slideLayouts/slideLayout368.xml" ContentType="application/vnd.openxmlformats-officedocument.presentationml.slideLayout+xml"/>
  <Override PartName="/ppt/theme/theme38.xml" ContentType="application/vnd.openxmlformats-officedocument.theme+xml"/>
  <Override PartName="/ppt/slideLayouts/slideLayout369.xml" ContentType="application/vnd.openxmlformats-officedocument.presentationml.slideLayout+xml"/>
  <Override PartName="/ppt/theme/theme39.xml" ContentType="application/vnd.openxmlformats-officedocument.theme+xml"/>
  <Override PartName="/ppt/slideLayouts/slideLayout370.xml" ContentType="application/vnd.openxmlformats-officedocument.presentationml.slideLayout+xml"/>
  <Override PartName="/ppt/theme/theme40.xml" ContentType="application/vnd.openxmlformats-officedocument.theme+xml"/>
  <Override PartName="/ppt/slideLayouts/slideLayout371.xml" ContentType="application/vnd.openxmlformats-officedocument.presentationml.slideLayout+xml"/>
  <Override PartName="/ppt/theme/theme41.xml" ContentType="application/vnd.openxmlformats-officedocument.theme+xml"/>
  <Override PartName="/ppt/slideLayouts/slideLayout372.xml" ContentType="application/vnd.openxmlformats-officedocument.presentationml.slideLayout+xml"/>
  <Override PartName="/ppt/theme/theme42.xml" ContentType="application/vnd.openxmlformats-officedocument.theme+xml"/>
  <Override PartName="/ppt/slideLayouts/slideLayout373.xml" ContentType="application/vnd.openxmlformats-officedocument.presentationml.slideLayout+xml"/>
  <Override PartName="/ppt/theme/theme43.xml" ContentType="application/vnd.openxmlformats-officedocument.theme+xml"/>
  <Override PartName="/ppt/slideLayouts/slideLayout374.xml" ContentType="application/vnd.openxmlformats-officedocument.presentationml.slideLayout+xml"/>
  <Override PartName="/ppt/theme/theme44.xml" ContentType="application/vnd.openxmlformats-officedocument.theme+xml"/>
  <Override PartName="/ppt/slideLayouts/slideLayout375.xml" ContentType="application/vnd.openxmlformats-officedocument.presentationml.slideLayout+xml"/>
  <Override PartName="/ppt/theme/theme45.xml" ContentType="application/vnd.openxmlformats-officedocument.theme+xml"/>
  <Override PartName="/ppt/slideLayouts/slideLayout376.xml" ContentType="application/vnd.openxmlformats-officedocument.presentationml.slideLayout+xml"/>
  <Override PartName="/ppt/theme/theme46.xml" ContentType="application/vnd.openxmlformats-officedocument.theme+xml"/>
  <Override PartName="/ppt/slideLayouts/slideLayout377.xml" ContentType="application/vnd.openxmlformats-officedocument.presentationml.slideLayout+xml"/>
  <Override PartName="/ppt/theme/theme47.xml" ContentType="application/vnd.openxmlformats-officedocument.theme+xml"/>
  <Override PartName="/ppt/slideLayouts/slideLayout378.xml" ContentType="application/vnd.openxmlformats-officedocument.presentationml.slideLayout+xml"/>
  <Override PartName="/ppt/theme/theme48.xml" ContentType="application/vnd.openxmlformats-officedocument.theme+xml"/>
  <Override PartName="/ppt/slideLayouts/slideLayout379.xml" ContentType="application/vnd.openxmlformats-officedocument.presentationml.slideLayout+xml"/>
  <Override PartName="/ppt/theme/theme49.xml" ContentType="application/vnd.openxmlformats-officedocument.theme+xml"/>
  <Override PartName="/ppt/slideLayouts/slideLayout380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06" r:id="rId3"/>
    <p:sldMasterId id="2147483719" r:id="rId4"/>
    <p:sldMasterId id="2147483732" r:id="rId5"/>
    <p:sldMasterId id="2147483745" r:id="rId6"/>
    <p:sldMasterId id="2147483758" r:id="rId7"/>
    <p:sldMasterId id="2147483771" r:id="rId8"/>
    <p:sldMasterId id="2147483784" r:id="rId9"/>
    <p:sldMasterId id="2147483797" r:id="rId10"/>
    <p:sldMasterId id="2147483810" r:id="rId11"/>
    <p:sldMasterId id="2147483823" r:id="rId12"/>
    <p:sldMasterId id="2147483836" r:id="rId13"/>
    <p:sldMasterId id="2147483849" r:id="rId14"/>
    <p:sldMasterId id="2147483862" r:id="rId15"/>
    <p:sldMasterId id="2147483875" r:id="rId16"/>
    <p:sldMasterId id="2147483888" r:id="rId17"/>
    <p:sldMasterId id="2147483901" r:id="rId18"/>
    <p:sldMasterId id="2147483914" r:id="rId19"/>
    <p:sldMasterId id="2147483927" r:id="rId20"/>
    <p:sldMasterId id="2147483940" r:id="rId21"/>
    <p:sldMasterId id="2147483953" r:id="rId22"/>
    <p:sldMasterId id="2147483966" r:id="rId23"/>
    <p:sldMasterId id="2147483979" r:id="rId24"/>
    <p:sldMasterId id="2147483992" r:id="rId25"/>
    <p:sldMasterId id="2147484005" r:id="rId26"/>
    <p:sldMasterId id="2147484018" r:id="rId27"/>
    <p:sldMasterId id="2147484044" r:id="rId28"/>
    <p:sldMasterId id="2147484057" r:id="rId29"/>
    <p:sldMasterId id="2147484070" r:id="rId30"/>
    <p:sldMasterId id="2147484083" r:id="rId31"/>
    <p:sldMasterId id="2147484085" r:id="rId32"/>
    <p:sldMasterId id="2147484087" r:id="rId33"/>
    <p:sldMasterId id="2147484089" r:id="rId34"/>
    <p:sldMasterId id="2147484091" r:id="rId35"/>
    <p:sldMasterId id="2147484093" r:id="rId36"/>
    <p:sldMasterId id="2147484095" r:id="rId37"/>
    <p:sldMasterId id="2147484097" r:id="rId38"/>
    <p:sldMasterId id="2147484099" r:id="rId39"/>
    <p:sldMasterId id="2147484101" r:id="rId40"/>
    <p:sldMasterId id="2147484103" r:id="rId41"/>
    <p:sldMasterId id="2147484105" r:id="rId42"/>
    <p:sldMasterId id="2147484107" r:id="rId43"/>
    <p:sldMasterId id="2147484109" r:id="rId44"/>
    <p:sldMasterId id="2147484111" r:id="rId45"/>
    <p:sldMasterId id="2147484113" r:id="rId46"/>
    <p:sldMasterId id="2147484115" r:id="rId47"/>
    <p:sldMasterId id="2147484117" r:id="rId48"/>
    <p:sldMasterId id="2147484119" r:id="rId49"/>
    <p:sldMasterId id="2147484121" r:id="rId50"/>
  </p:sldMasterIdLst>
  <p:notesMasterIdLst>
    <p:notesMasterId r:id="rId117"/>
  </p:notesMasterIdLst>
  <p:sldIdLst>
    <p:sldId id="261" r:id="rId51"/>
    <p:sldId id="288" r:id="rId52"/>
    <p:sldId id="286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9" r:id="rId62"/>
    <p:sldId id="293" r:id="rId63"/>
    <p:sldId id="342" r:id="rId64"/>
    <p:sldId id="346" r:id="rId65"/>
    <p:sldId id="347" r:id="rId66"/>
    <p:sldId id="345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290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69" r:id="rId90"/>
    <p:sldId id="371" r:id="rId91"/>
    <p:sldId id="372" r:id="rId92"/>
    <p:sldId id="373" r:id="rId93"/>
    <p:sldId id="291" r:id="rId94"/>
    <p:sldId id="395" r:id="rId95"/>
    <p:sldId id="396" r:id="rId96"/>
    <p:sldId id="397" r:id="rId97"/>
    <p:sldId id="398" r:id="rId98"/>
    <p:sldId id="399" r:id="rId99"/>
    <p:sldId id="400" r:id="rId100"/>
    <p:sldId id="401" r:id="rId101"/>
    <p:sldId id="402" r:id="rId102"/>
    <p:sldId id="403" r:id="rId103"/>
    <p:sldId id="404" r:id="rId104"/>
    <p:sldId id="405" r:id="rId105"/>
    <p:sldId id="406" r:id="rId106"/>
    <p:sldId id="407" r:id="rId107"/>
    <p:sldId id="408" r:id="rId108"/>
    <p:sldId id="409" r:id="rId109"/>
    <p:sldId id="292" r:id="rId110"/>
    <p:sldId id="410" r:id="rId111"/>
    <p:sldId id="412" r:id="rId112"/>
    <p:sldId id="411" r:id="rId113"/>
    <p:sldId id="413" r:id="rId114"/>
    <p:sldId id="414" r:id="rId115"/>
    <p:sldId id="287" r:id="rId1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>
        <p:scale>
          <a:sx n="60" d="100"/>
          <a:sy n="60" d="100"/>
        </p:scale>
        <p:origin x="49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notesMaster" Target="notesMasters/notesMaster1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84" Type="http://schemas.openxmlformats.org/officeDocument/2006/relationships/slide" Target="slides/slide34.xml"/><Relationship Id="rId89" Type="http://schemas.openxmlformats.org/officeDocument/2006/relationships/slide" Target="slides/slide39.xml"/><Relationship Id="rId112" Type="http://schemas.openxmlformats.org/officeDocument/2006/relationships/slide" Target="slides/slide6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74" Type="http://schemas.openxmlformats.org/officeDocument/2006/relationships/slide" Target="slides/slide24.xml"/><Relationship Id="rId79" Type="http://schemas.openxmlformats.org/officeDocument/2006/relationships/slide" Target="slides/slide29.xml"/><Relationship Id="rId102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0.xml"/><Relationship Id="rId95" Type="http://schemas.openxmlformats.org/officeDocument/2006/relationships/slide" Target="slides/slide4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113" Type="http://schemas.openxmlformats.org/officeDocument/2006/relationships/slide" Target="slides/slide63.xml"/><Relationship Id="rId118" Type="http://schemas.openxmlformats.org/officeDocument/2006/relationships/presProps" Target="presProps.xml"/><Relationship Id="rId80" Type="http://schemas.openxmlformats.org/officeDocument/2006/relationships/slide" Target="slides/slide30.xml"/><Relationship Id="rId85" Type="http://schemas.openxmlformats.org/officeDocument/2006/relationships/slide" Target="slides/slide3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9.xml"/><Relationship Id="rId103" Type="http://schemas.openxmlformats.org/officeDocument/2006/relationships/slide" Target="slides/slide53.xml"/><Relationship Id="rId108" Type="http://schemas.openxmlformats.org/officeDocument/2006/relationships/slide" Target="slides/slide58.xml"/><Relationship Id="rId54" Type="http://schemas.openxmlformats.org/officeDocument/2006/relationships/slide" Target="slides/slide4.xml"/><Relationship Id="rId70" Type="http://schemas.openxmlformats.org/officeDocument/2006/relationships/slide" Target="slides/slide20.xml"/><Relationship Id="rId75" Type="http://schemas.openxmlformats.org/officeDocument/2006/relationships/slide" Target="slides/slide25.xml"/><Relationship Id="rId91" Type="http://schemas.openxmlformats.org/officeDocument/2006/relationships/slide" Target="slides/slide41.xml"/><Relationship Id="rId96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64.xml"/><Relationship Id="rId119" Type="http://schemas.openxmlformats.org/officeDocument/2006/relationships/viewProps" Target="viewProps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81" Type="http://schemas.openxmlformats.org/officeDocument/2006/relationships/slide" Target="slides/slide31.xml"/><Relationship Id="rId86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76" Type="http://schemas.openxmlformats.org/officeDocument/2006/relationships/slide" Target="slides/slide26.xml"/><Relationship Id="rId97" Type="http://schemas.openxmlformats.org/officeDocument/2006/relationships/slide" Target="slides/slide47.xml"/><Relationship Id="rId104" Type="http://schemas.openxmlformats.org/officeDocument/2006/relationships/slide" Target="slides/slide54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Relationship Id="rId92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6.xml"/><Relationship Id="rId87" Type="http://schemas.openxmlformats.org/officeDocument/2006/relationships/slide" Target="slides/slide37.xml"/><Relationship Id="rId110" Type="http://schemas.openxmlformats.org/officeDocument/2006/relationships/slide" Target="slides/slide60.xml"/><Relationship Id="rId115" Type="http://schemas.openxmlformats.org/officeDocument/2006/relationships/slide" Target="slides/slide65.xml"/><Relationship Id="rId61" Type="http://schemas.openxmlformats.org/officeDocument/2006/relationships/slide" Target="slides/slide11.xml"/><Relationship Id="rId82" Type="http://schemas.openxmlformats.org/officeDocument/2006/relationships/slide" Target="slides/slide3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6.xml"/><Relationship Id="rId77" Type="http://schemas.openxmlformats.org/officeDocument/2006/relationships/slide" Target="slides/slide27.xml"/><Relationship Id="rId100" Type="http://schemas.openxmlformats.org/officeDocument/2006/relationships/slide" Target="slides/slide50.xml"/><Relationship Id="rId105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slide" Target="slides/slide22.xml"/><Relationship Id="rId93" Type="http://schemas.openxmlformats.org/officeDocument/2006/relationships/slide" Target="slides/slide43.xml"/><Relationship Id="rId98" Type="http://schemas.openxmlformats.org/officeDocument/2006/relationships/slide" Target="slides/slide48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7.xml"/><Relationship Id="rId116" Type="http://schemas.openxmlformats.org/officeDocument/2006/relationships/slide" Target="slides/slide6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2.xml"/><Relationship Id="rId83" Type="http://schemas.openxmlformats.org/officeDocument/2006/relationships/slide" Target="slides/slide33.xml"/><Relationship Id="rId88" Type="http://schemas.openxmlformats.org/officeDocument/2006/relationships/slide" Target="slides/slide38.xml"/><Relationship Id="rId111" Type="http://schemas.openxmlformats.org/officeDocument/2006/relationships/slide" Target="slides/slide6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7.xml"/><Relationship Id="rId106" Type="http://schemas.openxmlformats.org/officeDocument/2006/relationships/slide" Target="slides/slide5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2.xml"/><Relationship Id="rId73" Type="http://schemas.openxmlformats.org/officeDocument/2006/relationships/slide" Target="slides/slide23.xml"/><Relationship Id="rId78" Type="http://schemas.openxmlformats.org/officeDocument/2006/relationships/slide" Target="slides/slide28.xml"/><Relationship Id="rId94" Type="http://schemas.openxmlformats.org/officeDocument/2006/relationships/slide" Target="slides/slide44.xml"/><Relationship Id="rId99" Type="http://schemas.openxmlformats.org/officeDocument/2006/relationships/slide" Target="slides/slide49.xml"/><Relationship Id="rId101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AFCC-92C1-40CD-A695-245B3BF784DF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244DA-F8B3-4B37-9DB4-C5255BD7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5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44DA-F8B3-4B37-9DB4-C5255BD77C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44DA-F8B3-4B37-9DB4-C5255BD77C2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30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74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949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328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875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61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77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20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39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9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56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05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08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147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262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6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324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33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1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26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901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448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18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868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030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888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16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436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95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68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12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886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765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63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390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15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11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786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690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692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652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52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289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406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95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92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352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02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456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06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004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612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80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299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132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132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930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72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686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802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746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076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74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666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60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761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601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263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777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29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220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139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636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83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398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716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0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1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90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821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413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1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760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352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969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12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07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4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738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766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679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571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238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134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4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28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493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64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5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024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2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488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05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19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324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55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163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885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571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9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9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779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84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514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0916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027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1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9119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962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230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44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355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569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44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890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42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619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288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01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22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379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204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675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1996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03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8892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337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1528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442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860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277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3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463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625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9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622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5135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902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2410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0694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1998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984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21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941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32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418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426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0516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024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962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383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57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29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054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840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37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2896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492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419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70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8150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3581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22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06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6894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118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996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3385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4144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33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7022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506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9073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31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5878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0905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941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166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134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888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127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4933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805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7631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23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9991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4217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7934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3257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554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3837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8012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34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6318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2274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5120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4394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2126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6764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7634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7931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5082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387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9305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873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9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600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911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522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78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9875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580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173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738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4664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796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652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949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8189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72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5934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9240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4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7060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4638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1696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0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9666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265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698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764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157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8635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188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5536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3797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332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57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9889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838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284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818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1319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9252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310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4218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896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4544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2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6829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6877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757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258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2050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379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3539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863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7379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4810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89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8821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4092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6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6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879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9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3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4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4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0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2784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10-Mar-20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09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4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3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99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64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71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04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72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1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7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39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4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2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10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78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73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4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6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2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32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7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20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9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16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43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77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85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6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1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43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90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2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31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57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1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67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36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87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82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67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35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17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08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7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6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798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42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20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411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200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272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54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27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10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419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0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6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6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6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6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6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37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37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37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7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7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37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37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37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37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3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3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1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3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3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2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5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0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9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6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9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2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9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0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8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1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0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6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4.xml"/><Relationship Id="rId3" Type="http://schemas.openxmlformats.org/officeDocument/2006/relationships/slide" Target="slide25.xml"/><Relationship Id="rId7" Type="http://schemas.openxmlformats.org/officeDocument/2006/relationships/slide" Target="slide20.xml"/><Relationship Id="rId12" Type="http://schemas.openxmlformats.org/officeDocument/2006/relationships/slide" Target="slide15.xml"/><Relationship Id="rId17" Type="http://schemas.openxmlformats.org/officeDocument/2006/relationships/slide" Target="slide2.xml"/><Relationship Id="rId2" Type="http://schemas.openxmlformats.org/officeDocument/2006/relationships/slide" Target="slide24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slide" Target="slide27.xml"/><Relationship Id="rId1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slide" Target="slide26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10.png"/><Relationship Id="rId7" Type="http://schemas.openxmlformats.org/officeDocument/2006/relationships/slide" Target="slide12.xml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10.png"/><Relationship Id="rId10" Type="http://schemas.openxmlformats.org/officeDocument/2006/relationships/image" Target="../media/image18.png"/><Relationship Id="rId4" Type="http://schemas.openxmlformats.org/officeDocument/2006/relationships/image" Target="../media/image1310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slide" Target="slide4.xml"/><Relationship Id="rId7" Type="http://schemas.openxmlformats.org/officeDocument/2006/relationships/slide" Target="slide60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44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68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210.png"/><Relationship Id="rId7" Type="http://schemas.openxmlformats.org/officeDocument/2006/relationships/image" Target="../media/image8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89.png"/><Relationship Id="rId5" Type="http://schemas.openxmlformats.org/officeDocument/2006/relationships/image" Target="../media/image81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30.xml"/><Relationship Id="rId3" Type="http://schemas.openxmlformats.org/officeDocument/2006/relationships/slide" Target="slide41.xml"/><Relationship Id="rId7" Type="http://schemas.openxmlformats.org/officeDocument/2006/relationships/slide" Target="slide36.xml"/><Relationship Id="rId12" Type="http://schemas.openxmlformats.org/officeDocument/2006/relationships/slide" Target="slide31.xml"/><Relationship Id="rId17" Type="http://schemas.openxmlformats.org/officeDocument/2006/relationships/slide" Target="slide2.xml"/><Relationship Id="rId2" Type="http://schemas.openxmlformats.org/officeDocument/2006/relationships/slide" Target="slide40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32.xml"/><Relationship Id="rId5" Type="http://schemas.openxmlformats.org/officeDocument/2006/relationships/slide" Target="slide43.xml"/><Relationship Id="rId15" Type="http://schemas.openxmlformats.org/officeDocument/2006/relationships/slide" Target="slide34.xml"/><Relationship Id="rId10" Type="http://schemas.openxmlformats.org/officeDocument/2006/relationships/slide" Target="slide33.xml"/><Relationship Id="rId4" Type="http://schemas.openxmlformats.org/officeDocument/2006/relationships/slide" Target="slide42.xml"/><Relationship Id="rId9" Type="http://schemas.openxmlformats.org/officeDocument/2006/relationships/slide" Target="slide38.xml"/><Relationship Id="rId14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9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04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09.png"/><Relationship Id="rId9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40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5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slide" Target="slide28.xml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4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76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88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49.png"/><Relationship Id="rId7" Type="http://schemas.openxmlformats.org/officeDocument/2006/relationships/image" Target="../media/image20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00.xml"/><Relationship Id="rId6" Type="http://schemas.openxmlformats.org/officeDocument/2006/relationships/image" Target="../media/image209.png"/><Relationship Id="rId11" Type="http://schemas.openxmlformats.org/officeDocument/2006/relationships/image" Target="../media/image213.png"/><Relationship Id="rId5" Type="http://schemas.openxmlformats.org/officeDocument/2006/relationships/image" Target="../media/image208.png"/><Relationship Id="rId10" Type="http://schemas.openxmlformats.org/officeDocument/2006/relationships/image" Target="../media/image212.png"/><Relationship Id="rId4" Type="http://schemas.openxmlformats.org/officeDocument/2006/relationships/image" Target="../media/image207.png"/><Relationship Id="rId9" Type="http://schemas.openxmlformats.org/officeDocument/2006/relationships/image" Target="../media/image2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216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12.xml"/><Relationship Id="rId6" Type="http://schemas.openxmlformats.org/officeDocument/2006/relationships/image" Target="../media/image157.png"/><Relationship Id="rId11" Type="http://schemas.openxmlformats.org/officeDocument/2006/relationships/image" Target="../media/image223.png"/><Relationship Id="rId5" Type="http://schemas.openxmlformats.org/officeDocument/2006/relationships/image" Target="../media/image218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4" Type="http://schemas.openxmlformats.org/officeDocument/2006/relationships/image" Target="../media/image217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24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36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48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60.xml"/><Relationship Id="rId6" Type="http://schemas.openxmlformats.org/officeDocument/2006/relationships/image" Target="../media/image214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56.xml"/><Relationship Id="rId3" Type="http://schemas.openxmlformats.org/officeDocument/2006/relationships/slide" Target="slide58.xml"/><Relationship Id="rId7" Type="http://schemas.openxmlformats.org/officeDocument/2006/relationships/slide" Target="slide53.xml"/><Relationship Id="rId12" Type="http://schemas.openxmlformats.org/officeDocument/2006/relationships/slide" Target="slide47.xml"/><Relationship Id="rId2" Type="http://schemas.openxmlformats.org/officeDocument/2006/relationships/slide" Target="slide5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49.xml"/><Relationship Id="rId5" Type="http://schemas.openxmlformats.org/officeDocument/2006/relationships/slide" Target="slide60.xml"/><Relationship Id="rId15" Type="http://schemas.openxmlformats.org/officeDocument/2006/relationships/slide" Target="slide46.xml"/><Relationship Id="rId10" Type="http://schemas.openxmlformats.org/officeDocument/2006/relationships/slide" Target="slide50.xml"/><Relationship Id="rId4" Type="http://schemas.openxmlformats.org/officeDocument/2006/relationships/slide" Target="slide59.xml"/><Relationship Id="rId9" Type="http://schemas.openxmlformats.org/officeDocument/2006/relationships/slide" Target="slide55.xml"/><Relationship Id="rId14" Type="http://schemas.openxmlformats.org/officeDocument/2006/relationships/slide" Target="slide5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3" Type="http://schemas.openxmlformats.org/officeDocument/2006/relationships/image" Target="../media/image258.png"/><Relationship Id="rId7" Type="http://schemas.openxmlformats.org/officeDocument/2006/relationships/image" Target="../media/image260.png"/><Relationship Id="rId12" Type="http://schemas.openxmlformats.org/officeDocument/2006/relationships/image" Target="../media/image215.png"/><Relationship Id="rId17" Type="http://schemas.openxmlformats.org/officeDocument/2006/relationships/image" Target="../media/image270.png"/><Relationship Id="rId2" Type="http://schemas.openxmlformats.org/officeDocument/2006/relationships/image" Target="../media/image257.png"/><Relationship Id="rId16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4.png"/><Relationship Id="rId5" Type="http://schemas.openxmlformats.org/officeDocument/2006/relationships/slide" Target="slide44.xml"/><Relationship Id="rId15" Type="http://schemas.openxmlformats.org/officeDocument/2006/relationships/image" Target="../media/image268.png"/><Relationship Id="rId10" Type="http://schemas.openxmlformats.org/officeDocument/2006/relationships/image" Target="../media/image263.png"/><Relationship Id="rId4" Type="http://schemas.openxmlformats.org/officeDocument/2006/relationships/image" Target="../media/image259.png"/><Relationship Id="rId9" Type="http://schemas.openxmlformats.org/officeDocument/2006/relationships/image" Target="../media/image262.png"/><Relationship Id="rId14" Type="http://schemas.openxmlformats.org/officeDocument/2006/relationships/image" Target="../media/image267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png"/><Relationship Id="rId18" Type="http://schemas.openxmlformats.org/officeDocument/2006/relationships/image" Target="../media/image285.png"/><Relationship Id="rId3" Type="http://schemas.openxmlformats.org/officeDocument/2006/relationships/image" Target="../media/image272.png"/><Relationship Id="rId7" Type="http://schemas.openxmlformats.org/officeDocument/2006/relationships/slide" Target="slide44.xml"/><Relationship Id="rId12" Type="http://schemas.openxmlformats.org/officeDocument/2006/relationships/image" Target="../media/image279.png"/><Relationship Id="rId17" Type="http://schemas.openxmlformats.org/officeDocument/2006/relationships/image" Target="../media/image284.png"/><Relationship Id="rId2" Type="http://schemas.openxmlformats.org/officeDocument/2006/relationships/image" Target="../media/image271.png"/><Relationship Id="rId16" Type="http://schemas.openxmlformats.org/officeDocument/2006/relationships/image" Target="../media/image2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11" Type="http://schemas.openxmlformats.org/officeDocument/2006/relationships/image" Target="../media/image278.png"/><Relationship Id="rId5" Type="http://schemas.openxmlformats.org/officeDocument/2006/relationships/image" Target="../media/image274.png"/><Relationship Id="rId15" Type="http://schemas.openxmlformats.org/officeDocument/2006/relationships/image" Target="../media/image282.png"/><Relationship Id="rId10" Type="http://schemas.openxmlformats.org/officeDocument/2006/relationships/image" Target="../media/image277.png"/><Relationship Id="rId4" Type="http://schemas.openxmlformats.org/officeDocument/2006/relationships/image" Target="../media/image273.png"/><Relationship Id="rId9" Type="http://schemas.openxmlformats.org/officeDocument/2006/relationships/image" Target="../media/image276.png"/><Relationship Id="rId14" Type="http://schemas.openxmlformats.org/officeDocument/2006/relationships/image" Target="../media/image281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5.png"/><Relationship Id="rId18" Type="http://schemas.openxmlformats.org/officeDocument/2006/relationships/image" Target="../media/image300.png"/><Relationship Id="rId3" Type="http://schemas.openxmlformats.org/officeDocument/2006/relationships/image" Target="../media/image287.png"/><Relationship Id="rId7" Type="http://schemas.openxmlformats.org/officeDocument/2006/relationships/slide" Target="slide44.xml"/><Relationship Id="rId12" Type="http://schemas.openxmlformats.org/officeDocument/2006/relationships/image" Target="../media/image294.png"/><Relationship Id="rId17" Type="http://schemas.openxmlformats.org/officeDocument/2006/relationships/image" Target="../media/image299.png"/><Relationship Id="rId2" Type="http://schemas.openxmlformats.org/officeDocument/2006/relationships/image" Target="../media/image286.png"/><Relationship Id="rId16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293.png"/><Relationship Id="rId5" Type="http://schemas.openxmlformats.org/officeDocument/2006/relationships/image" Target="../media/image289.png"/><Relationship Id="rId15" Type="http://schemas.openxmlformats.org/officeDocument/2006/relationships/image" Target="../media/image297.png"/><Relationship Id="rId10" Type="http://schemas.openxmlformats.org/officeDocument/2006/relationships/image" Target="../media/image292.png"/><Relationship Id="rId19" Type="http://schemas.openxmlformats.org/officeDocument/2006/relationships/image" Target="../media/image301.png"/><Relationship Id="rId4" Type="http://schemas.openxmlformats.org/officeDocument/2006/relationships/image" Target="../media/image288.pn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png"/><Relationship Id="rId18" Type="http://schemas.openxmlformats.org/officeDocument/2006/relationships/image" Target="../media/image316.png"/><Relationship Id="rId3" Type="http://schemas.openxmlformats.org/officeDocument/2006/relationships/image" Target="../media/image303.png"/><Relationship Id="rId7" Type="http://schemas.openxmlformats.org/officeDocument/2006/relationships/slide" Target="slide44.xml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" Type="http://schemas.openxmlformats.org/officeDocument/2006/relationships/image" Target="../media/image302.png"/><Relationship Id="rId16" Type="http://schemas.openxmlformats.org/officeDocument/2006/relationships/image" Target="../media/image314.png"/><Relationship Id="rId20" Type="http://schemas.openxmlformats.org/officeDocument/2006/relationships/image" Target="../media/image3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6.png"/><Relationship Id="rId11" Type="http://schemas.openxmlformats.org/officeDocument/2006/relationships/image" Target="../media/image309.png"/><Relationship Id="rId5" Type="http://schemas.openxmlformats.org/officeDocument/2006/relationships/image" Target="../media/image305.png"/><Relationship Id="rId15" Type="http://schemas.openxmlformats.org/officeDocument/2006/relationships/image" Target="../media/image313.png"/><Relationship Id="rId10" Type="http://schemas.openxmlformats.org/officeDocument/2006/relationships/image" Target="../media/image308.png"/><Relationship Id="rId19" Type="http://schemas.openxmlformats.org/officeDocument/2006/relationships/image" Target="../media/image317.png"/><Relationship Id="rId4" Type="http://schemas.openxmlformats.org/officeDocument/2006/relationships/image" Target="../media/image304.png"/><Relationship Id="rId9" Type="http://schemas.openxmlformats.org/officeDocument/2006/relationships/image" Target="../media/image307.png"/><Relationship Id="rId14" Type="http://schemas.openxmlformats.org/officeDocument/2006/relationships/image" Target="../media/image3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18" Type="http://schemas.openxmlformats.org/officeDocument/2006/relationships/image" Target="../media/image265.png"/><Relationship Id="rId3" Type="http://schemas.openxmlformats.org/officeDocument/2006/relationships/image" Target="../media/image320.png"/><Relationship Id="rId21" Type="http://schemas.openxmlformats.org/officeDocument/2006/relationships/image" Target="../media/image335.png"/><Relationship Id="rId7" Type="http://schemas.openxmlformats.org/officeDocument/2006/relationships/image" Target="../media/image324.png"/><Relationship Id="rId12" Type="http://schemas.openxmlformats.org/officeDocument/2006/relationships/image" Target="../media/image329.png"/><Relationship Id="rId17" Type="http://schemas.openxmlformats.org/officeDocument/2006/relationships/image" Target="../media/image334.png"/><Relationship Id="rId2" Type="http://schemas.openxmlformats.org/officeDocument/2006/relationships/image" Target="../media/image319.png"/><Relationship Id="rId16" Type="http://schemas.openxmlformats.org/officeDocument/2006/relationships/image" Target="../media/image333.png"/><Relationship Id="rId20" Type="http://schemas.openxmlformats.org/officeDocument/2006/relationships/image" Target="../media/image3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3.png"/><Relationship Id="rId11" Type="http://schemas.openxmlformats.org/officeDocument/2006/relationships/image" Target="../media/image328.png"/><Relationship Id="rId5" Type="http://schemas.openxmlformats.org/officeDocument/2006/relationships/image" Target="../media/image322.png"/><Relationship Id="rId15" Type="http://schemas.openxmlformats.org/officeDocument/2006/relationships/image" Target="../media/image252.png"/><Relationship Id="rId10" Type="http://schemas.openxmlformats.org/officeDocument/2006/relationships/image" Target="../media/image327.png"/><Relationship Id="rId19" Type="http://schemas.openxmlformats.org/officeDocument/2006/relationships/image" Target="../media/image336.png"/><Relationship Id="rId4" Type="http://schemas.openxmlformats.org/officeDocument/2006/relationships/image" Target="../media/image321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Relationship Id="rId22" Type="http://schemas.openxmlformats.org/officeDocument/2006/relationships/slide" Target="slide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50.png"/><Relationship Id="rId18" Type="http://schemas.openxmlformats.org/officeDocument/2006/relationships/image" Target="../media/image355.png"/><Relationship Id="rId3" Type="http://schemas.openxmlformats.org/officeDocument/2006/relationships/image" Target="../media/image340.png"/><Relationship Id="rId7" Type="http://schemas.openxmlformats.org/officeDocument/2006/relationships/image" Target="../media/image344.png"/><Relationship Id="rId12" Type="http://schemas.openxmlformats.org/officeDocument/2006/relationships/image" Target="../media/image349.png"/><Relationship Id="rId17" Type="http://schemas.openxmlformats.org/officeDocument/2006/relationships/image" Target="../media/image354.png"/><Relationship Id="rId2" Type="http://schemas.openxmlformats.org/officeDocument/2006/relationships/image" Target="../media/image339.png"/><Relationship Id="rId16" Type="http://schemas.openxmlformats.org/officeDocument/2006/relationships/image" Target="../media/image353.png"/><Relationship Id="rId20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3.png"/><Relationship Id="rId11" Type="http://schemas.openxmlformats.org/officeDocument/2006/relationships/image" Target="../media/image348.png"/><Relationship Id="rId5" Type="http://schemas.openxmlformats.org/officeDocument/2006/relationships/image" Target="../media/image342.png"/><Relationship Id="rId15" Type="http://schemas.openxmlformats.org/officeDocument/2006/relationships/image" Target="../media/image352.png"/><Relationship Id="rId10" Type="http://schemas.openxmlformats.org/officeDocument/2006/relationships/image" Target="../media/image347.png"/><Relationship Id="rId19" Type="http://schemas.openxmlformats.org/officeDocument/2006/relationships/image" Target="../media/image337.png"/><Relationship Id="rId4" Type="http://schemas.openxmlformats.org/officeDocument/2006/relationships/image" Target="../media/image341.png"/><Relationship Id="rId9" Type="http://schemas.openxmlformats.org/officeDocument/2006/relationships/image" Target="../media/image346.png"/><Relationship Id="rId14" Type="http://schemas.openxmlformats.org/officeDocument/2006/relationships/image" Target="../media/image35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image" Target="../media/image368.png"/><Relationship Id="rId18" Type="http://schemas.openxmlformats.org/officeDocument/2006/relationships/slide" Target="slide44.xml"/><Relationship Id="rId3" Type="http://schemas.openxmlformats.org/officeDocument/2006/relationships/image" Target="../media/image358.png"/><Relationship Id="rId7" Type="http://schemas.openxmlformats.org/officeDocument/2006/relationships/image" Target="../media/image362.png"/><Relationship Id="rId12" Type="http://schemas.openxmlformats.org/officeDocument/2006/relationships/image" Target="../media/image367.png"/><Relationship Id="rId17" Type="http://schemas.openxmlformats.org/officeDocument/2006/relationships/image" Target="../media/image372.png"/><Relationship Id="rId2" Type="http://schemas.openxmlformats.org/officeDocument/2006/relationships/image" Target="../media/image357.png"/><Relationship Id="rId16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1.png"/><Relationship Id="rId11" Type="http://schemas.openxmlformats.org/officeDocument/2006/relationships/image" Target="../media/image366.png"/><Relationship Id="rId5" Type="http://schemas.openxmlformats.org/officeDocument/2006/relationships/image" Target="../media/image360.png"/><Relationship Id="rId15" Type="http://schemas.openxmlformats.org/officeDocument/2006/relationships/image" Target="../media/image370.png"/><Relationship Id="rId10" Type="http://schemas.openxmlformats.org/officeDocument/2006/relationships/image" Target="../media/image365.png"/><Relationship Id="rId4" Type="http://schemas.openxmlformats.org/officeDocument/2006/relationships/image" Target="../media/image359.png"/><Relationship Id="rId9" Type="http://schemas.openxmlformats.org/officeDocument/2006/relationships/image" Target="../media/image364.png"/><Relationship Id="rId14" Type="http://schemas.openxmlformats.org/officeDocument/2006/relationships/image" Target="../media/image3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9.png"/><Relationship Id="rId13" Type="http://schemas.openxmlformats.org/officeDocument/2006/relationships/image" Target="../media/image384.png"/><Relationship Id="rId3" Type="http://schemas.openxmlformats.org/officeDocument/2006/relationships/image" Target="../media/image374.png"/><Relationship Id="rId7" Type="http://schemas.openxmlformats.org/officeDocument/2006/relationships/image" Target="../media/image378.png"/><Relationship Id="rId12" Type="http://schemas.openxmlformats.org/officeDocument/2006/relationships/image" Target="../media/image383.png"/><Relationship Id="rId17" Type="http://schemas.openxmlformats.org/officeDocument/2006/relationships/slide" Target="slide44.xml"/><Relationship Id="rId2" Type="http://schemas.openxmlformats.org/officeDocument/2006/relationships/image" Target="../media/image373.png"/><Relationship Id="rId16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7.png"/><Relationship Id="rId11" Type="http://schemas.openxmlformats.org/officeDocument/2006/relationships/image" Target="../media/image382.png"/><Relationship Id="rId5" Type="http://schemas.openxmlformats.org/officeDocument/2006/relationships/image" Target="../media/image376.png"/><Relationship Id="rId15" Type="http://schemas.openxmlformats.org/officeDocument/2006/relationships/image" Target="../media/image386.png"/><Relationship Id="rId10" Type="http://schemas.openxmlformats.org/officeDocument/2006/relationships/image" Target="../media/image381.png"/><Relationship Id="rId4" Type="http://schemas.openxmlformats.org/officeDocument/2006/relationships/image" Target="../media/image375.png"/><Relationship Id="rId9" Type="http://schemas.openxmlformats.org/officeDocument/2006/relationships/image" Target="../media/image380.png"/><Relationship Id="rId14" Type="http://schemas.openxmlformats.org/officeDocument/2006/relationships/image" Target="../media/image38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38.png"/><Relationship Id="rId18" Type="http://schemas.openxmlformats.org/officeDocument/2006/relationships/slide" Target="slide44.xml"/><Relationship Id="rId3" Type="http://schemas.openxmlformats.org/officeDocument/2006/relationships/image" Target="../media/image389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0.png"/><Relationship Id="rId2" Type="http://schemas.openxmlformats.org/officeDocument/2006/relationships/image" Target="../media/image388.png"/><Relationship Id="rId16" Type="http://schemas.openxmlformats.org/officeDocument/2006/relationships/image" Target="../media/image399.png"/><Relationship Id="rId1" Type="http://schemas.openxmlformats.org/officeDocument/2006/relationships/slideLayout" Target="../slideLayouts/slideLayout368.xml"/><Relationship Id="rId6" Type="http://schemas.openxmlformats.org/officeDocument/2006/relationships/image" Target="../media/image392.png"/><Relationship Id="rId11" Type="http://schemas.openxmlformats.org/officeDocument/2006/relationships/image" Target="../media/image397.png"/><Relationship Id="rId5" Type="http://schemas.openxmlformats.org/officeDocument/2006/relationships/image" Target="../media/image391.png"/><Relationship Id="rId15" Type="http://schemas.openxmlformats.org/officeDocument/2006/relationships/image" Target="../media/image401.png"/><Relationship Id="rId10" Type="http://schemas.openxmlformats.org/officeDocument/2006/relationships/image" Target="../media/image396.png"/><Relationship Id="rId4" Type="http://schemas.openxmlformats.org/officeDocument/2006/relationships/image" Target="../media/image390.png"/><Relationship Id="rId9" Type="http://schemas.openxmlformats.org/officeDocument/2006/relationships/image" Target="../media/image395.png"/><Relationship Id="rId14" Type="http://schemas.openxmlformats.org/officeDocument/2006/relationships/image" Target="../media/image35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15.png"/><Relationship Id="rId18" Type="http://schemas.openxmlformats.org/officeDocument/2006/relationships/image" Target="../media/image420.png"/><Relationship Id="rId3" Type="http://schemas.openxmlformats.org/officeDocument/2006/relationships/image" Target="../media/image405.png"/><Relationship Id="rId7" Type="http://schemas.openxmlformats.org/officeDocument/2006/relationships/image" Target="../media/image409.png"/><Relationship Id="rId12" Type="http://schemas.openxmlformats.org/officeDocument/2006/relationships/image" Target="../media/image414.png"/><Relationship Id="rId17" Type="http://schemas.openxmlformats.org/officeDocument/2006/relationships/image" Target="../media/image419.png"/><Relationship Id="rId2" Type="http://schemas.openxmlformats.org/officeDocument/2006/relationships/image" Target="../media/image404.png"/><Relationship Id="rId16" Type="http://schemas.openxmlformats.org/officeDocument/2006/relationships/image" Target="../media/image4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8.png"/><Relationship Id="rId11" Type="http://schemas.openxmlformats.org/officeDocument/2006/relationships/image" Target="../media/image413.png"/><Relationship Id="rId5" Type="http://schemas.openxmlformats.org/officeDocument/2006/relationships/image" Target="../media/image407.png"/><Relationship Id="rId15" Type="http://schemas.openxmlformats.org/officeDocument/2006/relationships/image" Target="../media/image417.png"/><Relationship Id="rId10" Type="http://schemas.openxmlformats.org/officeDocument/2006/relationships/image" Target="../media/image412.png"/><Relationship Id="rId19" Type="http://schemas.openxmlformats.org/officeDocument/2006/relationships/slide" Target="slide44.xml"/><Relationship Id="rId4" Type="http://schemas.openxmlformats.org/officeDocument/2006/relationships/image" Target="../media/image406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13" Type="http://schemas.openxmlformats.org/officeDocument/2006/relationships/image" Target="../media/image432.png"/><Relationship Id="rId18" Type="http://schemas.openxmlformats.org/officeDocument/2006/relationships/image" Target="../media/image437.png"/><Relationship Id="rId3" Type="http://schemas.openxmlformats.org/officeDocument/2006/relationships/image" Target="../media/image422.png"/><Relationship Id="rId7" Type="http://schemas.openxmlformats.org/officeDocument/2006/relationships/image" Target="../media/image426.png"/><Relationship Id="rId12" Type="http://schemas.openxmlformats.org/officeDocument/2006/relationships/image" Target="../media/image431.png"/><Relationship Id="rId17" Type="http://schemas.openxmlformats.org/officeDocument/2006/relationships/image" Target="../media/image436.png"/><Relationship Id="rId2" Type="http://schemas.openxmlformats.org/officeDocument/2006/relationships/image" Target="../media/image421.png"/><Relationship Id="rId16" Type="http://schemas.openxmlformats.org/officeDocument/2006/relationships/image" Target="../media/image4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5.png"/><Relationship Id="rId5" Type="http://schemas.openxmlformats.org/officeDocument/2006/relationships/image" Target="../media/image424.png"/><Relationship Id="rId15" Type="http://schemas.openxmlformats.org/officeDocument/2006/relationships/image" Target="../media/image434.png"/><Relationship Id="rId10" Type="http://schemas.openxmlformats.org/officeDocument/2006/relationships/image" Target="../media/image429.png"/><Relationship Id="rId19" Type="http://schemas.openxmlformats.org/officeDocument/2006/relationships/slide" Target="slide44.xml"/><Relationship Id="rId4" Type="http://schemas.openxmlformats.org/officeDocument/2006/relationships/image" Target="../media/image423.png"/><Relationship Id="rId9" Type="http://schemas.openxmlformats.org/officeDocument/2006/relationships/image" Target="../media/image428.png"/><Relationship Id="rId14" Type="http://schemas.openxmlformats.org/officeDocument/2006/relationships/image" Target="../media/image43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45.png"/><Relationship Id="rId3" Type="http://schemas.openxmlformats.org/officeDocument/2006/relationships/image" Target="../media/image4280.png"/><Relationship Id="rId7" Type="http://schemas.openxmlformats.org/officeDocument/2006/relationships/image" Target="../media/image439.png"/><Relationship Id="rId12" Type="http://schemas.openxmlformats.org/officeDocument/2006/relationships/image" Target="../media/image444.png"/><Relationship Id="rId2" Type="http://schemas.openxmlformats.org/officeDocument/2006/relationships/image" Target="../media/image438.png"/><Relationship Id="rId16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0.png"/><Relationship Id="rId11" Type="http://schemas.openxmlformats.org/officeDocument/2006/relationships/image" Target="../media/image443.png"/><Relationship Id="rId5" Type="http://schemas.openxmlformats.org/officeDocument/2006/relationships/image" Target="../media/image4300.png"/><Relationship Id="rId15" Type="http://schemas.openxmlformats.org/officeDocument/2006/relationships/image" Target="../media/image447.png"/><Relationship Id="rId10" Type="http://schemas.openxmlformats.org/officeDocument/2006/relationships/image" Target="../media/image442.png"/><Relationship Id="rId4" Type="http://schemas.openxmlformats.org/officeDocument/2006/relationships/image" Target="../media/image4290.png"/><Relationship Id="rId9" Type="http://schemas.openxmlformats.org/officeDocument/2006/relationships/image" Target="../media/image441.png"/><Relationship Id="rId14" Type="http://schemas.openxmlformats.org/officeDocument/2006/relationships/image" Target="../media/image44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png"/><Relationship Id="rId13" Type="http://schemas.openxmlformats.org/officeDocument/2006/relationships/image" Target="../media/image453.png"/><Relationship Id="rId18" Type="http://schemas.openxmlformats.org/officeDocument/2006/relationships/image" Target="../media/image455.png"/><Relationship Id="rId3" Type="http://schemas.openxmlformats.org/officeDocument/2006/relationships/image" Target="../media/image4330.png"/><Relationship Id="rId7" Type="http://schemas.openxmlformats.org/officeDocument/2006/relationships/image" Target="../media/image4370.png"/><Relationship Id="rId12" Type="http://schemas.openxmlformats.org/officeDocument/2006/relationships/image" Target="../media/image452.png"/><Relationship Id="rId17" Type="http://schemas.openxmlformats.org/officeDocument/2006/relationships/image" Target="../media/image4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60.png"/><Relationship Id="rId11" Type="http://schemas.openxmlformats.org/officeDocument/2006/relationships/image" Target="../media/image451.png"/><Relationship Id="rId5" Type="http://schemas.openxmlformats.org/officeDocument/2006/relationships/image" Target="../media/image4350.png"/><Relationship Id="rId15" Type="http://schemas.openxmlformats.org/officeDocument/2006/relationships/image" Target="../media/image402.png"/><Relationship Id="rId10" Type="http://schemas.openxmlformats.org/officeDocument/2006/relationships/image" Target="../media/image450.png"/><Relationship Id="rId19" Type="http://schemas.openxmlformats.org/officeDocument/2006/relationships/slide" Target="slide44.xml"/><Relationship Id="rId4" Type="http://schemas.openxmlformats.org/officeDocument/2006/relationships/image" Target="../media/image4340.png"/><Relationship Id="rId9" Type="http://schemas.openxmlformats.org/officeDocument/2006/relationships/image" Target="../media/image449.png"/><Relationship Id="rId14" Type="http://schemas.openxmlformats.org/officeDocument/2006/relationships/image" Target="../media/image45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65.png"/><Relationship Id="rId3" Type="http://schemas.openxmlformats.org/officeDocument/2006/relationships/image" Target="../media/image4400.png"/><Relationship Id="rId7" Type="http://schemas.openxmlformats.org/officeDocument/2006/relationships/image" Target="../media/image459.png"/><Relationship Id="rId12" Type="http://schemas.openxmlformats.org/officeDocument/2006/relationships/image" Target="../media/image464.png"/><Relationship Id="rId2" Type="http://schemas.openxmlformats.org/officeDocument/2006/relationships/image" Target="../media/image4390.png"/><Relationship Id="rId16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7.png"/><Relationship Id="rId11" Type="http://schemas.openxmlformats.org/officeDocument/2006/relationships/image" Target="../media/image463.png"/><Relationship Id="rId5" Type="http://schemas.openxmlformats.org/officeDocument/2006/relationships/image" Target="../media/image456.png"/><Relationship Id="rId15" Type="http://schemas.openxmlformats.org/officeDocument/2006/relationships/image" Target="../media/image466.png"/><Relationship Id="rId10" Type="http://schemas.openxmlformats.org/officeDocument/2006/relationships/image" Target="../media/image462.png"/><Relationship Id="rId4" Type="http://schemas.openxmlformats.org/officeDocument/2006/relationships/image" Target="../media/image4410.png"/><Relationship Id="rId9" Type="http://schemas.openxmlformats.org/officeDocument/2006/relationships/image" Target="../media/image461.png"/><Relationship Id="rId14" Type="http://schemas.openxmlformats.org/officeDocument/2006/relationships/image" Target="../media/image45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13" Type="http://schemas.openxmlformats.org/officeDocument/2006/relationships/image" Target="../media/image474.png"/><Relationship Id="rId18" Type="http://schemas.openxmlformats.org/officeDocument/2006/relationships/slide" Target="slide44.xml"/><Relationship Id="rId3" Type="http://schemas.openxmlformats.org/officeDocument/2006/relationships/image" Target="../media/image4460.png"/><Relationship Id="rId7" Type="http://schemas.openxmlformats.org/officeDocument/2006/relationships/image" Target="../media/image468.png"/><Relationship Id="rId12" Type="http://schemas.openxmlformats.org/officeDocument/2006/relationships/image" Target="../media/image473.png"/><Relationship Id="rId17" Type="http://schemas.openxmlformats.org/officeDocument/2006/relationships/image" Target="../media/image478.png"/><Relationship Id="rId2" Type="http://schemas.openxmlformats.org/officeDocument/2006/relationships/image" Target="../media/image467.png"/><Relationship Id="rId16" Type="http://schemas.openxmlformats.org/officeDocument/2006/relationships/image" Target="../media/image4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90.png"/><Relationship Id="rId11" Type="http://schemas.openxmlformats.org/officeDocument/2006/relationships/image" Target="../media/image472.png"/><Relationship Id="rId5" Type="http://schemas.openxmlformats.org/officeDocument/2006/relationships/image" Target="../media/image4480.png"/><Relationship Id="rId15" Type="http://schemas.openxmlformats.org/officeDocument/2006/relationships/image" Target="../media/image476.png"/><Relationship Id="rId10" Type="http://schemas.openxmlformats.org/officeDocument/2006/relationships/image" Target="../media/image471.png"/><Relationship Id="rId4" Type="http://schemas.openxmlformats.org/officeDocument/2006/relationships/image" Target="../media/image4470.png"/><Relationship Id="rId9" Type="http://schemas.openxmlformats.org/officeDocument/2006/relationships/image" Target="../media/image470.png"/><Relationship Id="rId14" Type="http://schemas.openxmlformats.org/officeDocument/2006/relationships/image" Target="../media/image47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7" Type="http://schemas.openxmlformats.org/officeDocument/2006/relationships/slide" Target="slide2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image" Target="../media/image490.png"/><Relationship Id="rId3" Type="http://schemas.openxmlformats.org/officeDocument/2006/relationships/image" Target="../media/image480.png"/><Relationship Id="rId7" Type="http://schemas.openxmlformats.org/officeDocument/2006/relationships/image" Target="../media/image15.emf"/><Relationship Id="rId12" Type="http://schemas.openxmlformats.org/officeDocument/2006/relationships/image" Target="../media/image489.png"/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11" Type="http://schemas.openxmlformats.org/officeDocument/2006/relationships/image" Target="../media/image488.png"/><Relationship Id="rId5" Type="http://schemas.openxmlformats.org/officeDocument/2006/relationships/image" Target="../media/image482.png"/><Relationship Id="rId10" Type="http://schemas.openxmlformats.org/officeDocument/2006/relationships/image" Target="../media/image487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Relationship Id="rId14" Type="http://schemas.openxmlformats.org/officeDocument/2006/relationships/image" Target="../media/image49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image" Target="../media/image503.png"/><Relationship Id="rId3" Type="http://schemas.openxmlformats.org/officeDocument/2006/relationships/image" Target="../media/image493.png"/><Relationship Id="rId7" Type="http://schemas.openxmlformats.org/officeDocument/2006/relationships/image" Target="../media/image484.png"/><Relationship Id="rId12" Type="http://schemas.openxmlformats.org/officeDocument/2006/relationships/image" Target="../media/image502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6.png"/><Relationship Id="rId11" Type="http://schemas.openxmlformats.org/officeDocument/2006/relationships/image" Target="../media/image501.png"/><Relationship Id="rId5" Type="http://schemas.openxmlformats.org/officeDocument/2006/relationships/image" Target="../media/image495.png"/><Relationship Id="rId10" Type="http://schemas.openxmlformats.org/officeDocument/2006/relationships/image" Target="../media/image500.png"/><Relationship Id="rId4" Type="http://schemas.openxmlformats.org/officeDocument/2006/relationships/image" Target="../media/image494.png"/><Relationship Id="rId9" Type="http://schemas.openxmlformats.org/officeDocument/2006/relationships/image" Target="../media/image499.png"/><Relationship Id="rId14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slide" Target="slide60.xml"/><Relationship Id="rId3" Type="http://schemas.openxmlformats.org/officeDocument/2006/relationships/image" Target="../media/image505.png"/><Relationship Id="rId7" Type="http://schemas.openxmlformats.org/officeDocument/2006/relationships/image" Target="../media/image497.png"/><Relationship Id="rId12" Type="http://schemas.openxmlformats.org/officeDocument/2006/relationships/image" Target="../media/image514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513.png"/><Relationship Id="rId5" Type="http://schemas.openxmlformats.org/officeDocument/2006/relationships/image" Target="../media/image507.png"/><Relationship Id="rId10" Type="http://schemas.openxmlformats.org/officeDocument/2006/relationships/image" Target="../media/image512.png"/><Relationship Id="rId4" Type="http://schemas.openxmlformats.org/officeDocument/2006/relationships/image" Target="../media/image506.png"/><Relationship Id="rId9" Type="http://schemas.openxmlformats.org/officeDocument/2006/relationships/image" Target="../media/image51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13" Type="http://schemas.openxmlformats.org/officeDocument/2006/relationships/image" Target="../media/image526.png"/><Relationship Id="rId18" Type="http://schemas.openxmlformats.org/officeDocument/2006/relationships/slide" Target="slide60.xml"/><Relationship Id="rId3" Type="http://schemas.openxmlformats.org/officeDocument/2006/relationships/image" Target="../media/image516.png"/><Relationship Id="rId7" Type="http://schemas.openxmlformats.org/officeDocument/2006/relationships/image" Target="../media/image509.png"/><Relationship Id="rId12" Type="http://schemas.openxmlformats.org/officeDocument/2006/relationships/image" Target="../media/image525.png"/><Relationship Id="rId17" Type="http://schemas.openxmlformats.org/officeDocument/2006/relationships/image" Target="../media/image530.png"/><Relationship Id="rId2" Type="http://schemas.openxmlformats.org/officeDocument/2006/relationships/image" Target="../media/image515.png"/><Relationship Id="rId16" Type="http://schemas.openxmlformats.org/officeDocument/2006/relationships/image" Target="../media/image5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9.png"/><Relationship Id="rId11" Type="http://schemas.openxmlformats.org/officeDocument/2006/relationships/image" Target="../media/image524.png"/><Relationship Id="rId5" Type="http://schemas.openxmlformats.org/officeDocument/2006/relationships/image" Target="../media/image518.png"/><Relationship Id="rId15" Type="http://schemas.openxmlformats.org/officeDocument/2006/relationships/image" Target="../media/image528.png"/><Relationship Id="rId10" Type="http://schemas.openxmlformats.org/officeDocument/2006/relationships/image" Target="../media/image523.png"/><Relationship Id="rId4" Type="http://schemas.openxmlformats.org/officeDocument/2006/relationships/image" Target="../media/image517.png"/><Relationship Id="rId9" Type="http://schemas.openxmlformats.org/officeDocument/2006/relationships/image" Target="../media/image522.png"/><Relationship Id="rId14" Type="http://schemas.openxmlformats.org/officeDocument/2006/relationships/image" Target="../media/image52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7.png"/><Relationship Id="rId13" Type="http://schemas.openxmlformats.org/officeDocument/2006/relationships/image" Target="../media/image542.png"/><Relationship Id="rId18" Type="http://schemas.openxmlformats.org/officeDocument/2006/relationships/image" Target="../media/image547.png"/><Relationship Id="rId3" Type="http://schemas.openxmlformats.org/officeDocument/2006/relationships/image" Target="../media/image532.png"/><Relationship Id="rId7" Type="http://schemas.openxmlformats.org/officeDocument/2006/relationships/image" Target="../media/image536.png"/><Relationship Id="rId12" Type="http://schemas.openxmlformats.org/officeDocument/2006/relationships/image" Target="../media/image541.png"/><Relationship Id="rId17" Type="http://schemas.openxmlformats.org/officeDocument/2006/relationships/image" Target="../media/image546.png"/><Relationship Id="rId2" Type="http://schemas.openxmlformats.org/officeDocument/2006/relationships/image" Target="../media/image520.png"/><Relationship Id="rId16" Type="http://schemas.openxmlformats.org/officeDocument/2006/relationships/image" Target="../media/image5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5.png"/><Relationship Id="rId11" Type="http://schemas.openxmlformats.org/officeDocument/2006/relationships/image" Target="../media/image540.png"/><Relationship Id="rId5" Type="http://schemas.openxmlformats.org/officeDocument/2006/relationships/image" Target="../media/image534.png"/><Relationship Id="rId15" Type="http://schemas.openxmlformats.org/officeDocument/2006/relationships/image" Target="../media/image544.png"/><Relationship Id="rId10" Type="http://schemas.openxmlformats.org/officeDocument/2006/relationships/image" Target="../media/image539.png"/><Relationship Id="rId19" Type="http://schemas.openxmlformats.org/officeDocument/2006/relationships/slide" Target="slide60.xml"/><Relationship Id="rId4" Type="http://schemas.openxmlformats.org/officeDocument/2006/relationships/image" Target="../media/image533.png"/><Relationship Id="rId9" Type="http://schemas.openxmlformats.org/officeDocument/2006/relationships/image" Target="../media/image538.png"/><Relationship Id="rId14" Type="http://schemas.openxmlformats.org/officeDocument/2006/relationships/image" Target="../media/image54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26266" y="4262806"/>
            <a:ext cx="5162383" cy="1758072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r>
              <a:rPr lang="en-US" smtClean="0"/>
              <a:t>..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81" y="706249"/>
            <a:ext cx="2794298" cy="191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1795" y="2036803"/>
            <a:ext cx="5968214" cy="58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32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32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2874" y="2499777"/>
            <a:ext cx="3001785" cy="7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2951" y="3466363"/>
            <a:ext cx="7162256" cy="2554514"/>
            <a:chOff x="8424129" y="4371559"/>
            <a:chExt cx="8897154" cy="1245248"/>
          </a:xfrm>
        </p:grpSpPr>
        <p:sp>
          <p:nvSpPr>
            <p:cNvPr id="8" name="Rectangle 7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24129" y="4371559"/>
              <a:ext cx="8897154" cy="124524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</a:t>
              </a:r>
              <a:r>
                <a:rPr lang="en-US" sz="40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</a:t>
              </a:r>
            </a:p>
            <a:p>
              <a:pPr algn="ctr"/>
              <a:r>
                <a:rPr lang="en-US" sz="40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40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PHÂN </a:t>
              </a:r>
            </a:p>
            <a:p>
              <a:pPr algn="ctr"/>
              <a:r>
                <a:rPr lang="en-US" sz="40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 ĐỔI BIẾN SỐ</a:t>
              </a:r>
              <a:endPara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99089" y="811620"/>
            <a:ext cx="1088948" cy="888032"/>
            <a:chOff x="11186391" y="149817"/>
            <a:chExt cx="2238375" cy="1707027"/>
          </a:xfrm>
        </p:grpSpPr>
        <p:pic>
          <p:nvPicPr>
            <p:cNvPr id="14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501314" y="756152"/>
            <a:ext cx="1400248" cy="910711"/>
            <a:chOff x="12784885" y="1066801"/>
            <a:chExt cx="1814128" cy="2199775"/>
          </a:xfrm>
        </p:grpSpPr>
        <p:sp>
          <p:nvSpPr>
            <p:cNvPr id="18" name="TextBox 17"/>
            <p:cNvSpPr txBox="1"/>
            <p:nvPr/>
          </p:nvSpPr>
          <p:spPr>
            <a:xfrm>
              <a:off x="12784885" y="1066801"/>
              <a:ext cx="1814128" cy="1115055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54759" y="1556787"/>
              <a:ext cx="1236042" cy="170978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  12</a:t>
              </a:r>
              <a:endParaRPr lang="en-US" sz="40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7" y="706249"/>
            <a:ext cx="1818306" cy="1863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7351" y="625642"/>
            <a:ext cx="11828187" cy="5309937"/>
          </a:xfrm>
          <a:prstGeom prst="roundRect">
            <a:avLst>
              <a:gd name="adj" fmla="val 69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813" y="772704"/>
            <a:ext cx="11534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Casio: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570ES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        radian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321" y="2314546"/>
            <a:ext cx="3336925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3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1076" y="817418"/>
            <a:ext cx="10282989" cy="4316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8691" y="817418"/>
            <a:ext cx="8991600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Wingdings 2"/>
              </a:rPr>
              <a:t>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1915418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229654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vi-VN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 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81350" y="534603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19700" y="534602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162800" y="534603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534603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3181350" y="435629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19699" y="435629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7162800" y="43877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9190038" y="43877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9175751" y="33896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33896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33896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33590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1123950" y="53650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1123950" y="437534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33781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494130"/>
            <a:ext cx="6871416" cy="1289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50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 trắc nghiệm</a:t>
            </a:r>
            <a:endParaRPr lang="en-US" sz="50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389" y="82769"/>
            <a:ext cx="12050485" cy="1321218"/>
            <a:chOff x="534987" y="1773685"/>
            <a:chExt cx="23404876" cy="2283331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52811"/>
                <a:ext cx="3505200" cy="1171392"/>
                <a:chOff x="534987" y="1652811"/>
                <a:chExt cx="3505200" cy="1171392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652811"/>
                  <a:ext cx="2133308" cy="1102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27241" y="93009"/>
                <a:ext cx="10217514" cy="1252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(2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+1)</m:t>
                    </m:r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41" y="93009"/>
                <a:ext cx="10217514" cy="1252522"/>
              </a:xfrm>
              <a:prstGeom prst="rect">
                <a:avLst/>
              </a:prstGeom>
              <a:blipFill>
                <a:blip r:embed="rId2"/>
                <a:stretch>
                  <a:fillRect l="-1492" b="-1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974423" y="1470606"/>
            <a:ext cx="4478960" cy="696136"/>
            <a:chOff x="523931" y="1693572"/>
            <a:chExt cx="444011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96829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𝑑𝑥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968299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12386" y="1498043"/>
            <a:ext cx="3594367" cy="696136"/>
            <a:chOff x="523931" y="1693572"/>
            <a:chExt cx="3475525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300370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+1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3003706" cy="661630"/>
                </a:xfrm>
                <a:prstGeom prst="rect">
                  <a:avLst/>
                </a:prstGeom>
                <a:blipFill>
                  <a:blip r:embed="rId4"/>
                  <a:stretch>
                    <a:fillRect b="-94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12386" y="2288235"/>
            <a:ext cx="3594367" cy="696136"/>
            <a:chOff x="523931" y="1693572"/>
            <a:chExt cx="350381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03199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+2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031997" cy="661630"/>
                </a:xfrm>
                <a:prstGeom prst="rect">
                  <a:avLst/>
                </a:prstGeom>
                <a:blipFill>
                  <a:blip r:embed="rId5"/>
                  <a:stretch>
                    <a:fillRect b="-854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74423" y="2251134"/>
            <a:ext cx="4524318" cy="696136"/>
            <a:chOff x="523931" y="1693572"/>
            <a:chExt cx="443538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96356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(2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+1)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963562" cy="661630"/>
                </a:xfrm>
                <a:prstGeom prst="rect">
                  <a:avLst/>
                </a:prstGeom>
                <a:blipFill>
                  <a:blip r:embed="rId6"/>
                  <a:stretch>
                    <a:fillRect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2185" y="3296362"/>
            <a:ext cx="11832569" cy="3410422"/>
            <a:chOff x="48100" y="3529184"/>
            <a:chExt cx="11834900" cy="3017247"/>
          </a:xfrm>
        </p:grpSpPr>
        <p:sp>
          <p:nvSpPr>
            <p:cNvPr id="48" name="Rounded Rectangle 47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03200" y="3676347"/>
              <a:ext cx="1717635" cy="476045"/>
              <a:chOff x="1275609" y="6312269"/>
              <a:chExt cx="3367186" cy="864952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16200000" flipV="1">
                <a:off x="2780622" y="5315050"/>
                <a:ext cx="864952" cy="28593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62058" y="6331320"/>
                <a:ext cx="2380737" cy="74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487023" y="4112608"/>
                <a:ext cx="426476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023" y="4112608"/>
                <a:ext cx="4264763" cy="584775"/>
              </a:xfrm>
              <a:prstGeom prst="rect">
                <a:avLst/>
              </a:prstGeom>
              <a:blipFill>
                <a:blip r:embed="rId8"/>
                <a:stretch>
                  <a:fillRect l="-371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333712" y="4942646"/>
                <a:ext cx="36717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712" y="4942646"/>
                <a:ext cx="367177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75603" y="5740850"/>
                <a:ext cx="6446445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  <m:r>
                          <a:rPr lang="en-US" sz="3200" i="1" dirty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𝑑𝑥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𝑑𝑡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03" y="5740850"/>
                <a:ext cx="6446445" cy="590418"/>
              </a:xfrm>
              <a:prstGeom prst="rect">
                <a:avLst/>
              </a:prstGeom>
              <a:blipFill>
                <a:blip r:embed="rId10"/>
                <a:stretch>
                  <a:fillRect l="-2363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161902" y="574729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7950486" y="2326335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3" grpId="0"/>
      <p:bldP spid="64" grpId="0"/>
      <p:bldP spid="65" grpId="0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46255" y="3250720"/>
            <a:ext cx="11832569" cy="3410422"/>
            <a:chOff x="48100" y="3529184"/>
            <a:chExt cx="11834900" cy="3017247"/>
          </a:xfrm>
        </p:grpSpPr>
        <p:sp>
          <p:nvSpPr>
            <p:cNvPr id="36" name="Rounded Rectangle 35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71110" y="3658245"/>
              <a:ext cx="1825969" cy="515160"/>
              <a:chOff x="1212701" y="6279376"/>
              <a:chExt cx="3579562" cy="936022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16200000" flipV="1">
                <a:off x="2873517" y="5196365"/>
                <a:ext cx="828632" cy="300886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54195" y="6361943"/>
                <a:ext cx="2380796" cy="85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39"/>
              <p:cNvSpPr/>
              <p:nvPr/>
            </p:nvSpPr>
            <p:spPr>
              <a:xfrm flipV="1">
                <a:off x="1212701" y="6279376"/>
                <a:ext cx="852452" cy="83573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1372246" y="6326590"/>
                <a:ext cx="545196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9705"/>
            <a:ext cx="12050485" cy="1351732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15483"/>
                <a:ext cx="3505200" cy="1123615"/>
                <a:chOff x="534987" y="1715483"/>
                <a:chExt cx="3505200" cy="1123615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736400"/>
                  <a:ext cx="2133308" cy="1102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3493" y="73715"/>
                <a:ext cx="10026992" cy="1252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rad>
                      </m:e>
                    </m:nary>
                    <m:r>
                      <a:rPr lang="en-US" sz="3200" i="1">
                        <a:latin typeface="Cambria Math"/>
                      </a:rPr>
                      <m:t>(5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họn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93" y="73715"/>
                <a:ext cx="10026992" cy="1252522"/>
              </a:xfrm>
              <a:prstGeom prst="rect">
                <a:avLst/>
              </a:prstGeom>
              <a:blipFill>
                <a:blip r:embed="rId3"/>
                <a:stretch>
                  <a:fillRect l="-1581" r="-1033" b="-1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743132" y="1477007"/>
            <a:ext cx="4029018" cy="696136"/>
            <a:chOff x="523931" y="1693572"/>
            <a:chExt cx="399407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52225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𝑑𝑥</m:t>
                      </m:r>
                    </m:oMath>
                  </a14:m>
                  <a:r>
                    <a:rPr lang="en-US" sz="2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52225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32568" y="1467343"/>
            <a:ext cx="3668783" cy="696136"/>
            <a:chOff x="523931" y="1693572"/>
            <a:chExt cx="354748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075660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075660" cy="661630"/>
                </a:xfrm>
                <a:prstGeom prst="rect">
                  <a:avLst/>
                </a:prstGeom>
                <a:blipFill>
                  <a:blip r:embed="rId5"/>
                  <a:stretch>
                    <a:fillRect b="-86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6526" y="2209409"/>
            <a:ext cx="3684826" cy="696136"/>
            <a:chOff x="523931" y="1693572"/>
            <a:chExt cx="359199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12017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/>
                        </a:rPr>
                        <m:t>𝑑𝑥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120177" cy="661630"/>
                </a:xfrm>
                <a:prstGeom prst="rect">
                  <a:avLst/>
                </a:prstGeom>
                <a:blipFill>
                  <a:blip r:embed="rId6"/>
                  <a:stretch>
                    <a:fillRect b="-128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27090" y="2209409"/>
            <a:ext cx="4045060" cy="696136"/>
            <a:chOff x="523931" y="1693572"/>
            <a:chExt cx="3965545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49372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493725" cy="661630"/>
                </a:xfrm>
                <a:prstGeom prst="rect">
                  <a:avLst/>
                </a:prstGeom>
                <a:blipFill>
                  <a:blip r:embed="rId7"/>
                  <a:stretch>
                    <a:fillRect b="-128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370696" y="4022651"/>
                <a:ext cx="3921907" cy="649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96" y="4022651"/>
                <a:ext cx="3921907" cy="649986"/>
              </a:xfrm>
              <a:prstGeom prst="rect">
                <a:avLst/>
              </a:prstGeom>
              <a:blipFill>
                <a:blip r:embed="rId8"/>
                <a:stretch>
                  <a:fillRect l="-4044" t="-3738" b="-2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15036" y="4763562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30310" lvl="1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2</m:t>
                    </m:r>
                    <m:r>
                      <a:rPr lang="en-US" sz="3200" i="1" dirty="0">
                        <a:latin typeface="Cambria Math"/>
                      </a:rPr>
                      <m:t>𝑡𝑑𝑡</m:t>
                    </m:r>
                    <m:r>
                      <a:rPr lang="en-US" sz="3200" i="1" dirty="0">
                        <a:latin typeface="Cambria Math"/>
                      </a:rPr>
                      <m:t>=(5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𝑑𝑥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36" y="4763562"/>
                <a:ext cx="6096000" cy="584775"/>
              </a:xfrm>
              <a:prstGeom prst="rect">
                <a:avLst/>
              </a:prstGeom>
              <a:blipFill>
                <a:blip r:embed="rId9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894924" y="5504473"/>
                <a:ext cx="7476534" cy="649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30310" lvl="1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e>
                    </m:rad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i="1" dirty="0">
                        <a:latin typeface="Cambria Math"/>
                      </a:rPr>
                      <m:t>𝑑𝑥</m:t>
                    </m:r>
                    <m:r>
                      <a:rPr lang="en-US" sz="3200" i="1" dirty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𝑑𝑡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24" y="5504473"/>
                <a:ext cx="7476534" cy="649986"/>
              </a:xfrm>
              <a:prstGeom prst="rect">
                <a:avLst/>
              </a:prstGeom>
              <a:blipFill>
                <a:blip r:embed="rId10"/>
                <a:stretch>
                  <a:fillRect t="-2804" r="-1223" b="-28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479321" y="5569684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756830" y="2233500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46255" y="3250720"/>
            <a:ext cx="11832569" cy="3410422"/>
            <a:chOff x="48100" y="3529184"/>
            <a:chExt cx="11834900" cy="3017247"/>
          </a:xfrm>
        </p:grpSpPr>
        <p:sp>
          <p:nvSpPr>
            <p:cNvPr id="40" name="Rounded Rectangle 39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03200" y="3662155"/>
              <a:ext cx="1921066" cy="457247"/>
              <a:chOff x="1275609" y="6286482"/>
              <a:chExt cx="3765985" cy="830797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998183" y="5071703"/>
                <a:ext cx="828632" cy="32581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87353" y="6361943"/>
                <a:ext cx="2335404" cy="74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75609" y="6330951"/>
                <a:ext cx="852451" cy="77311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3389" y="82769"/>
            <a:ext cx="12050485" cy="1232684"/>
            <a:chOff x="534987" y="1773685"/>
            <a:chExt cx="23404876" cy="2283331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715483"/>
                <a:ext cx="3505200" cy="1108720"/>
                <a:chOff x="534987" y="1715483"/>
                <a:chExt cx="3505200" cy="1108720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736400"/>
                  <a:ext cx="2133308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30635" y="377628"/>
                <a:ext cx="10534096" cy="812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4 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nary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3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35" y="377628"/>
                <a:ext cx="10534096" cy="812467"/>
              </a:xfrm>
              <a:prstGeom prst="rect">
                <a:avLst/>
              </a:prstGeom>
              <a:blipFill>
                <a:blip r:embed="rId3"/>
                <a:stretch>
                  <a:fillRect l="-1389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743594" y="1495193"/>
            <a:ext cx="4063648" cy="802402"/>
            <a:chOff x="523931" y="1693572"/>
            <a:chExt cx="4825010" cy="815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4353190" cy="81544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4353190" cy="815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748719"/>
              <a:ext cx="831224" cy="71305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27828" y="1440404"/>
            <a:ext cx="4149772" cy="787919"/>
            <a:chOff x="523931" y="1693572"/>
            <a:chExt cx="4307281" cy="7591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3835462" cy="75917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3835462" cy="759175"/>
                </a:xfrm>
                <a:prstGeom prst="rect">
                  <a:avLst/>
                </a:prstGeom>
                <a:blipFill>
                  <a:blip r:embed="rId5"/>
                  <a:stretch>
                    <a:fillRect b="-289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713818"/>
              <a:ext cx="816313" cy="72373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11786" y="2374973"/>
            <a:ext cx="4197898" cy="696136"/>
            <a:chOff x="523931" y="1693572"/>
            <a:chExt cx="4342345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87052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/>
                    <a:t> </a:t>
                  </a:r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870525" cy="661630"/>
                </a:xfrm>
                <a:prstGeom prst="rect">
                  <a:avLst/>
                </a:prstGeom>
                <a:blipFill>
                  <a:blip r:embed="rId6"/>
                  <a:stretch>
                    <a:fillRect b="-86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27551" y="2420100"/>
            <a:ext cx="4079691" cy="696136"/>
            <a:chOff x="523930" y="1693572"/>
            <a:chExt cx="4771543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429972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4299722" cy="661630"/>
                </a:xfrm>
                <a:prstGeom prst="rect">
                  <a:avLst/>
                </a:prstGeom>
                <a:blipFill>
                  <a:blip r:embed="rId7"/>
                  <a:stretch>
                    <a:fillRect b="-854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0" y="1699812"/>
              <a:ext cx="837544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7103089" y="2421350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51878" y="3749301"/>
                <a:ext cx="37421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78" y="3749301"/>
                <a:ext cx="3742178" cy="584775"/>
              </a:xfrm>
              <a:prstGeom prst="rect">
                <a:avLst/>
              </a:prstGeom>
              <a:blipFill>
                <a:blip r:embed="rId8"/>
                <a:stretch>
                  <a:fillRect l="-407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357075" y="4511080"/>
                <a:ext cx="42929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075" y="4511080"/>
                <a:ext cx="429297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357075" y="5249252"/>
                <a:ext cx="3452548" cy="860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075" y="5249252"/>
                <a:ext cx="3452548" cy="860428"/>
              </a:xfrm>
              <a:prstGeom prst="rect">
                <a:avLst/>
              </a:prstGeom>
              <a:blipFill>
                <a:blip r:embed="rId10"/>
                <a:stretch>
                  <a:fillRect r="-3534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7383082" y="5417856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226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46255" y="3250720"/>
            <a:ext cx="11832569" cy="3029315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62702"/>
              <a:ext cx="2056531" cy="475494"/>
              <a:chOff x="1275609" y="6287482"/>
              <a:chExt cx="4031546" cy="86395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810217" y="5260666"/>
                <a:ext cx="863951" cy="291758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62058" y="6323615"/>
                <a:ext cx="3045097" cy="74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7801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707196"/>
                  <a:ext cx="2133308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37594" y="572883"/>
                <a:ext cx="10312891" cy="74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94" y="572883"/>
                <a:ext cx="10312891" cy="746743"/>
              </a:xfrm>
              <a:prstGeom prst="rect">
                <a:avLst/>
              </a:prstGeom>
              <a:blipFill>
                <a:blip r:embed="rId3"/>
                <a:stretch>
                  <a:fillRect l="-1359" r="-1064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446947" y="1743157"/>
            <a:ext cx="2104968" cy="696136"/>
            <a:chOff x="523931" y="1693572"/>
            <a:chExt cx="2086714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61489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614894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96789" y="1743157"/>
            <a:ext cx="2259082" cy="696136"/>
            <a:chOff x="523931" y="1693572"/>
            <a:chExt cx="218438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71256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𝑙𝑛𝑥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712569" cy="661630"/>
                </a:xfrm>
                <a:prstGeom prst="rect">
                  <a:avLst/>
                </a:prstGeom>
                <a:blipFill>
                  <a:blip r:embed="rId5"/>
                  <a:stretch>
                    <a:fillRect l="-5351" r="-334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63466" y="1743157"/>
            <a:ext cx="1989375" cy="696136"/>
            <a:chOff x="523931" y="1693572"/>
            <a:chExt cx="193925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46743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46743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6275" r="-5490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00745" y="1743157"/>
            <a:ext cx="2417847" cy="696136"/>
            <a:chOff x="523931" y="1693572"/>
            <a:chExt cx="237031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89849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898498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5215" r="-3681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4086084" y="1733160"/>
            <a:ext cx="715403" cy="69602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509882" y="3490832"/>
                <a:ext cx="4117859" cy="801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882" y="3490832"/>
                <a:ext cx="4117859" cy="801630"/>
              </a:xfrm>
              <a:prstGeom prst="rect">
                <a:avLst/>
              </a:prstGeom>
              <a:blipFill>
                <a:blip r:embed="rId8"/>
                <a:stretch>
                  <a:fillRect l="-3852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653784" y="4219616"/>
                <a:ext cx="369652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784" y="4219616"/>
                <a:ext cx="3696525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8873254" y="4472989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B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644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46255" y="3250720"/>
            <a:ext cx="11832569" cy="2907708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81006"/>
              <a:ext cx="1675456" cy="457196"/>
              <a:chOff x="1275609" y="6320731"/>
              <a:chExt cx="3284500" cy="830704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544053" y="5135382"/>
                <a:ext cx="830703" cy="320140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20731"/>
                <a:ext cx="2372756" cy="742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05830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707196"/>
                  <a:ext cx="2133308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39365" y="143930"/>
                <a:ext cx="9623968" cy="110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65" y="143930"/>
                <a:ext cx="9623968" cy="1107483"/>
              </a:xfrm>
              <a:prstGeom prst="rect">
                <a:avLst/>
              </a:prstGeom>
              <a:blipFill>
                <a:blip r:embed="rId3"/>
                <a:stretch>
                  <a:fillRect l="-1331"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779416" y="1491184"/>
            <a:ext cx="3277453" cy="728221"/>
            <a:chOff x="486161" y="1699586"/>
            <a:chExt cx="3249032" cy="728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9586"/>
                  <a:ext cx="2739442" cy="72822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9586"/>
                  <a:ext cx="2739442" cy="7282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486161" y="17188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40251" y="1502829"/>
            <a:ext cx="3823081" cy="696136"/>
            <a:chOff x="523931" y="1693572"/>
            <a:chExt cx="36966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32248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3224858" cy="661630"/>
                </a:xfrm>
                <a:prstGeom prst="rect">
                  <a:avLst/>
                </a:prstGeom>
                <a:blipFill>
                  <a:blip r:embed="rId5"/>
                  <a:stretch>
                    <a:fillRect b="-854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825453" y="2353739"/>
            <a:ext cx="3818831" cy="696136"/>
            <a:chOff x="523931" y="1693572"/>
            <a:chExt cx="3722625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32508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3250804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11198" y="2384002"/>
            <a:ext cx="3245671" cy="696136"/>
            <a:chOff x="523931" y="1693572"/>
            <a:chExt cx="318187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71004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71004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3463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821570" y="2418814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99648" y="3724106"/>
                <a:ext cx="27360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48" y="3724106"/>
                <a:ext cx="2736070" cy="584775"/>
              </a:xfrm>
              <a:prstGeom prst="rect">
                <a:avLst/>
              </a:prstGeom>
              <a:blipFill>
                <a:blip r:embed="rId8"/>
                <a:stretch>
                  <a:fillRect l="-579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399648" y="4586599"/>
                <a:ext cx="37567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48" y="4586599"/>
                <a:ext cx="375673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399648" y="5401373"/>
                <a:ext cx="5371150" cy="652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48" y="5401373"/>
                <a:ext cx="5371150" cy="6524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884005" y="5495225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659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84355" y="3250720"/>
            <a:ext cx="11832569" cy="2986714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82140"/>
              <a:ext cx="1853423" cy="491260"/>
              <a:chOff x="1275609" y="6322800"/>
              <a:chExt cx="3633381" cy="892598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776030" y="5018473"/>
                <a:ext cx="828633" cy="343728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61943"/>
                <a:ext cx="2380796" cy="85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81766"/>
            <a:ext cx="12050485" cy="1364993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15483"/>
                <a:ext cx="3505200" cy="1108720"/>
                <a:chOff x="534987" y="1715483"/>
                <a:chExt cx="3505200" cy="1108720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725076"/>
                  <a:ext cx="2133308" cy="969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38462" y="170175"/>
                <a:ext cx="10160677" cy="126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62" y="170175"/>
                <a:ext cx="10160677" cy="1268489"/>
              </a:xfrm>
              <a:prstGeom prst="rect">
                <a:avLst/>
              </a:prstGeom>
              <a:blipFill>
                <a:blip r:embed="rId3"/>
                <a:stretch>
                  <a:fillRect l="-1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779416" y="1586434"/>
            <a:ext cx="3230155" cy="728221"/>
            <a:chOff x="486161" y="1699586"/>
            <a:chExt cx="3202145" cy="728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48864" y="1699586"/>
                  <a:ext cx="2739442" cy="72822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864" y="1699586"/>
                  <a:ext cx="2739442" cy="728221"/>
                </a:xfrm>
                <a:prstGeom prst="rect">
                  <a:avLst/>
                </a:prstGeom>
                <a:blipFill>
                  <a:blip r:embed="rId4"/>
                  <a:stretch>
                    <a:fillRect l="-3463" b="-859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486161" y="17188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49152" y="1585336"/>
            <a:ext cx="4122215" cy="689896"/>
            <a:chOff x="523931" y="1699812"/>
            <a:chExt cx="368259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1665" y="1709338"/>
                  <a:ext cx="32248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665" y="1709338"/>
                  <a:ext cx="3224858" cy="661630"/>
                </a:xfrm>
                <a:prstGeom prst="rect">
                  <a:avLst/>
                </a:prstGeom>
                <a:blipFill>
                  <a:blip r:embed="rId5"/>
                  <a:stretch>
                    <a:fillRect b="-86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23952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34354" y="2430006"/>
            <a:ext cx="4152779" cy="696136"/>
            <a:chOff x="523931" y="1693572"/>
            <a:chExt cx="404816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3576340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3576340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11198" y="2479252"/>
            <a:ext cx="3245671" cy="696136"/>
            <a:chOff x="523931" y="1693572"/>
            <a:chExt cx="318187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71004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2800" dirty="0"/>
                    <a:t>.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71004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3463" b="-94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821570" y="2514064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41920" y="3647677"/>
                <a:ext cx="28258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20" y="3647677"/>
                <a:ext cx="2825838" cy="584775"/>
              </a:xfrm>
              <a:prstGeom prst="rect">
                <a:avLst/>
              </a:prstGeom>
              <a:blipFill>
                <a:blip r:embed="rId8"/>
                <a:stretch>
                  <a:fillRect l="-538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371317" y="4381485"/>
                <a:ext cx="40963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317" y="4381485"/>
                <a:ext cx="409637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348816" y="5065753"/>
                <a:ext cx="5485541" cy="652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16" y="5065753"/>
                <a:ext cx="5485541" cy="6524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9373446" y="5124466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006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64180" y="2835107"/>
            <a:ext cx="11832569" cy="3410422"/>
            <a:chOff x="46310" y="3555621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6310" y="3555621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44789"/>
              <a:ext cx="1827221" cy="514428"/>
              <a:chOff x="1275609" y="6254920"/>
              <a:chExt cx="3582014" cy="934691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906196" y="5137897"/>
                <a:ext cx="828633" cy="307422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36156"/>
                <a:ext cx="2380796" cy="85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254920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310961" y="6302133"/>
                <a:ext cx="724359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7801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77992"/>
                <a:ext cx="3505200" cy="1146211"/>
                <a:chOff x="534987" y="1677992"/>
                <a:chExt cx="3505200" cy="1146211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677992"/>
                  <a:ext cx="2133308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74080" y="358073"/>
                <a:ext cx="10122669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𝑥𝑐𝑜𝑠𝑥𝑑𝑥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080" y="358073"/>
                <a:ext cx="10122669" cy="773417"/>
              </a:xfrm>
              <a:prstGeom prst="rect">
                <a:avLst/>
              </a:prstGeom>
              <a:blipFill>
                <a:blip r:embed="rId3"/>
                <a:stretch>
                  <a:fillRect l="-1265" r="-1024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71450" y="1628543"/>
            <a:ext cx="2561727" cy="696136"/>
            <a:chOff x="523931" y="1693572"/>
            <a:chExt cx="253951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21292" y="1628543"/>
            <a:ext cx="2740365" cy="696136"/>
            <a:chOff x="523931" y="1693572"/>
            <a:chExt cx="264975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17793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177939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16519" y="1628543"/>
            <a:ext cx="3681085" cy="696136"/>
            <a:chOff x="523931" y="1693572"/>
            <a:chExt cx="358835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3116531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3116531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300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63348" y="1628543"/>
            <a:ext cx="2673932" cy="696136"/>
            <a:chOff x="523931" y="1693572"/>
            <a:chExt cx="262137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4954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4954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4620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2849673" y="1650184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085676" y="3428469"/>
                <a:ext cx="23715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76" y="3428469"/>
                <a:ext cx="2371547" cy="584775"/>
              </a:xfrm>
              <a:prstGeom prst="rect">
                <a:avLst/>
              </a:prstGeom>
              <a:blipFill>
                <a:blip r:embed="rId8"/>
                <a:stretch>
                  <a:fillRect l="-642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085676" y="4278472"/>
                <a:ext cx="31011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𝑐𝑜𝑠𝑥𝑑𝑥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76" y="4278472"/>
                <a:ext cx="310110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85676" y="5081178"/>
                <a:ext cx="4706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𝑐𝑜𝑠𝑥𝑑𝑥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76" y="5081178"/>
                <a:ext cx="470641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122964" y="5135457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B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782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B.Bài tập trắc nghiệm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" action="ppaction://noaction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4" action="ppaction://hlinksldjump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" action="ppaction://noaction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5" action="ppaction://hlinksldjump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" action="ppaction://noaction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6" action="ppaction://hlinksldjump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" action="ppaction://noaction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7" action="ppaction://hlinksldjump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38769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CĐ2_TÍCH PHÂN ĐỔI BIẾN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7801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77992"/>
                <a:ext cx="3505200" cy="1146211"/>
                <a:chOff x="534987" y="1677992"/>
                <a:chExt cx="3505200" cy="1146211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677992"/>
                  <a:ext cx="2133308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78830" y="377123"/>
                <a:ext cx="10301098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𝑠𝑖𝑛𝑥𝑑𝑥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30" y="377123"/>
                <a:ext cx="10301098" cy="773417"/>
              </a:xfrm>
              <a:prstGeom prst="rect">
                <a:avLst/>
              </a:prstGeom>
              <a:blipFill>
                <a:blip r:embed="rId3"/>
                <a:stretch>
                  <a:fillRect l="-1183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71450" y="1628543"/>
            <a:ext cx="2561727" cy="696136"/>
            <a:chOff x="523931" y="1693572"/>
            <a:chExt cx="253951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21292" y="1628543"/>
            <a:ext cx="2740365" cy="696136"/>
            <a:chOff x="523931" y="1693572"/>
            <a:chExt cx="264975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17793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177939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16519" y="1628543"/>
            <a:ext cx="3681085" cy="696136"/>
            <a:chOff x="523931" y="1693572"/>
            <a:chExt cx="358835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3116531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3116531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300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63348" y="1628543"/>
            <a:ext cx="2673932" cy="696136"/>
            <a:chOff x="523931" y="1693572"/>
            <a:chExt cx="262137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4954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4954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4620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2848649" y="1658909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4355" y="2736370"/>
            <a:ext cx="11832569" cy="3410422"/>
            <a:chOff x="48100" y="3529184"/>
            <a:chExt cx="11834900" cy="3017247"/>
          </a:xfrm>
        </p:grpSpPr>
        <p:sp>
          <p:nvSpPr>
            <p:cNvPr id="40" name="Rounded Rectangle 39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03200" y="3656818"/>
              <a:ext cx="1679557" cy="505065"/>
              <a:chOff x="1275609" y="6276789"/>
              <a:chExt cx="3292540" cy="917681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761460" y="5308423"/>
                <a:ext cx="828630" cy="2784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87353" y="6341015"/>
                <a:ext cx="2380796" cy="85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75609" y="6280265"/>
                <a:ext cx="852451" cy="82048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1310961" y="6276789"/>
                <a:ext cx="814391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6" name="Action Button: Back or Previous 45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ction Button: Forward or Next 46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104061" y="3501507"/>
                <a:ext cx="24132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061" y="3501507"/>
                <a:ext cx="2413225" cy="584775"/>
              </a:xfrm>
              <a:prstGeom prst="rect">
                <a:avLst/>
              </a:prstGeom>
              <a:blipFill>
                <a:blip r:embed="rId8"/>
                <a:stretch>
                  <a:fillRect l="-631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04061" y="4256915"/>
                <a:ext cx="31475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𝑠𝑖𝑛𝑑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061" y="4256915"/>
                <a:ext cx="31475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104061" y="5012323"/>
                <a:ext cx="50250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061" y="5012323"/>
                <a:ext cx="502503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8141349" y="5066602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B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574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63945" y="2938575"/>
            <a:ext cx="11832569" cy="3410422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86631"/>
              <a:ext cx="1886407" cy="486774"/>
              <a:chOff x="1275609" y="6330952"/>
              <a:chExt cx="3698041" cy="884446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964211" y="5156360"/>
                <a:ext cx="828631" cy="31902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61943"/>
                <a:ext cx="2380796" cy="85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3598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3598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7801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77992"/>
                <a:ext cx="3505200" cy="1146211"/>
                <a:chOff x="534987" y="1677992"/>
                <a:chExt cx="3505200" cy="1146211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5607" y="1677992"/>
                  <a:ext cx="2133308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64529" y="453323"/>
                <a:ext cx="10622165" cy="805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nhất.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29" y="453323"/>
                <a:ext cx="10622165" cy="805733"/>
              </a:xfrm>
              <a:prstGeom prst="rect">
                <a:avLst/>
              </a:prstGeom>
              <a:blipFill>
                <a:blip r:embed="rId3"/>
                <a:stretch>
                  <a:fillRect l="-1147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38200" y="1628543"/>
            <a:ext cx="2561727" cy="696136"/>
            <a:chOff x="523931" y="1693572"/>
            <a:chExt cx="253951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442" y="1628543"/>
            <a:ext cx="2516181" cy="696136"/>
            <a:chOff x="523931" y="1693572"/>
            <a:chExt cx="243298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35669" y="1628543"/>
            <a:ext cx="2741338" cy="696136"/>
            <a:chOff x="523931" y="1693572"/>
            <a:chExt cx="26722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422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82498" y="1628543"/>
            <a:ext cx="2478001" cy="696136"/>
            <a:chOff x="523931" y="1693572"/>
            <a:chExt cx="242929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476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685550" y="1656311"/>
            <a:ext cx="650366" cy="63275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215898" y="3637141"/>
                <a:ext cx="5657959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898" y="3637141"/>
                <a:ext cx="5657959" cy="790345"/>
              </a:xfrm>
              <a:prstGeom prst="rect">
                <a:avLst/>
              </a:prstGeom>
              <a:blipFill>
                <a:blip r:embed="rId8"/>
                <a:stretch>
                  <a:fillRect l="-970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379981" y="4564489"/>
                <a:ext cx="5069016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981" y="4564489"/>
                <a:ext cx="5069016" cy="10177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8960499" y="4780958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B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644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7801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64529" y="357071"/>
                <a:ext cx="10622165" cy="97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  <m:sup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29" y="357071"/>
                <a:ext cx="10622165" cy="970843"/>
              </a:xfrm>
              <a:prstGeom prst="rect">
                <a:avLst/>
              </a:prstGeom>
              <a:blipFill>
                <a:blip r:embed="rId3"/>
                <a:stretch>
                  <a:fillRect l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38200" y="1628543"/>
            <a:ext cx="2561727" cy="696136"/>
            <a:chOff x="523931" y="1693572"/>
            <a:chExt cx="253951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442" y="1628543"/>
            <a:ext cx="2516181" cy="696136"/>
            <a:chOff x="523931" y="1693572"/>
            <a:chExt cx="243298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35669" y="1628543"/>
            <a:ext cx="2741338" cy="696136"/>
            <a:chOff x="523931" y="1693572"/>
            <a:chExt cx="26722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422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82498" y="1628543"/>
            <a:ext cx="2478001" cy="696136"/>
            <a:chOff x="523931" y="1693572"/>
            <a:chExt cx="242929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476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6480344" y="1647218"/>
            <a:ext cx="684730" cy="68654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753" y="2835107"/>
            <a:ext cx="11832569" cy="3410422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86631"/>
              <a:ext cx="1890149" cy="459476"/>
              <a:chOff x="1275609" y="6330952"/>
              <a:chExt cx="3705378" cy="834847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967879" y="5152690"/>
                <a:ext cx="828632" cy="319758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61943"/>
                <a:ext cx="2380796" cy="74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27884" y="3340986"/>
                <a:ext cx="2488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84" y="3340986"/>
                <a:ext cx="2488566" cy="584775"/>
              </a:xfrm>
              <a:prstGeom prst="rect">
                <a:avLst/>
              </a:prstGeom>
              <a:blipFill>
                <a:blip r:embed="rId8"/>
                <a:stretch>
                  <a:fillRect l="-195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27884" y="3967811"/>
                <a:ext cx="3721660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84" y="3967811"/>
                <a:ext cx="3721660" cy="10177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95984" y="5135195"/>
                <a:ext cx="5003999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984" y="5135195"/>
                <a:ext cx="5003999" cy="790345"/>
              </a:xfrm>
              <a:prstGeom prst="rect">
                <a:avLst/>
              </a:prstGeom>
              <a:blipFill>
                <a:blip r:embed="rId10"/>
                <a:stretch>
                  <a:fillRect r="-2192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821884" y="5237979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571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7801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64529" y="453323"/>
                <a:ext cx="10622165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𝑥𝑑𝑥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29" y="453323"/>
                <a:ext cx="10622165" cy="773417"/>
              </a:xfrm>
              <a:prstGeom prst="rect">
                <a:avLst/>
              </a:prstGeom>
              <a:blipFill>
                <a:blip r:embed="rId3"/>
                <a:stretch>
                  <a:fillRect l="-1147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38200" y="1628543"/>
            <a:ext cx="2561727" cy="696136"/>
            <a:chOff x="523931" y="1693572"/>
            <a:chExt cx="253951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442" y="1628543"/>
            <a:ext cx="2516181" cy="696136"/>
            <a:chOff x="523931" y="1693572"/>
            <a:chExt cx="243298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35669" y="1628543"/>
            <a:ext cx="2741338" cy="696136"/>
            <a:chOff x="523931" y="1693572"/>
            <a:chExt cx="26722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422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82498" y="1628543"/>
            <a:ext cx="2478001" cy="696136"/>
            <a:chOff x="523931" y="1693572"/>
            <a:chExt cx="242929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476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653015" y="1647209"/>
            <a:ext cx="679173" cy="6501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41153" y="2835107"/>
            <a:ext cx="11832569" cy="3410422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53128"/>
              <a:ext cx="2004471" cy="504379"/>
              <a:chOff x="1275609" y="6270075"/>
              <a:chExt cx="3929490" cy="91643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56910" y="5038319"/>
                <a:ext cx="874685" cy="34216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270075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64538" y="3231097"/>
                <a:ext cx="24741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38" y="3231097"/>
                <a:ext cx="2474139" cy="584775"/>
              </a:xfrm>
              <a:prstGeom prst="rect">
                <a:avLst/>
              </a:prstGeom>
              <a:blipFill>
                <a:blip r:embed="rId8"/>
                <a:stretch>
                  <a:fillRect l="-197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664538" y="4039527"/>
                <a:ext cx="31956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𝑐𝑜𝑠𝑥𝑑𝑥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38" y="4039527"/>
                <a:ext cx="319568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690269" y="4847957"/>
                <a:ext cx="80570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𝑐𝑜𝑠𝑥𝑑𝑥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t</a:t>
                </a:r>
                <a:r>
                  <a:rPr lang="en-US" sz="3200" baseline="30000" dirty="0" smtClean="0"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dt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269" y="4847957"/>
                <a:ext cx="8057014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833105" y="5400564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B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15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17801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35980" y="453323"/>
                <a:ext cx="10041028" cy="753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√3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980" y="453323"/>
                <a:ext cx="10041028" cy="753155"/>
              </a:xfrm>
              <a:prstGeom prst="rect">
                <a:avLst/>
              </a:prstGeom>
              <a:blipFill>
                <a:blip r:embed="rId3"/>
                <a:stretch>
                  <a:fillRect l="-127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38200" y="1628543"/>
            <a:ext cx="2561727" cy="696136"/>
            <a:chOff x="523931" y="1693572"/>
            <a:chExt cx="253951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06769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442" y="1628543"/>
            <a:ext cx="2516181" cy="696136"/>
            <a:chOff x="523931" y="1693572"/>
            <a:chExt cx="243298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blipFill>
                  <a:blip r:embed="rId5"/>
                  <a:stretch>
                    <a:fillRect l="-469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35669" y="1628543"/>
            <a:ext cx="2741338" cy="696136"/>
            <a:chOff x="523931" y="1693572"/>
            <a:chExt cx="26722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4222" b="-1367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82498" y="1628543"/>
            <a:ext cx="2478001" cy="696136"/>
            <a:chOff x="523931" y="1693572"/>
            <a:chExt cx="242929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957469" cy="661630"/>
                </a:xfrm>
                <a:prstGeom prst="rect">
                  <a:avLst/>
                </a:prstGeom>
                <a:blipFill>
                  <a:blip r:embed="rId7"/>
                  <a:stretch>
                    <a:fillRect l="-476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249317" y="1662824"/>
            <a:ext cx="676034" cy="64820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1705" y="2835107"/>
            <a:ext cx="11832569" cy="3410422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53126"/>
              <a:ext cx="2004471" cy="485075"/>
              <a:chOff x="1275609" y="6270075"/>
              <a:chExt cx="3929491" cy="88135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4448" y="5020781"/>
                <a:ext cx="839609" cy="34216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270075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916645" y="3345831"/>
                <a:ext cx="300274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645" y="3345831"/>
                <a:ext cx="3002745" cy="645048"/>
              </a:xfrm>
              <a:prstGeom prst="rect">
                <a:avLst/>
              </a:prstGeom>
              <a:blipFill>
                <a:blip r:embed="rId8"/>
                <a:stretch>
                  <a:fillRect l="-5071" t="-4717"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901468" y="4109351"/>
                <a:ext cx="32165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8" y="4109351"/>
                <a:ext cx="321652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916645" y="4926666"/>
                <a:ext cx="4438459" cy="702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645" y="4926666"/>
                <a:ext cx="4438459" cy="7023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7478547" y="507234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389" y="65725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31230" y="226729"/>
                <a:ext cx="10041028" cy="80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30" y="226729"/>
                <a:ext cx="10041028" cy="801630"/>
              </a:xfrm>
              <a:prstGeom prst="rect">
                <a:avLst/>
              </a:prstGeom>
              <a:blipFill>
                <a:blip r:embed="rId3"/>
                <a:stretch>
                  <a:fillRect l="-15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38200" y="1516249"/>
            <a:ext cx="2884607" cy="696136"/>
            <a:chOff x="523931" y="1693572"/>
            <a:chExt cx="285959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8777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𝑡𝑎𝑛𝑡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8777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69042" y="1516249"/>
            <a:ext cx="2516181" cy="696136"/>
            <a:chOff x="523931" y="1693572"/>
            <a:chExt cx="243298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blipFill>
                  <a:blip r:embed="rId5"/>
                  <a:stretch>
                    <a:fillRect l="-4985" b="-94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35669" y="1516249"/>
            <a:ext cx="2741338" cy="696136"/>
            <a:chOff x="523931" y="1693572"/>
            <a:chExt cx="26722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b="1" smtClean="0">
                      <a:latin typeface="+mj-lt"/>
                      <a:ea typeface="Tahoma" pitchFamily="34" charset="0"/>
                      <a:cs typeface="Tahoma" pitchFamily="34" charset="0"/>
                    </a:rPr>
                    <a:t>+ 3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4222" b="-1120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78003" y="1516249"/>
            <a:ext cx="2717923" cy="696136"/>
            <a:chOff x="523931" y="1693572"/>
            <a:chExt cx="2664496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9267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92675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857250" y="1534098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4555" y="2835107"/>
            <a:ext cx="11832569" cy="3410422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53126"/>
              <a:ext cx="2004471" cy="485075"/>
              <a:chOff x="1275609" y="6270075"/>
              <a:chExt cx="3929491" cy="88135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4448" y="5020781"/>
                <a:ext cx="839609" cy="34216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270075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35631" y="3177649"/>
                <a:ext cx="3094180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𝑡𝑎𝑛𝑡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31" y="3177649"/>
                <a:ext cx="3094180" cy="631198"/>
              </a:xfrm>
              <a:prstGeom prst="rect">
                <a:avLst/>
              </a:prstGeom>
              <a:blipFill>
                <a:blip r:embed="rId8"/>
                <a:stretch>
                  <a:fillRect l="-4921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97531" y="3953607"/>
                <a:ext cx="4846135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31" y="3953607"/>
                <a:ext cx="4846135" cy="6311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70388" y="4870801"/>
                <a:ext cx="6238118" cy="1119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388" y="4870801"/>
                <a:ext cx="6238118" cy="1119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9948906" y="5245141"/>
            <a:ext cx="151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473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73707" y="2468550"/>
            <a:ext cx="11832569" cy="4192592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3926" y="3662155"/>
              <a:ext cx="2033746" cy="499254"/>
              <a:chOff x="1218222" y="6286482"/>
              <a:chExt cx="3986879" cy="90712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7" y="4989950"/>
                <a:ext cx="828632" cy="342169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52536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44696" y="6310336"/>
                <a:ext cx="852451" cy="78413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218222" y="6316317"/>
                <a:ext cx="96658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9780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17623" y="106413"/>
                <a:ext cx="10041028" cy="1253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23" y="106413"/>
                <a:ext cx="10041028" cy="1253548"/>
              </a:xfrm>
              <a:prstGeom prst="rect">
                <a:avLst/>
              </a:prstGeom>
              <a:blipFill>
                <a:blip r:embed="rId3"/>
                <a:stretch>
                  <a:fillRect l="-1579" b="-1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05543" y="1548333"/>
            <a:ext cx="2884607" cy="696136"/>
            <a:chOff x="523931" y="1693572"/>
            <a:chExt cx="285959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8777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=4−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8777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36385" y="1548333"/>
            <a:ext cx="2516181" cy="696136"/>
            <a:chOff x="523931" y="1693572"/>
            <a:chExt cx="243298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03012" y="1548333"/>
            <a:ext cx="2741338" cy="696136"/>
            <a:chOff x="523931" y="1693572"/>
            <a:chExt cx="26722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4233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45346" y="1548333"/>
            <a:ext cx="2717923" cy="696136"/>
            <a:chOff x="523931" y="1693572"/>
            <a:chExt cx="2664496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9267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𝑡𝑎𝑛𝑡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92675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868029" y="1570280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89740" y="3429315"/>
                <a:ext cx="5088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𝑐𝑜𝑠𝑡𝑑𝑡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0" y="3429315"/>
                <a:ext cx="5088252" cy="523220"/>
              </a:xfrm>
              <a:prstGeom prst="rect">
                <a:avLst/>
              </a:prstGeom>
              <a:blipFill>
                <a:blip r:embed="rId8"/>
                <a:stretch>
                  <a:fillRect l="-251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89740" y="4204951"/>
                <a:ext cx="8848000" cy="629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𝑐𝑜𝑠𝑡𝑑𝑡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𝑐𝑜𝑠𝑡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𝑐𝑜𝑠𝑡𝑑𝑡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0" y="4204951"/>
                <a:ext cx="8848000" cy="629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89740" y="5024027"/>
                <a:ext cx="6091668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0" y="5024027"/>
                <a:ext cx="6091668" cy="663836"/>
              </a:xfrm>
              <a:prstGeom prst="rect">
                <a:avLst/>
              </a:prstGeom>
              <a:blipFill>
                <a:blip r:embed="rId10"/>
                <a:stretch>
                  <a:fillRect l="-2102" t="-1835" r="-1101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89740" y="5877214"/>
                <a:ext cx="10471822" cy="579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𝑐𝑜𝑠𝑡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𝑐𝑜𝑠𝑡𝑑𝑡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0" y="5877214"/>
                <a:ext cx="10471822" cy="579518"/>
              </a:xfrm>
              <a:prstGeom prst="rect">
                <a:avLst/>
              </a:prstGeom>
              <a:blipFill>
                <a:blip r:embed="rId11"/>
                <a:stretch>
                  <a:fillRect l="-1223" b="-2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0139059" y="4796242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B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309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9780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17623" y="106413"/>
                <a:ext cx="10041028" cy="1253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23" y="106413"/>
                <a:ext cx="10041028" cy="1253548"/>
              </a:xfrm>
              <a:prstGeom prst="rect">
                <a:avLst/>
              </a:prstGeom>
              <a:blipFill>
                <a:blip r:embed="rId3"/>
                <a:stretch>
                  <a:fillRect l="-1579" b="-1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05543" y="1548333"/>
            <a:ext cx="2884607" cy="696136"/>
            <a:chOff x="523931" y="1693572"/>
            <a:chExt cx="285959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8777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=9−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8777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88259" y="1548333"/>
            <a:ext cx="2516181" cy="696136"/>
            <a:chOff x="523931" y="1693572"/>
            <a:chExt cx="243298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961167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03012" y="1548333"/>
            <a:ext cx="2741338" cy="696136"/>
            <a:chOff x="523931" y="1693572"/>
            <a:chExt cx="2672277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func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200458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4233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97220" y="1548333"/>
            <a:ext cx="2717923" cy="696136"/>
            <a:chOff x="523931" y="1693572"/>
            <a:chExt cx="2664496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9267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𝑡𝑎𝑛𝑡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92675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806254" y="1556632"/>
            <a:ext cx="687399" cy="71764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7339" y="2835107"/>
            <a:ext cx="11832569" cy="3410422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53126"/>
              <a:ext cx="2004471" cy="485075"/>
              <a:chOff x="1275609" y="6270075"/>
              <a:chExt cx="3929491" cy="88135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7" y="5015293"/>
                <a:ext cx="828632" cy="34216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270075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445284" y="3106855"/>
                <a:ext cx="27434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84" y="3106855"/>
                <a:ext cx="2743443" cy="584775"/>
              </a:xfrm>
              <a:prstGeom prst="rect">
                <a:avLst/>
              </a:prstGeom>
              <a:blipFill>
                <a:blip r:embed="rId8"/>
                <a:stretch>
                  <a:fillRect l="-177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445284" y="3817107"/>
                <a:ext cx="35371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𝑠𝑖𝑛𝑡𝑑𝑡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84" y="3817107"/>
                <a:ext cx="353712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445284" y="4527359"/>
                <a:ext cx="7062254" cy="706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.3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𝑠𝑖𝑛𝑡𝑑𝑡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84" y="4527359"/>
                <a:ext cx="7062254" cy="7064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428193" y="5359311"/>
                <a:ext cx="5216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𝑠𝑖𝑛𝑡𝑑𝑡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93" y="5359311"/>
                <a:ext cx="521662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329564" y="5323028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B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019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5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vi-VN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25581" y="2835106"/>
            <a:ext cx="11832569" cy="3826035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86638"/>
              <a:ext cx="2004472" cy="479129"/>
              <a:chOff x="1275609" y="6330952"/>
              <a:chExt cx="3929492" cy="870554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9" y="5057722"/>
                <a:ext cx="828631" cy="34216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60439"/>
                <a:ext cx="2650250" cy="84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3"/>
                <a:ext cx="783653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9780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41686" y="298917"/>
                <a:ext cx="10041028" cy="798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86" y="298917"/>
                <a:ext cx="10041028" cy="798039"/>
              </a:xfrm>
              <a:prstGeom prst="rect">
                <a:avLst/>
              </a:prstGeom>
              <a:blipFill>
                <a:blip r:embed="rId3"/>
                <a:stretch>
                  <a:fillRect l="-1579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056824" y="1532567"/>
            <a:ext cx="1430423" cy="711902"/>
            <a:chOff x="523931" y="1677806"/>
            <a:chExt cx="1418019" cy="711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4492" y="1677806"/>
                  <a:ext cx="977458" cy="70088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92" y="1677806"/>
                  <a:ext cx="977458" cy="7008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19221" y="1532567"/>
            <a:ext cx="1474106" cy="711902"/>
            <a:chOff x="523931" y="1677806"/>
            <a:chExt cx="1425366" cy="711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5262" y="1677806"/>
                  <a:ext cx="984035" cy="70088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262" y="1677806"/>
                  <a:ext cx="984035" cy="7008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03012" y="1532567"/>
            <a:ext cx="1517541" cy="711902"/>
            <a:chOff x="523931" y="1677806"/>
            <a:chExt cx="1479310" cy="711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49644" y="1677806"/>
                  <a:ext cx="1053597" cy="71190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644" y="1677806"/>
                  <a:ext cx="1053597" cy="711902"/>
                </a:xfrm>
                <a:prstGeom prst="rect">
                  <a:avLst/>
                </a:prstGeom>
                <a:blipFill>
                  <a:blip r:embed="rId6"/>
                  <a:stretch>
                    <a:fillRect l="-8602" b="-5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25299" y="1532567"/>
            <a:ext cx="1445739" cy="753104"/>
            <a:chOff x="523931" y="1677806"/>
            <a:chExt cx="1417320" cy="753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4841" y="1677806"/>
                  <a:ext cx="976410" cy="75310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41" y="1677806"/>
                  <a:ext cx="976410" cy="7531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228705" y="1554106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54427" y="3034757"/>
                <a:ext cx="5732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427" y="3034757"/>
                <a:ext cx="5732403" cy="584775"/>
              </a:xfrm>
              <a:prstGeom prst="rect">
                <a:avLst/>
              </a:prstGeom>
              <a:blipFill>
                <a:blip r:embed="rId8"/>
                <a:stretch>
                  <a:fillRect l="-265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58175" y="3738068"/>
                <a:ext cx="75463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75" y="3738068"/>
                <a:ext cx="7546361" cy="584775"/>
              </a:xfrm>
              <a:prstGeom prst="rect">
                <a:avLst/>
              </a:prstGeom>
              <a:blipFill>
                <a:blip r:embed="rId9"/>
                <a:stretch>
                  <a:fillRect l="-64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911635" y="4441379"/>
                <a:ext cx="6568273" cy="119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35" y="4441379"/>
                <a:ext cx="6568273" cy="1199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911635" y="5759474"/>
                <a:ext cx="29177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35" y="5759474"/>
                <a:ext cx="291778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6943839" y="5828844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61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9556" y="603297"/>
            <a:ext cx="6871416" cy="1289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50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Lý </a:t>
            </a:r>
            <a:r>
              <a:rPr lang="en-US" sz="50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50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578381" y="1544747"/>
            <a:ext cx="8372536" cy="5116395"/>
            <a:chOff x="48100" y="3529184"/>
            <a:chExt cx="8374185" cy="4034837"/>
          </a:xfrm>
        </p:grpSpPr>
        <p:sp>
          <p:nvSpPr>
            <p:cNvPr id="47" name="Rounded Rectangle 46"/>
            <p:cNvSpPr/>
            <p:nvPr/>
          </p:nvSpPr>
          <p:spPr>
            <a:xfrm>
              <a:off x="48100" y="3529184"/>
              <a:ext cx="8374185" cy="40348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3200" y="3686634"/>
              <a:ext cx="2004470" cy="466695"/>
              <a:chOff x="1275609" y="6330952"/>
              <a:chExt cx="3929489" cy="84796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3095660" y="5041996"/>
                <a:ext cx="797183" cy="34216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187353" y="6337848"/>
                <a:ext cx="2650250" cy="84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1403701" y="6378163"/>
                <a:ext cx="783653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9780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41686" y="130476"/>
                <a:ext cx="10019920" cy="1252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86" y="130476"/>
                <a:ext cx="10019920" cy="1252522"/>
              </a:xfrm>
              <a:prstGeom prst="rect">
                <a:avLst/>
              </a:prstGeom>
              <a:blipFill>
                <a:blip r:embed="rId3"/>
                <a:stretch>
                  <a:fillRect l="-1582" b="-1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26156" y="1477566"/>
            <a:ext cx="3052312" cy="1138636"/>
            <a:chOff x="273293" y="1693572"/>
            <a:chExt cx="3025849" cy="1138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03391" cy="11386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3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𝑡𝑑𝑡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03391" cy="11386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273293" y="1699812"/>
              <a:ext cx="1116083" cy="11323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6156" y="2798614"/>
            <a:ext cx="3053139" cy="1138636"/>
            <a:chOff x="273293" y="1693572"/>
            <a:chExt cx="3026670" cy="1138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04212" cy="11386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smtClean="0"/>
                    <a:t>     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04212" cy="11386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273293" y="1699812"/>
              <a:ext cx="1116083" cy="11323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6156" y="4119662"/>
            <a:ext cx="3053139" cy="1138636"/>
            <a:chOff x="273293" y="1693572"/>
            <a:chExt cx="3120273" cy="1138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97815" cy="11386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nary>
                          <m:nary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97815" cy="11386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273293" y="1699812"/>
              <a:ext cx="1116083" cy="11323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6156" y="5440710"/>
            <a:ext cx="3052312" cy="1138636"/>
            <a:chOff x="273293" y="1693572"/>
            <a:chExt cx="3025850" cy="1138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2303393" cy="11386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3</m:t>
                        </m:r>
                        <m:nary>
                          <m:nary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2303393" cy="11386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273293" y="1699812"/>
              <a:ext cx="1116083" cy="11323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45290" y="5472739"/>
            <a:ext cx="1072936" cy="110611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267333" y="2557912"/>
                <a:ext cx="5878917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33" y="2557912"/>
                <a:ext cx="5878917" cy="631198"/>
              </a:xfrm>
              <a:prstGeom prst="rect">
                <a:avLst/>
              </a:prstGeom>
              <a:blipFill>
                <a:blip r:embed="rId8"/>
                <a:stretch>
                  <a:fillRect l="-2593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249546" y="3714455"/>
                <a:ext cx="77403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⟶=1⟶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546" y="3714455"/>
                <a:ext cx="7740324" cy="584775"/>
              </a:xfrm>
              <a:prstGeom prst="rect">
                <a:avLst/>
              </a:prstGeom>
              <a:blipFill>
                <a:blip r:embed="rId9"/>
                <a:stretch>
                  <a:fillRect l="-19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296844" y="4919164"/>
                <a:ext cx="5277279" cy="76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844" y="4919164"/>
                <a:ext cx="5277279" cy="7600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9739915" y="5258298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000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3" grpId="0"/>
      <p:bldP spid="54" grpId="0"/>
      <p:bldP spid="62" grpId="0"/>
      <p:bldP spid="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25581" y="2666665"/>
            <a:ext cx="11832569" cy="3826035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53122"/>
              <a:ext cx="2004472" cy="465085"/>
              <a:chOff x="1275609" y="6270075"/>
              <a:chExt cx="3929492" cy="84503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7" y="4989950"/>
                <a:ext cx="828632" cy="342169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270075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285771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341874" y="6332982"/>
                <a:ext cx="783653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97809"/>
            <a:ext cx="12050485" cy="1232684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41686" y="298917"/>
                <a:ext cx="10041028" cy="818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86" y="298917"/>
                <a:ext cx="10041028" cy="818494"/>
              </a:xfrm>
              <a:prstGeom prst="rect">
                <a:avLst/>
              </a:prstGeom>
              <a:blipFill>
                <a:blip r:embed="rId3"/>
                <a:stretch>
                  <a:fillRect l="-1579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056824" y="1548333"/>
            <a:ext cx="1461956" cy="696136"/>
            <a:chOff x="523931" y="1693572"/>
            <a:chExt cx="144927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977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977458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19221" y="1535523"/>
            <a:ext cx="1505637" cy="689896"/>
            <a:chOff x="523931" y="1680762"/>
            <a:chExt cx="145585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98403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984035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03012" y="1535523"/>
            <a:ext cx="1470243" cy="689896"/>
            <a:chOff x="523931" y="1680762"/>
            <a:chExt cx="143320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96138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961385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9412" b="-9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25299" y="1535523"/>
            <a:ext cx="1477271" cy="689896"/>
            <a:chOff x="523931" y="1680762"/>
            <a:chExt cx="144823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976410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976410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2076653" y="1572547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38266" y="2839120"/>
                <a:ext cx="596105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66" y="2839120"/>
                <a:ext cx="5961055" cy="645048"/>
              </a:xfrm>
              <a:prstGeom prst="rect">
                <a:avLst/>
              </a:prstGeom>
              <a:blipFill>
                <a:blip r:embed="rId8"/>
                <a:stretch>
                  <a:fillRect l="-2661" t="-3774" b="-29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838266" y="3573160"/>
                <a:ext cx="7615483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66" y="3573160"/>
                <a:ext cx="7615483" cy="632802"/>
              </a:xfrm>
              <a:prstGeom prst="rect">
                <a:avLst/>
              </a:prstGeom>
              <a:blipFill>
                <a:blip r:embed="rId9"/>
                <a:stretch>
                  <a:fillRect l="-2082" t="-6731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838266" y="4294954"/>
                <a:ext cx="5839868" cy="12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66" y="4294954"/>
                <a:ext cx="5839868" cy="12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838266" y="5668722"/>
                <a:ext cx="28310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=−1.  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66" y="5668722"/>
                <a:ext cx="283109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7004819" y="5698213"/>
            <a:ext cx="151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678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44631" y="2952415"/>
            <a:ext cx="11832569" cy="3826035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199" y="3649326"/>
              <a:ext cx="2004473" cy="491561"/>
              <a:chOff x="1275607" y="6263180"/>
              <a:chExt cx="3929494" cy="893145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8" y="4967359"/>
                <a:ext cx="828631" cy="34216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15257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7" y="6263180"/>
                <a:ext cx="962851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10392"/>
                <a:ext cx="724360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97809"/>
            <a:ext cx="12050485" cy="1649648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29307" y="116439"/>
                <a:ext cx="10041028" cy="1616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𝑎𝑙𝑛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5+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𝑏𝑙𝑛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307" y="116439"/>
                <a:ext cx="10041028" cy="1616981"/>
              </a:xfrm>
              <a:prstGeom prst="rect">
                <a:avLst/>
              </a:prstGeom>
              <a:blipFill>
                <a:blip r:embed="rId3"/>
                <a:stretch>
                  <a:fillRect l="-1579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90763" y="1936461"/>
            <a:ext cx="2752024" cy="696136"/>
            <a:chOff x="523931" y="1693572"/>
            <a:chExt cx="272815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25633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ea typeface="Tahoma" pitchFamily="34" charset="0"/>
                      <a:cs typeface="Tahoma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25633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46758" y="1936461"/>
            <a:ext cx="2686163" cy="696136"/>
            <a:chOff x="523931" y="1693572"/>
            <a:chExt cx="259734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2552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25527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27024" y="1936461"/>
            <a:ext cx="2686161" cy="696136"/>
            <a:chOff x="523931" y="1693572"/>
            <a:chExt cx="261849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146670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146670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36892" y="1936461"/>
            <a:ext cx="2686160" cy="696136"/>
            <a:chOff x="523931" y="1693572"/>
            <a:chExt cx="263335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6153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/>
                    <a:t>   </a:t>
                  </a:r>
                  <a:r>
                    <a:rPr lang="en-US" sz="2800" b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61537" cy="661630"/>
                </a:xfrm>
                <a:prstGeom prst="rect">
                  <a:avLst/>
                </a:prstGeom>
                <a:blipFill>
                  <a:blip r:embed="rId7"/>
                  <a:stretch>
                    <a:fillRect b="-86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10592" y="1957555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771860" y="3139408"/>
                <a:ext cx="63313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+2⟹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𝑠𝑖𝑛𝑥𝑑𝑥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60" y="3139408"/>
                <a:ext cx="6331349" cy="584775"/>
              </a:xfrm>
              <a:prstGeom prst="rect">
                <a:avLst/>
              </a:prstGeom>
              <a:blipFill>
                <a:blip r:embed="rId8"/>
                <a:stretch>
                  <a:fillRect l="-250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71860" y="3750914"/>
                <a:ext cx="7045711" cy="79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60" y="3750914"/>
                <a:ext cx="7045711" cy="798295"/>
              </a:xfrm>
              <a:prstGeom prst="rect">
                <a:avLst/>
              </a:prstGeom>
              <a:blipFill>
                <a:blip r:embed="rId9"/>
                <a:stretch>
                  <a:fillRect l="-779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71860" y="4575940"/>
                <a:ext cx="7085851" cy="136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5−2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60" y="4575940"/>
                <a:ext cx="7085851" cy="13695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71860" y="5972213"/>
                <a:ext cx="29081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60" y="5972213"/>
                <a:ext cx="290816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6094213" y="5953141"/>
            <a:ext cx="145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950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30595" y="2901281"/>
            <a:ext cx="11832569" cy="3826035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86633"/>
              <a:ext cx="2004470" cy="466695"/>
              <a:chOff x="1275609" y="6330952"/>
              <a:chExt cx="3929490" cy="84796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6" y="5035132"/>
                <a:ext cx="828632" cy="34216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87353" y="6337847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724360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135908"/>
            <a:ext cx="12050485" cy="1684427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969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08336" y="241767"/>
                <a:ext cx="10041028" cy="153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nary>
                    <m:r>
                      <a:rPr lang="en-US" sz="32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𝑐𝑜𝑠𝑥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36" y="241767"/>
                <a:ext cx="10041028" cy="1538691"/>
              </a:xfrm>
              <a:prstGeom prst="rect">
                <a:avLst/>
              </a:prstGeom>
              <a:blipFill>
                <a:blip r:embed="rId3"/>
                <a:stretch>
                  <a:fillRect l="-151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056824" y="1986483"/>
            <a:ext cx="1461956" cy="696136"/>
            <a:chOff x="523931" y="1693572"/>
            <a:chExt cx="144927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977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977458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19221" y="1973673"/>
            <a:ext cx="1505637" cy="689896"/>
            <a:chOff x="523931" y="1680762"/>
            <a:chExt cx="145585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98403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984035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03012" y="1973673"/>
            <a:ext cx="1625409" cy="689896"/>
            <a:chOff x="523931" y="1680762"/>
            <a:chExt cx="1584461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1264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12642" cy="661630"/>
                </a:xfrm>
                <a:prstGeom prst="rect">
                  <a:avLst/>
                </a:prstGeom>
                <a:blipFill>
                  <a:blip r:embed="rId6"/>
                  <a:stretch>
                    <a:fillRect l="-8205" b="-1034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25299" y="1973673"/>
            <a:ext cx="1477271" cy="689896"/>
            <a:chOff x="523931" y="1680762"/>
            <a:chExt cx="144823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976410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976410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223949" y="1975200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720492" y="3194744"/>
                <a:ext cx="56164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92" y="3194744"/>
                <a:ext cx="5616409" cy="584775"/>
              </a:xfrm>
              <a:prstGeom prst="rect">
                <a:avLst/>
              </a:prstGeom>
              <a:blipFill>
                <a:blip r:embed="rId8"/>
                <a:stretch>
                  <a:fillRect l="-86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15283" y="4235104"/>
                <a:ext cx="7195303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283" y="4235104"/>
                <a:ext cx="7195303" cy="745589"/>
              </a:xfrm>
              <a:prstGeom prst="rect">
                <a:avLst/>
              </a:prstGeom>
              <a:blipFill>
                <a:blip r:embed="rId9"/>
                <a:stretch>
                  <a:fillRect l="-677" t="-409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27019" y="5359524"/>
                <a:ext cx="4089133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=7.</m:t>
                          </m:r>
                        </m:e>
                      </m:nary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19" y="5359524"/>
                <a:ext cx="4089133" cy="11985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7804576" y="553213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69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96978" y="3040087"/>
            <a:ext cx="11832569" cy="3697256"/>
            <a:chOff x="48100" y="3529184"/>
            <a:chExt cx="11834900" cy="3017247"/>
          </a:xfrm>
        </p:grpSpPr>
        <p:sp>
          <p:nvSpPr>
            <p:cNvPr id="70" name="Rounded Rectangle 69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03200" y="3686640"/>
              <a:ext cx="2004472" cy="493727"/>
              <a:chOff x="1275609" y="6330952"/>
              <a:chExt cx="3929492" cy="897077"/>
            </a:xfrm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 rot="16200000" flipV="1">
                <a:off x="3079938" y="5036705"/>
                <a:ext cx="828631" cy="34216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187353" y="6386961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ound Diagonal Corner Rectangle 73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5" name="Freeform 74"/>
              <p:cNvSpPr>
                <a:spLocks noEditPoints="1"/>
              </p:cNvSpPr>
              <p:nvPr/>
            </p:nvSpPr>
            <p:spPr bwMode="auto">
              <a:xfrm>
                <a:off x="1403701" y="6378163"/>
                <a:ext cx="783653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0732" y="78758"/>
            <a:ext cx="12050485" cy="1912208"/>
            <a:chOff x="534987" y="1773685"/>
            <a:chExt cx="23404876" cy="2283331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534987" y="1707196"/>
                <a:ext cx="3505200" cy="1117007"/>
                <a:chOff x="534987" y="1707196"/>
                <a:chExt cx="3505200" cy="1117007"/>
              </a:xfrm>
            </p:grpSpPr>
            <p:sp>
              <p:nvSpPr>
                <p:cNvPr id="4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Pentagon 42"/>
                <p:cNvSpPr/>
                <p:nvPr/>
              </p:nvSpPr>
              <p:spPr bwMode="auto">
                <a:xfrm>
                  <a:off x="534987" y="1715483"/>
                  <a:ext cx="3505200" cy="733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47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48" name="Freeform 4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49" name="Freeform 4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45" name="Chevron 4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709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39" name="Rectangle 38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908336" y="51267"/>
                <a:ext cx="10041028" cy="1817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</m:e>
                        </m:d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𝑥𝑑𝑥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36" y="51267"/>
                <a:ext cx="10041028" cy="1817677"/>
              </a:xfrm>
              <a:prstGeom prst="rect">
                <a:avLst/>
              </a:prstGeom>
              <a:blipFill>
                <a:blip r:embed="rId3"/>
                <a:stretch>
                  <a:fillRect l="-1518" t="-49833" b="-2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2133024" y="2138883"/>
            <a:ext cx="1461956" cy="696136"/>
            <a:chOff x="523931" y="1693572"/>
            <a:chExt cx="144927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97745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ea typeface="Tahoma" pitchFamily="34" charset="0"/>
                      <a:cs typeface="Tahoma" pitchFamily="34" charset="0"/>
                    </a:rPr>
                    <a:t>   -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𝟏𝟐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977458" cy="661630"/>
                </a:xfrm>
                <a:prstGeom prst="rect">
                  <a:avLst/>
                </a:prstGeom>
                <a:blipFill>
                  <a:blip r:embed="rId4"/>
                  <a:stretch>
                    <a:fillRect b="-1206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95421" y="2126073"/>
            <a:ext cx="1505637" cy="689896"/>
            <a:chOff x="523931" y="1680762"/>
            <a:chExt cx="145585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98403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984035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79212" y="2126073"/>
            <a:ext cx="1625409" cy="689896"/>
            <a:chOff x="523931" y="1680762"/>
            <a:chExt cx="1584461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1264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-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12642" cy="661630"/>
                </a:xfrm>
                <a:prstGeom prst="rect">
                  <a:avLst/>
                </a:prstGeom>
                <a:blipFill>
                  <a:blip r:embed="rId6"/>
                  <a:stretch>
                    <a:fillRect b="-1034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01499" y="2126073"/>
            <a:ext cx="1477271" cy="689896"/>
            <a:chOff x="523931" y="1680762"/>
            <a:chExt cx="144823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976410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976410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6930173" y="2143051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834375" y="3187731"/>
                <a:ext cx="26408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375" y="3187731"/>
                <a:ext cx="2640851" cy="584775"/>
              </a:xfrm>
              <a:prstGeom prst="rect">
                <a:avLst/>
              </a:prstGeom>
              <a:blipFill>
                <a:blip r:embed="rId8"/>
                <a:stretch>
                  <a:fillRect l="-600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825185" y="3867786"/>
                <a:ext cx="3602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𝑠𝑖𝑛𝑥𝑑𝑥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185" y="3867786"/>
                <a:ext cx="360284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834375" y="4547841"/>
                <a:ext cx="7596054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375" y="4547841"/>
                <a:ext cx="7596054" cy="791242"/>
              </a:xfrm>
              <a:prstGeom prst="rect">
                <a:avLst/>
              </a:prstGeom>
              <a:blipFill>
                <a:blip r:embed="rId10"/>
                <a:stretch>
                  <a:fillRect l="-20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834375" y="5434362"/>
                <a:ext cx="3863430" cy="1195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</a:rPr>
                        <m:t>=6.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375" y="5434362"/>
                <a:ext cx="3863430" cy="11954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7899895" y="5755788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775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6" grpId="0"/>
      <p:bldP spid="77" grpId="0"/>
      <p:bldP spid="78" grpId="0"/>
      <p:bldP spid="86" grpId="0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3513" y="2934394"/>
            <a:ext cx="11832569" cy="3795270"/>
            <a:chOff x="48100" y="3529184"/>
            <a:chExt cx="11834900" cy="3017247"/>
          </a:xfrm>
        </p:grpSpPr>
        <p:sp>
          <p:nvSpPr>
            <p:cNvPr id="70" name="Rounded Rectangle 69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03200" y="3686633"/>
              <a:ext cx="2004472" cy="492065"/>
              <a:chOff x="1275609" y="6330952"/>
              <a:chExt cx="3929492" cy="894059"/>
            </a:xfrm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 rot="16200000" flipV="1">
                <a:off x="3079937" y="5035497"/>
                <a:ext cx="828633" cy="34216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187353" y="6383944"/>
                <a:ext cx="2650250" cy="84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ound Diagonal Corner Rectangle 73"/>
              <p:cNvSpPr/>
              <p:nvPr/>
            </p:nvSpPr>
            <p:spPr>
              <a:xfrm flipV="1">
                <a:off x="1275609" y="6330952"/>
                <a:ext cx="852451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5" name="Freeform 74"/>
              <p:cNvSpPr>
                <a:spLocks noEditPoints="1"/>
              </p:cNvSpPr>
              <p:nvPr/>
            </p:nvSpPr>
            <p:spPr bwMode="auto">
              <a:xfrm>
                <a:off x="1403701" y="6378163"/>
                <a:ext cx="783653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2790" y="52690"/>
            <a:ext cx="12050485" cy="1912208"/>
            <a:chOff x="534987" y="1773685"/>
            <a:chExt cx="23404876" cy="2283331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534987" y="1669989"/>
                <a:ext cx="3505200" cy="1154214"/>
                <a:chOff x="534987" y="1669989"/>
                <a:chExt cx="3505200" cy="1154214"/>
              </a:xfrm>
            </p:grpSpPr>
            <p:sp>
              <p:nvSpPr>
                <p:cNvPr id="4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Pentagon 42"/>
                <p:cNvSpPr/>
                <p:nvPr/>
              </p:nvSpPr>
              <p:spPr bwMode="auto">
                <a:xfrm>
                  <a:off x="534987" y="1669989"/>
                  <a:ext cx="3505200" cy="79983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47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48" name="Freeform 4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49" name="Freeform 4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45" name="Chevron 4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707196"/>
                  <a:ext cx="2715446" cy="624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39" name="Rectangle 38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794036" y="184617"/>
                <a:ext cx="10235846" cy="168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𝑐𝑜𝑠𝑥𝑑𝑥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Tích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36" y="184617"/>
                <a:ext cx="10235846" cy="1685654"/>
              </a:xfrm>
              <a:prstGeom prst="rect">
                <a:avLst/>
              </a:prstGeom>
              <a:blipFill>
                <a:blip r:embed="rId4"/>
                <a:stretch>
                  <a:fillRect l="-1489" r="-1370" b="-6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2004688" y="2067697"/>
            <a:ext cx="1747397" cy="696136"/>
            <a:chOff x="523931" y="1693572"/>
            <a:chExt cx="1732244" cy="69613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0" y="1693572"/>
              <a:ext cx="1260425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00" b="1" smtClean="0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I = 2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71590" y="2073937"/>
            <a:ext cx="1791079" cy="689896"/>
            <a:chOff x="523931" y="1680762"/>
            <a:chExt cx="1731859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26003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𝐈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260039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825079" y="2073937"/>
            <a:ext cx="1878644" cy="689896"/>
            <a:chOff x="523931" y="1680762"/>
            <a:chExt cx="1831317" cy="68989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0" y="1693572"/>
              <a:ext cx="1359498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I = 10</a:t>
              </a:r>
              <a:endParaRPr lang="en-US" sz="2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82174" y="2073937"/>
            <a:ext cx="1823401" cy="689896"/>
            <a:chOff x="523931" y="1680762"/>
            <a:chExt cx="1787558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ea typeface="Tahoma" pitchFamily="34" charset="0"/>
                      <a:cs typeface="Tahoma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7201887" y="2090915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512045" y="3031382"/>
                <a:ext cx="4298421" cy="805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=4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nary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45" y="3031382"/>
                <a:ext cx="4298421" cy="805092"/>
              </a:xfrm>
              <a:prstGeom prst="rect">
                <a:avLst/>
              </a:prstGeom>
              <a:blipFill>
                <a:blip r:embed="rId7"/>
                <a:stretch>
                  <a:fillRect l="-28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495662" y="3779880"/>
                <a:ext cx="3076740" cy="1058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↔2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62" y="3779880"/>
                <a:ext cx="3076740" cy="1058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536202" y="4813325"/>
                <a:ext cx="2818144" cy="1058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02" y="4813325"/>
                <a:ext cx="2818144" cy="10584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735535" y="2950321"/>
                <a:ext cx="3960123" cy="773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+)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𝑐𝑜𝑠𝑥𝑑𝑥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35" y="2950321"/>
                <a:ext cx="3960123" cy="773417"/>
              </a:xfrm>
              <a:prstGeom prst="rect">
                <a:avLst/>
              </a:prstGeom>
              <a:blipFill>
                <a:blip r:embed="rId10"/>
                <a:stretch>
                  <a:fillRect l="-3231" b="-1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735535" y="3689966"/>
                <a:ext cx="3919663" cy="1176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𝑑𝑠𝑖𝑛𝑥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35" y="3689966"/>
                <a:ext cx="3919663" cy="11766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753551" y="4854149"/>
                <a:ext cx="2892908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551" y="4854149"/>
                <a:ext cx="2892908" cy="10602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133024" y="5965051"/>
                <a:ext cx="7261027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=2+2=4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24" y="5965051"/>
                <a:ext cx="7261027" cy="6774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9536294" y="5962416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945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92563" y="2326070"/>
            <a:ext cx="11832569" cy="4474780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60938"/>
              <a:ext cx="2004472" cy="519310"/>
              <a:chOff x="1275609" y="6284274"/>
              <a:chExt cx="3929492" cy="94356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7" y="4989950"/>
                <a:ext cx="828632" cy="342169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9410" y="6386769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284274"/>
                <a:ext cx="1023801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5"/>
                <a:ext cx="895709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749" y="84774"/>
            <a:ext cx="12093168" cy="1248336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00301"/>
                <a:ext cx="3505200" cy="1223902"/>
                <a:chOff x="534987" y="1600301"/>
                <a:chExt cx="3505200" cy="1223902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00301"/>
                  <a:ext cx="3505200" cy="115421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896" y="1670609"/>
                  <a:ext cx="2715447" cy="624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88078" y="341725"/>
                <a:ext cx="10235846" cy="75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8" y="341725"/>
                <a:ext cx="10235846" cy="754822"/>
              </a:xfrm>
              <a:prstGeom prst="rect">
                <a:avLst/>
              </a:prstGeom>
              <a:blipFill>
                <a:blip r:embed="rId3"/>
                <a:stretch>
                  <a:fillRect l="-1429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133024" y="1438617"/>
            <a:ext cx="1670185" cy="696136"/>
            <a:chOff x="523931" y="1693572"/>
            <a:chExt cx="1655702" cy="6961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1" y="1693572"/>
              <a:ext cx="1183882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00" b="1" smtClean="0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1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9926" y="1444857"/>
            <a:ext cx="1641751" cy="689896"/>
            <a:chOff x="523931" y="1680762"/>
            <a:chExt cx="1587468" cy="6898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2" y="1693572"/>
              <a:ext cx="1115647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0</a:t>
              </a:r>
              <a:endParaRPr lang="en-US" sz="2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53415" y="1444857"/>
            <a:ext cx="1701784" cy="689896"/>
            <a:chOff x="523931" y="1680762"/>
            <a:chExt cx="1658912" cy="689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0" y="1693572"/>
              <a:ext cx="1187093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4</a:t>
              </a:r>
              <a:endParaRPr lang="en-US" sz="2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0510" y="1444857"/>
            <a:ext cx="1823401" cy="689896"/>
            <a:chOff x="523931" y="1680762"/>
            <a:chExt cx="1787558" cy="68989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3" y="1693572"/>
              <a:ext cx="1315736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ea typeface="Tahoma" pitchFamily="34" charset="0"/>
                  <a:cs typeface="Tahoma" pitchFamily="34" charset="0"/>
                </a:rPr>
                <a:t>    2</a:t>
              </a:r>
              <a:endParaRPr lang="en-US" sz="2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7330223" y="1461835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15325" y="2635281"/>
                <a:ext cx="27332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25" y="2635281"/>
                <a:ext cx="2733249" cy="584775"/>
              </a:xfrm>
              <a:prstGeom prst="rect">
                <a:avLst/>
              </a:prstGeom>
              <a:blipFill>
                <a:blip r:embed="rId4"/>
                <a:stretch>
                  <a:fillRect l="-580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806135" y="3394765"/>
                <a:ext cx="30482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35" y="3394765"/>
                <a:ext cx="304820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815325" y="4154249"/>
                <a:ext cx="71648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25" y="4154249"/>
                <a:ext cx="7164847" cy="584775"/>
              </a:xfrm>
              <a:prstGeom prst="rect">
                <a:avLst/>
              </a:prstGeom>
              <a:blipFill>
                <a:blip r:embed="rId6"/>
                <a:stretch>
                  <a:fillRect l="-221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929968" y="4913733"/>
                <a:ext cx="2094420" cy="960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968" y="4913733"/>
                <a:ext cx="2094420" cy="960584"/>
              </a:xfrm>
              <a:prstGeom prst="rect">
                <a:avLst/>
              </a:prstGeom>
              <a:blipFill>
                <a:blip r:embed="rId7"/>
                <a:stretch>
                  <a:fillRect l="-9038" b="-9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974253" y="4766407"/>
                <a:ext cx="3147913" cy="13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253" y="4766407"/>
                <a:ext cx="3147913" cy="1324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929968" y="6144276"/>
                <a:ext cx="29929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968" y="6144276"/>
                <a:ext cx="2992935" cy="584775"/>
              </a:xfrm>
              <a:prstGeom prst="rect">
                <a:avLst/>
              </a:prstGeom>
              <a:blipFill>
                <a:blip r:embed="rId9"/>
                <a:stretch>
                  <a:fillRect l="-529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6250987" y="611880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526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  <p:bldP spid="49" grpId="0"/>
      <p:bldP spid="57" grpId="0"/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14900" y="1607548"/>
            <a:ext cx="7210232" cy="5085126"/>
            <a:chOff x="48100" y="3529184"/>
            <a:chExt cx="11834900" cy="3017247"/>
          </a:xfrm>
        </p:grpSpPr>
        <p:sp>
          <p:nvSpPr>
            <p:cNvPr id="51" name="Rounded Rectangle 50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03200" y="3709233"/>
              <a:ext cx="3603613" cy="428964"/>
              <a:chOff x="1275609" y="6372023"/>
              <a:chExt cx="7064379" cy="779408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5367346" y="4488592"/>
                <a:ext cx="773497" cy="454036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34641" y="6466702"/>
                <a:ext cx="4805347" cy="56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75609" y="6372023"/>
                <a:ext cx="2107379" cy="77940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1403701" y="6430054"/>
                <a:ext cx="1863365" cy="65260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640" y="5943"/>
            <a:ext cx="12150317" cy="1444481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5" y="1551846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39874"/>
                <a:ext cx="3505200" cy="1184329"/>
                <a:chOff x="534987" y="1639874"/>
                <a:chExt cx="3505200" cy="1184329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39874"/>
                  <a:ext cx="3505200" cy="10367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896" y="1670609"/>
                  <a:ext cx="2715447" cy="957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51720" y="55975"/>
                <a:ext cx="10786188" cy="1364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smtClean="0">
                  <a:latin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endParaRPr lang="en-US" sz="3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20" y="55975"/>
                <a:ext cx="10786188" cy="1364925"/>
              </a:xfrm>
              <a:prstGeom prst="rect">
                <a:avLst/>
              </a:prstGeom>
              <a:blipFill>
                <a:blip r:embed="rId3"/>
                <a:stretch>
                  <a:fillRect l="-141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62122" y="1612611"/>
            <a:ext cx="4347987" cy="1015858"/>
            <a:chOff x="523931" y="1693572"/>
            <a:chExt cx="329134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29382" y="1628721"/>
            <a:ext cx="1004118" cy="9616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2122" y="5496371"/>
            <a:ext cx="4347987" cy="1015858"/>
            <a:chOff x="523931" y="1693572"/>
            <a:chExt cx="329134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2122" y="4189084"/>
            <a:ext cx="4347987" cy="1015858"/>
            <a:chOff x="523931" y="1693572"/>
            <a:chExt cx="329134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blipFill>
                  <a:blip r:embed="rId6"/>
                  <a:stretch>
                    <a:fillRect b="-1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2122" y="2881797"/>
            <a:ext cx="4347987" cy="1015858"/>
            <a:chOff x="523931" y="1693572"/>
            <a:chExt cx="329134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. </m:t>
                      </m:r>
                      <m:nary>
                        <m:nary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nary>
                    </m:oMath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819528" cy="696136"/>
                </a:xfrm>
                <a:prstGeom prst="rect">
                  <a:avLst/>
                </a:prstGeom>
                <a:blipFill>
                  <a:blip r:embed="rId7"/>
                  <a:stretch>
                    <a:fillRect l="-355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130997" y="2836787"/>
                <a:ext cx="3469861" cy="63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997" y="2836787"/>
                <a:ext cx="3469861" cy="632033"/>
              </a:xfrm>
              <a:prstGeom prst="rect">
                <a:avLst/>
              </a:prstGeom>
              <a:blipFill>
                <a:blip r:embed="rId8"/>
                <a:stretch>
                  <a:fillRect l="-4569" t="-6731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750476" y="2590368"/>
                <a:ext cx="299325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𝑢𝑑𝑢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76" y="2590368"/>
                <a:ext cx="2993255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162841" y="3734860"/>
                <a:ext cx="6962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41" y="3734860"/>
                <a:ext cx="6962291" cy="584775"/>
              </a:xfrm>
              <a:prstGeom prst="rect">
                <a:avLst/>
              </a:prstGeom>
              <a:blipFill>
                <a:blip r:embed="rId10"/>
                <a:stretch>
                  <a:fillRect l="-227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130997" y="4622243"/>
                <a:ext cx="6368346" cy="825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997" y="4622243"/>
                <a:ext cx="6368346" cy="825226"/>
              </a:xfrm>
              <a:prstGeom prst="rect">
                <a:avLst/>
              </a:prstGeom>
              <a:blipFill>
                <a:blip r:embed="rId11"/>
                <a:stretch>
                  <a:fillRect l="-2490" r="-153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829300" y="5869639"/>
            <a:ext cx="145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750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211603" y="1888418"/>
            <a:ext cx="7838882" cy="4772725"/>
            <a:chOff x="21684" y="3529185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21684" y="3529185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67058"/>
              <a:ext cx="3661354" cy="403882"/>
              <a:chOff x="1275609" y="6295417"/>
              <a:chExt cx="7177581" cy="733838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5285788" y="4442969"/>
                <a:ext cx="700358" cy="442843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03662" y="6357293"/>
                <a:ext cx="4749528" cy="56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295417"/>
                <a:ext cx="2089760" cy="71173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637014" y="6378169"/>
                <a:ext cx="1454228" cy="65108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640" y="84774"/>
            <a:ext cx="12150317" cy="1514326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69989"/>
                <a:ext cx="3505200" cy="1154214"/>
                <a:chOff x="534987" y="1669989"/>
                <a:chExt cx="3505200" cy="1154214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69989"/>
                  <a:ext cx="3505200" cy="8729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897" y="1683309"/>
                  <a:ext cx="2715448" cy="957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66070" y="94075"/>
                <a:ext cx="9784415" cy="142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u="sng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070" y="94075"/>
                <a:ext cx="9784415" cy="1423147"/>
              </a:xfrm>
              <a:prstGeom prst="rect">
                <a:avLst/>
              </a:prstGeom>
              <a:blipFill>
                <a:blip r:embed="rId3"/>
                <a:stretch>
                  <a:fillRect l="-1620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62122" y="1879311"/>
            <a:ext cx="3676478" cy="1015858"/>
            <a:chOff x="523931" y="1693572"/>
            <a:chExt cx="278302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smtClean="0"/>
                    <a:t>    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⌊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2122" y="5496371"/>
            <a:ext cx="3676478" cy="1015858"/>
            <a:chOff x="523931" y="1693572"/>
            <a:chExt cx="278302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2122" y="4290685"/>
            <a:ext cx="3676478" cy="1015858"/>
            <a:chOff x="523931" y="1693572"/>
            <a:chExt cx="278302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b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blipFill>
                  <a:blip r:embed="rId6"/>
                  <a:stretch>
                    <a:fillRect b="-1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2122" y="3084998"/>
            <a:ext cx="3676478" cy="1015858"/>
            <a:chOff x="523931" y="1693572"/>
            <a:chExt cx="278302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𝑡𝑑𝑡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311208" cy="6961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767760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33838" y="3148315"/>
            <a:ext cx="1004118" cy="9616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14578" y="2956151"/>
                <a:ext cx="3395673" cy="63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78" y="2956151"/>
                <a:ext cx="3395673" cy="632033"/>
              </a:xfrm>
              <a:prstGeom prst="rect">
                <a:avLst/>
              </a:prstGeom>
              <a:blipFill>
                <a:blip r:embed="rId8"/>
                <a:stretch>
                  <a:fillRect l="-4668" t="-6731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210251" y="2734749"/>
                <a:ext cx="284533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251" y="2734749"/>
                <a:ext cx="2845331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804521" y="3885889"/>
                <a:ext cx="69281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521" y="3885889"/>
                <a:ext cx="6928115" cy="584775"/>
              </a:xfrm>
              <a:prstGeom prst="rect">
                <a:avLst/>
              </a:prstGeom>
              <a:blipFill>
                <a:blip r:embed="rId10"/>
                <a:stretch>
                  <a:fillRect l="-219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788479" y="4561103"/>
                <a:ext cx="5840638" cy="1348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⌊"/>
                          <m:endChr m:val=""/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479" y="4561103"/>
                <a:ext cx="5840638" cy="13483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9434770" y="5999799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115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/>
      <p:bldP spid="53" grpId="0"/>
      <p:bldP spid="61" grpId="0"/>
      <p:bldP spid="62" grpId="0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9783" y="2789740"/>
            <a:ext cx="11985434" cy="3973009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60940"/>
              <a:ext cx="2004472" cy="519311"/>
              <a:chOff x="1275609" y="6284273"/>
              <a:chExt cx="3929492" cy="943564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079937" y="4989950"/>
                <a:ext cx="828632" cy="342169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9410" y="6386769"/>
                <a:ext cx="2650250" cy="84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284273"/>
                <a:ext cx="1023802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895710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732" y="97809"/>
            <a:ext cx="12050485" cy="1649648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715483"/>
                <a:ext cx="3505200" cy="1108720"/>
                <a:chOff x="534987" y="1715483"/>
                <a:chExt cx="3505200" cy="1108720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715483"/>
                  <a:ext cx="3505200" cy="95567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0014" y="1838130"/>
                  <a:ext cx="2715446" cy="724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29307" y="249789"/>
                <a:ext cx="9762643" cy="135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𝑎𝑙𝑛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Mênh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307" y="249789"/>
                <a:ext cx="9762643" cy="1357616"/>
              </a:xfrm>
              <a:prstGeom prst="rect">
                <a:avLst/>
              </a:prstGeom>
              <a:blipFill>
                <a:blip r:embed="rId3"/>
                <a:stretch>
                  <a:fillRect l="-1624" b="-1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776463" y="1936461"/>
            <a:ext cx="2752024" cy="696136"/>
            <a:chOff x="523931" y="1693572"/>
            <a:chExt cx="2728159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25633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ea typeface="Tahoma" pitchFamily="34" charset="0"/>
                      <a:cs typeface="Tahoma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25633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32458" y="1936461"/>
            <a:ext cx="2686163" cy="696136"/>
            <a:chOff x="523931" y="1693572"/>
            <a:chExt cx="259734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12552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cs typeface="Times New Roman" panose="02020603050405020304" pitchFamily="18" charset="0"/>
                    </a:rPr>
                    <a:t>   2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125527" cy="661630"/>
                </a:xfrm>
                <a:prstGeom prst="rect">
                  <a:avLst/>
                </a:prstGeom>
                <a:blipFill>
                  <a:blip r:embed="rId5"/>
                  <a:stretch>
                    <a:fillRect b="-1120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12724" y="1936461"/>
            <a:ext cx="2686161" cy="696136"/>
            <a:chOff x="523931" y="1693572"/>
            <a:chExt cx="2618490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2146670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2146670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22592" y="1936461"/>
            <a:ext cx="2740457" cy="696136"/>
            <a:chOff x="523931" y="1693572"/>
            <a:chExt cx="2686588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2214767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/>
                    <a:t>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2214767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250824" y="1948666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57701" y="3095345"/>
                <a:ext cx="28103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lnx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01" y="3095345"/>
                <a:ext cx="2810385" cy="584775"/>
              </a:xfrm>
              <a:prstGeom prst="rect">
                <a:avLst/>
              </a:prstGeom>
              <a:blipFill>
                <a:blip r:embed="rId8"/>
                <a:stretch>
                  <a:fillRect l="-564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289783" y="2832480"/>
                <a:ext cx="2063963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83" y="2832480"/>
                <a:ext cx="2063963" cy="10243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57701" y="3974788"/>
                <a:ext cx="67876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=1→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01" y="3974788"/>
                <a:ext cx="6787627" cy="584775"/>
              </a:xfrm>
              <a:prstGeom prst="rect">
                <a:avLst/>
              </a:prstGeom>
              <a:blipFill>
                <a:blip r:embed="rId10"/>
                <a:stretch>
                  <a:fillRect l="-233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33751" y="4847165"/>
                <a:ext cx="2644827" cy="798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3200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dt</m:t>
                        </m:r>
                      </m:e>
                    </m:nary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51" y="4847165"/>
                <a:ext cx="2644827" cy="798039"/>
              </a:xfrm>
              <a:prstGeom prst="rect">
                <a:avLst/>
              </a:prstGeom>
              <a:blipFill>
                <a:blip r:embed="rId11"/>
                <a:stretch>
                  <a:fillRect l="-576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836762" y="4621202"/>
                <a:ext cx="2852704" cy="1196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e>
                      </m:nary>
                      <m:r>
                        <a:rPr lang="en-US" sz="3200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dt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762" y="4621202"/>
                <a:ext cx="2852704" cy="1196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610047" y="4646723"/>
                <a:ext cx="5180393" cy="1188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3200" dirty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=1−2</m:t>
                          </m:r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047" y="4646723"/>
                <a:ext cx="5180393" cy="11880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252410" y="5930484"/>
                <a:ext cx="30623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=−2,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10" y="5930484"/>
                <a:ext cx="3062313" cy="584775"/>
              </a:xfrm>
              <a:prstGeom prst="rect">
                <a:avLst/>
              </a:prstGeom>
              <a:blipFill>
                <a:blip r:embed="rId14"/>
                <a:stretch>
                  <a:fillRect l="-497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491040" y="5913412"/>
                <a:ext cx="27336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40" y="5913412"/>
                <a:ext cx="273363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7257793" y="5935843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626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612" y="3891124"/>
            <a:ext cx="12071179" cy="2902708"/>
          </a:xfrm>
          <a:prstGeom prst="roundRect">
            <a:avLst>
              <a:gd name="adj" fmla="val 13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0822" y="994611"/>
            <a:ext cx="11974925" cy="28628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" y="0"/>
            <a:ext cx="12159409" cy="89449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081" y="191411"/>
            <a:ext cx="1094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TÍCH PHÂN BẰNG PHƯƠNG PHÁP ĐỔI BIẾN SỐ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596" y="943534"/>
            <a:ext cx="708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  <a:sym typeface="Wingdings 2"/>
              </a:rPr>
              <a:t>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9158" y="1494129"/>
                <a:ext cx="11863137" cy="2347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].</m:t>
                    </m:r>
                  </m:oMath>
                </a14:m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)≤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))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′(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),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∈[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],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].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))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𝑑𝑢</m:t>
                          </m:r>
                        </m:e>
                      </m:nary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58" y="1494129"/>
                <a:ext cx="11863137" cy="2347288"/>
              </a:xfrm>
              <a:prstGeom prst="rect">
                <a:avLst/>
              </a:prstGeom>
              <a:blipFill>
                <a:blip r:embed="rId2"/>
                <a:stretch>
                  <a:fillRect l="-925" t="-2338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72896" y="3917617"/>
            <a:ext cx="906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55010" y="4458185"/>
                <a:ext cx="10055079" cy="2305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f(x)dx = g[u(x)]u'(x)dx = g[u(x)]d[u(x)].</a:t>
                </a:r>
              </a:p>
              <a:p>
                <a:pPr lvl="1"/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 -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 = u(x).</a:t>
                </a:r>
              </a:p>
              <a:p>
                <a:r>
                  <a:rPr lang="en-US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2.Thực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-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x = a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 = u(a).</a:t>
                </a:r>
              </a:p>
              <a:p>
                <a:pPr lvl="1"/>
                <a:r>
                  <a:rPr lang="en-US" sz="2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</a:t>
                </a:r>
                <a:r>
                  <a:rPr lang="en-US" sz="260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x = b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 = u(b).</a:t>
                </a:r>
              </a:p>
              <a:p>
                <a:r>
                  <a:rPr lang="en-US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3.Khi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𝑑𝑢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10" y="4458185"/>
                <a:ext cx="10055079" cy="2305246"/>
              </a:xfrm>
              <a:prstGeom prst="rect">
                <a:avLst/>
              </a:prstGeom>
              <a:blipFill>
                <a:blip r:embed="rId3"/>
                <a:stretch>
                  <a:fillRect l="-1092" t="-2381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2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40138" y="2798432"/>
            <a:ext cx="11985434" cy="3973009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03078"/>
              <a:ext cx="2042095" cy="457271"/>
              <a:chOff x="1275609" y="6179130"/>
              <a:chExt cx="4003245" cy="83083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153689" y="4884804"/>
                <a:ext cx="828632" cy="342169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9411" y="6255337"/>
                <a:ext cx="2616448" cy="721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179130"/>
                <a:ext cx="852452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312142" y="6247634"/>
                <a:ext cx="815917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749" y="53241"/>
            <a:ext cx="12093168" cy="1661347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69989"/>
                <a:ext cx="3505200" cy="1154214"/>
                <a:chOff x="534987" y="1669989"/>
                <a:chExt cx="3505200" cy="1154214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69989"/>
                  <a:ext cx="3505200" cy="8729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896" y="1670609"/>
                  <a:ext cx="2715447" cy="957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14204" y="215597"/>
                <a:ext cx="9825699" cy="1323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sup>
                        </m:s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 Z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04" y="215597"/>
                <a:ext cx="9825699" cy="1323311"/>
              </a:xfrm>
              <a:prstGeom prst="rect">
                <a:avLst/>
              </a:prstGeom>
              <a:blipFill>
                <a:blip r:embed="rId3"/>
                <a:stretch>
                  <a:fillRect l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584001" y="1917698"/>
            <a:ext cx="1670185" cy="693490"/>
            <a:chOff x="523931" y="1661712"/>
            <a:chExt cx="1655702" cy="6934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1" y="1693572"/>
              <a:ext cx="1183882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 S = 1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617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A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13162" y="1898119"/>
            <a:ext cx="1660801" cy="689896"/>
            <a:chOff x="505511" y="1680762"/>
            <a:chExt cx="1605888" cy="6898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2" y="1693572"/>
              <a:ext cx="1115647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S = 2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0551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53415" y="1898119"/>
            <a:ext cx="1701784" cy="689896"/>
            <a:chOff x="523931" y="1680762"/>
            <a:chExt cx="1658912" cy="689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0" y="1693572"/>
              <a:ext cx="1187093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S = 4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51989" y="1898119"/>
            <a:ext cx="1823401" cy="689896"/>
            <a:chOff x="523931" y="1680762"/>
            <a:chExt cx="1787558" cy="68989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3" y="1693572"/>
              <a:ext cx="1315736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    S = 0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7076058" y="1916165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722799" y="3060403"/>
                <a:ext cx="2802562" cy="62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99" y="3060403"/>
                <a:ext cx="2802562" cy="627095"/>
              </a:xfrm>
              <a:prstGeom prst="rect">
                <a:avLst/>
              </a:prstGeom>
              <a:blipFill>
                <a:blip r:embed="rId4"/>
                <a:stretch>
                  <a:fillRect l="-5664" t="-7767" b="-29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838980" y="3060403"/>
                <a:ext cx="25464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80" y="3060403"/>
                <a:ext cx="25464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82825" y="3829607"/>
                <a:ext cx="70457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825" y="3829607"/>
                <a:ext cx="7045711" cy="584775"/>
              </a:xfrm>
              <a:prstGeom prst="rect">
                <a:avLst/>
              </a:prstGeom>
              <a:blipFill>
                <a:blip r:embed="rId6"/>
                <a:stretch>
                  <a:fillRect l="-77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545303" y="4686526"/>
                <a:ext cx="2992038" cy="830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+)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sup>
                        </m:s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03" y="4686526"/>
                <a:ext cx="2992038" cy="830868"/>
              </a:xfrm>
              <a:prstGeom prst="rect">
                <a:avLst/>
              </a:prstGeom>
              <a:blipFill>
                <a:blip r:embed="rId7"/>
                <a:stretch>
                  <a:fillRect l="-183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522479" y="4462251"/>
                <a:ext cx="2220929" cy="1196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479" y="4462251"/>
                <a:ext cx="2220929" cy="1196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728546" y="4538282"/>
                <a:ext cx="3926652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546" y="4538282"/>
                <a:ext cx="3926652" cy="9103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665649" y="5909521"/>
                <a:ext cx="66483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+0=0.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649" y="5909521"/>
                <a:ext cx="6648358" cy="584775"/>
              </a:xfrm>
              <a:prstGeom prst="rect">
                <a:avLst/>
              </a:prstGeom>
              <a:blipFill>
                <a:blip r:embed="rId10"/>
                <a:stretch>
                  <a:fillRect l="-229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9387081" y="5882711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50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43627" y="2765991"/>
            <a:ext cx="11985434" cy="3973009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03078"/>
              <a:ext cx="2042095" cy="457271"/>
              <a:chOff x="1275609" y="6179130"/>
              <a:chExt cx="4003245" cy="83083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153689" y="4884804"/>
                <a:ext cx="828632" cy="342169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9411" y="6255337"/>
                <a:ext cx="2616448" cy="721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179130"/>
                <a:ext cx="852452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312142" y="6269389"/>
                <a:ext cx="815917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749" y="53241"/>
            <a:ext cx="12093168" cy="1280259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69989"/>
                <a:ext cx="3505200" cy="1154214"/>
                <a:chOff x="534987" y="1669989"/>
                <a:chExt cx="3505200" cy="1154214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69989"/>
                  <a:ext cx="3505200" cy="8729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896" y="1670609"/>
                  <a:ext cx="2715447" cy="719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14204" y="196547"/>
                <a:ext cx="9825699" cy="86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04" y="196547"/>
                <a:ext cx="9825699" cy="865173"/>
              </a:xfrm>
              <a:prstGeom prst="rect">
                <a:avLst/>
              </a:prstGeom>
              <a:blipFill>
                <a:blip r:embed="rId3"/>
                <a:stretch>
                  <a:fillRect l="-1551" b="-9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584001" y="1682858"/>
            <a:ext cx="1670185" cy="696136"/>
            <a:chOff x="523931" y="1693572"/>
            <a:chExt cx="1655702" cy="6961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1" y="1693572"/>
              <a:ext cx="1183882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 </a:t>
              </a:r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I = 8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A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32212" y="1631419"/>
            <a:ext cx="1797068" cy="689896"/>
            <a:chOff x="523931" y="1680762"/>
            <a:chExt cx="1737650" cy="6898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2" y="1693572"/>
              <a:ext cx="1265829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I = 16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53415" y="1631419"/>
            <a:ext cx="1701784" cy="689896"/>
            <a:chOff x="523931" y="1680762"/>
            <a:chExt cx="1658912" cy="689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0" y="1693572"/>
              <a:ext cx="1187093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= 4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51989" y="1631419"/>
            <a:ext cx="1823401" cy="689896"/>
            <a:chOff x="523931" y="1680762"/>
            <a:chExt cx="1787558" cy="68989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3" y="1693572"/>
              <a:ext cx="1315736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= 2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984850" y="1647185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769256" y="3056574"/>
                <a:ext cx="3792448" cy="865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56" y="3056574"/>
                <a:ext cx="3792448" cy="865173"/>
              </a:xfrm>
              <a:prstGeom prst="rect">
                <a:avLst/>
              </a:prstGeom>
              <a:blipFill>
                <a:blip r:embed="rId4"/>
                <a:stretch>
                  <a:fillRect l="-4019" b="-9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69256" y="3940480"/>
                <a:ext cx="3728265" cy="1266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56" y="3940480"/>
                <a:ext cx="3728265" cy="1266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69256" y="5225457"/>
                <a:ext cx="3250249" cy="1194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56" y="5225457"/>
                <a:ext cx="3250249" cy="1194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7546022" y="5617638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351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5527" y="2765991"/>
            <a:ext cx="11985434" cy="3973009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03074"/>
              <a:ext cx="2042095" cy="468437"/>
              <a:chOff x="1275609" y="6179130"/>
              <a:chExt cx="4003245" cy="851128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153689" y="4884804"/>
                <a:ext cx="828632" cy="342169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9411" y="6255337"/>
                <a:ext cx="2616448" cy="721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179130"/>
                <a:ext cx="852452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312142" y="6291144"/>
                <a:ext cx="815917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749" y="53241"/>
            <a:ext cx="12093168" cy="1661347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69989"/>
                <a:ext cx="3505200" cy="1154214"/>
                <a:chOff x="534987" y="1669989"/>
                <a:chExt cx="3505200" cy="1154214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69989"/>
                  <a:ext cx="3505200" cy="8729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896" y="1670609"/>
                  <a:ext cx="2715447" cy="719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80854" y="215597"/>
                <a:ext cx="10311005" cy="1326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𝑏𝑙𝑛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5,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854" y="215597"/>
                <a:ext cx="10311005" cy="1326261"/>
              </a:xfrm>
              <a:prstGeom prst="rect">
                <a:avLst/>
              </a:prstGeom>
              <a:blipFill>
                <a:blip r:embed="rId3"/>
                <a:stretch>
                  <a:fillRect l="-1538"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584001" y="1803398"/>
            <a:ext cx="1670185" cy="693490"/>
            <a:chOff x="523931" y="1661712"/>
            <a:chExt cx="1655702" cy="6934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1" y="1693572"/>
              <a:ext cx="1183882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800" b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  <a:endParaRPr 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617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13162" y="1821919"/>
            <a:ext cx="1660801" cy="689896"/>
            <a:chOff x="505511" y="1680762"/>
            <a:chExt cx="1605888" cy="6898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2" y="1693572"/>
              <a:ext cx="1115647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</a:t>
              </a:r>
              <a:endParaRPr lang="en-US" sz="2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0551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53415" y="1821919"/>
            <a:ext cx="1701784" cy="689896"/>
            <a:chOff x="523931" y="1680762"/>
            <a:chExt cx="1658912" cy="689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0" y="1693572"/>
              <a:ext cx="1187093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4</a:t>
              </a:r>
              <a:endParaRPr lang="en-US" sz="2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51989" y="1821919"/>
            <a:ext cx="1823401" cy="689896"/>
            <a:chOff x="523931" y="1680762"/>
            <a:chExt cx="1787558" cy="68989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3" y="1693572"/>
              <a:ext cx="1315736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0</a:t>
              </a:r>
              <a:endParaRPr lang="en-US" sz="2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589292" y="1821890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57067" y="2868253"/>
                <a:ext cx="3132781" cy="62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067" y="2868253"/>
                <a:ext cx="3132781" cy="627095"/>
              </a:xfrm>
              <a:prstGeom prst="rect">
                <a:avLst/>
              </a:prstGeom>
              <a:blipFill>
                <a:blip r:embed="rId4"/>
                <a:stretch>
                  <a:fillRect l="-1751" t="-7843" b="-30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939352" y="2888067"/>
                <a:ext cx="2764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𝑡𝑑𝑡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52" y="2888067"/>
                <a:ext cx="276447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621566" y="3529081"/>
                <a:ext cx="71190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566" y="3529081"/>
                <a:ext cx="7119065" cy="584775"/>
              </a:xfrm>
              <a:prstGeom prst="rect">
                <a:avLst/>
              </a:prstGeom>
              <a:blipFill>
                <a:blip r:embed="rId6"/>
                <a:stretch>
                  <a:fillRect l="-68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73966" y="4215787"/>
                <a:ext cx="3194144" cy="839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34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66" y="4215787"/>
                <a:ext cx="3194144" cy="839974"/>
              </a:xfrm>
              <a:prstGeom prst="rect">
                <a:avLst/>
              </a:prstGeom>
              <a:blipFill>
                <a:blip r:embed="rId7"/>
                <a:stretch>
                  <a:fillRect l="-5344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789150" y="4097596"/>
                <a:ext cx="3944670" cy="107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150" y="4097596"/>
                <a:ext cx="3944670" cy="10721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476217" y="5225887"/>
                <a:ext cx="6837962" cy="908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3−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ln5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17" y="5225887"/>
                <a:ext cx="6837962" cy="908518"/>
              </a:xfrm>
              <a:prstGeom prst="rect">
                <a:avLst/>
              </a:prstGeom>
              <a:blipFill>
                <a:blip r:embed="rId9"/>
                <a:stretch>
                  <a:fillRect r="-1426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48752" y="6080105"/>
                <a:ext cx="35849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2" y="6080105"/>
                <a:ext cx="3584956" cy="584775"/>
              </a:xfrm>
              <a:prstGeom prst="rect">
                <a:avLst/>
              </a:prstGeom>
              <a:blipFill>
                <a:blip r:embed="rId10"/>
                <a:stretch>
                  <a:fillRect l="-170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19021" y="6063750"/>
                <a:ext cx="54495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+2.(−1)+3.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21" y="6063750"/>
                <a:ext cx="544956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9038176" y="6022954"/>
            <a:ext cx="151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998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7" grpId="0"/>
      <p:bldP spid="48" grpId="0"/>
      <p:bldP spid="56" grpId="0"/>
      <p:bldP spid="57" grpId="0"/>
      <p:bldP spid="58" grpId="0"/>
      <p:bldP spid="59" grpId="0"/>
      <p:bldP spid="6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9203" y="2691037"/>
            <a:ext cx="11985434" cy="3973009"/>
            <a:chOff x="48100" y="3529184"/>
            <a:chExt cx="11834900" cy="3017247"/>
          </a:xfrm>
        </p:grpSpPr>
        <p:sp>
          <p:nvSpPr>
            <p:cNvPr id="39" name="Rounded Rectangle 38"/>
            <p:cNvSpPr/>
            <p:nvPr/>
          </p:nvSpPr>
          <p:spPr>
            <a:xfrm>
              <a:off x="48100" y="3529184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03200" y="3603078"/>
              <a:ext cx="2042095" cy="457271"/>
              <a:chOff x="1275609" y="6179130"/>
              <a:chExt cx="4003245" cy="83083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3153689" y="4884804"/>
                <a:ext cx="828632" cy="342169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9411" y="6255337"/>
                <a:ext cx="2616448" cy="721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75609" y="6179130"/>
                <a:ext cx="852452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342661" y="6247634"/>
                <a:ext cx="785398" cy="73911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749" y="53241"/>
            <a:ext cx="12093168" cy="1280259"/>
            <a:chOff x="534987" y="1773685"/>
            <a:chExt cx="23404876" cy="2283331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773685"/>
              <a:ext cx="23278534" cy="2283331"/>
              <a:chOff x="534987" y="1551846"/>
              <a:chExt cx="23278534" cy="2283331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93334" y="1551846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28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36634"/>
                <a:ext cx="3505200" cy="1187569"/>
                <a:chOff x="534987" y="1636634"/>
                <a:chExt cx="3505200" cy="1187569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69989"/>
                  <a:ext cx="3505200" cy="8729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2800"/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896" y="1636634"/>
                  <a:ext cx="2715447" cy="93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8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3" y="2395730"/>
              <a:ext cx="19835650" cy="137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9955" y="196547"/>
                <a:ext cx="8996696" cy="92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=−3.</m:t>
                        </m:r>
                      </m:e>
                    </m:nary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955" y="196547"/>
                <a:ext cx="8996696" cy="921471"/>
              </a:xfrm>
              <a:prstGeom prst="rect">
                <a:avLst/>
              </a:prstGeom>
              <a:blipFill>
                <a:blip r:embed="rId3"/>
                <a:stretch>
                  <a:fillRect l="-2033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584001" y="1682858"/>
            <a:ext cx="1670185" cy="696136"/>
            <a:chOff x="523931" y="1693572"/>
            <a:chExt cx="165570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 </a:t>
                  </a:r>
                  <a:r>
                    <a:rPr lang="en-US" sz="2800" b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a14:m>
                  <a:endPara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A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32212" y="1631419"/>
            <a:ext cx="1797068" cy="689896"/>
            <a:chOff x="523931" y="1680762"/>
            <a:chExt cx="173765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53415" y="1631419"/>
            <a:ext cx="1701784" cy="689896"/>
            <a:chOff x="523931" y="1680762"/>
            <a:chExt cx="1658912" cy="689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995750" y="1693572"/>
              <a:ext cx="1187093" cy="661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51989" y="1631419"/>
            <a:ext cx="1576760" cy="689896"/>
            <a:chOff x="523931" y="1680762"/>
            <a:chExt cx="154576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0739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073943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596185" y="1696868"/>
            <a:ext cx="650366" cy="6666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58377" y="2952771"/>
                <a:ext cx="2668487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77" y="2952771"/>
                <a:ext cx="2668487" cy="829330"/>
              </a:xfrm>
              <a:prstGeom prst="rect">
                <a:avLst/>
              </a:prstGeom>
              <a:blipFill>
                <a:blip r:embed="rId7"/>
                <a:stretch>
                  <a:fillRect l="-2055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858377" y="3876134"/>
                <a:ext cx="3479735" cy="1194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77" y="3876134"/>
                <a:ext cx="3479735" cy="11944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827438" y="5144745"/>
                <a:ext cx="2774862" cy="1196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438" y="5144745"/>
                <a:ext cx="2774862" cy="11964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07537" y="5548088"/>
                <a:ext cx="30212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37" y="5548088"/>
                <a:ext cx="302121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8986581" y="5660754"/>
            <a:ext cx="145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856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6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892" y="209932"/>
            <a:ext cx="12017278" cy="15276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732712" y="1915351"/>
                <a:ext cx="1969386" cy="861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849342" y="4153082"/>
                <a:ext cx="172399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342" y="4153082"/>
                <a:ext cx="1723998" cy="407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72106" y="227831"/>
                <a:ext cx="9919894" cy="1408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 I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đượ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qu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ả 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34809"/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a + b là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6" y="227831"/>
                <a:ext cx="9919894" cy="1408912"/>
              </a:xfrm>
              <a:prstGeom prst="rect">
                <a:avLst/>
              </a:prstGeom>
              <a:blipFill>
                <a:blip r:embed="rId3"/>
                <a:stretch>
                  <a:fillRect l="-1598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43379" y="3146334"/>
            <a:ext cx="11765473" cy="3592116"/>
            <a:chOff x="593979" y="5356916"/>
            <a:chExt cx="22617765" cy="1566184"/>
          </a:xfrm>
        </p:grpSpPr>
        <p:grpSp>
          <p:nvGrpSpPr>
            <p:cNvPr id="38" name="Group 37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08" y="5267366"/>
                <a:ext cx="4156344" cy="316713"/>
                <a:chOff x="1224539" y="6322795"/>
                <a:chExt cx="4156344" cy="3167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58387" y="4817012"/>
                  <a:ext cx="31671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39" y="6322798"/>
                  <a:ext cx="1070267" cy="31671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314051" y="6357542"/>
                  <a:ext cx="1027420" cy="28196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9" name="Rectangle 38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42160" y="3269487"/>
                <a:ext cx="32247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3200" dirty="0" err="1">
                    <a:solidFill>
                      <a:prstClr val="black"/>
                    </a:solidFill>
                  </a:rPr>
                  <a:t>Đ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ặt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60" y="3269487"/>
                <a:ext cx="3224732" cy="584775"/>
              </a:xfrm>
              <a:prstGeom prst="rect">
                <a:avLst/>
              </a:prstGeom>
              <a:blipFill>
                <a:blip r:embed="rId4"/>
                <a:stretch>
                  <a:fillRect l="-4726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Back or Previous 47">
            <a:hlinkClick r:id="rId5" action="ppaction://hlinksldjump" highlightClick="1"/>
          </p:cNvPr>
          <p:cNvSpPr/>
          <p:nvPr/>
        </p:nvSpPr>
        <p:spPr>
          <a:xfrm>
            <a:off x="11075998" y="628124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" action="ppaction://hlinkshowjump?jump=nextslide" highlightClick="1"/>
          </p:cNvPr>
          <p:cNvSpPr/>
          <p:nvPr/>
        </p:nvSpPr>
        <p:spPr>
          <a:xfrm>
            <a:off x="11573340" y="628124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584001" y="1968608"/>
            <a:ext cx="2132649" cy="888892"/>
            <a:chOff x="523931" y="1693572"/>
            <a:chExt cx="165570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86900" y="1981257"/>
            <a:ext cx="2286898" cy="877942"/>
            <a:chOff x="523931" y="1680762"/>
            <a:chExt cx="173765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839114" y="1917168"/>
            <a:ext cx="2069689" cy="839043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17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51989" y="1917168"/>
            <a:ext cx="2268423" cy="858273"/>
            <a:chOff x="523931" y="1680762"/>
            <a:chExt cx="1787558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17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622278" y="1992506"/>
            <a:ext cx="810512" cy="83084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247205" y="5829469"/>
                <a:ext cx="2767695" cy="875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3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205" y="5829469"/>
                <a:ext cx="2767695" cy="875368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622726" y="3258024"/>
                <a:ext cx="32247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3200" dirty="0" smtClean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3200" dirty="0" smtClean="0">
                    <a:solidFill>
                      <a:prstClr val="black"/>
                    </a:solidFill>
                    <a:sym typeface="Symbol" panose="05050102010706020507" pitchFamily="18" charset="2"/>
                  </a:rPr>
                  <a:t> d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𝑥𝑑𝑥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26" y="3258024"/>
                <a:ext cx="3224732" cy="584775"/>
              </a:xfrm>
              <a:prstGeom prst="rect">
                <a:avLst/>
              </a:prstGeom>
              <a:blipFill>
                <a:blip r:embed="rId12"/>
                <a:stretch>
                  <a:fillRect l="-4726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465960" y="3930321"/>
                <a:ext cx="69431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60" y="3930321"/>
                <a:ext cx="6943119" cy="584775"/>
              </a:xfrm>
              <a:prstGeom prst="rect">
                <a:avLst/>
              </a:prstGeom>
              <a:blipFill>
                <a:blip r:embed="rId13"/>
                <a:stretch>
                  <a:fillRect l="-79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89841" y="4468300"/>
                <a:ext cx="4269247" cy="138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1" y="4468300"/>
                <a:ext cx="4269247" cy="13899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10510" y="4685090"/>
                <a:ext cx="3131614" cy="95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3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510" y="4685090"/>
                <a:ext cx="3131614" cy="956352"/>
              </a:xfrm>
              <a:prstGeom prst="rect">
                <a:avLst/>
              </a:prstGeom>
              <a:blipFill>
                <a:blip r:embed="rId15"/>
                <a:stretch>
                  <a:fillRect l="-583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7103527" y="4591155"/>
                <a:ext cx="4469813" cy="12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527" y="4591155"/>
                <a:ext cx="4469813" cy="12142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045301" y="5800279"/>
                <a:ext cx="4515246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Vậy: a +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301" y="5800279"/>
                <a:ext cx="4515246" cy="798873"/>
              </a:xfrm>
              <a:prstGeom prst="rect">
                <a:avLst/>
              </a:prstGeom>
              <a:blipFill>
                <a:blip r:embed="rId17"/>
                <a:stretch>
                  <a:fillRect l="-351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8445489" y="5930937"/>
            <a:ext cx="145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795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2" grpId="0" animBg="1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778" y="209932"/>
            <a:ext cx="12112528" cy="15276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2836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5" y="3696465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796281" y="1930237"/>
                <a:ext cx="1842245" cy="33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14906" y="227831"/>
                <a:ext cx="10586644" cy="144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các tích phân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</a:t>
                </a:r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ính tích phân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06" y="227831"/>
                <a:ext cx="10586644" cy="1445267"/>
              </a:xfrm>
              <a:prstGeom prst="rect">
                <a:avLst/>
              </a:prstGeom>
              <a:blipFill>
                <a:blip r:embed="rId2"/>
                <a:stretch>
                  <a:fillRect l="-1210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584001" y="1968608"/>
            <a:ext cx="2132649" cy="888892"/>
            <a:chOff x="523931" y="1693572"/>
            <a:chExt cx="165570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46389" y="1932747"/>
            <a:ext cx="2286898" cy="877942"/>
            <a:chOff x="523931" y="1680762"/>
            <a:chExt cx="173765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839114" y="1917168"/>
            <a:ext cx="2069689" cy="839043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51989" y="1917168"/>
            <a:ext cx="2268423" cy="858273"/>
            <a:chOff x="523931" y="1680762"/>
            <a:chExt cx="1787558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618994" y="1984260"/>
            <a:ext cx="810512" cy="83084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5012" y="3126176"/>
            <a:ext cx="11765473" cy="3592116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4" cy="316713"/>
                <a:chOff x="1224539" y="6322795"/>
                <a:chExt cx="4156344" cy="316713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58387" y="4817012"/>
                  <a:ext cx="31671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31671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995155" cy="27509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Action Button: Back or Previous 40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Forward or Next 41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592723" y="3365222"/>
                <a:ext cx="22251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23" y="3365222"/>
                <a:ext cx="2225161" cy="523220"/>
              </a:xfrm>
              <a:prstGeom prst="rect">
                <a:avLst/>
              </a:prstGeom>
              <a:blipFill>
                <a:blip r:embed="rId9"/>
                <a:stretch>
                  <a:fillRect l="-547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23133" y="3359011"/>
                <a:ext cx="38197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133" y="3359011"/>
                <a:ext cx="381976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389389" y="3134236"/>
                <a:ext cx="2508892" cy="91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89" y="3134236"/>
                <a:ext cx="2508892" cy="9175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579018" y="4018817"/>
                <a:ext cx="6285631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Đổi </a:t>
                </a:r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cận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018" y="4018817"/>
                <a:ext cx="6285631" cy="663836"/>
              </a:xfrm>
              <a:prstGeom prst="rect">
                <a:avLst/>
              </a:prstGeom>
              <a:blipFill>
                <a:blip r:embed="rId12"/>
                <a:stretch>
                  <a:fillRect l="-1940" t="-2752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73673" y="4654673"/>
                <a:ext cx="3705502" cy="773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  <a:r>
                  <a:rPr lang="en-US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73" y="4654673"/>
                <a:ext cx="3705502" cy="773417"/>
              </a:xfrm>
              <a:prstGeom prst="rect">
                <a:avLst/>
              </a:prstGeom>
              <a:blipFill>
                <a:blip r:embed="rId13"/>
                <a:stretch>
                  <a:fillRect l="-3289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165402" y="4590022"/>
                <a:ext cx="2858731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02" y="4590022"/>
                <a:ext cx="2858731" cy="10602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886561" y="4595099"/>
                <a:ext cx="2962349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561" y="4595099"/>
                <a:ext cx="2962349" cy="10602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299971" y="5640381"/>
                <a:ext cx="4775666" cy="860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Nên</a:t>
                </a:r>
                <a:r>
                  <a:rPr lang="en-US" sz="32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32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71" y="5640381"/>
                <a:ext cx="4775666" cy="860428"/>
              </a:xfrm>
              <a:prstGeom prst="rect">
                <a:avLst/>
              </a:prstGeom>
              <a:blipFill>
                <a:blip r:embed="rId16"/>
                <a:stretch>
                  <a:fillRect l="-3189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050997" y="5816590"/>
                <a:ext cx="14586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=4+2</m:t>
                      </m:r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97" y="5816590"/>
                <a:ext cx="145866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518886" y="5533818"/>
                <a:ext cx="2963440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86" y="5533818"/>
                <a:ext cx="2963440" cy="10602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0496057" y="5602478"/>
            <a:ext cx="145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728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892" y="152782"/>
            <a:ext cx="12017278" cy="15276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774613" y="1915351"/>
                <a:ext cx="1885583" cy="33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2107" y="189731"/>
                <a:ext cx="8776894" cy="1396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Đặt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endParaRPr lang="fr-FR" sz="320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fr-FR" sz="32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Giá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trị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32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abc </a:t>
                </a:r>
                <a:r>
                  <a:rPr lang="fr-FR" sz="32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là: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 </a:t>
                </a:r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7" y="189731"/>
                <a:ext cx="8776894" cy="1396280"/>
              </a:xfrm>
              <a:prstGeom prst="rect">
                <a:avLst/>
              </a:prstGeom>
              <a:blipFill>
                <a:blip r:embed="rId2"/>
                <a:stretch>
                  <a:fillRect l="-1806" b="-1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584001" y="1873358"/>
            <a:ext cx="2132649" cy="888892"/>
            <a:chOff x="523931" y="1693572"/>
            <a:chExt cx="165570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6656" y="1839700"/>
            <a:ext cx="2286898" cy="877942"/>
            <a:chOff x="523931" y="1680762"/>
            <a:chExt cx="173765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839114" y="1821918"/>
            <a:ext cx="2069689" cy="839043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 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51989" y="1821918"/>
            <a:ext cx="2268423" cy="858273"/>
            <a:chOff x="523931" y="1680762"/>
            <a:chExt cx="1787558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857932" y="1813329"/>
            <a:ext cx="810512" cy="83084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5012" y="3067362"/>
            <a:ext cx="11765473" cy="3592116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4" cy="327454"/>
                <a:chOff x="1224539" y="6322795"/>
                <a:chExt cx="4156344" cy="327454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58387" y="4817012"/>
                  <a:ext cx="31671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31671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0" cy="285833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Action Button: Back or Previous 40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Forward or Next 41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1367" y="3242669"/>
                <a:ext cx="2648738" cy="579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67" y="3242669"/>
                <a:ext cx="2648738" cy="579518"/>
              </a:xfrm>
              <a:prstGeom prst="rect">
                <a:avLst/>
              </a:prstGeom>
              <a:blipFill>
                <a:blip r:embed="rId9"/>
                <a:stretch>
                  <a:fillRect l="-4839" t="-3158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359001" y="3284477"/>
                <a:ext cx="24732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=4−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01" y="3284477"/>
                <a:ext cx="247324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11116" y="4435704"/>
                <a:ext cx="2771464" cy="108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𝑡𝑑𝑡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6" y="4435704"/>
                <a:ext cx="2771464" cy="1085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647779" y="3812864"/>
                <a:ext cx="6533776" cy="5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Đổi </a:t>
                </a:r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cận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79" y="3812864"/>
                <a:ext cx="6533776" cy="563744"/>
              </a:xfrm>
              <a:prstGeom prst="rect">
                <a:avLst/>
              </a:prstGeom>
              <a:blipFill>
                <a:blip r:embed="rId12"/>
                <a:stretch>
                  <a:fillRect l="-1866" t="-4301" b="-27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760974" y="3251095"/>
                <a:ext cx="25090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𝑡𝑑𝑡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𝑥𝑑𝑥</m:t>
                      </m:r>
                    </m:oMath>
                  </m:oMathPara>
                </a14:m>
                <a:endParaRPr lang="vi-VN" sz="28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74" y="3251095"/>
                <a:ext cx="250902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113965" y="4411066"/>
                <a:ext cx="2547942" cy="108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965" y="4411066"/>
                <a:ext cx="2547942" cy="1085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49451" y="4553078"/>
                <a:ext cx="3280129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den>
                            </m:f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51" y="4553078"/>
                <a:ext cx="3280129" cy="829330"/>
              </a:xfrm>
              <a:prstGeom prst="rect">
                <a:avLst/>
              </a:prstGeom>
              <a:blipFill>
                <a:blip r:embed="rId15"/>
                <a:stretch>
                  <a:fillRect l="-4833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802000" y="4466230"/>
                <a:ext cx="3331040" cy="1056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−2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00" y="4466230"/>
                <a:ext cx="3331040" cy="1056828"/>
              </a:xfrm>
              <a:prstGeom prst="rect">
                <a:avLst/>
              </a:prstGeom>
              <a:blipFill>
                <a:blip r:embed="rId16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54845" y="5580208"/>
                <a:ext cx="3210623" cy="1079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5" y="5580208"/>
                <a:ext cx="3210623" cy="10792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22414" y="5863333"/>
                <a:ext cx="17734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𝑎𝑏𝑐</m:t>
                    </m:r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14" y="5863333"/>
                <a:ext cx="1773434" cy="523220"/>
              </a:xfrm>
              <a:prstGeom prst="rect">
                <a:avLst/>
              </a:prstGeom>
              <a:blipFill>
                <a:blip r:embed="rId18"/>
                <a:stretch>
                  <a:fillRect l="-721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900598" y="5815974"/>
                <a:ext cx="5231304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(2−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)(2+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)=−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98" y="5815974"/>
                <a:ext cx="5231304" cy="57394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6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892" y="105484"/>
            <a:ext cx="12017278" cy="15276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237639" cy="1063717"/>
              <a:chOff x="534987" y="1760486"/>
              <a:chExt cx="3237639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237639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99780" y="1939991"/>
                <a:ext cx="1856846" cy="33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14446" y="221263"/>
                <a:ext cx="9841063" cy="1319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4+2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46" y="221263"/>
                <a:ext cx="9841063" cy="1319720"/>
              </a:xfrm>
              <a:prstGeom prst="rect">
                <a:avLst/>
              </a:prstGeom>
              <a:blipFill>
                <a:blip r:embed="rId2"/>
                <a:stretch>
                  <a:fillRect l="-1611" r="-310" b="-1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812602" y="1745718"/>
            <a:ext cx="1613580" cy="672543"/>
            <a:chOff x="523931" y="1693572"/>
            <a:chExt cx="165570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67631" y="1745718"/>
            <a:ext cx="1607020" cy="616936"/>
            <a:chOff x="523931" y="1680762"/>
            <a:chExt cx="173765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67714" y="1745718"/>
            <a:ext cx="1704125" cy="690845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76910" y="1745718"/>
            <a:ext cx="1825909" cy="690845"/>
            <a:chOff x="523931" y="1680762"/>
            <a:chExt cx="1787558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7312121" y="1753920"/>
            <a:ext cx="636140" cy="65209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1432" y="2555152"/>
            <a:ext cx="11765473" cy="4226648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Action Button: Back or Previous 40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Forward or Next 41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92303" y="3735257"/>
                <a:ext cx="2146037" cy="493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03" y="3735257"/>
                <a:ext cx="2146037" cy="493340"/>
              </a:xfrm>
              <a:prstGeom prst="rect">
                <a:avLst/>
              </a:prstGeom>
              <a:blipFill>
                <a:blip r:embed="rId9"/>
                <a:stretch>
                  <a:fillRect l="-4261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2401" y="4374900"/>
                <a:ext cx="1995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1" y="4374900"/>
                <a:ext cx="199580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6341" y="5010120"/>
                <a:ext cx="1995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1" y="5010120"/>
                <a:ext cx="199580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62348" y="5743121"/>
                <a:ext cx="19631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𝑡𝑑𝑡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48" y="5743121"/>
                <a:ext cx="1963102" cy="461665"/>
              </a:xfrm>
              <a:prstGeom prst="rect">
                <a:avLst/>
              </a:prstGeom>
              <a:blipFill>
                <a:blip r:embed="rId12"/>
                <a:stretch>
                  <a:fillRect t="-10526" r="-40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140320" y="2795149"/>
                <a:ext cx="51061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=3⇒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20" y="2795149"/>
                <a:ext cx="5106141" cy="461665"/>
              </a:xfrm>
              <a:prstGeom prst="rect">
                <a:avLst/>
              </a:prstGeom>
              <a:blipFill>
                <a:blip r:embed="rId13"/>
                <a:stretch>
                  <a:fillRect l="-1790" t="-10667" r="-95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40320" y="3401138"/>
                <a:ext cx="3889156" cy="76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24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4+2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𝑡𝑑𝑡</m:t>
                        </m:r>
                      </m:e>
                    </m:nary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20" y="3401138"/>
                <a:ext cx="3889156" cy="764184"/>
              </a:xfrm>
              <a:prstGeom prst="rect">
                <a:avLst/>
              </a:prstGeom>
              <a:blipFill>
                <a:blip r:embed="rId14"/>
                <a:stretch>
                  <a:fillRect l="-2351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148484" y="3338048"/>
                <a:ext cx="2133341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484" y="3338048"/>
                <a:ext cx="2133341" cy="9204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71682" y="4486813"/>
                <a:ext cx="4434248" cy="93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82" y="4486813"/>
                <a:ext cx="4434248" cy="9337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12117" y="5457226"/>
                <a:ext cx="4487575" cy="11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−6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117" y="5457226"/>
                <a:ext cx="4487575" cy="1171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732744" y="2978234"/>
                <a:ext cx="3083858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−12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+6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744" y="2978234"/>
                <a:ext cx="3083858" cy="783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874219" y="3827026"/>
                <a:ext cx="2907527" cy="1467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=7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=−12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endParaRPr lang="en-US" sz="2800" i="1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219" y="3827026"/>
                <a:ext cx="2907527" cy="1467966"/>
              </a:xfrm>
              <a:prstGeom prst="rect">
                <a:avLst/>
              </a:prstGeom>
              <a:blipFill>
                <a:blip r:embed="rId19"/>
                <a:stretch>
                  <a:fillRect l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137888" y="5485778"/>
                <a:ext cx="27932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88" y="5485778"/>
                <a:ext cx="2793201" cy="523220"/>
              </a:xfrm>
              <a:prstGeom prst="rect">
                <a:avLst/>
              </a:prstGeom>
              <a:blipFill>
                <a:blip r:embed="rId20"/>
                <a:stretch>
                  <a:fillRect t="-12791" r="-349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3020750" y="2593252"/>
            <a:ext cx="0" cy="40886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550535" y="2574202"/>
            <a:ext cx="0" cy="414955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/>
      <p:bldP spid="44" grpId="0"/>
      <p:bldP spid="45" grpId="0"/>
      <p:bldP spid="46" grpId="0"/>
      <p:bldP spid="47" grpId="0"/>
      <p:bldP spid="18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3840" y="2701032"/>
            <a:ext cx="11874525" cy="4039315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4221611" y="2712911"/>
            <a:ext cx="0" cy="40199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99523" y="2633797"/>
            <a:ext cx="0" cy="407982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5892" y="10234"/>
            <a:ext cx="12017278" cy="15276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99780" y="1939991"/>
                <a:ext cx="1856846" cy="33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57296" y="126013"/>
                <a:ext cx="9963254" cy="1311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hữu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tỷ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296" y="126013"/>
                <a:ext cx="9963254" cy="1311962"/>
              </a:xfrm>
              <a:prstGeom prst="rect">
                <a:avLst/>
              </a:prstGeom>
              <a:blipFill>
                <a:blip r:embed="rId2"/>
                <a:stretch>
                  <a:fillRect l="-1529" b="-1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622100" y="1650468"/>
            <a:ext cx="1880634" cy="921282"/>
            <a:chOff x="328459" y="1693572"/>
            <a:chExt cx="1929726" cy="953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262434" cy="95360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vi-VN" sz="2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𝟖𝟔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𝟐𝟕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262434" cy="9536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328459" y="1699811"/>
              <a:ext cx="1037146" cy="94736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34277" y="1650469"/>
            <a:ext cx="1952722" cy="921282"/>
            <a:chOff x="379739" y="1680762"/>
            <a:chExt cx="2111456" cy="1030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495443" cy="101742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495443" cy="10174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379739" y="1680762"/>
              <a:ext cx="1039786" cy="10302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67714" y="1650468"/>
            <a:ext cx="1798489" cy="900641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76910" y="1650468"/>
            <a:ext cx="2095690" cy="921281"/>
            <a:chOff x="523931" y="1680762"/>
            <a:chExt cx="1787558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𝟔𝟕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4321398" y="1678785"/>
            <a:ext cx="974496" cy="89243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91871" y="3599363"/>
                <a:ext cx="3609193" cy="728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1" y="3599363"/>
                <a:ext cx="3609193" cy="728597"/>
              </a:xfrm>
              <a:prstGeom prst="rect">
                <a:avLst/>
              </a:prstGeom>
              <a:blipFill>
                <a:blip r:embed="rId7"/>
                <a:stretch>
                  <a:fillRect l="-354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53771" y="5215884"/>
                <a:ext cx="3990580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71" y="5215884"/>
                <a:ext cx="3990580" cy="9204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91871" y="4273600"/>
                <a:ext cx="3891771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1" y="4273600"/>
                <a:ext cx="3891771" cy="9204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255250" y="2757014"/>
                <a:ext cx="3482172" cy="591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en-US" sz="24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J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250" y="2757014"/>
                <a:ext cx="3482172" cy="591637"/>
              </a:xfrm>
              <a:prstGeom prst="rect">
                <a:avLst/>
              </a:prstGeom>
              <a:blipFill>
                <a:blip r:embed="rId10"/>
                <a:stretch>
                  <a:fillRect l="-2627" b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21398" y="3367187"/>
                <a:ext cx="2448427" cy="509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/>
                      </a:rPr>
                      <m:t>Đ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ặt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398" y="3367187"/>
                <a:ext cx="2448427" cy="509883"/>
              </a:xfrm>
              <a:prstGeom prst="rect">
                <a:avLst/>
              </a:prstGeom>
              <a:blipFill>
                <a:blip r:embed="rId11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95659" y="3924678"/>
                <a:ext cx="23238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⇒9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−1=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59" y="3924678"/>
                <a:ext cx="2323841" cy="461665"/>
              </a:xfrm>
              <a:prstGeom prst="rect">
                <a:avLst/>
              </a:prstGeom>
              <a:blipFill>
                <a:blip r:embed="rId12"/>
                <a:stretch>
                  <a:fillRect t="-10526" r="-341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61087" y="4908670"/>
                <a:ext cx="3177216" cy="90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</a:p>
              <a:p>
                <a:pPr defTabSz="1034809"/>
                <a:r>
                  <a:rPr lang="en-US" sz="24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087" y="4908670"/>
                <a:ext cx="3177216" cy="905504"/>
              </a:xfrm>
              <a:prstGeom prst="rect">
                <a:avLst/>
              </a:prstGeom>
              <a:blipFill>
                <a:blip r:embed="rId13"/>
                <a:stretch>
                  <a:fillRect l="-3071" t="-1342" r="-1919"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360561" y="5881694"/>
                <a:ext cx="2788584" cy="68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b>
                      <m: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35</m:t>
                            </m:r>
                          </m:e>
                        </m:rad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𝑡𝑑𝑡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nary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561" y="5881694"/>
                <a:ext cx="2788584" cy="689228"/>
              </a:xfrm>
              <a:prstGeom prst="rect">
                <a:avLst/>
              </a:prstGeom>
              <a:blipFill>
                <a:blip r:embed="rId14"/>
                <a:stretch>
                  <a:fillRect l="-3275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165914" y="2941540"/>
                <a:ext cx="2672206" cy="664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e>
                    </m:ra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914" y="2941540"/>
                <a:ext cx="2672206" cy="664413"/>
              </a:xfrm>
              <a:prstGeom prst="rect">
                <a:avLst/>
              </a:prstGeom>
              <a:blipFill>
                <a:blip r:embed="rId15"/>
                <a:stretch>
                  <a:fillRect r="-3425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601400" y="4311994"/>
                <a:ext cx="1868653" cy="62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𝑥𝑑𝑥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𝑡𝑑𝑡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00" y="4311994"/>
                <a:ext cx="1868653" cy="624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07877" y="6137313"/>
                <a:ext cx="4080925" cy="591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 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nary>
                  </m:oMath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77" y="6137313"/>
                <a:ext cx="4080925" cy="591637"/>
              </a:xfrm>
              <a:prstGeom prst="rect">
                <a:avLst/>
              </a:prstGeom>
              <a:blipFill>
                <a:blip r:embed="rId17"/>
                <a:stretch>
                  <a:fillRect l="-2239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116051" y="3968794"/>
                <a:ext cx="3566939" cy="728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i="1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051" y="3968794"/>
                <a:ext cx="3566939" cy="728597"/>
              </a:xfrm>
              <a:prstGeom prst="rect">
                <a:avLst/>
              </a:prstGeom>
              <a:blipFill>
                <a:blip r:embed="rId18"/>
                <a:stretch>
                  <a:fillRect l="-34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615518" y="4725041"/>
                <a:ext cx="3166572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=7−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35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518" y="4725041"/>
                <a:ext cx="3166572" cy="7923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7940375" y="5447446"/>
                <a:ext cx="3877343" cy="1140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−7</m:t>
                    </m:r>
                  </m:oMath>
                </a14:m>
                <a:endParaRPr lang="en-US" sz="2800" i="1" smtClean="0">
                  <a:solidFill>
                    <a:prstClr val="black"/>
                  </a:solidFill>
                  <a:latin typeface="Cambria Math"/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=7+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−7=−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375" y="5447446"/>
                <a:ext cx="3877343" cy="1140953"/>
              </a:xfrm>
              <a:prstGeom prst="rect">
                <a:avLst/>
              </a:prstGeom>
              <a:blipFill>
                <a:blip r:embed="rId20"/>
                <a:stretch>
                  <a:fillRect l="-3302" t="-5882" r="-220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913202" y="2644275"/>
                <a:ext cx="1536126" cy="13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35</m:t>
                              </m:r>
                            </m:e>
                          </m:rad>
                        </m:sup>
                      </m:sSub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02" y="2644275"/>
                <a:ext cx="1536126" cy="13588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ction Button: Back or Previous 59">
            <a:hlinkClick r:id="rId22" action="ppaction://hlinksldjump" highlightClick="1"/>
          </p:cNvPr>
          <p:cNvSpPr/>
          <p:nvPr/>
        </p:nvSpPr>
        <p:spPr>
          <a:xfrm>
            <a:off x="7413612" y="6357822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ction Button: Forward or Next 60">
            <a:hlinkClick r:id="" action="ppaction://hlinkshowjump?jump=nextslide" highlightClick="1"/>
          </p:cNvPr>
          <p:cNvSpPr/>
          <p:nvPr/>
        </p:nvSpPr>
        <p:spPr>
          <a:xfrm>
            <a:off x="7869264" y="6357823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" y="0"/>
            <a:ext cx="12159409" cy="89449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5400" y="112293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3151188" algn="l"/>
              </a:tabLst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933555"/>
                  </p:ext>
                </p:extLst>
              </p:nvPr>
            </p:nvGraphicFramePr>
            <p:xfrm>
              <a:off x="1471863" y="910537"/>
              <a:ext cx="9853863" cy="5855223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5010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17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311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Dấu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hiệu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thể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đặt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2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87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5576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à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hoặc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biểu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chứa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hoặc biểu thức chứa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75576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76865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b="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933555"/>
                  </p:ext>
                </p:extLst>
              </p:nvPr>
            </p:nvGraphicFramePr>
            <p:xfrm>
              <a:off x="1471863" y="910537"/>
              <a:ext cx="9853863" cy="5855223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5010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17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311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Dấu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hiệu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thể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đặt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2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94898" r="-286181" b="-8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94898" r="-176" b="-80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235802" r="-286181" b="-8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235802" r="-176" b="-8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87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323810" r="-286181" b="-74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323810" r="-176" b="-74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5576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287097" r="-286181" b="-405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287097" r="-176" b="-405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592593" r="-286181" b="-5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592593" r="-176" b="-5209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692593" r="-286181" b="-4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692593" r="-176" b="-4209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6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792593" r="-286181" b="-3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792593" r="-176" b="-3209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75576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583065" r="-286181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304" t="-583065" r="-176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76865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54" t="-672222" r="-286181" b="-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04" t="-672222" r="-176" b="-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48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892" y="110671"/>
            <a:ext cx="12017278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788982" y="1915351"/>
                <a:ext cx="1856846" cy="33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2107" y="75431"/>
                <a:ext cx="9636696" cy="134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de-DE" sz="3200" dirty="0">
                    <a:solidFill>
                      <a:prstClr val="black"/>
                    </a:solidFill>
                  </a:rPr>
                  <a:t> </a:t>
                </a:r>
                <a:r>
                  <a:rPr lang="de-DE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de-DE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de-DE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de-DE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các số nguyên dương. Tính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de-DE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7" y="75431"/>
                <a:ext cx="9636696" cy="1344663"/>
              </a:xfrm>
              <a:prstGeom prst="rect">
                <a:avLst/>
              </a:prstGeom>
              <a:blipFill>
                <a:blip r:embed="rId2"/>
                <a:stretch>
                  <a:fillRect l="-1645" r="-2214" b="-13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591607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=48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591607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=46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591607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=42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591607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=44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58111" y="1579528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1119" y="2602533"/>
            <a:ext cx="11946713" cy="4192643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8890893" y="2623154"/>
            <a:ext cx="0" cy="40886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74863" y="2586885"/>
            <a:ext cx="0" cy="414955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0212" y="3457646"/>
                <a:ext cx="4344651" cy="852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solidFill>
                      <a:prstClr val="black"/>
                    </a:solidFill>
                  </a:rPr>
                  <a:t>Đặt </a:t>
                </a:r>
                <a:r>
                  <a:rPr lang="de-DE" sz="3200" dirty="0" smtClean="0">
                    <a:solidFill>
                      <a:prstClr val="black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12" y="3457646"/>
                <a:ext cx="4344651" cy="852221"/>
              </a:xfrm>
              <a:prstGeom prst="rect">
                <a:avLst/>
              </a:prstGeom>
              <a:blipFill>
                <a:blip r:embed="rId7"/>
                <a:stretch>
                  <a:fillRect l="-365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31428" y="4305182"/>
                <a:ext cx="4291688" cy="1007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rad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" y="4305182"/>
                <a:ext cx="4291688" cy="10073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9363" y="5422809"/>
                <a:ext cx="2874505" cy="493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3" y="5422809"/>
                <a:ext cx="2874505" cy="493340"/>
              </a:xfrm>
              <a:prstGeom prst="rect">
                <a:avLst/>
              </a:prstGeom>
              <a:blipFill>
                <a:blip r:embed="rId9"/>
                <a:stretch>
                  <a:fillRect l="-3397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517683" y="2713336"/>
                <a:ext cx="3366499" cy="102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𝑑𝑡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83" y="2713336"/>
                <a:ext cx="3366499" cy="10212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695382" y="3759460"/>
                <a:ext cx="2844753" cy="804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DE" sz="2800" dirty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82" y="3759460"/>
                <a:ext cx="2844753" cy="804900"/>
              </a:xfrm>
              <a:prstGeom prst="rect">
                <a:avLst/>
              </a:prstGeom>
              <a:blipFill>
                <a:blip r:embed="rId11"/>
                <a:stretch>
                  <a:fillRect r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9080" y="5922060"/>
                <a:ext cx="3445495" cy="90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de-DE" sz="2400">
                    <a:solidFill>
                      <a:prstClr val="black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de-DE" sz="2400" dirty="0">
                    <a:solidFill>
                      <a:prstClr val="black"/>
                    </a:solidFill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de-DE" sz="2400">
                    <a:solidFill>
                      <a:prstClr val="black"/>
                    </a:solidFill>
                  </a:rPr>
                  <a:t>, </a:t>
                </a:r>
              </a:p>
              <a:p>
                <a:pPr defTabSz="1034809"/>
                <a:r>
                  <a:rPr lang="de-DE" sz="240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de-DE" sz="2400" dirty="0">
                    <a:solidFill>
                      <a:prstClr val="black"/>
                    </a:solidFill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sz="2400" dirty="0">
                    <a:solidFill>
                      <a:prstClr val="black"/>
                    </a:solidFill>
                  </a:rPr>
                  <a:t>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0" y="5922060"/>
                <a:ext cx="3445495" cy="902939"/>
              </a:xfrm>
              <a:prstGeom prst="rect">
                <a:avLst/>
              </a:prstGeom>
              <a:blipFill>
                <a:blip r:embed="rId12"/>
                <a:stretch>
                  <a:fillRect l="-2832" t="-1342" r="-1947"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67700" y="4537021"/>
                <a:ext cx="4503925" cy="1007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rad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700" y="4537021"/>
                <a:ext cx="4503925" cy="10073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193" y="5639882"/>
                <a:ext cx="2114618" cy="134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93" y="5639882"/>
                <a:ext cx="2114618" cy="13431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722610" y="5579967"/>
                <a:ext cx="2021002" cy="1495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610" y="5579967"/>
                <a:ext cx="2021002" cy="14958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785632" y="2721227"/>
                <a:ext cx="3457421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632" y="2721227"/>
                <a:ext cx="3457421" cy="8530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048631" y="3761014"/>
                <a:ext cx="2756332" cy="918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400" i="1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32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631" y="3761014"/>
                <a:ext cx="2756332" cy="9180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228846" y="4815595"/>
                <a:ext cx="27302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=32</m:t>
                    </m:r>
                  </m:oMath>
                </a14:m>
                <a:r>
                  <a:rPr lang="de-DE" sz="2400" dirty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=12</m:t>
                    </m:r>
                  </m:oMath>
                </a14:m>
                <a:r>
                  <a:rPr lang="de-DE" sz="2400" dirty="0" smtClean="0">
                    <a:solidFill>
                      <a:prstClr val="black"/>
                    </a:solidFill>
                  </a:rPr>
                  <a:t>,</a:t>
                </a:r>
              </a:p>
              <a:p>
                <a:pPr defTabSz="1034809"/>
                <a:r>
                  <a:rPr lang="de-DE" sz="2400">
                    <a:solidFill>
                      <a:prstClr val="black"/>
                    </a:solidFill>
                  </a:rPr>
                  <a:t> </a:t>
                </a:r>
                <a:r>
                  <a:rPr lang="de-DE" sz="2400" smtClean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46" y="4815595"/>
                <a:ext cx="2730283" cy="830997"/>
              </a:xfrm>
              <a:prstGeom prst="rect">
                <a:avLst/>
              </a:prstGeom>
              <a:blipFill>
                <a:blip r:embed="rId18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69312" y="5662879"/>
                <a:ext cx="3266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de-DE" sz="2400" dirty="0">
                    <a:solidFill>
                      <a:prstClr val="black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=48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12" y="5662879"/>
                <a:ext cx="3266279" cy="461665"/>
              </a:xfrm>
              <a:prstGeom prst="rect">
                <a:avLst/>
              </a:prstGeom>
              <a:blipFill>
                <a:blip r:embed="rId19"/>
                <a:stretch>
                  <a:fillRect l="-29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ction Button: Back or Previous 55">
            <a:hlinkClick r:id="rId20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ction Button: Forward or Next 56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892" y="105484"/>
            <a:ext cx="12017278" cy="15276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237639" cy="1063717"/>
              <a:chOff x="534987" y="1760486"/>
              <a:chExt cx="3237639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237639" cy="67459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520142" y="1939991"/>
                <a:ext cx="1856846" cy="33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14446" y="197200"/>
                <a:ext cx="9998723" cy="140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pt-BR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vi-VN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</m:t>
                            </m:r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func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32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 </a:t>
                </a:r>
                <a:r>
                  <a:rPr lang="pt-BR" sz="32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tổng</a:t>
                </a:r>
              </a:p>
              <a:p>
                <a:pPr defTabSz="1034809"/>
                <a:r>
                  <a:rPr lang="pt-BR" sz="32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46" y="197200"/>
                <a:ext cx="9998723" cy="1400768"/>
              </a:xfrm>
              <a:prstGeom prst="rect">
                <a:avLst/>
              </a:prstGeom>
              <a:blipFill>
                <a:blip r:embed="rId2"/>
                <a:stretch>
                  <a:fillRect l="-158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812602" y="1769781"/>
            <a:ext cx="1613580" cy="672543"/>
            <a:chOff x="523931" y="1693572"/>
            <a:chExt cx="165570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67631" y="1769781"/>
            <a:ext cx="1607020" cy="616936"/>
            <a:chOff x="523931" y="1680762"/>
            <a:chExt cx="173765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67714" y="1769781"/>
            <a:ext cx="1704125" cy="690845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76910" y="1769781"/>
            <a:ext cx="1825909" cy="690845"/>
            <a:chOff x="523931" y="1680762"/>
            <a:chExt cx="1787558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315736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4436884" y="1757173"/>
            <a:ext cx="673748" cy="66719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43204" y="2745395"/>
            <a:ext cx="11874525" cy="4039315"/>
            <a:chOff x="593979" y="5356916"/>
            <a:chExt cx="22617765" cy="1566184"/>
          </a:xfrm>
        </p:grpSpPr>
        <p:grpSp>
          <p:nvGrpSpPr>
            <p:cNvPr id="32" name="Group 31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Round Diagonal Corner Rectangle 37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85964" y="3848749"/>
                <a:ext cx="18687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4" y="3848749"/>
                <a:ext cx="1868781" cy="461665"/>
              </a:xfrm>
              <a:prstGeom prst="rect">
                <a:avLst/>
              </a:prstGeom>
              <a:blipFill>
                <a:blip r:embed="rId7"/>
                <a:stretch>
                  <a:fillRect l="-48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21467" y="4649300"/>
                <a:ext cx="2392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𝑑𝑡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67" y="4649300"/>
                <a:ext cx="239225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11445" y="5449851"/>
                <a:ext cx="2671565" cy="951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400">
                    <a:solidFill>
                      <a:prstClr val="black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45" y="5449851"/>
                <a:ext cx="2671565" cy="951607"/>
              </a:xfrm>
              <a:prstGeom prst="rect">
                <a:avLst/>
              </a:prstGeom>
              <a:blipFill>
                <a:blip r:embed="rId9"/>
                <a:stretch>
                  <a:fillRect l="-3653" t="-5128" r="-2511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982182" y="2768516"/>
                <a:ext cx="3667222" cy="1021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−5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+6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82" y="2768516"/>
                <a:ext cx="3667222" cy="10218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82182" y="3816233"/>
                <a:ext cx="2796471" cy="921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82" y="3816233"/>
                <a:ext cx="2796471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82182" y="5735601"/>
                <a:ext cx="3363357" cy="933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82" y="5735601"/>
                <a:ext cx="3363357" cy="9330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014916" y="3083997"/>
                <a:ext cx="2006831" cy="103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16" y="3083997"/>
                <a:ext cx="2006831" cy="10366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14916" y="4308788"/>
                <a:ext cx="283628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16" y="4308788"/>
                <a:ext cx="2836289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014916" y="5283062"/>
                <a:ext cx="30121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=1,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0,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16" y="5283062"/>
                <a:ext cx="301217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014916" y="5932823"/>
                <a:ext cx="2988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16" y="5932823"/>
                <a:ext cx="2988382" cy="461665"/>
              </a:xfrm>
              <a:prstGeom prst="rect">
                <a:avLst/>
              </a:prstGeom>
              <a:blipFill>
                <a:blip r:embed="rId16"/>
                <a:stretch>
                  <a:fillRect t="-10526" r="-224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3693426" y="2725587"/>
            <a:ext cx="0" cy="39718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908956" y="2769528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73738" y="4738217"/>
                <a:ext cx="3157083" cy="921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738" y="4738217"/>
                <a:ext cx="3157083" cy="9219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ction Button: Back or Previous 52">
            <a:hlinkClick r:id="rId1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Forward or Next 53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015" y="2721332"/>
            <a:ext cx="12056817" cy="4039315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5892" y="110671"/>
            <a:ext cx="12017278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788982" y="1915351"/>
                <a:ext cx="1856846" cy="35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2107" y="75431"/>
                <a:ext cx="9636696" cy="135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3200" dirty="0">
                    <a:solidFill>
                      <a:prstClr val="black"/>
                    </a:solidFill>
                  </a:rPr>
                  <a:t>Biết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7" y="75431"/>
                <a:ext cx="9636696" cy="1352037"/>
              </a:xfrm>
              <a:prstGeom prst="rect">
                <a:avLst/>
              </a:prstGeom>
              <a:blipFill>
                <a:blip r:embed="rId2"/>
                <a:stretch>
                  <a:fillRect l="-1645" r="-949" b="-13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591607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591607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𝑻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591607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𝑻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591607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58111" y="1579528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6571" y="3590448"/>
                <a:ext cx="2632837" cy="560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</m:e>
                    </m:ra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1" y="3590448"/>
                <a:ext cx="2632837" cy="560153"/>
              </a:xfrm>
              <a:prstGeom prst="rect">
                <a:avLst/>
              </a:prstGeom>
              <a:blipFill>
                <a:blip r:embed="rId7"/>
                <a:stretch>
                  <a:fillRect l="-4630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74785" y="4111382"/>
                <a:ext cx="49602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+3⇒2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𝑡𝑑𝑡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5" y="4111382"/>
                <a:ext cx="4960204" cy="523220"/>
              </a:xfrm>
              <a:prstGeom prst="rect">
                <a:avLst/>
              </a:prstGeom>
              <a:blipFill>
                <a:blip r:embed="rId8"/>
                <a:stretch>
                  <a:fillRect t="-10465" r="-15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74785" y="4629516"/>
                <a:ext cx="4291816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prstClr val="black"/>
                    </a:solidFill>
                  </a:rPr>
                  <a:t>Đổi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cận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func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5" y="4629516"/>
                <a:ext cx="4291816" cy="1053494"/>
              </a:xfrm>
              <a:prstGeom prst="rect">
                <a:avLst/>
              </a:prstGeom>
              <a:blipFill>
                <a:blip r:embed="rId9"/>
                <a:stretch>
                  <a:fillRect l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8829" y="5735430"/>
                <a:ext cx="3537507" cy="763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Suy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9" y="5735430"/>
                <a:ext cx="3537507" cy="763414"/>
              </a:xfrm>
              <a:prstGeom prst="rect">
                <a:avLst/>
              </a:prstGeom>
              <a:blipFill>
                <a:blip r:embed="rId10"/>
                <a:stretch>
                  <a:fillRect l="-362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111891" y="2869845"/>
                <a:ext cx="4405630" cy="93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𝑡𝑑𝑡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91" y="2869845"/>
                <a:ext cx="4405630" cy="9337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203645" y="4004472"/>
                <a:ext cx="3091103" cy="763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45" y="4004472"/>
                <a:ext cx="3091103" cy="7634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203645" y="5022655"/>
                <a:ext cx="39608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6−2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4−2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45" y="5022655"/>
                <a:ext cx="396082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232800" y="5945205"/>
                <a:ext cx="29139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=2−4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+2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00" y="5945205"/>
                <a:ext cx="291393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750210" y="3969467"/>
                <a:ext cx="1837939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=−4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  <a:endParaRPr lang="en-US" sz="24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210" y="3969467"/>
                <a:ext cx="1837939" cy="1271438"/>
              </a:xfrm>
              <a:prstGeom prst="rect">
                <a:avLst/>
              </a:prstGeom>
              <a:blipFill>
                <a:blip r:embed="rId15"/>
                <a:stretch>
                  <a:fillRect r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750210" y="5580572"/>
                <a:ext cx="15946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400" dirty="0">
                    <a:solidFill>
                      <a:prstClr val="black"/>
                    </a:solidFill>
                  </a:rPr>
                  <a:t>Vậy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210" y="5580572"/>
                <a:ext cx="1594667" cy="461665"/>
              </a:xfrm>
              <a:prstGeom prst="rect">
                <a:avLst/>
              </a:prstGeom>
              <a:blipFill>
                <a:blip r:embed="rId16"/>
                <a:stretch>
                  <a:fillRect l="-5725" t="-10526" r="-49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5008881" y="2725587"/>
            <a:ext cx="0" cy="39718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641503" y="2769528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Action Button: Back or Previous 52">
            <a:hlinkClick r:id="rId1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Forward or Next 53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64664" y="2602533"/>
            <a:ext cx="11946713" cy="4192643"/>
            <a:chOff x="593979" y="5356916"/>
            <a:chExt cx="22617765" cy="1566184"/>
          </a:xfrm>
        </p:grpSpPr>
        <p:grpSp>
          <p:nvGrpSpPr>
            <p:cNvPr id="51" name="Group 50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55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451338" y="6378164"/>
                  <a:ext cx="2499786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Round Diagonal Corner Rectangle 56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2" name="Rectangle 51"/>
            <p:cNvSpPr/>
            <p:nvPr/>
          </p:nvSpPr>
          <p:spPr>
            <a:xfrm>
              <a:off x="5411787" y="5902906"/>
              <a:ext cx="11040143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5892" y="110671"/>
            <a:ext cx="12017278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788982" y="1915351"/>
                <a:ext cx="1856846" cy="35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2107" y="75431"/>
                <a:ext cx="9636696" cy="1373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7" y="75431"/>
                <a:ext cx="9636696" cy="1373068"/>
              </a:xfrm>
              <a:prstGeom prst="rect">
                <a:avLst/>
              </a:prstGeom>
              <a:blipFill>
                <a:blip r:embed="rId2"/>
                <a:stretch>
                  <a:fillRect l="-1645" r="-822" b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639733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639733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639733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639733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394246" y="1651186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01966" y="3720498"/>
                <a:ext cx="3537187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i="1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6" y="3720498"/>
                <a:ext cx="3537187" cy="10602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99149" y="6101311"/>
                <a:ext cx="2619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9" y="6101311"/>
                <a:ext cx="2619884" cy="523220"/>
              </a:xfrm>
              <a:prstGeom prst="rect">
                <a:avLst/>
              </a:prstGeom>
              <a:blipFill>
                <a:blip r:embed="rId8"/>
                <a:stretch>
                  <a:fillRect l="-4884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224138" y="2804932"/>
                <a:ext cx="34293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38" y="2804932"/>
                <a:ext cx="3429337" cy="523220"/>
              </a:xfrm>
              <a:prstGeom prst="rect">
                <a:avLst/>
              </a:prstGeom>
              <a:blipFill>
                <a:blip r:embed="rId9"/>
                <a:stretch>
                  <a:fillRect t="-11628" r="-284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165440" y="3436551"/>
                <a:ext cx="393755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endParaRPr lang="en-US" sz="2800" i="1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=1⇒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40" y="3436551"/>
                <a:ext cx="3937553" cy="954107"/>
              </a:xfrm>
              <a:prstGeom prst="rect">
                <a:avLst/>
              </a:prstGeom>
              <a:blipFill>
                <a:blip r:embed="rId10"/>
                <a:stretch>
                  <a:fillRect l="-3096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400847" y="4481093"/>
                <a:ext cx="2918363" cy="10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47" y="4481093"/>
                <a:ext cx="2918363" cy="10575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597091" y="5643154"/>
                <a:ext cx="3131883" cy="10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091" y="5643154"/>
                <a:ext cx="3131883" cy="10730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8537733" y="2680841"/>
                <a:ext cx="3210687" cy="105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733" y="2680841"/>
                <a:ext cx="3210687" cy="10509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673425" y="3850835"/>
                <a:ext cx="26915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425" y="3850835"/>
                <a:ext cx="2691571" cy="523220"/>
              </a:xfrm>
              <a:prstGeom prst="rect">
                <a:avLst/>
              </a:prstGeom>
              <a:blipFill>
                <a:blip r:embed="rId14"/>
                <a:stretch>
                  <a:fillRect t="-12791" r="-385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69430" y="4900191"/>
                <a:ext cx="3698705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0" y="4900191"/>
                <a:ext cx="3698705" cy="10602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9096757" y="4421663"/>
                <a:ext cx="2431115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fr-FR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2800" i="1" smtClean="0">
                  <a:solidFill>
                    <a:prstClr val="black"/>
                  </a:solidFill>
                  <a:latin typeface="Cambria Math"/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fr-FR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defTabSz="1034809"/>
                <a:r>
                  <a:rPr lang="fr-FR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757" y="4421663"/>
                <a:ext cx="2431115" cy="1384995"/>
              </a:xfrm>
              <a:prstGeom prst="rect">
                <a:avLst/>
              </a:prstGeom>
              <a:blipFill>
                <a:blip r:embed="rId16"/>
                <a:stretch>
                  <a:fillRect l="-5013" t="-4386" r="-4261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371827" y="5867291"/>
                <a:ext cx="37395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fr-FR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=−2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27" y="5867291"/>
                <a:ext cx="3739550" cy="461665"/>
              </a:xfrm>
              <a:prstGeom prst="rect">
                <a:avLst/>
              </a:prstGeom>
              <a:blipFill>
                <a:blip r:embed="rId17"/>
                <a:stretch>
                  <a:fillRect l="-2443" t="-10526" r="-16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/>
          <p:nvPr/>
        </p:nvCxnSpPr>
        <p:spPr>
          <a:xfrm>
            <a:off x="3952591" y="2756586"/>
            <a:ext cx="0" cy="39718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24455" y="2586860"/>
            <a:ext cx="55087" cy="41890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2" name="Action Button: Back or Previous 71">
            <a:hlinkClick r:id="rId18" action="ppaction://hlinksldjump" highlightClick="1"/>
          </p:cNvPr>
          <p:cNvSpPr/>
          <p:nvPr/>
        </p:nvSpPr>
        <p:spPr>
          <a:xfrm>
            <a:off x="11157856" y="632573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ction Button: Forward or Next 72">
            <a:hlinkClick r:id="" action="ppaction://hlinkshowjump?jump=nextslide" highlightClick="1"/>
          </p:cNvPr>
          <p:cNvSpPr/>
          <p:nvPr/>
        </p:nvSpPr>
        <p:spPr>
          <a:xfrm>
            <a:off x="11655198" y="632573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7056" y="2746912"/>
            <a:ext cx="11946713" cy="4014836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5892" y="110671"/>
            <a:ext cx="12017278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19683" y="1915351"/>
                <a:ext cx="2195443" cy="35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2107" y="75431"/>
                <a:ext cx="9636696" cy="1455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−5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4&lt;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&lt;5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7" y="75431"/>
                <a:ext cx="9636696" cy="1455398"/>
              </a:xfrm>
              <a:prstGeom prst="rect">
                <a:avLst/>
              </a:prstGeom>
              <a:blipFill>
                <a:blip r:embed="rId2"/>
                <a:stretch>
                  <a:fillRect l="-1645" r="-190" b="-1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639733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639733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639733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639733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74153" y="1635222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82280" y="3633580"/>
                <a:ext cx="4176271" cy="80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ó 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−5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0" y="3633580"/>
                <a:ext cx="4176271" cy="8091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7532" y="4489442"/>
                <a:ext cx="3739550" cy="1061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2" y="4489442"/>
                <a:ext cx="3739550" cy="1061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46692" y="5494507"/>
                <a:ext cx="4338880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−3=2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fr-FR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2" y="5494507"/>
                <a:ext cx="4338880" cy="645048"/>
              </a:xfrm>
              <a:prstGeom prst="rect">
                <a:avLst/>
              </a:prstGeom>
              <a:blipFill>
                <a:blip r:embed="rId9"/>
                <a:stretch>
                  <a:fillRect l="-210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02666" y="6158760"/>
                <a:ext cx="2226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</a:rPr>
                  <a:t>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66" y="6158760"/>
                <a:ext cx="2226443" cy="461665"/>
              </a:xfrm>
              <a:prstGeom prst="rect">
                <a:avLst/>
              </a:prstGeom>
              <a:blipFill>
                <a:blip r:embed="rId10"/>
                <a:stretch>
                  <a:fillRect l="-822" t="-10526" r="-328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472421" y="2821708"/>
                <a:ext cx="3866216" cy="1596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smtClean="0">
                    <a:solidFill>
                      <a:prstClr val="black"/>
                    </a:solidFill>
                  </a:rPr>
                  <a:t>Đổi </a:t>
                </a:r>
                <a:r>
                  <a:rPr lang="fr-FR" sz="2400" dirty="0" err="1">
                    <a:solidFill>
                      <a:prstClr val="black"/>
                    </a:solidFill>
                  </a:rPr>
                  <a:t>cận</a:t>
                </a:r>
                <a:r>
                  <a:rPr lang="fr-FR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=4⇒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prstClr val="black"/>
                    </a:solidFill>
                  </a:rPr>
                  <a:t>, </a:t>
                </a:r>
              </a:p>
              <a:p>
                <a:r>
                  <a:rPr lang="fr-FR" sz="24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sz="2400" i="1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𝑎𝑟𝑐𝑠𝑖𝑛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</a:rPr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21" y="2821708"/>
                <a:ext cx="3866216" cy="1596143"/>
              </a:xfrm>
              <a:prstGeom prst="rect">
                <a:avLst/>
              </a:prstGeom>
              <a:blipFill>
                <a:blip r:embed="rId11"/>
                <a:stretch>
                  <a:fillRect l="-2524" t="-382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97436" y="4497199"/>
                <a:ext cx="3357073" cy="1005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4−4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func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36" y="4497199"/>
                <a:ext cx="3357073" cy="10055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31828" y="5671825"/>
                <a:ext cx="3897990" cy="78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28" y="5671825"/>
                <a:ext cx="3897990" cy="782650"/>
              </a:xfrm>
              <a:prstGeom prst="rect">
                <a:avLst/>
              </a:prstGeom>
              <a:blipFill>
                <a:blip r:embed="rId13"/>
                <a:stretch>
                  <a:fillRect r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479349" y="2962151"/>
                <a:ext cx="3251146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</a:rPr>
                  <a:t>Theo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đề</a:t>
                </a:r>
                <a:r>
                  <a:rPr lang="en-US" sz="24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349" y="2962151"/>
                <a:ext cx="3251146" cy="584584"/>
              </a:xfrm>
              <a:prstGeom prst="rect">
                <a:avLst/>
              </a:prstGeom>
              <a:blipFill>
                <a:blip r:embed="rId14"/>
                <a:stretch>
                  <a:fillRect l="-3002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463307" y="3610839"/>
                <a:ext cx="3635995" cy="872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𝑎𝑟𝑐𝑠𝑖𝑛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ra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307" y="3610839"/>
                <a:ext cx="3635995" cy="8729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479349" y="4547183"/>
                <a:ext cx="2833981" cy="870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349" y="4547183"/>
                <a:ext cx="2833981" cy="8706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575601" y="5437748"/>
                <a:ext cx="2894895" cy="500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601" y="5437748"/>
                <a:ext cx="2894895" cy="500137"/>
              </a:xfrm>
              <a:prstGeom prst="rect">
                <a:avLst/>
              </a:prstGeom>
              <a:blipFill>
                <a:blip r:embed="rId17"/>
                <a:stretch>
                  <a:fillRect t="-2439" r="-231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921920" y="5878406"/>
                <a:ext cx="277377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4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endParaRPr lang="en-US" sz="24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20" y="5878406"/>
                <a:ext cx="2773773" cy="830997"/>
              </a:xfrm>
              <a:prstGeom prst="rect">
                <a:avLst/>
              </a:prstGeom>
              <a:blipFill>
                <a:blip r:embed="rId18"/>
                <a:stretch>
                  <a:fillRect l="-3516" t="-5839" r="-241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4472421" y="2737569"/>
            <a:ext cx="0" cy="39718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510041" y="2770701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Action Button: Back or Previous 55">
            <a:hlinkClick r:id="rId19" action="ppaction://hlinksldjump" highlightClick="1"/>
          </p:cNvPr>
          <p:cNvSpPr/>
          <p:nvPr/>
        </p:nvSpPr>
        <p:spPr>
          <a:xfrm>
            <a:off x="11157856" y="6309697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ction Button: Forward or Next 56">
            <a:hlinkClick r:id="" action="ppaction://hlinkshowjump?jump=nextslide" highlightClick="1"/>
          </p:cNvPr>
          <p:cNvSpPr/>
          <p:nvPr/>
        </p:nvSpPr>
        <p:spPr>
          <a:xfrm>
            <a:off x="11655198" y="6309697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4709" y="2697130"/>
            <a:ext cx="12091091" cy="4082046"/>
            <a:chOff x="593979" y="5356916"/>
            <a:chExt cx="22617765" cy="1566184"/>
          </a:xfrm>
        </p:grpSpPr>
        <p:grpSp>
          <p:nvGrpSpPr>
            <p:cNvPr id="34" name="Group 33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8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Round Diagonal Corner Rectangle 39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5" name="Rectangle 34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594" y="94905"/>
            <a:ext cx="12017278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19683" y="1915351"/>
                <a:ext cx="2195443" cy="35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2107" y="75431"/>
                <a:ext cx="9636696" cy="1387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3200" dirty="0" smtClean="0">
                    <a:solidFill>
                      <a:prstClr val="black"/>
                    </a:solidFill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1−2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rad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</a:rPr>
                  <a:t>với</a:t>
                </a:r>
                <a:r>
                  <a:rPr lang="fr-F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</a:rPr>
                  <a:t>. </a:t>
                </a:r>
                <a:r>
                  <a:rPr lang="fr-FR" sz="3200" dirty="0" err="1">
                    <a:solidFill>
                      <a:prstClr val="black"/>
                    </a:solidFill>
                  </a:rPr>
                  <a:t>Giá</a:t>
                </a:r>
                <a:r>
                  <a:rPr lang="fr-FR" sz="3200" dirty="0">
                    <a:solidFill>
                      <a:prstClr val="black"/>
                    </a:solidFill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</a:rPr>
                  <a:t>trị</a:t>
                </a:r>
                <a:r>
                  <a:rPr lang="fr-F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</a:rPr>
                  <a:t>gần</a:t>
                </a:r>
                <a:r>
                  <a:rPr lang="fr-FR" sz="3200" dirty="0">
                    <a:solidFill>
                      <a:prstClr val="black"/>
                    </a:solidFill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</a:rPr>
                  <a:t>nhất</a:t>
                </a:r>
                <a:r>
                  <a:rPr lang="fr-FR" sz="3200" dirty="0">
                    <a:solidFill>
                      <a:prstClr val="black"/>
                    </a:solidFill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</a:rPr>
                  <a:t>với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7" y="75431"/>
                <a:ext cx="9636696" cy="1387303"/>
              </a:xfrm>
              <a:prstGeom prst="rect">
                <a:avLst/>
              </a:prstGeom>
              <a:blipFill>
                <a:blip r:embed="rId2"/>
                <a:stretch>
                  <a:fillRect l="-1645" b="-1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639733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639733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639733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639733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6582201" y="1627654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18572" y="3635974"/>
                <a:ext cx="3690369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2" y="3635974"/>
                <a:ext cx="3690369" cy="642355"/>
              </a:xfrm>
              <a:prstGeom prst="rect">
                <a:avLst/>
              </a:prstGeom>
              <a:blipFill>
                <a:blip r:embed="rId7"/>
                <a:stretch>
                  <a:fillRect l="-2645" r="-11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-47722" y="5909746"/>
                <a:ext cx="4180312" cy="627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</m:ra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2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722" y="5909746"/>
                <a:ext cx="4180312" cy="627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68007" y="2717791"/>
                <a:ext cx="4357796" cy="1021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func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07" y="2717791"/>
                <a:ext cx="4357796" cy="10218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068007" y="3731185"/>
                <a:ext cx="3873817" cy="1021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07" y="3731185"/>
                <a:ext cx="3873817" cy="10218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98337" y="2792293"/>
                <a:ext cx="3818289" cy="1488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2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𝑠𝑖𝑛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func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337" y="2792293"/>
                <a:ext cx="3818289" cy="14886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714701" y="4242503"/>
                <a:ext cx="2182200" cy="869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701" y="4242503"/>
                <a:ext cx="2182200" cy="869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714701" y="5370756"/>
                <a:ext cx="3469283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4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≈0,175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701" y="5370756"/>
                <a:ext cx="3469283" cy="682366"/>
              </a:xfrm>
              <a:prstGeom prst="rect">
                <a:avLst/>
              </a:prstGeom>
              <a:blipFill>
                <a:blip r:embed="rId14"/>
                <a:stretch>
                  <a:fillRect l="-2812" r="-140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2829" y="4247453"/>
                <a:ext cx="2405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𝑐𝑜𝑠𝑥𝑑𝑥</m:t>
                      </m:r>
                    </m:oMath>
                  </m:oMathPara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9" y="4247453"/>
                <a:ext cx="240553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5349" y="4713051"/>
                <a:ext cx="3333967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đổ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" y="4713051"/>
                <a:ext cx="3333967" cy="11555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068007" y="4744579"/>
                <a:ext cx="4580228" cy="1021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07" y="4744579"/>
                <a:ext cx="4580228" cy="10218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72757" y="5757973"/>
                <a:ext cx="4828822" cy="944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𝑡𝑑𝑡</m:t>
                          </m:r>
                        </m:e>
                      </m:nary>
                    </m:oMath>
                  </m:oMathPara>
                </a14:m>
                <a:endParaRPr lang="en-US" sz="22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57" y="5757973"/>
                <a:ext cx="4828822" cy="944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4072371" y="2737569"/>
            <a:ext cx="0" cy="39718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719591" y="2770701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Action Button: Back or Previous 54">
            <a:hlinkClick r:id="rId19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tion Button: Forward or Next 55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766" y="110671"/>
            <a:ext cx="12017278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19683" y="1915351"/>
                <a:ext cx="2195443" cy="35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88421" y="75431"/>
                <a:ext cx="9920382" cy="140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fr-FR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𝑡𝑎𝑛𝑥</m:t>
                                </m:r>
                              </m:e>
                            </m:rad>
                          </m:num>
                          <m:den>
                            <m:r>
                              <a:rPr lang="fr-FR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sz="3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giá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trị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biểu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thức</a:t>
                </a:r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21" y="75431"/>
                <a:ext cx="9920382" cy="1400320"/>
              </a:xfrm>
              <a:prstGeom prst="rect">
                <a:avLst/>
              </a:prstGeom>
              <a:blipFill>
                <a:blip r:embed="rId2"/>
                <a:stretch>
                  <a:fillRect l="-153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639733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 =  </m:t>
                        </m:r>
                        <m:f>
                          <m:fPr>
                            <m:ctrlPr>
                              <a:rPr lang="vi-VN" sz="2800" b="1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dirty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2800" b="1" i="1" dirty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639733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 = </m:t>
                        </m:r>
                        <m:f>
                          <m:fPr>
                            <m:ctrlP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639733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 = </m:t>
                        </m:r>
                        <m:f>
                          <m:fPr>
                            <m:ctrlP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 </m:t>
                        </m:r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639733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  = </m:t>
                        </m:r>
                        <m:f>
                          <m:fPr>
                            <m:ctrlP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6573328" y="1624593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7056" y="2770975"/>
            <a:ext cx="11946713" cy="4014836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79310" y="3727197"/>
                <a:ext cx="3801618" cy="1201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2+3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𝑡𝑎𝑛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rad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​</m:t>
                          </m:r>
                        </m:e>
                      </m:nary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10" y="3727197"/>
                <a:ext cx="3801618" cy="1201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9310" y="5062261"/>
                <a:ext cx="3398687" cy="560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2+3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0" y="5062261"/>
                <a:ext cx="3398687" cy="560153"/>
              </a:xfrm>
              <a:prstGeom prst="rect">
                <a:avLst/>
              </a:prstGeom>
              <a:blipFill>
                <a:blip r:embed="rId8"/>
                <a:stretch>
                  <a:fillRect l="-3763" t="-4348" b="-2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4092" y="5795734"/>
                <a:ext cx="3309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=2+3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2" y="5795734"/>
                <a:ext cx="330968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72932" y="2875370"/>
                <a:ext cx="3443318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𝑢𝑑𝑢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32" y="2875370"/>
                <a:ext cx="3443318" cy="917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91491" y="4002153"/>
                <a:ext cx="4082490" cy="1141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Đổi </a:t>
                </a:r>
                <a:r>
                  <a:rPr lang="fr-FR" sz="280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cận</a:t>
                </a:r>
                <a:r>
                  <a:rPr lang="fr-FR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1034809"/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91" y="4002153"/>
                <a:ext cx="4082490" cy="1141787"/>
              </a:xfrm>
              <a:prstGeom prst="rect">
                <a:avLst/>
              </a:prstGeom>
              <a:blipFill>
                <a:blip r:embed="rId11"/>
                <a:stretch>
                  <a:fillRect l="-3134" t="-2139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326791" y="5273710"/>
                <a:ext cx="2561342" cy="1163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91" y="5273710"/>
                <a:ext cx="2561342" cy="11636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461043" y="2965285"/>
                <a:ext cx="3691844" cy="78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043" y="2965285"/>
                <a:ext cx="3691844" cy="782843"/>
              </a:xfrm>
              <a:prstGeom prst="rect">
                <a:avLst/>
              </a:prstGeom>
              <a:blipFill>
                <a:blip r:embed="rId13"/>
                <a:stretch>
                  <a:fillRect r="-181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604546" y="4142824"/>
                <a:ext cx="3095206" cy="70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fr-FR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</a:t>
                </a:r>
                <a:r>
                  <a:rPr lang="fr-FR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546" y="4142824"/>
                <a:ext cx="3095206" cy="703911"/>
              </a:xfrm>
              <a:prstGeom prst="rect">
                <a:avLst/>
              </a:prstGeom>
              <a:blipFill>
                <a:blip r:embed="rId14"/>
                <a:stretch>
                  <a:fillRect l="-4142" r="-1775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658019" y="4975499"/>
                <a:ext cx="325324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019" y="4975499"/>
                <a:ext cx="3253246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4144560" y="2737569"/>
            <a:ext cx="0" cy="39718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78961" y="2770701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Action Button: Back or Previous 51">
            <a:hlinkClick r:id="rId16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ction Button: Forward or Next 52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656" y="2728882"/>
            <a:ext cx="11946713" cy="4014836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5892" y="110671"/>
            <a:ext cx="12038298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19683" y="1915351"/>
                <a:ext cx="2195443" cy="35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13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2107" y="75431"/>
                <a:ext cx="9636696" cy="1373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pt-BR" sz="3200" dirty="0">
                    <a:solidFill>
                      <a:prstClr val="black"/>
                    </a:solidFill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3200" dirty="0">
                    <a:solidFill>
                      <a:prstClr val="black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</a:rPr>
                  <a:t>.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7" y="75431"/>
                <a:ext cx="9636696" cy="1373068"/>
              </a:xfrm>
              <a:prstGeom prst="rect">
                <a:avLst/>
              </a:prstGeom>
              <a:blipFill>
                <a:blip r:embed="rId3"/>
                <a:stretch>
                  <a:fillRect l="-1645" b="-1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639733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639733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639733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639733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394246" y="1651186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30434" y="3616230"/>
                <a:ext cx="3540393" cy="106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4" y="3616230"/>
                <a:ext cx="3540393" cy="10602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78084" y="4776152"/>
                <a:ext cx="3033779" cy="744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84" y="4776152"/>
                <a:ext cx="3033779" cy="744627"/>
              </a:xfrm>
              <a:prstGeom prst="rect">
                <a:avLst/>
              </a:prstGeom>
              <a:blipFill>
                <a:blip r:embed="rId9"/>
                <a:stretch>
                  <a:fillRect r="-261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0434" y="5544274"/>
                <a:ext cx="26069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4" y="5544274"/>
                <a:ext cx="2606932" cy="523220"/>
              </a:xfrm>
              <a:prstGeom prst="rect">
                <a:avLst/>
              </a:prstGeom>
              <a:blipFill>
                <a:blip r:embed="rId10"/>
                <a:stretch>
                  <a:fillRect l="-467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30434" y="6131248"/>
                <a:ext cx="34213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4" y="6131248"/>
                <a:ext cx="34213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811188" y="2894488"/>
                <a:ext cx="378776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Đổi </a:t>
                </a:r>
                <a:r>
                  <a:rPr lang="fr-FR" sz="2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cận</a:t>
                </a:r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endParaRPr lang="fr-FR" sz="28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1034809"/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88" y="2894488"/>
                <a:ext cx="3787768" cy="954107"/>
              </a:xfrm>
              <a:prstGeom prst="rect">
                <a:avLst/>
              </a:prstGeom>
              <a:blipFill>
                <a:blip r:embed="rId12"/>
                <a:stretch>
                  <a:fillRect l="-3215" t="-7051" r="-22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811188" y="4124672"/>
                <a:ext cx="4193456" cy="10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𝐾h𝑖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đó: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88" y="4124672"/>
                <a:ext cx="4193456" cy="10575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11188" y="5458282"/>
                <a:ext cx="3131883" cy="10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88" y="5458282"/>
                <a:ext cx="3131883" cy="10730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266588" y="2723368"/>
                <a:ext cx="3202672" cy="139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588" y="2723368"/>
                <a:ext cx="3202672" cy="13988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312986" y="3960360"/>
                <a:ext cx="2683555" cy="696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986" y="3960360"/>
                <a:ext cx="2683555" cy="6964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285123" y="4692183"/>
                <a:ext cx="3849067" cy="696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fr-FR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123" y="4692183"/>
                <a:ext cx="3849067" cy="696406"/>
              </a:xfrm>
              <a:prstGeom prst="rect">
                <a:avLst/>
              </a:prstGeom>
              <a:blipFill>
                <a:blip r:embed="rId17"/>
                <a:stretch>
                  <a:fillRect l="-3165" t="-9649" r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921884" y="5365380"/>
                <a:ext cx="4237635" cy="696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fr-FR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84" y="5365380"/>
                <a:ext cx="4237635" cy="696406"/>
              </a:xfrm>
              <a:prstGeom prst="rect">
                <a:avLst/>
              </a:prstGeom>
              <a:blipFill>
                <a:blip r:embed="rId18"/>
                <a:stretch>
                  <a:fillRect l="-3022" t="-8772" r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>
            <a:off x="3649260" y="2737569"/>
            <a:ext cx="0" cy="39718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983661" y="2770701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Action Button: Back or Previous 52">
            <a:hlinkClick r:id="rId19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Forward or Next 53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  <p:bldP spid="44" grpId="0"/>
      <p:bldP spid="45" grpId="0"/>
      <p:bldP spid="46" grpId="0"/>
      <p:bldP spid="56" grpId="0"/>
      <p:bldP spid="57" grpId="0"/>
      <p:bldP spid="58" grpId="0"/>
      <p:bldP spid="59" grpId="0"/>
      <p:bldP spid="6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656" y="2163233"/>
            <a:ext cx="11946713" cy="4580485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7976" y="105484"/>
            <a:ext cx="11919645" cy="11380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806903" cy="1063717"/>
              <a:chOff x="534987" y="1760486"/>
              <a:chExt cx="3806903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806903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530481" y="1939991"/>
                <a:ext cx="2195443" cy="33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90183" y="207344"/>
                <a:ext cx="7369334" cy="79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3200" dirty="0">
                    <a:solidFill>
                      <a:prstClr val="black"/>
                    </a:solidFill>
                  </a:rPr>
                  <a:t>Có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bao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nhiêu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thực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để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183" y="207344"/>
                <a:ext cx="7369334" cy="797013"/>
              </a:xfrm>
              <a:prstGeom prst="rect">
                <a:avLst/>
              </a:prstGeom>
              <a:blipFill>
                <a:blip r:embed="rId2"/>
                <a:stretch>
                  <a:fillRect l="-2068" r="-496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812602" y="1360710"/>
            <a:ext cx="1613580" cy="672543"/>
            <a:chOff x="523931" y="1693572"/>
            <a:chExt cx="165570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8388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67631" y="1360710"/>
            <a:ext cx="1607020" cy="616936"/>
            <a:chOff x="523931" y="1680762"/>
            <a:chExt cx="173765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265829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67714" y="1360711"/>
            <a:ext cx="1628987" cy="718930"/>
            <a:chOff x="523931" y="1680762"/>
            <a:chExt cx="1585768" cy="717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113948" cy="70513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113948" cy="7051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76910" y="1360710"/>
            <a:ext cx="1684450" cy="690845"/>
            <a:chOff x="523931" y="1680762"/>
            <a:chExt cx="1649070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17724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177248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4474492" y="1341946"/>
            <a:ext cx="636140" cy="65209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5633" y="3316322"/>
                <a:ext cx="24103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Đặt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3" y="3316322"/>
                <a:ext cx="2410340" cy="523220"/>
              </a:xfrm>
              <a:prstGeom prst="rect">
                <a:avLst/>
              </a:prstGeom>
              <a:blipFill>
                <a:blip r:embed="rId7"/>
                <a:stretch>
                  <a:fillRect l="-505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46030" y="3863431"/>
                <a:ext cx="3828292" cy="907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𝑥𝑑𝑥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𝑥𝑑𝑥</m:t>
                      </m:r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0" y="3863431"/>
                <a:ext cx="3828292" cy="9075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45003" y="4812927"/>
                <a:ext cx="4496744" cy="1035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Đổi cận: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</m:e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=0⇒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e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=1⇒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eqArr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03" y="4812927"/>
                <a:ext cx="4496744" cy="1035989"/>
              </a:xfrm>
              <a:prstGeom prst="rect">
                <a:avLst/>
              </a:prstGeom>
              <a:blipFill>
                <a:blip r:embed="rId9"/>
                <a:stretch>
                  <a:fillRect l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45509" y="2332289"/>
                <a:ext cx="5117427" cy="712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Khi đó: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09" y="2332289"/>
                <a:ext cx="5117427" cy="712887"/>
              </a:xfrm>
              <a:prstGeom prst="rect">
                <a:avLst/>
              </a:prstGeom>
              <a:blipFill>
                <a:blip r:embed="rId10"/>
                <a:stretch>
                  <a:fillRect l="-2381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061310" y="3104644"/>
                <a:ext cx="4389663" cy="105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310" y="3104644"/>
                <a:ext cx="4389663" cy="1050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486133" y="4312019"/>
                <a:ext cx="2775632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Suy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33" y="4312019"/>
                <a:ext cx="2775632" cy="703013"/>
              </a:xfrm>
              <a:prstGeom prst="rect">
                <a:avLst/>
              </a:prstGeom>
              <a:blipFill>
                <a:blip r:embed="rId12"/>
                <a:stretch>
                  <a:fillRect l="-4615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43257" y="4159859"/>
                <a:ext cx="2404889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57" y="4159859"/>
                <a:ext cx="2404889" cy="901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43257" y="5081006"/>
                <a:ext cx="318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vi-VN" sz="28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57" y="5081006"/>
                <a:ext cx="318702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418061" y="5572888"/>
                <a:ext cx="3035639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061" y="5572888"/>
                <a:ext cx="3035639" cy="9017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5038167" y="2133016"/>
            <a:ext cx="23744" cy="45461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Action Button: Back or Previous 50">
            <a:hlinkClick r:id="rId16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Forward or Next 51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658" y="2760966"/>
            <a:ext cx="11946713" cy="4014836"/>
            <a:chOff x="593979" y="5356916"/>
            <a:chExt cx="22617765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9" y="5356916"/>
              <a:ext cx="22617765" cy="1566184"/>
              <a:chOff x="1270508" y="5214083"/>
              <a:chExt cx="22617765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84909" y="5214083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8" y="5267366"/>
                <a:ext cx="4156346" cy="273627"/>
                <a:chOff x="1224539" y="6322795"/>
                <a:chExt cx="4156346" cy="27362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580329" y="4795072"/>
                  <a:ext cx="272833" cy="33282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451338" y="6378164"/>
                  <a:ext cx="2499785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9" y="6322798"/>
                  <a:ext cx="1070267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1" y="6364416"/>
                  <a:ext cx="1027421" cy="231211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0060" y="72571"/>
            <a:ext cx="11877079" cy="145487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505200" cy="1063717"/>
              <a:chOff x="534987" y="1760486"/>
              <a:chExt cx="3505200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505200" cy="6374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19683" y="1915351"/>
                <a:ext cx="2195443" cy="35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45093" y="139599"/>
                <a:ext cx="7405825" cy="127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800" dirty="0">
                    <a:solidFill>
                      <a:prstClr val="black"/>
                    </a:solidFill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=20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</a:rPr>
                  <a:t>. </a:t>
                </a:r>
                <a:endParaRPr lang="en-US" sz="2800" smtClean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800" smtClean="0">
                    <a:solidFill>
                      <a:prstClr val="black"/>
                    </a:solidFill>
                  </a:rPr>
                  <a:t>Tính A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93" y="139599"/>
                <a:ext cx="7405825" cy="1275093"/>
              </a:xfrm>
              <a:prstGeom prst="rect">
                <a:avLst/>
              </a:prstGeom>
              <a:blipFill>
                <a:blip r:embed="rId2"/>
                <a:stretch>
                  <a:fillRect l="-1646" b="-8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8111" y="1639733"/>
            <a:ext cx="2514557" cy="880924"/>
            <a:chOff x="523931" y="1699812"/>
            <a:chExt cx="1919945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 smtClean="0">
                            <a:solidFill>
                              <a:prstClr val="white"/>
                            </a:solidFill>
                          </a:rPr>
                          <m:t> </m:t>
                        </m:r>
                        <m:f>
                          <m:fPr>
                            <m:ctrlPr>
                              <a:rPr lang="vi-VN" sz="2800" b="1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dirty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72" y="1723410"/>
                  <a:ext cx="1477704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70156" y="1639733"/>
            <a:ext cx="2514557" cy="877942"/>
            <a:chOff x="523931" y="1680762"/>
            <a:chExt cx="187906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708542"/>
                  <a:ext cx="1407243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4246" y="1639733"/>
            <a:ext cx="2514557" cy="839043"/>
            <a:chOff x="523931" y="1680762"/>
            <a:chExt cx="198218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 </m:t>
                        </m:r>
                        <m:f>
                          <m:fPr>
                            <m:ctrlP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prstClr val="white"/>
                            </a:solidFill>
                          </a:rPr>
                          <m:t> </m:t>
                        </m:r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5" y="1693572"/>
                  <a:ext cx="1525633" cy="677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2201" y="1639733"/>
            <a:ext cx="2514556" cy="858273"/>
            <a:chOff x="523931" y="1680762"/>
            <a:chExt cx="1948777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 smtClean="0">
                            <a:solidFill>
                              <a:prstClr val="white"/>
                            </a:solidFill>
                          </a:rPr>
                          <m:t> </m:t>
                        </m:r>
                        <m:f>
                          <m:fPr>
                            <m:ctrlPr>
                              <a:rPr lang="vi-VN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708884"/>
                  <a:ext cx="1476955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957349" y="1627654"/>
            <a:ext cx="889739" cy="8701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81642" y="3640604"/>
                <a:ext cx="3576364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42" y="3640604"/>
                <a:ext cx="3576364" cy="9204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83487" y="4643795"/>
                <a:ext cx="210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7" y="4643795"/>
                <a:ext cx="2101344" cy="461665"/>
              </a:xfrm>
              <a:prstGeom prst="rect">
                <a:avLst/>
              </a:prstGeom>
              <a:blipFill>
                <a:blip r:embed="rId8"/>
                <a:stretch>
                  <a:fillRect l="-434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0843" y="5179189"/>
                <a:ext cx="2168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thì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43" y="5179189"/>
                <a:ext cx="2168286" cy="461665"/>
              </a:xfrm>
              <a:prstGeom prst="rect">
                <a:avLst/>
              </a:prstGeom>
              <a:blipFill>
                <a:blip r:embed="rId9"/>
                <a:stretch>
                  <a:fillRect t="-10667" r="-338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81774" y="5815867"/>
            <a:ext cx="2998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Đổi cận: x = 1</a:t>
            </a:r>
            <a:r>
              <a:rPr lang="en-US" sz="2400" smtClean="0">
                <a:sym typeface="Symbol" panose="05050102010706020507" pitchFamily="18" charset="2"/>
              </a:rPr>
              <a:t> t = 1;</a:t>
            </a:r>
          </a:p>
          <a:p>
            <a:r>
              <a:rPr lang="en-US" sz="2400" smtClean="0">
                <a:sym typeface="Symbol" panose="05050102010706020507" pitchFamily="18" charset="2"/>
              </a:rPr>
              <a:t>               x = 2  t = 5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896855" y="2937018"/>
                <a:ext cx="4327082" cy="624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55" y="2937018"/>
                <a:ext cx="4327082" cy="624915"/>
              </a:xfrm>
              <a:prstGeom prst="rect">
                <a:avLst/>
              </a:prstGeom>
              <a:blipFill>
                <a:blip r:embed="rId10"/>
                <a:stretch>
                  <a:fillRect l="-211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896855" y="3750498"/>
                <a:ext cx="4006994" cy="939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55" y="3750498"/>
                <a:ext cx="4006994" cy="9390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896855" y="4878103"/>
                <a:ext cx="2617511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5+20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55" y="4878103"/>
                <a:ext cx="2617511" cy="619913"/>
              </a:xfrm>
              <a:prstGeom prst="rect">
                <a:avLst/>
              </a:prstGeom>
              <a:blipFill>
                <a:blip r:embed="rId12"/>
                <a:stretch>
                  <a:fillRect r="-279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96855" y="5686582"/>
                <a:ext cx="3874394" cy="93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sup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55" y="5686582"/>
                <a:ext cx="3874394" cy="9303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715269" y="2910538"/>
                <a:ext cx="17279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69" y="2910538"/>
                <a:ext cx="1727909" cy="461665"/>
              </a:xfrm>
              <a:prstGeom prst="rect">
                <a:avLst/>
              </a:prstGeom>
              <a:blipFill>
                <a:blip r:embed="rId14"/>
                <a:stretch>
                  <a:fillRect l="-56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715269" y="3558264"/>
                <a:ext cx="23385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69" y="3558264"/>
                <a:ext cx="233852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715269" y="4205990"/>
            <a:ext cx="3118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Đổi cận: x = 0</a:t>
            </a:r>
            <a:r>
              <a:rPr lang="en-US" sz="2400" smtClean="0">
                <a:sym typeface="Symbol" panose="05050102010706020507" pitchFamily="18" charset="2"/>
              </a:rPr>
              <a:t> u = 1; </a:t>
            </a:r>
          </a:p>
          <a:p>
            <a:r>
              <a:rPr lang="en-US" sz="2400" smtClean="0">
                <a:sym typeface="Symbol" panose="05050102010706020507" pitchFamily="18" charset="2"/>
              </a:rPr>
              <a:t>            x = ln2  u = 4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715269" y="5223048"/>
                <a:ext cx="2907206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𝑑𝑢</m:t>
                        </m:r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69" y="5223048"/>
                <a:ext cx="2907206" cy="619913"/>
              </a:xfrm>
              <a:prstGeom prst="rect">
                <a:avLst/>
              </a:prstGeom>
              <a:blipFill>
                <a:blip r:embed="rId16"/>
                <a:stretch>
                  <a:fillRect r="-2306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522765" y="5916729"/>
                <a:ext cx="2746393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400" dirty="0">
                    <a:solidFill>
                      <a:prstClr val="black"/>
                    </a:solidFill>
                  </a:rPr>
                  <a:t>Vậy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65" y="5916729"/>
                <a:ext cx="2746393" cy="619913"/>
              </a:xfrm>
              <a:prstGeom prst="rect">
                <a:avLst/>
              </a:prstGeom>
              <a:blipFill>
                <a:blip r:embed="rId17"/>
                <a:stretch>
                  <a:fillRect l="-3326" r="-2661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8432483" y="2760966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92447" y="2760966"/>
            <a:ext cx="0" cy="39910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Action Button: Back or Previous 55">
            <a:hlinkClick r:id="rId1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ction Button: Forward or Next 56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4189" y="401053"/>
            <a:ext cx="10764253" cy="5759115"/>
          </a:xfrm>
          <a:prstGeom prst="roundRect">
            <a:avLst>
              <a:gd name="adj" fmla="val 91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265" y="389022"/>
            <a:ext cx="108003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CASIO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570MS,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MODE 1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         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dx&lt;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f(x) &gt; ,  a  ,  b  ) = .</a:t>
            </a:r>
          </a:p>
        </p:txBody>
      </p:sp>
    </p:spTree>
    <p:extLst>
      <p:ext uri="{BB962C8B-B14F-4D97-AF65-F5344CB8AC3E}">
        <p14:creationId xmlns:p14="http://schemas.microsoft.com/office/powerpoint/2010/main" val="10755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7976" y="105484"/>
            <a:ext cx="11919645" cy="1382354"/>
            <a:chOff x="534987" y="1720891"/>
            <a:chExt cx="22664057" cy="119375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60486"/>
              <a:ext cx="3806903" cy="1063717"/>
              <a:chOff x="534987" y="1760486"/>
              <a:chExt cx="3806903" cy="106371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60486"/>
                <a:ext cx="3806903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92174" y="1939991"/>
                <a:ext cx="1872056" cy="372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28232" y="169244"/>
                <a:ext cx="9643607" cy="1263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 có đạo hàm liên tục trên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 và </a:t>
                </a:r>
                <a:r>
                  <a:rPr lang="vi-VN" sz="3200">
                    <a:solidFill>
                      <a:prstClr val="black"/>
                    </a:solidFill>
                    <a:latin typeface="+mj-lt"/>
                  </a:rPr>
                  <a:t>có </a:t>
                </a:r>
                <a:endParaRPr lang="en-US" sz="3200" smtClean="0">
                  <a:solidFill>
                    <a:prstClr val="black"/>
                  </a:solidFill>
                  <a:latin typeface="+mj-lt"/>
                </a:endParaRPr>
              </a:p>
              <a:p>
                <a:pPr defTabSz="1034809"/>
                <a:r>
                  <a:rPr lang="vi-VN" sz="3200" smtClean="0">
                    <a:solidFill>
                      <a:prstClr val="black"/>
                    </a:solidFill>
                    <a:latin typeface="+mj-lt"/>
                  </a:rPr>
                  <a:t>đồ </a:t>
                </a:r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thị hình bên. Tính tích phân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32" y="169244"/>
                <a:ext cx="9643607" cy="1263038"/>
              </a:xfrm>
              <a:prstGeom prst="rect">
                <a:avLst/>
              </a:prstGeom>
              <a:blipFill>
                <a:blip r:embed="rId2"/>
                <a:stretch>
                  <a:fillRect l="-1580" t="-7246" b="-9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030834" y="1642651"/>
            <a:ext cx="1710685" cy="672543"/>
            <a:chOff x="523931" y="1693572"/>
            <a:chExt cx="175534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44334" y="1642651"/>
            <a:ext cx="1704126" cy="616936"/>
            <a:chOff x="523931" y="1680762"/>
            <a:chExt cx="1842649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264775" y="1642651"/>
            <a:ext cx="1704125" cy="690845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51275" y="1642651"/>
            <a:ext cx="1710685" cy="690845"/>
            <a:chOff x="523931" y="1680762"/>
            <a:chExt cx="167475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7853547" y="1644749"/>
            <a:ext cx="680618" cy="71492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976" y="2641137"/>
            <a:ext cx="2702643" cy="33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3155964" y="2633613"/>
            <a:ext cx="8845520" cy="4014836"/>
            <a:chOff x="593976" y="5388981"/>
            <a:chExt cx="22603364" cy="1566184"/>
          </a:xfrm>
        </p:grpSpPr>
        <p:grpSp>
          <p:nvGrpSpPr>
            <p:cNvPr id="35" name="Group 34"/>
            <p:cNvGrpSpPr/>
            <p:nvPr/>
          </p:nvGrpSpPr>
          <p:grpSpPr>
            <a:xfrm>
              <a:off x="593976" y="5388981"/>
              <a:ext cx="22603364" cy="1566184"/>
              <a:chOff x="1270505" y="5246148"/>
              <a:chExt cx="22603364" cy="156618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270505" y="5246148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270505" y="5266570"/>
                <a:ext cx="5255924" cy="274423"/>
                <a:chOff x="1224536" y="6321999"/>
                <a:chExt cx="5255924" cy="274423"/>
              </a:xfrm>
            </p:grpSpPr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349174" y="4464341"/>
                  <a:ext cx="272833" cy="398973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889452" y="6378164"/>
                  <a:ext cx="2499786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Round Diagonal Corner Rectangle 40"/>
                <p:cNvSpPr/>
                <p:nvPr/>
              </p:nvSpPr>
              <p:spPr>
                <a:xfrm flipV="1">
                  <a:off x="1224536" y="6322797"/>
                  <a:ext cx="1664915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4050" y="6321999"/>
                  <a:ext cx="1575401" cy="273628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6" name="Rectangle 35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65404" y="2677540"/>
                <a:ext cx="6407480" cy="686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Lý thuyết cần nhớ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404" y="2677540"/>
                <a:ext cx="6407480" cy="686085"/>
              </a:xfrm>
              <a:prstGeom prst="rect">
                <a:avLst/>
              </a:prstGeom>
              <a:blipFill>
                <a:blip r:embed="rId8"/>
                <a:stretch>
                  <a:fillRect l="-1903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396179" y="3397610"/>
                <a:ext cx="38571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Đặt t </a:t>
                </a:r>
                <a:r>
                  <a:rPr lang="vi-VN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𝑑𝑡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𝑑𝑥</m:t>
                    </m:r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179" y="3397610"/>
                <a:ext cx="3857146" cy="523220"/>
              </a:xfrm>
              <a:prstGeom prst="rect">
                <a:avLst/>
              </a:prstGeom>
              <a:blipFill>
                <a:blip r:embed="rId9"/>
                <a:stretch>
                  <a:fillRect l="-316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364876" y="4006336"/>
                <a:ext cx="357052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Đổi cận </a:t>
                </a:r>
                <a:r>
                  <a:rPr lang="vi-VN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</a:t>
                </a:r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=2,</m:t>
                    </m:r>
                  </m:oMath>
                </a14:m>
                <a:endParaRPr lang="en-US" sz="2800" i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=3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876" y="4006336"/>
                <a:ext cx="3570529" cy="954107"/>
              </a:xfrm>
              <a:prstGeom prst="rect">
                <a:avLst/>
              </a:prstGeom>
              <a:blipFill>
                <a:blip r:embed="rId10"/>
                <a:stretch>
                  <a:fillRect l="-3413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364876" y="4904376"/>
                <a:ext cx="4105739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876" y="4904376"/>
                <a:ext cx="4105739" cy="674800"/>
              </a:xfrm>
              <a:prstGeom prst="rect">
                <a:avLst/>
              </a:prstGeom>
              <a:blipFill>
                <a:blip r:embed="rId11"/>
                <a:stretch>
                  <a:fillRect l="-2967" b="-1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293814" y="4914085"/>
                <a:ext cx="2151102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2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814" y="4914085"/>
                <a:ext cx="2151102" cy="674800"/>
              </a:xfrm>
              <a:prstGeom prst="rect">
                <a:avLst/>
              </a:prstGeom>
              <a:blipFill>
                <a:blip r:embed="rId12"/>
                <a:stretch>
                  <a:fillRect r="-5114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512965" y="5582314"/>
                <a:ext cx="4123501" cy="875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65" y="5582314"/>
                <a:ext cx="4123501" cy="8752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0671021" y="5753052"/>
                <a:ext cx="840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021" y="5753052"/>
                <a:ext cx="8406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ction Button: Back or Previous 59">
            <a:hlinkClick r:id="" action="ppaction://hlinkshowjump?jump=previousslide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ction Button: Forward or Next 6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/>
      <p:bldP spid="45" grpId="0"/>
      <p:bldP spid="46" grpId="0"/>
      <p:bldP spid="47" grpId="0"/>
      <p:bldP spid="48" grpId="0"/>
      <p:bldP spid="58" grpId="0"/>
      <p:bldP spid="5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7976" y="105484"/>
            <a:ext cx="11919645" cy="1382354"/>
            <a:chOff x="534987" y="1720891"/>
            <a:chExt cx="22664057" cy="119375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60486"/>
              <a:ext cx="3287071" cy="1063717"/>
              <a:chOff x="534987" y="1760486"/>
              <a:chExt cx="3287071" cy="106371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60486"/>
                <a:ext cx="3287071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92174" y="1939991"/>
                <a:ext cx="1872056" cy="372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66398" y="302594"/>
                <a:ext cx="10241818" cy="1108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800" dirty="0" smtClean="0">
                    <a:solidFill>
                      <a:prstClr val="black"/>
                    </a:solidFill>
                  </a:rPr>
                  <a:t>Cho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đạo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liên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tục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</a:rPr>
                  <a:t>thị</a:t>
                </a:r>
                <a:r>
                  <a:rPr lang="en-US" sz="2800">
                    <a:solidFill>
                      <a:prstClr val="black"/>
                    </a:solidFill>
                  </a:rPr>
                  <a:t> </a:t>
                </a:r>
                <a:r>
                  <a:rPr lang="en-US" sz="2800" i="1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sz="2800" smtClean="0">
                    <a:solidFill>
                      <a:prstClr val="black"/>
                    </a:solidFill>
                    <a:latin typeface="Cambria Math"/>
                  </a:rPr>
                  <a:t>y = f(x) </a:t>
                </a:r>
                <a:r>
                  <a:rPr lang="en-US" sz="2800" smtClean="0">
                    <a:solidFill>
                      <a:prstClr val="black"/>
                    </a:solidFill>
                  </a:rPr>
                  <a:t>như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bên</a:t>
                </a:r>
                <a:r>
                  <a:rPr lang="en-US" sz="2800" dirty="0">
                    <a:solidFill>
                      <a:prstClr val="black"/>
                    </a:solidFill>
                  </a:rPr>
                  <a:t>.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+2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398" y="302594"/>
                <a:ext cx="10241818" cy="1108380"/>
              </a:xfrm>
              <a:prstGeom prst="rect">
                <a:avLst/>
              </a:prstGeom>
              <a:blipFill>
                <a:blip r:embed="rId2"/>
                <a:stretch>
                  <a:fillRect l="-1190" t="-7182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011784" y="1661701"/>
            <a:ext cx="1710685" cy="672543"/>
            <a:chOff x="523931" y="1693572"/>
            <a:chExt cx="175534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25284" y="1661701"/>
            <a:ext cx="1704126" cy="616936"/>
            <a:chOff x="523931" y="1680762"/>
            <a:chExt cx="1842649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245725" y="1661701"/>
            <a:ext cx="1704125" cy="690845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32225" y="1661701"/>
            <a:ext cx="1710685" cy="690845"/>
            <a:chOff x="523931" y="1680762"/>
            <a:chExt cx="167475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3030019" y="1671206"/>
            <a:ext cx="636140" cy="65209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6" y="2714744"/>
            <a:ext cx="3284346" cy="3971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/>
          <p:cNvGrpSpPr/>
          <p:nvPr/>
        </p:nvGrpSpPr>
        <p:grpSpPr>
          <a:xfrm>
            <a:off x="3412322" y="2692684"/>
            <a:ext cx="8635299" cy="4014836"/>
            <a:chOff x="593976" y="5388981"/>
            <a:chExt cx="22603364" cy="1566184"/>
          </a:xfrm>
        </p:grpSpPr>
        <p:grpSp>
          <p:nvGrpSpPr>
            <p:cNvPr id="35" name="Group 34"/>
            <p:cNvGrpSpPr/>
            <p:nvPr/>
          </p:nvGrpSpPr>
          <p:grpSpPr>
            <a:xfrm>
              <a:off x="593976" y="5388981"/>
              <a:ext cx="22603364" cy="1566184"/>
              <a:chOff x="1270505" y="5246148"/>
              <a:chExt cx="22603364" cy="156618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270505" y="5246148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270505" y="5266570"/>
                <a:ext cx="5255924" cy="274423"/>
                <a:chOff x="1224536" y="6321999"/>
                <a:chExt cx="5255924" cy="274423"/>
              </a:xfrm>
            </p:grpSpPr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349174" y="4464341"/>
                  <a:ext cx="272833" cy="398973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889452" y="6378164"/>
                  <a:ext cx="2499786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Round Diagonal Corner Rectangle 40"/>
                <p:cNvSpPr/>
                <p:nvPr/>
              </p:nvSpPr>
              <p:spPr>
                <a:xfrm flipV="1">
                  <a:off x="1224536" y="6322797"/>
                  <a:ext cx="1664915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4050" y="6321999"/>
                  <a:ext cx="1575401" cy="273628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6" name="Rectangle 35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670584" y="2829663"/>
                <a:ext cx="38571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Đặt t </a:t>
                </a:r>
                <a:r>
                  <a:rPr lang="vi-VN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</a:t>
                </a:r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𝑑𝑡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𝑑𝑥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84" y="2829663"/>
                <a:ext cx="3857146" cy="523220"/>
              </a:xfrm>
              <a:prstGeom prst="rect">
                <a:avLst/>
              </a:prstGeom>
              <a:blipFill>
                <a:blip r:embed="rId8"/>
                <a:stretch>
                  <a:fillRect l="-316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633460" y="3554961"/>
                <a:ext cx="5814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Đổi </a:t>
                </a:r>
                <a:r>
                  <a:rPr lang="vi-V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cận </a:t>
                </a:r>
                <a:r>
                  <a:rPr lang="vi-VN" sz="2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</a:t>
                </a:r>
                <a:r>
                  <a:rPr lang="en-US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vi-VN" sz="28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=2,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460" y="3554961"/>
                <a:ext cx="5814797" cy="523220"/>
              </a:xfrm>
              <a:prstGeom prst="rect">
                <a:avLst/>
              </a:prstGeom>
              <a:blipFill>
                <a:blip r:embed="rId9"/>
                <a:stretch>
                  <a:fillRect l="-209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670584" y="4280259"/>
                <a:ext cx="4115166" cy="673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84" y="4280259"/>
                <a:ext cx="4115166" cy="673005"/>
              </a:xfrm>
              <a:prstGeom prst="rect">
                <a:avLst/>
              </a:prstGeom>
              <a:blipFill>
                <a:blip r:embed="rId10"/>
                <a:stretch>
                  <a:fillRect l="-296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869840" y="5155342"/>
                <a:ext cx="2151102" cy="673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2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40" y="5155342"/>
                <a:ext cx="2151102" cy="673005"/>
              </a:xfrm>
              <a:prstGeom prst="rect">
                <a:avLst/>
              </a:prstGeom>
              <a:blipFill>
                <a:blip r:embed="rId11"/>
                <a:stretch>
                  <a:fillRect r="-481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935130" y="6030424"/>
                <a:ext cx="31329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30" y="6030424"/>
                <a:ext cx="313290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066106" y="5068386"/>
                <a:ext cx="1571777" cy="87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106" y="5068386"/>
                <a:ext cx="1571777" cy="873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ction Button: Back or Previous 50">
            <a:hlinkClick r:id="rId1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Forward or Next 51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27976" y="105484"/>
            <a:ext cx="11919645" cy="1382354"/>
            <a:chOff x="534987" y="1720891"/>
            <a:chExt cx="22664057" cy="1193759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34987" y="1760486"/>
              <a:ext cx="3029243" cy="1063717"/>
              <a:chOff x="534987" y="1760486"/>
              <a:chExt cx="3029243" cy="1063717"/>
            </a:xfrm>
          </p:grpSpPr>
          <p:sp>
            <p:nvSpPr>
              <p:cNvPr id="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Pentagon 36"/>
              <p:cNvSpPr/>
              <p:nvPr/>
            </p:nvSpPr>
            <p:spPr bwMode="auto">
              <a:xfrm>
                <a:off x="534987" y="1760486"/>
                <a:ext cx="3029242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Rectangle 43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Rectangle 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" name="Chevron 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TextBox 13"/>
              <p:cNvSpPr txBox="1">
                <a:spLocks noChangeArrowheads="1"/>
              </p:cNvSpPr>
              <p:nvPr/>
            </p:nvSpPr>
            <p:spPr bwMode="auto">
              <a:xfrm>
                <a:off x="1692174" y="1939991"/>
                <a:ext cx="1872056" cy="372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37732" y="321644"/>
                <a:ext cx="10029262" cy="96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đạo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liên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tục</a:t>
                </a:r>
                <a:r>
                  <a:rPr lang="fr-FR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trên</a:t>
                </a:r>
                <a:r>
                  <a:rPr lang="fr-FR" sz="24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24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thị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vẽ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bên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dưới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Khi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tổng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vi-V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vi-V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32" y="321644"/>
                <a:ext cx="10029262" cy="963277"/>
              </a:xfrm>
              <a:prstGeom prst="rect">
                <a:avLst/>
              </a:prstGeom>
              <a:blipFill>
                <a:blip r:embed="rId2"/>
                <a:stretch>
                  <a:fillRect l="-973" t="-5063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3011784" y="1661701"/>
            <a:ext cx="1710685" cy="672543"/>
            <a:chOff x="523931" y="1693572"/>
            <a:chExt cx="175534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25284" y="1661701"/>
            <a:ext cx="1704126" cy="616936"/>
            <a:chOff x="523931" y="1680762"/>
            <a:chExt cx="1842649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245725" y="1661701"/>
            <a:ext cx="1704125" cy="690845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𝟏𝟎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832225" y="1661701"/>
            <a:ext cx="1710685" cy="690845"/>
            <a:chOff x="523931" y="1680762"/>
            <a:chExt cx="167475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5430779" y="1657558"/>
            <a:ext cx="636140" cy="65209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 descr="Description: Description: C:\Users\Win 8.1 Version 2\Desktop\Capture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2" y="2807986"/>
            <a:ext cx="2920031" cy="3689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roup 63"/>
          <p:cNvGrpSpPr/>
          <p:nvPr/>
        </p:nvGrpSpPr>
        <p:grpSpPr>
          <a:xfrm>
            <a:off x="3169850" y="2711734"/>
            <a:ext cx="8845520" cy="4014836"/>
            <a:chOff x="593976" y="5388981"/>
            <a:chExt cx="22603364" cy="1566184"/>
          </a:xfrm>
        </p:grpSpPr>
        <p:grpSp>
          <p:nvGrpSpPr>
            <p:cNvPr id="65" name="Group 64"/>
            <p:cNvGrpSpPr/>
            <p:nvPr/>
          </p:nvGrpSpPr>
          <p:grpSpPr>
            <a:xfrm>
              <a:off x="593976" y="5388981"/>
              <a:ext cx="22603364" cy="1566184"/>
              <a:chOff x="1270505" y="5246148"/>
              <a:chExt cx="22603364" cy="1566184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270505" y="5246148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1270505" y="5266570"/>
                <a:ext cx="5255924" cy="274423"/>
                <a:chOff x="1224536" y="6321999"/>
                <a:chExt cx="5255924" cy="274423"/>
              </a:xfrm>
            </p:grpSpPr>
            <p:sp>
              <p:nvSpPr>
                <p:cNvPr id="6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349174" y="4464341"/>
                  <a:ext cx="272833" cy="398973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2889452" y="6378164"/>
                  <a:ext cx="2499786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ound Diagonal Corner Rectangle 70"/>
                <p:cNvSpPr/>
                <p:nvPr/>
              </p:nvSpPr>
              <p:spPr>
                <a:xfrm flipV="1">
                  <a:off x="1224536" y="6322797"/>
                  <a:ext cx="1664915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314050" y="6321999"/>
                  <a:ext cx="1575401" cy="273628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6" name="Rectangle 65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6286066" y="2783988"/>
            <a:ext cx="4860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đặt t =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2x</a:t>
            </a:r>
            <a:r>
              <a:rPr lang="en-US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vi-VN" sz="24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x</a:t>
            </a:r>
            <a:r>
              <a:rPr lang="en-US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4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vi-VN" sz="24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 đổi cận </a:t>
            </a:r>
            <a:endParaRPr lang="en-US" sz="2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237947" y="3366654"/>
                <a:ext cx="5711903" cy="593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>
                    <a:solidFill>
                      <a:prstClr val="black"/>
                    </a:solidFill>
                  </a:rPr>
                  <a:t>  I </a:t>
                </a:r>
                <a:r>
                  <a:rPr lang="vi-VN" sz="240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47" y="3366654"/>
                <a:ext cx="5711903" cy="593945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495522" y="4029156"/>
                <a:ext cx="4200774" cy="922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522" y="4029156"/>
                <a:ext cx="4200774" cy="92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561381" y="4872882"/>
                <a:ext cx="3531801" cy="105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381" y="4872882"/>
                <a:ext cx="3531801" cy="1050993"/>
              </a:xfrm>
              <a:prstGeom prst="rect">
                <a:avLst/>
              </a:prstGeom>
              <a:blipFill>
                <a:blip r:embed="rId10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505561" y="5856071"/>
                <a:ext cx="475546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61" y="5856071"/>
                <a:ext cx="4755469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229950" y="3940618"/>
                <a:ext cx="232454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Dựa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vào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thị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:endParaRPr lang="en-US" sz="2400" i="1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/>
                        </a:rPr>
                        <m:t>=2,</m:t>
                      </m:r>
                    </m:oMath>
                  </m:oMathPara>
                </a14:m>
                <a:endParaRPr lang="en-US" sz="2400" i="1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vi-VN" sz="2400" smtClean="0">
                    <a:solidFill>
                      <a:prstClr val="black"/>
                    </a:solidFill>
                  </a:rPr>
                  <a:t>,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50" y="3940618"/>
                <a:ext cx="2324547" cy="1569660"/>
              </a:xfrm>
              <a:prstGeom prst="rect">
                <a:avLst/>
              </a:prstGeom>
              <a:blipFill>
                <a:blip r:embed="rId12"/>
                <a:stretch>
                  <a:fillRect l="-4199" t="-3101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3665354" y="5662977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Vậy </a:t>
            </a:r>
            <a:r>
              <a:rPr lang="vi-VN" sz="2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vi-VN" sz="2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280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0" name="Action Button: Back or Previous 79">
            <a:hlinkClick r:id="rId13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ction Button: Forward or Next 8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976" y="121526"/>
            <a:ext cx="11919645" cy="1382354"/>
            <a:chOff x="534987" y="1720891"/>
            <a:chExt cx="22664057" cy="119375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4987" y="1760486"/>
              <a:ext cx="3029244" cy="1063717"/>
              <a:chOff x="534987" y="1760486"/>
              <a:chExt cx="3029244" cy="106371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760486"/>
                <a:ext cx="3029242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692176" y="1939991"/>
                <a:ext cx="1872055" cy="372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41479" y="177266"/>
                <a:ext cx="10197953" cy="132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Biết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đạt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cực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tiểu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thị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vẽ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tiếp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tuyến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thị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hoành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2.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79" y="177266"/>
                <a:ext cx="10197953" cy="1328762"/>
              </a:xfrm>
              <a:prstGeom prst="rect">
                <a:avLst/>
              </a:prstGeom>
              <a:blipFill>
                <a:blip r:embed="rId2"/>
                <a:stretch>
                  <a:fillRect l="-897" t="-3670" r="-179" b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011784" y="1597533"/>
            <a:ext cx="1710685" cy="672543"/>
            <a:chOff x="523931" y="1693572"/>
            <a:chExt cx="175534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25284" y="1597533"/>
            <a:ext cx="1704126" cy="616936"/>
            <a:chOff x="523931" y="1680762"/>
            <a:chExt cx="1842649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45725" y="1597533"/>
            <a:ext cx="1704125" cy="690845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32225" y="1597533"/>
            <a:ext cx="1710685" cy="690845"/>
            <a:chOff x="523931" y="1680762"/>
            <a:chExt cx="167475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5430779" y="1593390"/>
            <a:ext cx="636140" cy="65209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" y="2696573"/>
            <a:ext cx="2991275" cy="3912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/>
          <p:cNvGrpSpPr/>
          <p:nvPr/>
        </p:nvGrpSpPr>
        <p:grpSpPr>
          <a:xfrm>
            <a:off x="3185892" y="2454619"/>
            <a:ext cx="8845520" cy="4328098"/>
            <a:chOff x="593976" y="5388981"/>
            <a:chExt cx="22603364" cy="1566184"/>
          </a:xfrm>
        </p:grpSpPr>
        <p:grpSp>
          <p:nvGrpSpPr>
            <p:cNvPr id="33" name="Group 32"/>
            <p:cNvGrpSpPr/>
            <p:nvPr/>
          </p:nvGrpSpPr>
          <p:grpSpPr>
            <a:xfrm>
              <a:off x="593976" y="5388981"/>
              <a:ext cx="22603364" cy="1566184"/>
              <a:chOff x="1270505" y="5246148"/>
              <a:chExt cx="22603364" cy="156618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70505" y="5246148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70505" y="5266570"/>
                <a:ext cx="5255924" cy="274423"/>
                <a:chOff x="1224536" y="6321999"/>
                <a:chExt cx="5255924" cy="274423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4349174" y="4464341"/>
                  <a:ext cx="272833" cy="398973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889452" y="6378164"/>
                  <a:ext cx="2499786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36" y="6322797"/>
                  <a:ext cx="1664915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4050" y="6321999"/>
                  <a:ext cx="1575401" cy="273628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90567" y="2523658"/>
                <a:ext cx="26021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t = x - 2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67" y="2523658"/>
                <a:ext cx="2602123" cy="400110"/>
              </a:xfrm>
              <a:prstGeom prst="rect">
                <a:avLst/>
              </a:prstGeom>
              <a:blipFill>
                <a:blip r:embed="rId8"/>
                <a:stretch>
                  <a:fillRect l="-2576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511774" y="2938993"/>
                <a:ext cx="44686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</a:t>
                </a:r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=1→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=−1,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=4→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774" y="2938993"/>
                <a:ext cx="4468659" cy="400110"/>
              </a:xfrm>
              <a:prstGeom prst="rect">
                <a:avLst/>
              </a:prstGeom>
              <a:blipFill>
                <a:blip r:embed="rId9"/>
                <a:stretch>
                  <a:fillRect l="-136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626779" y="3297559"/>
                <a:ext cx="2228622" cy="782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79" y="3297559"/>
                <a:ext cx="2228622" cy="7824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768324" y="3347806"/>
                <a:ext cx="3313856" cy="651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24" y="3347806"/>
                <a:ext cx="3313856" cy="6515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608025" y="4051202"/>
                <a:ext cx="63418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Vì </a:t>
                </a:r>
                <a:r>
                  <a:rPr lang="en-US" sz="200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>
                    <a:solidFill>
                      <a:prstClr val="black"/>
                    </a:solidFill>
                  </a:rPr>
                  <a:t> </a:t>
                </a:r>
                <a:r>
                  <a:rPr lang="en-US" sz="2000" smtClean="0">
                    <a:solidFill>
                      <a:prstClr val="black"/>
                    </a:solidFill>
                  </a:rPr>
                  <a:t>số</a:t>
                </a:r>
                <a:r>
                  <a:rPr lang="en-US" sz="2000">
                    <a:solidFill>
                      <a:prstClr val="black"/>
                    </a:solidFill>
                  </a:rPr>
                  <a:t> </a:t>
                </a:r>
                <a:r>
                  <a:rPr lang="en-US" sz="200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>
                    <a:solidFill>
                      <a:prstClr val="black"/>
                    </a:solidFill>
                  </a:rPr>
                  <a:t>đạt cực trị</a:t>
                </a:r>
                <a:r>
                  <a:rPr lang="en-US" sz="200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025" y="4051202"/>
                <a:ext cx="6341825" cy="400110"/>
              </a:xfrm>
              <a:prstGeom prst="rect">
                <a:avLst/>
              </a:prstGeom>
              <a:blipFill>
                <a:blip r:embed="rId12"/>
                <a:stretch>
                  <a:fillRect l="-105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605296" y="4565673"/>
                <a:ext cx="59881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sz="2000" dirty="0">
                    <a:solidFill>
                      <a:prstClr val="black"/>
                    </a:solidFill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0;−3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1;0</m:t>
                        </m:r>
                      </m:e>
                    </m:d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96" y="4565673"/>
                <a:ext cx="5988178" cy="400110"/>
              </a:xfrm>
              <a:prstGeom prst="rect">
                <a:avLst/>
              </a:prstGeom>
              <a:blipFill>
                <a:blip r:embed="rId13"/>
                <a:stretch>
                  <a:fillRect l="-1120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24883" y="5006842"/>
                <a:ext cx="3205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000">
                    <a:solidFill>
                      <a:prstClr val="black"/>
                    </a:solidFill>
                  </a:rPr>
                  <a:t>nên </a:t>
                </a:r>
                <a:r>
                  <a:rPr lang="en-US" sz="2000" dirty="0">
                    <a:solidFill>
                      <a:prstClr val="black"/>
                    </a:solidFill>
                  </a:rPr>
                  <a:t>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:3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−3=0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883" y="5006842"/>
                <a:ext cx="3205749" cy="400110"/>
              </a:xfrm>
              <a:prstGeom prst="rect">
                <a:avLst/>
              </a:prstGeom>
              <a:blipFill>
                <a:blip r:embed="rId14"/>
                <a:stretch>
                  <a:fillRect l="-1901" t="-7576" r="-133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586136" y="5409880"/>
                <a:ext cx="6356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</a:rPr>
                  <a:t>Khi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tọa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2;3</m:t>
                        </m:r>
                      </m:e>
                    </m:d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36" y="5409880"/>
                <a:ext cx="6356292" cy="400110"/>
              </a:xfrm>
              <a:prstGeom prst="rect">
                <a:avLst/>
              </a:prstGeom>
              <a:blipFill>
                <a:blip r:embed="rId15"/>
                <a:stretch>
                  <a:fillRect l="-95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15394" y="5835007"/>
                <a:ext cx="82653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do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394" y="5835007"/>
                <a:ext cx="8265368" cy="400110"/>
              </a:xfrm>
              <a:prstGeom prst="rect">
                <a:avLst/>
              </a:prstGeom>
              <a:blipFill>
                <a:blip r:embed="rId16"/>
                <a:stretch>
                  <a:fillRect l="-81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649882" y="6252715"/>
                <a:ext cx="25811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vi-VN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ậ</m:t>
                      </m:r>
                      <m:r>
                        <a:rPr lang="vi-VN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vi-VN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vi-VN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vi-VN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=3−0=3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82" y="6252715"/>
                <a:ext cx="2581145" cy="400110"/>
              </a:xfrm>
              <a:prstGeom prst="rect">
                <a:avLst/>
              </a:prstGeom>
              <a:blipFill>
                <a:blip r:embed="rId17"/>
                <a:stretch>
                  <a:fillRect l="-118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ction Button: Back or Previous 51">
            <a:hlinkClick r:id="rId18" action="ppaction://hlinksldjump" highlightClick="1"/>
          </p:cNvPr>
          <p:cNvSpPr/>
          <p:nvPr/>
        </p:nvSpPr>
        <p:spPr>
          <a:xfrm>
            <a:off x="11157856" y="6293655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ction Button: Forward or Next 52">
            <a:hlinkClick r:id="" action="ppaction://hlinkshowjump?jump=nextslide" highlightClick="1"/>
          </p:cNvPr>
          <p:cNvSpPr/>
          <p:nvPr/>
        </p:nvSpPr>
        <p:spPr>
          <a:xfrm>
            <a:off x="11655198" y="6293655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9" y="2738843"/>
            <a:ext cx="2731152" cy="3878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27976" y="105484"/>
            <a:ext cx="11919645" cy="1382354"/>
            <a:chOff x="534987" y="1720891"/>
            <a:chExt cx="22664057" cy="119375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34987" y="1760486"/>
              <a:ext cx="3029244" cy="1063717"/>
              <a:chOff x="534987" y="1760486"/>
              <a:chExt cx="3029244" cy="1063717"/>
            </a:xfrm>
          </p:grpSpPr>
          <p:sp>
            <p:nvSpPr>
              <p:cNvPr id="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6"/>
              <p:cNvSpPr/>
              <p:nvPr/>
            </p:nvSpPr>
            <p:spPr bwMode="auto">
              <a:xfrm>
                <a:off x="534987" y="1760486"/>
                <a:ext cx="3029242" cy="6764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7" y="4100226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7" y="3717639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Chevron 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13"/>
              <p:cNvSpPr txBox="1">
                <a:spLocks noChangeArrowheads="1"/>
              </p:cNvSpPr>
              <p:nvPr/>
            </p:nvSpPr>
            <p:spPr bwMode="auto">
              <a:xfrm>
                <a:off x="1692176" y="1939991"/>
                <a:ext cx="1872055" cy="372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41479" y="201329"/>
                <a:ext cx="10197953" cy="118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đạo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cấp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hai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liên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tục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trên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như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vẽ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bên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Biết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cực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đại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2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1,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đường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thẳng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hoành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phân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endParaRPr lang="en-US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79" y="201329"/>
                <a:ext cx="10197953" cy="1181606"/>
              </a:xfrm>
              <a:prstGeom prst="rect">
                <a:avLst/>
              </a:prstGeom>
              <a:blipFill>
                <a:blip r:embed="rId3"/>
                <a:stretch>
                  <a:fillRect l="-598" t="-2577" b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011784" y="1661701"/>
            <a:ext cx="1710685" cy="672543"/>
            <a:chOff x="523931" y="1693572"/>
            <a:chExt cx="1755342" cy="69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1" y="1693572"/>
                  <a:ext cx="1283522" cy="6616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9981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5284" y="1661701"/>
            <a:ext cx="1704126" cy="616936"/>
            <a:chOff x="523931" y="1680762"/>
            <a:chExt cx="1842649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2" y="1693572"/>
                  <a:ext cx="1370828" cy="6616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245725" y="1661701"/>
            <a:ext cx="1704125" cy="690845"/>
            <a:chOff x="523931" y="1680762"/>
            <a:chExt cx="1658912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0" y="1693572"/>
                  <a:ext cx="1187093" cy="6616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32225" y="1661701"/>
            <a:ext cx="1710685" cy="690845"/>
            <a:chOff x="523931" y="1680762"/>
            <a:chExt cx="1674754" cy="68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03480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753" y="1693572"/>
                  <a:ext cx="1202932" cy="6616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3931" y="1680762"/>
              <a:ext cx="695269" cy="6898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0245725" y="1671070"/>
            <a:ext cx="689216" cy="65209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975181" y="2479124"/>
            <a:ext cx="9088315" cy="4282623"/>
            <a:chOff x="593976" y="5388981"/>
            <a:chExt cx="22603364" cy="1566184"/>
          </a:xfrm>
        </p:grpSpPr>
        <p:grpSp>
          <p:nvGrpSpPr>
            <p:cNvPr id="34" name="Group 33"/>
            <p:cNvGrpSpPr/>
            <p:nvPr/>
          </p:nvGrpSpPr>
          <p:grpSpPr>
            <a:xfrm>
              <a:off x="593976" y="5388981"/>
              <a:ext cx="22603364" cy="1566184"/>
              <a:chOff x="1270505" y="5246148"/>
              <a:chExt cx="22603364" cy="156618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270505" y="5246148"/>
                <a:ext cx="22603364" cy="156618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270505" y="5266570"/>
                <a:ext cx="5255924" cy="274423"/>
                <a:chOff x="1224536" y="6321999"/>
                <a:chExt cx="5255924" cy="274423"/>
              </a:xfrm>
            </p:grpSpPr>
            <p:sp>
              <p:nvSpPr>
                <p:cNvPr id="38" name="Freeform 20"/>
                <p:cNvSpPr>
                  <a:spLocks/>
                </p:cNvSpPr>
                <p:nvPr/>
              </p:nvSpPr>
              <p:spPr bwMode="auto">
                <a:xfrm rot="16200000" flipV="1">
                  <a:off x="4349174" y="4464341"/>
                  <a:ext cx="272833" cy="398973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889452" y="6378164"/>
                  <a:ext cx="2499786" cy="218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400" b="1" smtClean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24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Round Diagonal Corner Rectangle 39"/>
                <p:cNvSpPr/>
                <p:nvPr/>
              </p:nvSpPr>
              <p:spPr>
                <a:xfrm flipV="1">
                  <a:off x="1224536" y="6322797"/>
                  <a:ext cx="1664915" cy="2728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1314050" y="6321999"/>
                  <a:ext cx="1575401" cy="273628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5" name="Rectangle 34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291934" y="2544862"/>
                <a:ext cx="1515800" cy="556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934" y="2544862"/>
                <a:ext cx="1515800" cy="556819"/>
              </a:xfrm>
              <a:prstGeom prst="rect">
                <a:avLst/>
              </a:prstGeom>
              <a:blipFill>
                <a:blip r:embed="rId8"/>
                <a:stretch>
                  <a:fillRect l="-4016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807734" y="2605493"/>
                <a:ext cx="18360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endParaRPr lang="en-US" sz="20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34" y="2605493"/>
                <a:ext cx="183601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95348" y="3109353"/>
                <a:ext cx="46465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</a:t>
                </a:r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=0→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=1,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𝑙𝑛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48" y="3109353"/>
                <a:ext cx="4646593" cy="400110"/>
              </a:xfrm>
              <a:prstGeom prst="rect">
                <a:avLst/>
              </a:prstGeom>
              <a:blipFill>
                <a:blip r:embed="rId10"/>
                <a:stretch>
                  <a:fillRect l="-144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327981" y="3528864"/>
                <a:ext cx="2247218" cy="508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smtClean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 </a:t>
                </a:r>
                <a:r>
                  <a:rPr lang="en-US" sz="2000" smtClean="0">
                    <a:solidFill>
                      <a:prstClr val="black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81" y="3528864"/>
                <a:ext cx="2247218" cy="508409"/>
              </a:xfrm>
              <a:prstGeom prst="rect">
                <a:avLst/>
              </a:prstGeom>
              <a:blipFill>
                <a:blip r:embed="rId11"/>
                <a:stretch>
                  <a:fillRect l="-271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591221" y="3455259"/>
                <a:ext cx="3484480" cy="651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221" y="3455259"/>
                <a:ext cx="3484480" cy="651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955807" y="4094423"/>
                <a:ext cx="70266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Vì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>
                    <a:solidFill>
                      <a:prstClr val="black"/>
                    </a:solidFill>
                  </a:rPr>
                  <a:t> </a:t>
                </a:r>
                <a:r>
                  <a:rPr lang="en-US" sz="2000" smtClean="0">
                    <a:solidFill>
                      <a:prstClr val="black"/>
                    </a:solidFill>
                  </a:rPr>
                  <a:t>xđ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cực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07" y="4094423"/>
                <a:ext cx="7026643" cy="400110"/>
              </a:xfrm>
              <a:prstGeom prst="rect">
                <a:avLst/>
              </a:prstGeom>
              <a:blipFill>
                <a:blip r:embed="rId13"/>
                <a:stretch>
                  <a:fillRect l="-95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980474" y="4562704"/>
                <a:ext cx="59881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sz="2000" dirty="0">
                    <a:solidFill>
                      <a:prstClr val="black"/>
                    </a:solidFill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0;−3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1;0</m:t>
                        </m:r>
                      </m:e>
                    </m:d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474" y="4562704"/>
                <a:ext cx="5988178" cy="400110"/>
              </a:xfrm>
              <a:prstGeom prst="rect">
                <a:avLst/>
              </a:prstGeom>
              <a:blipFill>
                <a:blip r:embed="rId14"/>
                <a:stretch>
                  <a:fillRect l="-101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355891" y="5012940"/>
                <a:ext cx="3205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000">
                    <a:solidFill>
                      <a:prstClr val="black"/>
                    </a:solidFill>
                  </a:rPr>
                  <a:t>nên </a:t>
                </a:r>
                <a:r>
                  <a:rPr lang="en-US" sz="2000" dirty="0">
                    <a:solidFill>
                      <a:prstClr val="black"/>
                    </a:solidFill>
                  </a:rPr>
                  <a:t>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:3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−3=0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91" y="5012940"/>
                <a:ext cx="3205749" cy="400110"/>
              </a:xfrm>
              <a:prstGeom prst="rect">
                <a:avLst/>
              </a:prstGeom>
              <a:blipFill>
                <a:blip r:embed="rId15"/>
                <a:stretch>
                  <a:fillRect l="-2095" t="-7576" r="-133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51195" y="5444153"/>
                <a:ext cx="88455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</a:rPr>
                  <a:t>Khi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tọa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do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endParaRPr lang="en-US" sz="200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95" y="5444153"/>
                <a:ext cx="8845552" cy="400110"/>
              </a:xfrm>
              <a:prstGeom prst="rect">
                <a:avLst/>
              </a:prstGeom>
              <a:blipFill>
                <a:blip r:embed="rId16"/>
                <a:stretch>
                  <a:fillRect l="-68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524697" y="5896861"/>
                <a:ext cx="57399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000">
                    <a:solidFill>
                      <a:prstClr val="black"/>
                    </a:solidFill>
                  </a:rPr>
                  <a:t>hệ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97" y="5896861"/>
                <a:ext cx="5739905" cy="400110"/>
              </a:xfrm>
              <a:prstGeom prst="rect">
                <a:avLst/>
              </a:prstGeom>
              <a:blipFill>
                <a:blip r:embed="rId17"/>
                <a:stretch>
                  <a:fillRect l="-1062" t="-7576" r="-21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01144" y="6249316"/>
                <a:ext cx="3116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ậ</m:t>
                      </m:r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=2.3−2.0=6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144" y="6249316"/>
                <a:ext cx="3116559" cy="461665"/>
              </a:xfrm>
              <a:prstGeom prst="rect">
                <a:avLst/>
              </a:prstGeom>
              <a:blipFill>
                <a:blip r:embed="rId18"/>
                <a:stretch>
                  <a:fillRect l="-156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ction Button: Back or Previous 52">
            <a:hlinkClick r:id="rId19" action="ppaction://hlinksldjump" highlightClick="1"/>
          </p:cNvPr>
          <p:cNvSpPr/>
          <p:nvPr/>
        </p:nvSpPr>
        <p:spPr>
          <a:xfrm>
            <a:off x="11157856" y="6277613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Forward or Next 53">
            <a:hlinkClick r:id="" action="ppaction://hlinkshowjump?jump=nextslide" highlightClick="1"/>
          </p:cNvPr>
          <p:cNvSpPr/>
          <p:nvPr/>
        </p:nvSpPr>
        <p:spPr>
          <a:xfrm>
            <a:off x="11655198" y="6277613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2551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59816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2913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0150" y="6000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612" y="3163272"/>
            <a:ext cx="12071179" cy="3526286"/>
          </a:xfrm>
          <a:prstGeom prst="roundRect">
            <a:avLst>
              <a:gd name="adj" fmla="val 13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295" y="121302"/>
            <a:ext cx="11974925" cy="28628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5221" y="300424"/>
                <a:ext cx="11432865" cy="244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u="sng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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].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sao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)=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)≤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∈[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].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sup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𝜑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" y="300424"/>
                <a:ext cx="11432865" cy="2440540"/>
              </a:xfrm>
              <a:prstGeom prst="rect">
                <a:avLst/>
              </a:prstGeom>
              <a:blipFill>
                <a:blip r:embed="rId2"/>
                <a:stretch>
                  <a:fillRect l="-1066" t="-2494" b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5221" y="3227336"/>
                <a:ext cx="11432865" cy="327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I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f(x)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a; b]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	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1.Chọn x =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(t),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(t)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lựa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f).</a:t>
                </a:r>
              </a:p>
              <a:p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2.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vi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dx =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’(t)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dt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’(t)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lựa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fr-FR" sz="2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" y="3227336"/>
                <a:ext cx="11432865" cy="3271408"/>
              </a:xfrm>
              <a:prstGeom prst="rect">
                <a:avLst/>
              </a:prstGeom>
              <a:blipFill>
                <a:blip r:embed="rId3"/>
                <a:stretch>
                  <a:fillRect l="-1066" t="-1862" b="-4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81842" y="2055164"/>
            <a:ext cx="502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0822" y="3200401"/>
            <a:ext cx="11950357" cy="2902708"/>
          </a:xfrm>
          <a:prstGeom prst="roundRect">
            <a:avLst>
              <a:gd name="adj" fmla="val 13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0822" y="513345"/>
            <a:ext cx="11974925" cy="20949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73231" y="675772"/>
                <a:ext cx="11032706" cy="1770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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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sup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1" y="675772"/>
                <a:ext cx="11032706" cy="1770100"/>
              </a:xfrm>
              <a:prstGeom prst="rect">
                <a:avLst/>
              </a:prstGeom>
              <a:blipFill>
                <a:blip r:embed="rId2"/>
                <a:stretch>
                  <a:fillRect l="-1381" t="-4483" r="-1436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3231" y="3620703"/>
            <a:ext cx="115460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67325" y="4439208"/>
            <a:ext cx="9384746" cy="2250350"/>
          </a:xfrm>
          <a:prstGeom prst="roundRect">
            <a:avLst>
              <a:gd name="adj" fmla="val 13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67326" y="687624"/>
            <a:ext cx="9308546" cy="3658829"/>
          </a:xfrm>
          <a:prstGeom prst="roundRect">
            <a:avLst>
              <a:gd name="adj" fmla="val 87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325" y="58315"/>
            <a:ext cx="9308545" cy="59355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1216" y="156048"/>
                <a:ext cx="9067800" cy="428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1. 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=|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;  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 2.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func>
                      </m:den>
                    </m:f>
                    <m:r>
                      <a:rPr lang="en-US" sz="3200" i="1">
                        <a:latin typeface="Cambria Math"/>
                      </a:rPr>
                      <m:t>;  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</a:rPr>
                      <m:t>\{0}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3. 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=|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;  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4.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𝑡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216" y="156048"/>
                <a:ext cx="9067800" cy="4283160"/>
              </a:xfrm>
              <a:prstGeom prst="rect">
                <a:avLst/>
              </a:prstGeom>
              <a:blipFill>
                <a:blip r:embed="rId2"/>
                <a:stretch>
                  <a:fillRect l="-1748" t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60471" y="4346453"/>
                <a:ext cx="8915400" cy="237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Lưu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ý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1, 2, 3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mũ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chẵn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𝐼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𝐼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i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71" y="4346453"/>
                <a:ext cx="8915400" cy="2378856"/>
              </a:xfrm>
              <a:prstGeom prst="rect">
                <a:avLst/>
              </a:prstGeom>
              <a:blipFill>
                <a:blip r:embed="rId3"/>
                <a:stretch>
                  <a:fillRect l="-1367" t="-2564" r="-102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1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1989</TotalTime>
  <Words>4100</Words>
  <PresentationFormat>Widescreen</PresentationFormat>
  <Paragraphs>1176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50</vt:i4>
      </vt:variant>
      <vt:variant>
        <vt:lpstr>Slide Titles</vt:lpstr>
      </vt:variant>
      <vt:variant>
        <vt:i4>66</vt:i4>
      </vt:variant>
    </vt:vector>
  </HeadingPairs>
  <TitlesOfParts>
    <vt:vector size="127" baseType="lpstr">
      <vt:lpstr>Arial</vt:lpstr>
      <vt:lpstr>AvantGarde</vt:lpstr>
      <vt:lpstr>AvantGarde-Demi</vt:lpstr>
      <vt:lpstr>Calibri</vt:lpstr>
      <vt:lpstr>Calibri Light</vt:lpstr>
      <vt:lpstr>Cambria Math</vt:lpstr>
      <vt:lpstr>Symbol</vt:lpstr>
      <vt:lpstr>Tahoma</vt:lpstr>
      <vt:lpstr>Times New Roman</vt:lpstr>
      <vt:lpstr>Vani</vt:lpstr>
      <vt:lpstr>Wingdings 2</vt:lpstr>
      <vt:lpstr>Office Theme</vt:lpstr>
      <vt:lpstr>1_Office Theme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2020-03-10T09:13:30Z</dcterms:modified>
</cp:coreProperties>
</file>