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7" r:id="rId3"/>
    <p:sldId id="408" r:id="rId4"/>
    <p:sldId id="444" r:id="rId5"/>
    <p:sldId id="442" r:id="rId6"/>
    <p:sldId id="443" r:id="rId7"/>
    <p:sldId id="446" r:id="rId8"/>
    <p:sldId id="447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12" autoAdjust="0"/>
    <p:restoredTop sz="94624" autoAdjust="0"/>
  </p:normalViewPr>
  <p:slideViewPr>
    <p:cSldViewPr>
      <p:cViewPr varScale="1">
        <p:scale>
          <a:sx n="48" d="100"/>
          <a:sy n="48" d="100"/>
        </p:scale>
        <p:origin x="1338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CHUYỆN: RỪNG GỖ QUÝ (T4)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0719" y="1522808"/>
            <a:ext cx="14909236" cy="677108"/>
            <a:chOff x="1508919" y="1888663"/>
            <a:chExt cx="1328277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3"/>
              <a:ext cx="1328277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chuyên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8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quý</a:t>
              </a:r>
              <a:r>
                <a:rPr lang="en-US" sz="38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8151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392215" y="76200"/>
            <a:ext cx="5492209" cy="1437620"/>
            <a:chOff x="5392215" y="76200"/>
            <a:chExt cx="5492209" cy="1437620"/>
          </a:xfrm>
        </p:grpSpPr>
        <p:grpSp>
          <p:nvGrpSpPr>
            <p:cNvPr id="14" name="Group 13"/>
            <p:cNvGrpSpPr/>
            <p:nvPr/>
          </p:nvGrpSpPr>
          <p:grpSpPr>
            <a:xfrm>
              <a:off x="5392215" y="76200"/>
              <a:ext cx="5492209" cy="971001"/>
              <a:chOff x="5301230" y="137159"/>
              <a:chExt cx="5399539" cy="97100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01230" y="137159"/>
                <a:ext cx="5399539" cy="971001"/>
                <a:chOff x="5301230" y="137159"/>
                <a:chExt cx="5399539" cy="971001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301230" y="13715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5549309" y="990600"/>
              <a:ext cx="51780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KỂ CHUYỆN: RỪNG GỖ QUÝ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19" y="2533471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0720" y="3295471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719" y="57912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719" y="6553200"/>
            <a:ext cx="6172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57" y="2362200"/>
            <a:ext cx="8614688" cy="323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57" y="5715000"/>
            <a:ext cx="8614688" cy="323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27919" y="3984284"/>
            <a:ext cx="15626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27919" y="2830342"/>
            <a:ext cx="15626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27919" y="1676400"/>
            <a:ext cx="11430000" cy="646331"/>
            <a:chOff x="1508919" y="1888664"/>
            <a:chExt cx="10183091" cy="646331"/>
          </a:xfrm>
        </p:grpSpPr>
        <p:sp>
          <p:nvSpPr>
            <p:cNvPr id="26" name="Rectangle 25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76806" y="2519755"/>
              <a:ext cx="59377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127919" y="5138226"/>
            <a:ext cx="14803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27919" y="6292168"/>
            <a:ext cx="1008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27919" y="7446109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92215" y="76200"/>
            <a:ext cx="5492209" cy="1437620"/>
            <a:chOff x="5392215" y="76200"/>
            <a:chExt cx="5492209" cy="1437620"/>
          </a:xfrm>
        </p:grpSpPr>
        <p:grpSp>
          <p:nvGrpSpPr>
            <p:cNvPr id="18" name="Group 17"/>
            <p:cNvGrpSpPr/>
            <p:nvPr/>
          </p:nvGrpSpPr>
          <p:grpSpPr>
            <a:xfrm>
              <a:off x="5392215" y="76200"/>
              <a:ext cx="5492209" cy="971001"/>
              <a:chOff x="5301230" y="137159"/>
              <a:chExt cx="5399539" cy="97100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01230" y="137159"/>
                <a:ext cx="5399539" cy="971001"/>
                <a:chOff x="5301230" y="137159"/>
                <a:chExt cx="5399539" cy="971001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301230" y="13715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5549309" y="990600"/>
              <a:ext cx="51780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KỂ CHUYỆN: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7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508919" y="4826938"/>
            <a:ext cx="11430000" cy="677108"/>
            <a:chOff x="1508919" y="1888664"/>
            <a:chExt cx="10183091" cy="677108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392215" y="76200"/>
            <a:ext cx="5492209" cy="1437620"/>
            <a:chOff x="5392215" y="76200"/>
            <a:chExt cx="5492209" cy="1437620"/>
          </a:xfrm>
        </p:grpSpPr>
        <p:grpSp>
          <p:nvGrpSpPr>
            <p:cNvPr id="25" name="Group 24"/>
            <p:cNvGrpSpPr/>
            <p:nvPr/>
          </p:nvGrpSpPr>
          <p:grpSpPr>
            <a:xfrm>
              <a:off x="5392215" y="76200"/>
              <a:ext cx="5492209" cy="971001"/>
              <a:chOff x="5301230" y="137159"/>
              <a:chExt cx="5399539" cy="97100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01230" y="137159"/>
                <a:ext cx="5399539" cy="971001"/>
                <a:chOff x="5301230" y="137159"/>
                <a:chExt cx="5399539" cy="971001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301230" y="13715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95"/>
            <p:cNvSpPr>
              <a:spLocks noChangeArrowheads="1"/>
            </p:cNvSpPr>
            <p:nvPr/>
          </p:nvSpPr>
          <p:spPr bwMode="auto">
            <a:xfrm>
              <a:off x="5549309" y="990600"/>
              <a:ext cx="51780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KỂ CHUYỆN: RỪNG GỖ QUÝ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508919" y="2743200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51719" y="3395008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2319" y="2514600"/>
            <a:ext cx="1348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92215" y="76200"/>
            <a:ext cx="5492209" cy="1437620"/>
            <a:chOff x="5392215" y="76200"/>
            <a:chExt cx="5492209" cy="14376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92215" y="76200"/>
              <a:ext cx="5492209" cy="971001"/>
              <a:chOff x="5301230" y="137159"/>
              <a:chExt cx="5399539" cy="97100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01230" y="137159"/>
                <a:ext cx="5399539" cy="971001"/>
                <a:chOff x="5301230" y="137159"/>
                <a:chExt cx="5399539" cy="971001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301230" y="13715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95"/>
            <p:cNvSpPr>
              <a:spLocks noChangeArrowheads="1"/>
            </p:cNvSpPr>
            <p:nvPr/>
          </p:nvSpPr>
          <p:spPr bwMode="auto">
            <a:xfrm>
              <a:off x="5549309" y="990600"/>
              <a:ext cx="51780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KỂ CHUYỆN: RỪNG GỖ QUÝ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51719" y="5681008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51719" y="3124200"/>
            <a:ext cx="1440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ngẩn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nì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2319" y="2514600"/>
            <a:ext cx="1348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92215" y="76200"/>
            <a:ext cx="5492209" cy="1437620"/>
            <a:chOff x="5392215" y="76200"/>
            <a:chExt cx="5492209" cy="14376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92215" y="76200"/>
              <a:ext cx="5492209" cy="971001"/>
              <a:chOff x="5301230" y="137159"/>
              <a:chExt cx="5399539" cy="97100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01230" y="137159"/>
                <a:ext cx="5399539" cy="971001"/>
                <a:chOff x="5301230" y="137159"/>
                <a:chExt cx="5399539" cy="971001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301230" y="13715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95"/>
            <p:cNvSpPr>
              <a:spLocks noChangeArrowheads="1"/>
            </p:cNvSpPr>
            <p:nvPr/>
          </p:nvSpPr>
          <p:spPr bwMode="auto">
            <a:xfrm>
              <a:off x="5549309" y="990600"/>
              <a:ext cx="51780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KỂ CHUYỆN: RỪNG GỖ QUÝ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51719" y="6149876"/>
            <a:ext cx="1440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863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1719" y="1371600"/>
            <a:ext cx="2743200" cy="677108"/>
            <a:chOff x="1508919" y="1888663"/>
            <a:chExt cx="2443942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3"/>
              <a:ext cx="244394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6" y="2519755"/>
              <a:ext cx="210450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697222" y="2246537"/>
            <a:ext cx="1182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37519" y="6553200"/>
            <a:ext cx="8087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77934" y="2856137"/>
            <a:ext cx="11130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8231" y="7183716"/>
            <a:ext cx="6900206" cy="146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92215" y="76200"/>
            <a:ext cx="5492209" cy="1437620"/>
            <a:chOff x="5392215" y="76200"/>
            <a:chExt cx="5492209" cy="1437620"/>
          </a:xfrm>
        </p:grpSpPr>
        <p:grpSp>
          <p:nvGrpSpPr>
            <p:cNvPr id="33" name="Group 32"/>
            <p:cNvGrpSpPr/>
            <p:nvPr/>
          </p:nvGrpSpPr>
          <p:grpSpPr>
            <a:xfrm>
              <a:off x="5392215" y="76200"/>
              <a:ext cx="5492209" cy="971001"/>
              <a:chOff x="5301230" y="137159"/>
              <a:chExt cx="5399539" cy="97100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301230" y="137159"/>
                <a:ext cx="5399539" cy="971001"/>
                <a:chOff x="5301230" y="137159"/>
                <a:chExt cx="5399539" cy="971001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5301230" y="13715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95"/>
            <p:cNvSpPr>
              <a:spLocks noChangeArrowheads="1"/>
            </p:cNvSpPr>
            <p:nvPr/>
          </p:nvSpPr>
          <p:spPr bwMode="auto">
            <a:xfrm>
              <a:off x="5549309" y="990600"/>
              <a:ext cx="51780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KỂ CHUYỆN: RỪNG GỖ QUÝ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023519" y="1402377"/>
            <a:ext cx="11323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405240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uiExpand="1" build="p"/>
      <p:bldP spid="22" grpId="0" build="p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10135</TotalTime>
  <Words>760</Words>
  <Application>Microsoft Office PowerPoint</Application>
  <PresentationFormat>Custom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1094</cp:revision>
  <dcterms:created xsi:type="dcterms:W3CDTF">2008-09-09T22:52:10Z</dcterms:created>
  <dcterms:modified xsi:type="dcterms:W3CDTF">2022-08-25T16:03:45Z</dcterms:modified>
</cp:coreProperties>
</file>