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0" r:id="rId4"/>
    <p:sldId id="258" r:id="rId5"/>
    <p:sldId id="271" r:id="rId6"/>
    <p:sldId id="272" r:id="rId7"/>
    <p:sldId id="273" r:id="rId8"/>
    <p:sldId id="274" r:id="rId9"/>
    <p:sldId id="275" r:id="rId10"/>
    <p:sldId id="269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81"/>
    <a:srgbClr val="FFB64B"/>
    <a:srgbClr val="FFD757"/>
    <a:srgbClr val="00A1DA"/>
    <a:srgbClr val="FFAD5B"/>
    <a:srgbClr val="BEE395"/>
    <a:srgbClr val="6CB5D6"/>
    <a:srgbClr val="90D0EC"/>
    <a:srgbClr val="78C5E8"/>
    <a:srgbClr val="57B8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66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81000" y="775885"/>
            <a:ext cx="8763000" cy="3351615"/>
          </a:xfrm>
          <a:prstGeom prst="cloud">
            <a:avLst/>
          </a:prstGeom>
          <a:solidFill>
            <a:srgbClr val="FFCC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 số tròn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chục trang 8</a:t>
            </a:r>
            <a:endParaRPr lang="en-US" sz="2800" i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6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21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0" y="5467350"/>
            <a:ext cx="46482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LUYỆN TẬP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9550"/>
            <a:ext cx="46513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69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4" t="45654" r="44058" b="23611"/>
          <a:stretch/>
        </p:blipFill>
        <p:spPr bwMode="auto">
          <a:xfrm>
            <a:off x="147637" y="1162050"/>
            <a:ext cx="8645509" cy="329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647700" y="209550"/>
            <a:ext cx="1485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Số?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" y="-1143850"/>
            <a:ext cx="8229600" cy="857250"/>
          </a:xfrm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8147"/>
          <a:stretch/>
        </p:blipFill>
        <p:spPr bwMode="auto">
          <a:xfrm>
            <a:off x="667286" y="3028950"/>
            <a:ext cx="7134425" cy="1730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42" b="68147"/>
          <a:stretch/>
        </p:blipFill>
        <p:spPr bwMode="auto">
          <a:xfrm>
            <a:off x="762000" y="666750"/>
            <a:ext cx="701546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379518" y="993701"/>
            <a:ext cx="990600" cy="646331"/>
            <a:chOff x="2379518" y="993701"/>
            <a:chExt cx="990600" cy="646331"/>
          </a:xfrm>
        </p:grpSpPr>
        <p:sp>
          <p:nvSpPr>
            <p:cNvPr id="11" name="Oval 10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10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18609" y="997527"/>
            <a:ext cx="990600" cy="646331"/>
            <a:chOff x="2379518" y="993701"/>
            <a:chExt cx="990600" cy="646331"/>
          </a:xfrm>
        </p:grpSpPr>
        <p:sp>
          <p:nvSpPr>
            <p:cNvPr id="17" name="Oval 16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11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19600" y="1001353"/>
            <a:ext cx="990600" cy="646331"/>
            <a:chOff x="2379518" y="993701"/>
            <a:chExt cx="990600" cy="646331"/>
          </a:xfrm>
        </p:grpSpPr>
        <p:sp>
          <p:nvSpPr>
            <p:cNvPr id="20" name="Oval 19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12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21582" y="1007415"/>
            <a:ext cx="990600" cy="646331"/>
            <a:chOff x="2379518" y="993701"/>
            <a:chExt cx="990600" cy="646331"/>
          </a:xfrm>
        </p:grpSpPr>
        <p:sp>
          <p:nvSpPr>
            <p:cNvPr id="26" name="Oval 2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420591" y="1003770"/>
            <a:ext cx="990600" cy="646331"/>
            <a:chOff x="2379518" y="993701"/>
            <a:chExt cx="990600" cy="646331"/>
          </a:xfrm>
        </p:grpSpPr>
        <p:sp>
          <p:nvSpPr>
            <p:cNvPr id="23" name="Oval 22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421582" y="1007415"/>
            <a:ext cx="990600" cy="646331"/>
            <a:chOff x="2379518" y="993701"/>
            <a:chExt cx="990600" cy="646331"/>
          </a:xfrm>
        </p:grpSpPr>
        <p:sp>
          <p:nvSpPr>
            <p:cNvPr id="33" name="Oval 32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14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420591" y="1003770"/>
            <a:ext cx="990600" cy="646331"/>
            <a:chOff x="2379518" y="993701"/>
            <a:chExt cx="990600" cy="646331"/>
          </a:xfrm>
        </p:grpSpPr>
        <p:sp>
          <p:nvSpPr>
            <p:cNvPr id="30" name="Oval 29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13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544291" y="3344141"/>
            <a:ext cx="990600" cy="646331"/>
            <a:chOff x="2379518" y="993701"/>
            <a:chExt cx="990600" cy="646331"/>
          </a:xfrm>
        </p:grpSpPr>
        <p:sp>
          <p:nvSpPr>
            <p:cNvPr id="36" name="Oval 3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16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72546" y="3350383"/>
            <a:ext cx="990600" cy="646331"/>
            <a:chOff x="2379518" y="993701"/>
            <a:chExt cx="990600" cy="646331"/>
          </a:xfrm>
        </p:grpSpPr>
        <p:sp>
          <p:nvSpPr>
            <p:cNvPr id="39" name="Oval 38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17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494320" y="3356625"/>
            <a:ext cx="990600" cy="646331"/>
            <a:chOff x="2379518" y="993701"/>
            <a:chExt cx="990600" cy="646331"/>
          </a:xfrm>
        </p:grpSpPr>
        <p:sp>
          <p:nvSpPr>
            <p:cNvPr id="42" name="Oval 41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18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511136" y="3342315"/>
            <a:ext cx="990600" cy="646331"/>
            <a:chOff x="2379518" y="993701"/>
            <a:chExt cx="990600" cy="646331"/>
          </a:xfrm>
        </p:grpSpPr>
        <p:sp>
          <p:nvSpPr>
            <p:cNvPr id="45" name="Oval 44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522518" y="3355075"/>
            <a:ext cx="990600" cy="646331"/>
            <a:chOff x="2379518" y="993701"/>
            <a:chExt cx="990600" cy="646331"/>
          </a:xfrm>
        </p:grpSpPr>
        <p:sp>
          <p:nvSpPr>
            <p:cNvPr id="48" name="Oval 47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522518" y="3355075"/>
            <a:ext cx="990600" cy="646331"/>
            <a:chOff x="2379518" y="993701"/>
            <a:chExt cx="990600" cy="646331"/>
          </a:xfrm>
        </p:grpSpPr>
        <p:sp>
          <p:nvSpPr>
            <p:cNvPr id="51" name="Oval 50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15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511136" y="3342315"/>
            <a:ext cx="990600" cy="646331"/>
            <a:chOff x="2379518" y="993701"/>
            <a:chExt cx="990600" cy="646331"/>
          </a:xfrm>
        </p:grpSpPr>
        <p:sp>
          <p:nvSpPr>
            <p:cNvPr id="54" name="Oval 53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14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383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76" r="50000" b="34862"/>
          <a:stretch/>
        </p:blipFill>
        <p:spPr bwMode="auto">
          <a:xfrm>
            <a:off x="536864" y="514350"/>
            <a:ext cx="7174254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276" b="34862"/>
          <a:stretch/>
        </p:blipFill>
        <p:spPr bwMode="auto">
          <a:xfrm>
            <a:off x="571500" y="2724150"/>
            <a:ext cx="7048500" cy="187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132400" y="1078561"/>
            <a:ext cx="990600" cy="646331"/>
            <a:chOff x="2379518" y="993701"/>
            <a:chExt cx="990600" cy="646331"/>
          </a:xfrm>
        </p:grpSpPr>
        <p:sp>
          <p:nvSpPr>
            <p:cNvPr id="6" name="Oval 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12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56436" y="1072681"/>
            <a:ext cx="990600" cy="646331"/>
            <a:chOff x="2379518" y="993701"/>
            <a:chExt cx="990600" cy="646331"/>
          </a:xfrm>
        </p:grpSpPr>
        <p:sp>
          <p:nvSpPr>
            <p:cNvPr id="9" name="Oval 8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13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69594" y="1069217"/>
            <a:ext cx="990600" cy="646331"/>
            <a:chOff x="2379518" y="993701"/>
            <a:chExt cx="990600" cy="646331"/>
          </a:xfrm>
        </p:grpSpPr>
        <p:sp>
          <p:nvSpPr>
            <p:cNvPr id="12" name="Oval 11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16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78994" y="1079085"/>
            <a:ext cx="990600" cy="646331"/>
            <a:chOff x="2379518" y="993701"/>
            <a:chExt cx="990600" cy="646331"/>
          </a:xfrm>
        </p:grpSpPr>
        <p:sp>
          <p:nvSpPr>
            <p:cNvPr id="15" name="Oval 14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66086" y="1079608"/>
            <a:ext cx="990600" cy="646331"/>
            <a:chOff x="2379518" y="993701"/>
            <a:chExt cx="990600" cy="646331"/>
          </a:xfrm>
        </p:grpSpPr>
        <p:sp>
          <p:nvSpPr>
            <p:cNvPr id="18" name="Oval 17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78994" y="1079085"/>
            <a:ext cx="990600" cy="646331"/>
            <a:chOff x="2379518" y="993701"/>
            <a:chExt cx="990600" cy="646331"/>
          </a:xfrm>
        </p:grpSpPr>
        <p:sp>
          <p:nvSpPr>
            <p:cNvPr id="21" name="Oval 20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15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166086" y="1079608"/>
            <a:ext cx="990600" cy="646331"/>
            <a:chOff x="2379518" y="993701"/>
            <a:chExt cx="990600" cy="646331"/>
          </a:xfrm>
        </p:grpSpPr>
        <p:sp>
          <p:nvSpPr>
            <p:cNvPr id="24" name="Oval 23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14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347145" y="3259441"/>
            <a:ext cx="990600" cy="646331"/>
            <a:chOff x="2379518" y="993701"/>
            <a:chExt cx="990600" cy="646331"/>
          </a:xfrm>
        </p:grpSpPr>
        <p:sp>
          <p:nvSpPr>
            <p:cNvPr id="27" name="Oval 26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15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50399" y="3263952"/>
            <a:ext cx="990600" cy="646331"/>
            <a:chOff x="2379518" y="993701"/>
            <a:chExt cx="990600" cy="646331"/>
          </a:xfrm>
        </p:grpSpPr>
        <p:sp>
          <p:nvSpPr>
            <p:cNvPr id="30" name="Oval 29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16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360049" y="3260488"/>
            <a:ext cx="990600" cy="646331"/>
            <a:chOff x="2379518" y="993701"/>
            <a:chExt cx="990600" cy="646331"/>
          </a:xfrm>
        </p:grpSpPr>
        <p:sp>
          <p:nvSpPr>
            <p:cNvPr id="33" name="Oval 32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17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331059" y="3275471"/>
            <a:ext cx="990600" cy="646331"/>
            <a:chOff x="2379518" y="993701"/>
            <a:chExt cx="990600" cy="646331"/>
          </a:xfrm>
        </p:grpSpPr>
        <p:sp>
          <p:nvSpPr>
            <p:cNvPr id="39" name="Oval 38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331059" y="3275471"/>
            <a:ext cx="990600" cy="646331"/>
            <a:chOff x="2379518" y="993701"/>
            <a:chExt cx="990600" cy="646331"/>
          </a:xfrm>
        </p:grpSpPr>
        <p:sp>
          <p:nvSpPr>
            <p:cNvPr id="42" name="Oval 41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18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349703" y="3264615"/>
            <a:ext cx="990600" cy="646331"/>
            <a:chOff x="2379518" y="993701"/>
            <a:chExt cx="990600" cy="646331"/>
          </a:xfrm>
        </p:grpSpPr>
        <p:sp>
          <p:nvSpPr>
            <p:cNvPr id="45" name="Oval 44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349703" y="3264615"/>
            <a:ext cx="990600" cy="646331"/>
            <a:chOff x="2379518" y="993701"/>
            <a:chExt cx="990600" cy="646331"/>
          </a:xfrm>
        </p:grpSpPr>
        <p:sp>
          <p:nvSpPr>
            <p:cNvPr id="36" name="Oval 3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19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0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590550"/>
            <a:ext cx="6849067" cy="191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16" y="2647950"/>
            <a:ext cx="7110183" cy="191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780100" y="3197621"/>
            <a:ext cx="990600" cy="646331"/>
            <a:chOff x="2379518" y="993701"/>
            <a:chExt cx="990600" cy="646331"/>
          </a:xfrm>
        </p:grpSpPr>
        <p:sp>
          <p:nvSpPr>
            <p:cNvPr id="8" name="Oval 7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16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785263" y="3211837"/>
            <a:ext cx="990600" cy="646331"/>
            <a:chOff x="2379518" y="993701"/>
            <a:chExt cx="990600" cy="646331"/>
          </a:xfrm>
        </p:grpSpPr>
        <p:sp>
          <p:nvSpPr>
            <p:cNvPr id="14" name="Oval 13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20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791629" y="3206462"/>
            <a:ext cx="990600" cy="646331"/>
            <a:chOff x="2379518" y="993701"/>
            <a:chExt cx="990600" cy="646331"/>
          </a:xfrm>
        </p:grpSpPr>
        <p:sp>
          <p:nvSpPr>
            <p:cNvPr id="17" name="Oval 16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75621" y="3209421"/>
            <a:ext cx="990600" cy="646331"/>
            <a:chOff x="2379518" y="993701"/>
            <a:chExt cx="990600" cy="646331"/>
          </a:xfrm>
        </p:grpSpPr>
        <p:sp>
          <p:nvSpPr>
            <p:cNvPr id="23" name="Oval 22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91629" y="3206462"/>
            <a:ext cx="990600" cy="646331"/>
            <a:chOff x="2379518" y="993701"/>
            <a:chExt cx="990600" cy="646331"/>
          </a:xfrm>
        </p:grpSpPr>
        <p:sp>
          <p:nvSpPr>
            <p:cNvPr id="26" name="Oval 2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19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07717" y="3222229"/>
            <a:ext cx="990600" cy="646331"/>
            <a:chOff x="2379518" y="993701"/>
            <a:chExt cx="990600" cy="646331"/>
          </a:xfrm>
        </p:grpSpPr>
        <p:sp>
          <p:nvSpPr>
            <p:cNvPr id="20" name="Oval 19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18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75553" y="3212704"/>
            <a:ext cx="990600" cy="646331"/>
            <a:chOff x="2379518" y="993701"/>
            <a:chExt cx="990600" cy="646331"/>
          </a:xfrm>
        </p:grpSpPr>
        <p:sp>
          <p:nvSpPr>
            <p:cNvPr id="11" name="Oval 10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17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818200" y="1149116"/>
            <a:ext cx="990600" cy="646331"/>
            <a:chOff x="2379518" y="993701"/>
            <a:chExt cx="990600" cy="646331"/>
          </a:xfrm>
        </p:grpSpPr>
        <p:sp>
          <p:nvSpPr>
            <p:cNvPr id="30" name="Oval 29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11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810769" y="1146196"/>
            <a:ext cx="990600" cy="646331"/>
            <a:chOff x="2379518" y="993701"/>
            <a:chExt cx="990600" cy="646331"/>
          </a:xfrm>
        </p:grpSpPr>
        <p:sp>
          <p:nvSpPr>
            <p:cNvPr id="33" name="Oval 32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14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814919" y="1145511"/>
            <a:ext cx="990600" cy="646331"/>
            <a:chOff x="2379518" y="993701"/>
            <a:chExt cx="990600" cy="646331"/>
          </a:xfrm>
        </p:grpSpPr>
        <p:sp>
          <p:nvSpPr>
            <p:cNvPr id="36" name="Oval 3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03552" y="1149569"/>
            <a:ext cx="990600" cy="646331"/>
            <a:chOff x="2379518" y="993701"/>
            <a:chExt cx="990600" cy="646331"/>
          </a:xfrm>
        </p:grpSpPr>
        <p:sp>
          <p:nvSpPr>
            <p:cNvPr id="39" name="Oval 38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814919" y="1145511"/>
            <a:ext cx="990600" cy="646331"/>
            <a:chOff x="2379518" y="993701"/>
            <a:chExt cx="990600" cy="646331"/>
          </a:xfrm>
        </p:grpSpPr>
        <p:sp>
          <p:nvSpPr>
            <p:cNvPr id="42" name="Oval 41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15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810000" y="1155811"/>
            <a:ext cx="990600" cy="646331"/>
            <a:chOff x="2379518" y="993701"/>
            <a:chExt cx="990600" cy="646331"/>
          </a:xfrm>
        </p:grpSpPr>
        <p:sp>
          <p:nvSpPr>
            <p:cNvPr id="45" name="Oval 44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12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803552" y="1149569"/>
            <a:ext cx="990600" cy="646331"/>
            <a:chOff x="2379518" y="993701"/>
            <a:chExt cx="990600" cy="646331"/>
          </a:xfrm>
        </p:grpSpPr>
        <p:sp>
          <p:nvSpPr>
            <p:cNvPr id="48" name="Oval 47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13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501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5509" y="268431"/>
            <a:ext cx="3581400" cy="857250"/>
          </a:xfrm>
        </p:spPr>
        <p:txBody>
          <a:bodyPr>
            <a:normAutofit/>
          </a:bodyPr>
          <a:lstStyle/>
          <a:p>
            <a:pPr algn="just"/>
            <a:r>
              <a:rPr lang="en-US" sz="31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 bàn có:</a:t>
            </a:r>
            <a:endParaRPr lang="en-US" sz="31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7700" y="1730"/>
            <a:ext cx="56007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Quan sát tranh rồi trả lời.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7637" y="10491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932362" cy="339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285509" y="812222"/>
            <a:ext cx="3581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Mấy cái kẹo?</a:t>
            </a:r>
            <a:endParaRPr lang="en-US" sz="31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285509" y="2160585"/>
            <a:ext cx="3581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 Mấy gói quà?</a:t>
            </a:r>
            <a:endParaRPr lang="en-US" sz="31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285508" y="3543300"/>
            <a:ext cx="38584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c) Mấy bông hoa?</a:t>
            </a:r>
            <a:endParaRPr lang="en-US" sz="31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85508" y="1556903"/>
            <a:ext cx="3581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 bàn có 15 cái kẹo.</a:t>
            </a:r>
            <a:endParaRPr lang="en-US" sz="31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292436" y="2876550"/>
            <a:ext cx="3581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 bàn có 4 gói quà.</a:t>
            </a:r>
            <a:endParaRPr lang="en-US" sz="31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299364" y="4248152"/>
            <a:ext cx="3581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 bàn có 5 bông hoa.</a:t>
            </a:r>
            <a:endParaRPr lang="en-US" sz="31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35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t="20573" r="34847" b="23177"/>
          <a:stretch/>
        </p:blipFill>
        <p:spPr bwMode="auto">
          <a:xfrm>
            <a:off x="2743200" y="765937"/>
            <a:ext cx="39052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66" y="-65809"/>
            <a:ext cx="182490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0" y="5266459"/>
            <a:ext cx="5791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UTM Cookies" pitchFamily="18" charset="0"/>
              </a:rPr>
              <a:t>Hoạt động</a:t>
            </a:r>
            <a:endParaRPr lang="en-US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UTM Cookies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47143"/>
            <a:ext cx="3429000" cy="1237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8039"/>
            <a:ext cx="1556657" cy="1075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02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146</Words>
  <PresentationFormat>On-screen Show (16:9)</PresentationFormat>
  <Paragraphs>66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Chủ đề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Trên bàn có: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2021-01-09T02:19:28Z</dcterms:created>
  <dcterms:modified xsi:type="dcterms:W3CDTF">2021-01-10T05:05:17Z</dcterms:modified>
</cp:coreProperties>
</file>