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86" r:id="rId2"/>
  </p:sldMasterIdLst>
  <p:sldIdLst>
    <p:sldId id="256" r:id="rId3"/>
    <p:sldId id="257" r:id="rId4"/>
    <p:sldId id="279" r:id="rId5"/>
    <p:sldId id="280" r:id="rId6"/>
    <p:sldId id="281" r:id="rId7"/>
    <p:sldId id="282" r:id="rId8"/>
    <p:sldId id="283" r:id="rId9"/>
    <p:sldId id="284" r:id="rId10"/>
    <p:sldId id="287" r:id="rId11"/>
    <p:sldId id="288" r:id="rId12"/>
    <p:sldId id="289" r:id="rId13"/>
    <p:sldId id="290" r:id="rId14"/>
    <p:sldId id="291" r:id="rId15"/>
    <p:sldId id="292" r:id="rId16"/>
    <p:sldId id="425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0000"/>
    <a:srgbClr val="660033"/>
    <a:srgbClr val="0000FF"/>
    <a:srgbClr val="CC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3829" autoAdjust="0"/>
  </p:normalViewPr>
  <p:slideViewPr>
    <p:cSldViewPr>
      <p:cViewPr varScale="1">
        <p:scale>
          <a:sx n="62" d="100"/>
          <a:sy n="62" d="100"/>
        </p:scale>
        <p:origin x="15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A6A2B-D931-4E62-B76D-2DB69FC66E2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C8E9D-71D8-42DA-9DDF-BCC2F937B76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C198-65A9-4F91-A7AF-27CAA8072DC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3082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4959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0598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7509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8571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2651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2997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757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9397-FE3D-48B1-BC41-3920EF75E65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0040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3970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185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2BD5-AEEF-49F3-B47D-1C3E1A58E9E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76041-C8D0-4AE3-B374-BDB9CE84FFC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26DB8-DCC5-4B49-A9C1-6FDD0C7CCE3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73475-188B-4756-8185-1D3D3817AD0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3C68-0BA7-48BF-985C-6E6854E42A5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C6BC1-197E-45BD-AC7B-6F8C275E4EB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06053-A2B0-4B2F-9FE5-DE0B07EA6D4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531995-E5EF-4DF3-90E4-26560A0AAEE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145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ENTER-4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5589240"/>
            <a:ext cx="14192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10"/>
          <p:cNvSpPr>
            <a:spLocks noChangeArrowheads="1" noChangeShapeType="1" noTextEdit="1"/>
          </p:cNvSpPr>
          <p:nvPr/>
        </p:nvSpPr>
        <p:spPr bwMode="auto">
          <a:xfrm>
            <a:off x="857250" y="428625"/>
            <a:ext cx="7429500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Showcard Gothic"/>
              </a:rPr>
              <a:t>Christmas - GAME</a:t>
            </a:r>
          </a:p>
        </p:txBody>
      </p:sp>
      <p:sp>
        <p:nvSpPr>
          <p:cNvPr id="8" name="Rectângulo 7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0" y="285750"/>
            <a:ext cx="285750" cy="65722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0" name="Rectângulo 9"/>
          <p:cNvSpPr/>
          <p:nvPr/>
        </p:nvSpPr>
        <p:spPr>
          <a:xfrm>
            <a:off x="285750" y="6643688"/>
            <a:ext cx="8858250" cy="214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8929688" y="285750"/>
            <a:ext cx="214312" cy="6357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2056" name="Imagem 11" descr="x1_santa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844675"/>
            <a:ext cx="78009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Imagem 12" descr="aug08_tgdgc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53736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Choose the right option.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85750" y="5572125"/>
            <a:ext cx="2786063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gingerbread</a:t>
            </a:r>
            <a:endParaRPr lang="en-GB" sz="3200" b="1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214688" y="5572125"/>
            <a:ext cx="2736850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b="1"/>
              <a:t>candy cane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072188" y="5572125"/>
            <a:ext cx="2665412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lights</a:t>
            </a:r>
            <a:endParaRPr lang="en-GB" sz="3200" b="1"/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PT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6155" name="Picture 11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42250" y="3043238"/>
            <a:ext cx="7604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14313" cy="66436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4293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1276" name="Imagem 13" descr="ace_1016512823_124904961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666875"/>
            <a:ext cx="2652712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6149" grpId="0"/>
      <p:bldP spid="6151" grpId="0" animBg="1"/>
      <p:bldP spid="6153" grpId="0" animBg="1"/>
      <p:bldP spid="6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Choose the right option.</a:t>
            </a:r>
            <a:endParaRPr lang="pt-BR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3214688" y="5572125"/>
            <a:ext cx="2592387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candy cane</a:t>
            </a:r>
            <a:endParaRPr lang="en-GB" sz="3200" b="1"/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285750" y="5572125"/>
            <a:ext cx="2736850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gingerbread</a:t>
            </a:r>
            <a:endParaRPr lang="en-GB" sz="3200" b="1"/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6000750" y="5572125"/>
            <a:ext cx="2665413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tree</a:t>
            </a:r>
            <a:endParaRPr lang="en-GB" sz="3200" b="1"/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PT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2232" name="Picture 8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15275" y="3043238"/>
            <a:ext cx="696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14313" cy="66436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142875" y="6572250"/>
            <a:ext cx="9001125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6436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2300" name="Picture 13" descr="xms_boy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484313"/>
            <a:ext cx="2328863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</p:childTnLst>
        </p:cTn>
      </p:par>
    </p:tnLst>
    <p:bldLst>
      <p:bldP spid="52226" grpId="0"/>
      <p:bldP spid="52228" grpId="0" animBg="1"/>
      <p:bldP spid="52230" grpId="0" animBg="1"/>
      <p:bldP spid="522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Choose the right option.</a:t>
            </a:r>
            <a:endParaRPr lang="pt-BR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3132138" y="5589588"/>
            <a:ext cx="2592387" cy="9350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elf</a:t>
            </a:r>
            <a:endParaRPr lang="en-GB" sz="3200" b="1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5929313" y="5572125"/>
            <a:ext cx="2736850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Santa</a:t>
            </a:r>
            <a:endParaRPr lang="en-GB" sz="3200" b="1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285750" y="5572125"/>
            <a:ext cx="2665413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snowman</a:t>
            </a:r>
            <a:endParaRPr lang="en-GB" sz="3200" b="1"/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PT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325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64450" y="3043238"/>
            <a:ext cx="89693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85750"/>
            <a:ext cx="214312" cy="65722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3324" name="Picture 13" descr="x1_sant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484313"/>
            <a:ext cx="25939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</p:childTnLst>
        </p:cTn>
      </p:par>
    </p:tnLst>
    <p:bldLst>
      <p:bldP spid="53250" grpId="0"/>
      <p:bldP spid="53251" grpId="0" animBg="1"/>
      <p:bldP spid="53253" grpId="0" animBg="1"/>
      <p:bldP spid="532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Choose the right option.</a:t>
            </a:r>
            <a:endParaRPr lang="pt-BR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6143625" y="5516563"/>
            <a:ext cx="2749550" cy="9350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candy</a:t>
            </a:r>
            <a:endParaRPr lang="en-GB" sz="3200" b="1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143250" y="5572125"/>
            <a:ext cx="2857500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stocking</a:t>
            </a:r>
            <a:endParaRPr lang="en-GB" sz="3200" b="1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85750" y="5572125"/>
            <a:ext cx="2665413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gingerbread</a:t>
            </a:r>
            <a:endParaRPr lang="en-GB" sz="3200" b="1"/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PT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530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53363" y="3043238"/>
            <a:ext cx="749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85750"/>
            <a:ext cx="214312" cy="65722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4348" name="Imagem 13" descr="ace_76830567_127755345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327150"/>
            <a:ext cx="29511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5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5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</p:childTnLst>
        </p:cTn>
      </p:par>
    </p:tnLst>
    <p:bldLst>
      <p:bldP spid="55298" grpId="0"/>
      <p:bldP spid="55299" grpId="0" animBg="1"/>
      <p:bldP spid="55301" grpId="0" animBg="1"/>
      <p:bldP spid="553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Choose the right option.</a:t>
            </a:r>
            <a:endParaRPr lang="pt-BR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3276600" y="5661025"/>
            <a:ext cx="2592388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elves</a:t>
            </a:r>
            <a:endParaRPr lang="en-GB" sz="3200" b="1"/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6072188" y="5643563"/>
            <a:ext cx="2736850" cy="9350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carols</a:t>
            </a:r>
            <a:endParaRPr lang="en-GB" sz="3200" b="1"/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68313" y="5661025"/>
            <a:ext cx="2665412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holly</a:t>
            </a:r>
            <a:endParaRPr lang="en-GB" sz="3200" b="1"/>
          </a:p>
        </p:txBody>
      </p:sp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PT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632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727950" y="3043238"/>
            <a:ext cx="8572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85750" cy="66436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85750" y="6643688"/>
            <a:ext cx="8858250" cy="214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6436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5372" name="Picture 13" descr="xms_caroller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8525" y="1844675"/>
            <a:ext cx="40401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</p:childTnLst>
        </p:cTn>
      </p:par>
    </p:tnLst>
    <p:bldLst>
      <p:bldP spid="56322" grpId="0"/>
      <p:bldP spid="56323" grpId="0" animBg="1"/>
      <p:bldP spid="56325" grpId="0" animBg="1"/>
      <p:bldP spid="563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67544" y="5301208"/>
            <a:ext cx="8496944" cy="1310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51435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430"/>
            <a:ext cx="9144000" cy="52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Choose the right option.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23850" y="5661025"/>
            <a:ext cx="2786063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carols</a:t>
            </a:r>
            <a:endParaRPr lang="en-GB" sz="3200" b="1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276600" y="5661025"/>
            <a:ext cx="2736850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presents</a:t>
            </a:r>
            <a:endParaRPr lang="en-GB" sz="3200" b="1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156325" y="5661025"/>
            <a:ext cx="2665413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sleigh</a:t>
            </a:r>
            <a:endParaRPr lang="en-GB" sz="3200" b="1"/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PT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6155" name="Picture 11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42250" y="3043238"/>
            <a:ext cx="7604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14313" cy="66436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4293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3084" name="Picture 13" descr="ace_327081985_12912507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288" y="1268413"/>
            <a:ext cx="5049837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6149" grpId="0"/>
      <p:bldP spid="6151" grpId="0" animBg="1"/>
      <p:bldP spid="6153" grpId="0" animBg="1"/>
      <p:bldP spid="61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Choose the right option.</a:t>
            </a:r>
            <a:endParaRPr lang="pt-BR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3214688" y="5572125"/>
            <a:ext cx="2652712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girl</a:t>
            </a:r>
            <a:endParaRPr lang="en-GB" sz="3200" b="1"/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250825" y="5572125"/>
            <a:ext cx="2881313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elf</a:t>
            </a:r>
            <a:endParaRPr lang="en-GB" sz="3200" b="1"/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6000750" y="5572125"/>
            <a:ext cx="2665413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present</a:t>
            </a:r>
            <a:endParaRPr lang="en-GB" sz="3200" b="1"/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PT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2232" name="Picture 8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15275" y="3043238"/>
            <a:ext cx="696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14313" cy="66436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142875" y="6572250"/>
            <a:ext cx="9001125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6436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4108" name="Imagem 13" descr="x1_elf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366838"/>
            <a:ext cx="2592387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</p:childTnLst>
        </p:cTn>
      </p:par>
    </p:tnLst>
    <p:bldLst>
      <p:bldP spid="52226" grpId="0"/>
      <p:bldP spid="52228" grpId="0" animBg="1"/>
      <p:bldP spid="52230" grpId="0" animBg="1"/>
      <p:bldP spid="522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Choose the right option.</a:t>
            </a:r>
            <a:endParaRPr lang="pt-BR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3132138" y="5589588"/>
            <a:ext cx="2592387" cy="9350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holly</a:t>
            </a:r>
            <a:endParaRPr lang="en-GB" sz="3200" b="1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5929313" y="5572125"/>
            <a:ext cx="2736850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lights</a:t>
            </a:r>
            <a:endParaRPr lang="en-GB" sz="3200" b="1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323850" y="5589588"/>
            <a:ext cx="2665413" cy="9350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snowman</a:t>
            </a:r>
            <a:endParaRPr lang="en-GB" sz="3200" b="1"/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PT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325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64450" y="3043238"/>
            <a:ext cx="89693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85750"/>
            <a:ext cx="214312" cy="65722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5132" name="Imagem 13" descr="xms_boy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412875"/>
            <a:ext cx="2592387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</p:childTnLst>
        </p:cTn>
      </p:par>
    </p:tnLst>
    <p:bldLst>
      <p:bldP spid="53250" grpId="0"/>
      <p:bldP spid="53251" grpId="0" animBg="1"/>
      <p:bldP spid="53253" grpId="0" animBg="1"/>
      <p:bldP spid="532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Choose the right option.</a:t>
            </a:r>
            <a:endParaRPr lang="pt-BR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6143625" y="5516563"/>
            <a:ext cx="2749550" cy="9350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elf</a:t>
            </a:r>
            <a:endParaRPr lang="en-GB" sz="3200" b="1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143250" y="5572125"/>
            <a:ext cx="2857500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snowman</a:t>
            </a:r>
            <a:endParaRPr lang="en-GB" sz="3200" b="1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85750" y="5572125"/>
            <a:ext cx="2665413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Santa</a:t>
            </a:r>
            <a:endParaRPr lang="en-GB" sz="3200" b="1"/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PT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530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53363" y="3043238"/>
            <a:ext cx="749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85750"/>
            <a:ext cx="214312" cy="65722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6156" name="Imagem 13" descr="Snowman-pic-for-sit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844675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5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5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</p:childTnLst>
        </p:cTn>
      </p:par>
    </p:tnLst>
    <p:bldLst>
      <p:bldP spid="55298" grpId="0"/>
      <p:bldP spid="55299" grpId="0" animBg="1"/>
      <p:bldP spid="55301" grpId="0" animBg="1"/>
      <p:bldP spid="553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Choose the right option.</a:t>
            </a:r>
            <a:endParaRPr lang="pt-BR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3276600" y="5661025"/>
            <a:ext cx="2592388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b="1"/>
              <a:t>presents</a:t>
            </a: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6072188" y="5643563"/>
            <a:ext cx="2736850" cy="9350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tree</a:t>
            </a:r>
            <a:endParaRPr lang="en-GB" sz="3200" b="1"/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28625" y="5643563"/>
            <a:ext cx="2665413" cy="9350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sleigh</a:t>
            </a:r>
            <a:endParaRPr lang="en-GB" sz="3200" b="1"/>
          </a:p>
        </p:txBody>
      </p:sp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PT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632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727950" y="3043238"/>
            <a:ext cx="8572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85750" cy="66436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85750" y="6643688"/>
            <a:ext cx="8858250" cy="214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6436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7180" name="Imagem 13" descr="xms_tree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557338"/>
            <a:ext cx="2592387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</p:childTnLst>
        </p:cTn>
      </p:par>
    </p:tnLst>
    <p:bldLst>
      <p:bldP spid="56322" grpId="0"/>
      <p:bldP spid="56323" grpId="0" animBg="1"/>
      <p:bldP spid="56325" grpId="0" animBg="1"/>
      <p:bldP spid="563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Choose the right option.</a:t>
            </a:r>
            <a:endParaRPr lang="pt-BR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6215063" y="5500688"/>
            <a:ext cx="2592387" cy="9350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snowman</a:t>
            </a:r>
            <a:endParaRPr lang="en-GB" sz="3200" b="1"/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3286125" y="5500688"/>
            <a:ext cx="2736850" cy="9350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sleigh</a:t>
            </a:r>
            <a:endParaRPr lang="en-GB" sz="3200" b="1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357188" y="5500688"/>
            <a:ext cx="2771775" cy="9350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elf</a:t>
            </a:r>
            <a:endParaRPr lang="en-GB" sz="3200" b="1"/>
          </a:p>
        </p:txBody>
      </p:sp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PT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7351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15275" y="3043238"/>
            <a:ext cx="696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ângulo 10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8858250" y="285750"/>
            <a:ext cx="285750" cy="65722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8204" name="Imagem 14" descr="x1_santa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325" y="2133600"/>
            <a:ext cx="54768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7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7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7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8"/>
                  </p:tgtEl>
                </p:cond>
              </p:nextCondLst>
            </p:seq>
          </p:childTnLst>
        </p:cTn>
      </p:par>
    </p:tnLst>
    <p:bldLst>
      <p:bldP spid="57346" grpId="0"/>
      <p:bldP spid="57347" grpId="0" animBg="1"/>
      <p:bldP spid="57349" grpId="0" animBg="1"/>
      <p:bldP spid="573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Choose the right option.</a:t>
            </a:r>
            <a:endParaRPr lang="pt-BR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6143625" y="5500688"/>
            <a:ext cx="2592388" cy="9350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snowmen</a:t>
            </a:r>
            <a:endParaRPr lang="en-GB" sz="3200" b="1"/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285750" y="5500688"/>
            <a:ext cx="2736850" cy="9350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reindeer</a:t>
            </a:r>
            <a:endParaRPr lang="en-GB" sz="3200" b="1"/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3203575" y="5516563"/>
            <a:ext cx="2771775" cy="9350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elves</a:t>
            </a:r>
            <a:endParaRPr lang="en-GB" sz="3200" b="1"/>
          </a:p>
        </p:txBody>
      </p:sp>
      <p:sp>
        <p:nvSpPr>
          <p:cNvPr id="58374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PT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837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53363" y="3043238"/>
            <a:ext cx="749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14313" cy="66436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4293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grpSp>
        <p:nvGrpSpPr>
          <p:cNvPr id="9228" name="Grupo 15"/>
          <p:cNvGrpSpPr>
            <a:grpSpLocks/>
          </p:cNvGrpSpPr>
          <p:nvPr/>
        </p:nvGrpSpPr>
        <p:grpSpPr bwMode="auto">
          <a:xfrm>
            <a:off x="2484438" y="2255838"/>
            <a:ext cx="3671887" cy="2905125"/>
            <a:chOff x="2483768" y="2256219"/>
            <a:chExt cx="3672408" cy="2905473"/>
          </a:xfrm>
        </p:grpSpPr>
        <p:pic>
          <p:nvPicPr>
            <p:cNvPr id="9229" name="Imagem 13" descr="x1_reindeer1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2256219"/>
              <a:ext cx="2142455" cy="2756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Imagem 14" descr="x1_reindeer2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400" y="2762249"/>
              <a:ext cx="2193776" cy="2399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8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8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2"/>
                  </p:tgtEl>
                </p:cond>
              </p:nextCondLst>
            </p:seq>
          </p:childTnLst>
        </p:cTn>
      </p:par>
    </p:tnLst>
    <p:bldLst>
      <p:bldP spid="58370" grpId="0"/>
      <p:bldP spid="58371" grpId="0" animBg="1"/>
      <p:bldP spid="58373" grpId="0" animBg="1"/>
      <p:bldP spid="583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Choose the right option.</a:t>
            </a:r>
            <a:endParaRPr lang="pt-BR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3132138" y="5589588"/>
            <a:ext cx="2592387" cy="9350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candy</a:t>
            </a:r>
            <a:endParaRPr lang="en-GB" sz="3200" b="1"/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5929313" y="5572125"/>
            <a:ext cx="2890837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holly</a:t>
            </a:r>
            <a:endParaRPr lang="en-GB" sz="3200" b="1"/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285750" y="5572125"/>
            <a:ext cx="2665413" cy="935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gingerbread</a:t>
            </a:r>
            <a:endParaRPr lang="en-GB" sz="3200" b="1"/>
          </a:p>
        </p:txBody>
      </p:sp>
      <p:sp>
        <p:nvSpPr>
          <p:cNvPr id="61446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PT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6144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15275" y="3043238"/>
            <a:ext cx="696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ângulo 11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0" y="214313"/>
            <a:ext cx="214313" cy="66436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0" y="6643688"/>
            <a:ext cx="8929688" cy="214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5" name="Rectângulo 14"/>
          <p:cNvSpPr/>
          <p:nvPr/>
        </p:nvSpPr>
        <p:spPr>
          <a:xfrm>
            <a:off x="8929688" y="214313"/>
            <a:ext cx="214312" cy="66436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0252" name="Imagem 15" descr="xmas-holly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043665">
            <a:off x="2987675" y="1749425"/>
            <a:ext cx="2740025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4"/>
                  </p:tgtEl>
                </p:cond>
              </p:nextCondLst>
            </p:seq>
          </p:childTnLst>
        </p:cTn>
      </p:par>
    </p:tnLst>
    <p:bldLst>
      <p:bldP spid="61442" grpId="0"/>
      <p:bldP spid="61443" grpId="0" animBg="1"/>
      <p:bldP spid="61445" grpId="0" animBg="1"/>
      <p:bldP spid="6144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Personalizado 2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E36305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163</Words>
  <PresentationFormat>Trình chiếu Trên màn hình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Forte</vt:lpstr>
      <vt:lpstr>Showcard Gothic</vt:lpstr>
      <vt:lpstr>Tema do Office</vt:lpstr>
      <vt:lpstr>Office</vt:lpstr>
      <vt:lpstr>Bản trình bày PowerPoint</vt:lpstr>
      <vt:lpstr>Choose the right option.</vt:lpstr>
      <vt:lpstr>Choose the right option.</vt:lpstr>
      <vt:lpstr>Choose the right option.</vt:lpstr>
      <vt:lpstr>Choose the right option.</vt:lpstr>
      <vt:lpstr>Choose the right option.</vt:lpstr>
      <vt:lpstr>Choose the right option.</vt:lpstr>
      <vt:lpstr>Choose the right option.</vt:lpstr>
      <vt:lpstr>Choose the right option.</vt:lpstr>
      <vt:lpstr>Choose the right option.</vt:lpstr>
      <vt:lpstr>Choose the right option.</vt:lpstr>
      <vt:lpstr>Choose the right option.</vt:lpstr>
      <vt:lpstr>Choose the right option.</vt:lpstr>
      <vt:lpstr>Choose the right option.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2009-03-10T01:56:19Z</dcterms:created>
  <dcterms:modified xsi:type="dcterms:W3CDTF">2023-09-16T13:00:05Z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000800dc06000000000001024100</vt:lpwstr>
  </property>
</Properties>
</file>