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21"/>
  </p:notesMasterIdLst>
  <p:sldIdLst>
    <p:sldId id="257" r:id="rId2"/>
    <p:sldId id="260" r:id="rId3"/>
    <p:sldId id="297" r:id="rId4"/>
    <p:sldId id="258" r:id="rId5"/>
    <p:sldId id="259" r:id="rId6"/>
    <p:sldId id="261" r:id="rId7"/>
    <p:sldId id="263" r:id="rId8"/>
    <p:sldId id="298" r:id="rId9"/>
    <p:sldId id="301" r:id="rId10"/>
    <p:sldId id="302" r:id="rId11"/>
    <p:sldId id="303" r:id="rId12"/>
    <p:sldId id="304" r:id="rId13"/>
    <p:sldId id="305" r:id="rId14"/>
    <p:sldId id="300" r:id="rId15"/>
    <p:sldId id="264" r:id="rId16"/>
    <p:sldId id="299" r:id="rId17"/>
    <p:sldId id="265" r:id="rId18"/>
    <p:sldId id="267" r:id="rId19"/>
    <p:sldId id="266"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1F8872-5A74-46FF-BDE0-2B764A3D9447}">
  <a:tblStyle styleId="{761F8872-5A74-46FF-BDE0-2B764A3D94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34DDC3F-0B87-49FF-BDF8-C801617DD28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3" autoAdjust="0"/>
    <p:restoredTop sz="93979" autoAdjust="0"/>
  </p:normalViewPr>
  <p:slideViewPr>
    <p:cSldViewPr snapToGrid="0">
      <p:cViewPr varScale="1">
        <p:scale>
          <a:sx n="86" d="100"/>
          <a:sy n="86" d="100"/>
        </p:scale>
        <p:origin x="5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CDFFCF-9DA7-464A-87E3-674B393E428F}" type="doc">
      <dgm:prSet loTypeId="urn:microsoft.com/office/officeart/2005/8/layout/process1" loCatId="process" qsTypeId="urn:microsoft.com/office/officeart/2005/8/quickstyle/simple1" qsCatId="simple" csTypeId="urn:microsoft.com/office/officeart/2005/8/colors/accent0_1" csCatId="mainScheme" phldr="1"/>
      <dgm:spPr/>
    </dgm:pt>
    <dgm:pt modelId="{AE5A4482-4F9A-40B6-87DB-01E3E2F4C7F7}">
      <dgm:prSet phldrT="[Text]" custT="1"/>
      <dgm:spPr/>
      <dgm:t>
        <a:bodyPr/>
        <a:lstStyle/>
        <a:p>
          <a:pPr>
            <a:lnSpc>
              <a:spcPct val="150000"/>
            </a:lnSpc>
          </a:pPr>
          <a:r>
            <a:rPr lang="vi-VN" sz="3200" b="0" i="0" smtClean="0">
              <a:solidFill>
                <a:schemeClr val="accent6"/>
              </a:solidFill>
            </a:rPr>
            <a:t>Kể chuyện trong nhóm.</a:t>
          </a:r>
          <a:endParaRPr lang="en-US" sz="3200" b="0" i="0">
            <a:solidFill>
              <a:schemeClr val="accent6"/>
            </a:solidFill>
          </a:endParaRPr>
        </a:p>
      </dgm:t>
    </dgm:pt>
    <dgm:pt modelId="{F60DCD15-46C1-49A8-8DED-E2E94D434A19}" type="parTrans" cxnId="{AFDF0332-8BB1-442B-B8EC-60EB22B1635E}">
      <dgm:prSet/>
      <dgm:spPr/>
      <dgm:t>
        <a:bodyPr/>
        <a:lstStyle/>
        <a:p>
          <a:endParaRPr lang="en-US"/>
        </a:p>
      </dgm:t>
    </dgm:pt>
    <dgm:pt modelId="{AE44250F-BCB1-4E35-84AB-BF06DD2E88BC}" type="sibTrans" cxnId="{AFDF0332-8BB1-442B-B8EC-60EB22B1635E}">
      <dgm:prSet/>
      <dgm:spPr/>
      <dgm:t>
        <a:bodyPr/>
        <a:lstStyle/>
        <a:p>
          <a:endParaRPr lang="en-US"/>
        </a:p>
      </dgm:t>
    </dgm:pt>
    <dgm:pt modelId="{AC5F93B8-BE6F-47B6-9A8F-A9FC84B9FCAD}">
      <dgm:prSet phldrT="[Text]" custT="1"/>
      <dgm:spPr/>
      <dgm:t>
        <a:bodyPr/>
        <a:lstStyle/>
        <a:p>
          <a:pPr>
            <a:lnSpc>
              <a:spcPct val="150000"/>
            </a:lnSpc>
          </a:pPr>
          <a:r>
            <a:rPr lang="vi-VN" sz="3200" b="0" i="0" smtClean="0">
              <a:solidFill>
                <a:schemeClr val="accent6"/>
              </a:solidFill>
            </a:rPr>
            <a:t>Kể chuyện trước lớp.</a:t>
          </a:r>
          <a:endParaRPr lang="en-US" sz="3200" b="0" i="0">
            <a:solidFill>
              <a:schemeClr val="accent6"/>
            </a:solidFill>
          </a:endParaRPr>
        </a:p>
      </dgm:t>
    </dgm:pt>
    <dgm:pt modelId="{3B2563DD-3D2C-41A7-850C-4B2710D601DC}" type="parTrans" cxnId="{F2FF472E-7B1B-4B49-8E58-496534D22616}">
      <dgm:prSet/>
      <dgm:spPr/>
      <dgm:t>
        <a:bodyPr/>
        <a:lstStyle/>
        <a:p>
          <a:endParaRPr lang="en-US"/>
        </a:p>
      </dgm:t>
    </dgm:pt>
    <dgm:pt modelId="{56256F3F-E8E5-44D4-B413-672F5FFD1B17}" type="sibTrans" cxnId="{F2FF472E-7B1B-4B49-8E58-496534D22616}">
      <dgm:prSet/>
      <dgm:spPr/>
      <dgm:t>
        <a:bodyPr/>
        <a:lstStyle/>
        <a:p>
          <a:endParaRPr lang="en-US"/>
        </a:p>
      </dgm:t>
    </dgm:pt>
    <dgm:pt modelId="{10078A5C-40EC-453A-A3EC-04C9C6B5B664}" type="pres">
      <dgm:prSet presAssocID="{1BCDFFCF-9DA7-464A-87E3-674B393E428F}" presName="Name0" presStyleCnt="0">
        <dgm:presLayoutVars>
          <dgm:dir/>
          <dgm:resizeHandles val="exact"/>
        </dgm:presLayoutVars>
      </dgm:prSet>
      <dgm:spPr/>
    </dgm:pt>
    <dgm:pt modelId="{9610778E-E345-4B75-8C82-30DF0BAA66B6}" type="pres">
      <dgm:prSet presAssocID="{AE5A4482-4F9A-40B6-87DB-01E3E2F4C7F7}" presName="node" presStyleLbl="node1" presStyleIdx="0" presStyleCnt="2" custScaleY="111535">
        <dgm:presLayoutVars>
          <dgm:bulletEnabled val="1"/>
        </dgm:presLayoutVars>
      </dgm:prSet>
      <dgm:spPr/>
      <dgm:t>
        <a:bodyPr/>
        <a:lstStyle/>
        <a:p>
          <a:endParaRPr lang="en-US"/>
        </a:p>
      </dgm:t>
    </dgm:pt>
    <dgm:pt modelId="{A979DC99-BA5F-4A79-938A-321A2197DA78}" type="pres">
      <dgm:prSet presAssocID="{AE44250F-BCB1-4E35-84AB-BF06DD2E88BC}" presName="sibTrans" presStyleLbl="sibTrans2D1" presStyleIdx="0" presStyleCnt="1"/>
      <dgm:spPr/>
      <dgm:t>
        <a:bodyPr/>
        <a:lstStyle/>
        <a:p>
          <a:endParaRPr lang="en-US"/>
        </a:p>
      </dgm:t>
    </dgm:pt>
    <dgm:pt modelId="{85F5A3A2-FAF7-4191-983D-2433C3D9470B}" type="pres">
      <dgm:prSet presAssocID="{AE44250F-BCB1-4E35-84AB-BF06DD2E88BC}" presName="connectorText" presStyleLbl="sibTrans2D1" presStyleIdx="0" presStyleCnt="1"/>
      <dgm:spPr/>
      <dgm:t>
        <a:bodyPr/>
        <a:lstStyle/>
        <a:p>
          <a:endParaRPr lang="en-US"/>
        </a:p>
      </dgm:t>
    </dgm:pt>
    <dgm:pt modelId="{1FF3BC10-4FEB-4F02-AD12-BFC44346FCB4}" type="pres">
      <dgm:prSet presAssocID="{AC5F93B8-BE6F-47B6-9A8F-A9FC84B9FCAD}" presName="node" presStyleLbl="node1" presStyleIdx="1" presStyleCnt="2" custScaleY="111535">
        <dgm:presLayoutVars>
          <dgm:bulletEnabled val="1"/>
        </dgm:presLayoutVars>
      </dgm:prSet>
      <dgm:spPr/>
      <dgm:t>
        <a:bodyPr/>
        <a:lstStyle/>
        <a:p>
          <a:endParaRPr lang="en-US"/>
        </a:p>
      </dgm:t>
    </dgm:pt>
  </dgm:ptLst>
  <dgm:cxnLst>
    <dgm:cxn modelId="{F2FF472E-7B1B-4B49-8E58-496534D22616}" srcId="{1BCDFFCF-9DA7-464A-87E3-674B393E428F}" destId="{AC5F93B8-BE6F-47B6-9A8F-A9FC84B9FCAD}" srcOrd="1" destOrd="0" parTransId="{3B2563DD-3D2C-41A7-850C-4B2710D601DC}" sibTransId="{56256F3F-E8E5-44D4-B413-672F5FFD1B17}"/>
    <dgm:cxn modelId="{AFDF0332-8BB1-442B-B8EC-60EB22B1635E}" srcId="{1BCDFFCF-9DA7-464A-87E3-674B393E428F}" destId="{AE5A4482-4F9A-40B6-87DB-01E3E2F4C7F7}" srcOrd="0" destOrd="0" parTransId="{F60DCD15-46C1-49A8-8DED-E2E94D434A19}" sibTransId="{AE44250F-BCB1-4E35-84AB-BF06DD2E88BC}"/>
    <dgm:cxn modelId="{AE592781-6C5B-4577-8581-1568CE60F786}" type="presOf" srcId="{AE44250F-BCB1-4E35-84AB-BF06DD2E88BC}" destId="{A979DC99-BA5F-4A79-938A-321A2197DA78}" srcOrd="0" destOrd="0" presId="urn:microsoft.com/office/officeart/2005/8/layout/process1"/>
    <dgm:cxn modelId="{3CBFC99B-D4B0-422A-B028-4D2214AAB41D}" type="presOf" srcId="{AE5A4482-4F9A-40B6-87DB-01E3E2F4C7F7}" destId="{9610778E-E345-4B75-8C82-30DF0BAA66B6}" srcOrd="0" destOrd="0" presId="urn:microsoft.com/office/officeart/2005/8/layout/process1"/>
    <dgm:cxn modelId="{680319E2-7479-4C0A-AC43-2B47383112D6}" type="presOf" srcId="{AC5F93B8-BE6F-47B6-9A8F-A9FC84B9FCAD}" destId="{1FF3BC10-4FEB-4F02-AD12-BFC44346FCB4}" srcOrd="0" destOrd="0" presId="urn:microsoft.com/office/officeart/2005/8/layout/process1"/>
    <dgm:cxn modelId="{418B6340-8531-45DE-B4A0-7E8DB94FF203}" type="presOf" srcId="{AE44250F-BCB1-4E35-84AB-BF06DD2E88BC}" destId="{85F5A3A2-FAF7-4191-983D-2433C3D9470B}" srcOrd="1" destOrd="0" presId="urn:microsoft.com/office/officeart/2005/8/layout/process1"/>
    <dgm:cxn modelId="{795DAC00-D8C3-4A6B-A1C0-692548917BB9}" type="presOf" srcId="{1BCDFFCF-9DA7-464A-87E3-674B393E428F}" destId="{10078A5C-40EC-453A-A3EC-04C9C6B5B664}" srcOrd="0" destOrd="0" presId="urn:microsoft.com/office/officeart/2005/8/layout/process1"/>
    <dgm:cxn modelId="{9F92FFE0-357C-4FF3-B7F3-D790E1EF17A2}" type="presParOf" srcId="{10078A5C-40EC-453A-A3EC-04C9C6B5B664}" destId="{9610778E-E345-4B75-8C82-30DF0BAA66B6}" srcOrd="0" destOrd="0" presId="urn:microsoft.com/office/officeart/2005/8/layout/process1"/>
    <dgm:cxn modelId="{88CB46AA-49E9-4D8C-9185-A6885DFCC425}" type="presParOf" srcId="{10078A5C-40EC-453A-A3EC-04C9C6B5B664}" destId="{A979DC99-BA5F-4A79-938A-321A2197DA78}" srcOrd="1" destOrd="0" presId="urn:microsoft.com/office/officeart/2005/8/layout/process1"/>
    <dgm:cxn modelId="{3370A590-3471-47BD-9749-C5BBE1F3A1B2}" type="presParOf" srcId="{A979DC99-BA5F-4A79-938A-321A2197DA78}" destId="{85F5A3A2-FAF7-4191-983D-2433C3D9470B}" srcOrd="0" destOrd="0" presId="urn:microsoft.com/office/officeart/2005/8/layout/process1"/>
    <dgm:cxn modelId="{C60F0B06-C1F5-49C5-8171-5C5DEA1BE3A7}" type="presParOf" srcId="{10078A5C-40EC-453A-A3EC-04C9C6B5B664}" destId="{1FF3BC10-4FEB-4F02-AD12-BFC44346FCB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0778E-E345-4B75-8C82-30DF0BAA66B6}">
      <dsp:nvSpPr>
        <dsp:cNvPr id="0" name=""/>
        <dsp:cNvSpPr/>
      </dsp:nvSpPr>
      <dsp:spPr>
        <a:xfrm>
          <a:off x="1318" y="430463"/>
          <a:ext cx="2811044" cy="196935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150000"/>
            </a:lnSpc>
            <a:spcBef>
              <a:spcPct val="0"/>
            </a:spcBef>
            <a:spcAft>
              <a:spcPct val="35000"/>
            </a:spcAft>
          </a:pPr>
          <a:r>
            <a:rPr lang="vi-VN" sz="3200" b="0" i="0" kern="1200" smtClean="0">
              <a:solidFill>
                <a:schemeClr val="accent6"/>
              </a:solidFill>
            </a:rPr>
            <a:t>Kể chuyện trong nhóm.</a:t>
          </a:r>
          <a:endParaRPr lang="en-US" sz="3200" b="0" i="0" kern="1200">
            <a:solidFill>
              <a:schemeClr val="accent6"/>
            </a:solidFill>
          </a:endParaRPr>
        </a:p>
      </dsp:txBody>
      <dsp:txXfrm>
        <a:off x="58999" y="488144"/>
        <a:ext cx="2695682" cy="1853997"/>
      </dsp:txXfrm>
    </dsp:sp>
    <dsp:sp modelId="{A979DC99-BA5F-4A79-938A-321A2197DA78}">
      <dsp:nvSpPr>
        <dsp:cNvPr id="0" name=""/>
        <dsp:cNvSpPr/>
      </dsp:nvSpPr>
      <dsp:spPr>
        <a:xfrm>
          <a:off x="3093467" y="1066573"/>
          <a:ext cx="595941" cy="6971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3093467" y="1206001"/>
        <a:ext cx="417159" cy="418283"/>
      </dsp:txXfrm>
    </dsp:sp>
    <dsp:sp modelId="{1FF3BC10-4FEB-4F02-AD12-BFC44346FCB4}">
      <dsp:nvSpPr>
        <dsp:cNvPr id="0" name=""/>
        <dsp:cNvSpPr/>
      </dsp:nvSpPr>
      <dsp:spPr>
        <a:xfrm>
          <a:off x="3936780" y="430463"/>
          <a:ext cx="2811044" cy="196935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150000"/>
            </a:lnSpc>
            <a:spcBef>
              <a:spcPct val="0"/>
            </a:spcBef>
            <a:spcAft>
              <a:spcPct val="35000"/>
            </a:spcAft>
          </a:pPr>
          <a:r>
            <a:rPr lang="vi-VN" sz="3200" b="0" i="0" kern="1200" smtClean="0">
              <a:solidFill>
                <a:schemeClr val="accent6"/>
              </a:solidFill>
            </a:rPr>
            <a:t>Kể chuyện trước lớp.</a:t>
          </a:r>
          <a:endParaRPr lang="en-US" sz="3200" b="0" i="0" kern="1200">
            <a:solidFill>
              <a:schemeClr val="accent6"/>
            </a:solidFill>
          </a:endParaRPr>
        </a:p>
      </dsp:txBody>
      <dsp:txXfrm>
        <a:off x="3994461" y="488144"/>
        <a:ext cx="2695682" cy="18539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56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517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1560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327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1fce1f443c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1fce1f443c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574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g1fce1f443c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6" name="Google Shape;1496;g1fce1f443c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1fce1f443c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1fce1f443c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1fce1f443cf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1fce1f443c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1fce1f443c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1fce1f443c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15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1fce1f443c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1fce1f443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69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076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6645058" y="349239"/>
            <a:ext cx="1337667" cy="380313"/>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6785383">
            <a:off x="4260753" y="189749"/>
            <a:ext cx="303904" cy="517359"/>
            <a:chOff x="2847825" y="1473825"/>
            <a:chExt cx="217725" cy="370650"/>
          </a:xfrm>
        </p:grpSpPr>
        <p:sp>
          <p:nvSpPr>
            <p:cNvPr id="12" name="Google Shape;12;p2"/>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6785383" flipH="1">
            <a:off x="4427303" y="4379974"/>
            <a:ext cx="303904" cy="517359"/>
            <a:chOff x="2847825" y="1473825"/>
            <a:chExt cx="217725" cy="370650"/>
          </a:xfrm>
        </p:grpSpPr>
        <p:sp>
          <p:nvSpPr>
            <p:cNvPr id="20" name="Google Shape;20;p2"/>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rot="526726" flipH="1">
            <a:off x="8395399" y="-229890"/>
            <a:ext cx="1011879" cy="1356625"/>
            <a:chOff x="1745000" y="461425"/>
            <a:chExt cx="788725" cy="1057525"/>
          </a:xfrm>
        </p:grpSpPr>
        <p:sp>
          <p:nvSpPr>
            <p:cNvPr id="28" name="Google Shape;28;p2"/>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rot="-6785383" flipH="1">
            <a:off x="-134222" y="2429249"/>
            <a:ext cx="303904" cy="517359"/>
            <a:chOff x="2847825" y="1473825"/>
            <a:chExt cx="217725" cy="370650"/>
          </a:xfrm>
        </p:grpSpPr>
        <p:sp>
          <p:nvSpPr>
            <p:cNvPr id="37" name="Google Shape;37;p2"/>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flipH="1">
            <a:off x="-240025" y="4282738"/>
            <a:ext cx="1254275" cy="1270525"/>
            <a:chOff x="5604550" y="2872125"/>
            <a:chExt cx="1254275" cy="1270525"/>
          </a:xfrm>
        </p:grpSpPr>
        <p:sp>
          <p:nvSpPr>
            <p:cNvPr id="45" name="Google Shape;45;p2"/>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2"/>
          <p:cNvSpPr txBox="1">
            <a:spLocks noGrp="1"/>
          </p:cNvSpPr>
          <p:nvPr>
            <p:ph type="ctrTitle"/>
          </p:nvPr>
        </p:nvSpPr>
        <p:spPr>
          <a:xfrm>
            <a:off x="713100" y="689650"/>
            <a:ext cx="4309500" cy="2937300"/>
          </a:xfrm>
          <a:prstGeom prst="rect">
            <a:avLst/>
          </a:prstGeom>
        </p:spPr>
        <p:txBody>
          <a:bodyPr spcFirstLastPara="1" wrap="square" lIns="91425" tIns="91425" rIns="91425" bIns="91425" anchor="t" anchorCtr="0">
            <a:noAutofit/>
          </a:bodyPr>
          <a:lstStyle>
            <a:lvl1pPr lvl="0" algn="l">
              <a:spcBef>
                <a:spcPts val="0"/>
              </a:spcBef>
              <a:spcAft>
                <a:spcPts val="0"/>
              </a:spcAft>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5" name="Google Shape;55;p2"/>
          <p:cNvSpPr txBox="1">
            <a:spLocks noGrp="1"/>
          </p:cNvSpPr>
          <p:nvPr>
            <p:ph type="subTitle" idx="1"/>
          </p:nvPr>
        </p:nvSpPr>
        <p:spPr>
          <a:xfrm>
            <a:off x="713100" y="3777038"/>
            <a:ext cx="4430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6" name="Google Shape;56;p2"/>
          <p:cNvSpPr>
            <a:spLocks noGrp="1"/>
          </p:cNvSpPr>
          <p:nvPr>
            <p:ph type="pic" idx="2"/>
          </p:nvPr>
        </p:nvSpPr>
        <p:spPr>
          <a:xfrm>
            <a:off x="5541325" y="1066500"/>
            <a:ext cx="2889600" cy="3010500"/>
          </a:xfrm>
          <a:prstGeom prst="roundRect">
            <a:avLst>
              <a:gd name="adj" fmla="val 16667"/>
            </a:avLst>
          </a:prstGeom>
          <a:noFill/>
          <a:ln>
            <a:noFill/>
          </a:ln>
        </p:spPr>
      </p:sp>
      <p:grpSp>
        <p:nvGrpSpPr>
          <p:cNvPr id="57" name="Google Shape;57;p2"/>
          <p:cNvGrpSpPr/>
          <p:nvPr/>
        </p:nvGrpSpPr>
        <p:grpSpPr>
          <a:xfrm>
            <a:off x="-651132" y="-470563"/>
            <a:ext cx="1337704" cy="1399097"/>
            <a:chOff x="1885650" y="1461000"/>
            <a:chExt cx="671100" cy="701900"/>
          </a:xfrm>
        </p:grpSpPr>
        <p:sp>
          <p:nvSpPr>
            <p:cNvPr id="58" name="Google Shape;58;p2"/>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4"/>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15"/>
        <p:cNvGrpSpPr/>
        <p:nvPr/>
      </p:nvGrpSpPr>
      <p:grpSpPr>
        <a:xfrm>
          <a:off x="0" y="0"/>
          <a:ext cx="0" cy="0"/>
          <a:chOff x="0" y="0"/>
          <a:chExt cx="0" cy="0"/>
        </a:xfrm>
      </p:grpSpPr>
      <p:sp>
        <p:nvSpPr>
          <p:cNvPr id="416" name="Google Shape;416;p13"/>
          <p:cNvSpPr/>
          <p:nvPr/>
        </p:nvSpPr>
        <p:spPr>
          <a:xfrm>
            <a:off x="7134325" y="12190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flipH="1">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13"/>
          <p:cNvGrpSpPr/>
          <p:nvPr/>
        </p:nvGrpSpPr>
        <p:grpSpPr>
          <a:xfrm flipH="1">
            <a:off x="8430900" y="4144038"/>
            <a:ext cx="1254275" cy="1270525"/>
            <a:chOff x="5604550" y="2872125"/>
            <a:chExt cx="1254275" cy="1270525"/>
          </a:xfrm>
        </p:grpSpPr>
        <p:sp>
          <p:nvSpPr>
            <p:cNvPr id="419" name="Google Shape;419;p13"/>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13"/>
          <p:cNvGrpSpPr/>
          <p:nvPr/>
        </p:nvGrpSpPr>
        <p:grpSpPr>
          <a:xfrm rot="-10290153" flipH="1">
            <a:off x="-186538" y="3854788"/>
            <a:ext cx="809219" cy="1377553"/>
            <a:chOff x="2847825" y="1473825"/>
            <a:chExt cx="217725" cy="370650"/>
          </a:xfrm>
        </p:grpSpPr>
        <p:sp>
          <p:nvSpPr>
            <p:cNvPr id="429" name="Google Shape;429;p13"/>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13"/>
          <p:cNvGrpSpPr/>
          <p:nvPr/>
        </p:nvGrpSpPr>
        <p:grpSpPr>
          <a:xfrm flipH="1">
            <a:off x="8209869" y="-117349"/>
            <a:ext cx="1003831" cy="1049902"/>
            <a:chOff x="1885650" y="1461000"/>
            <a:chExt cx="671100" cy="701900"/>
          </a:xfrm>
        </p:grpSpPr>
        <p:sp>
          <p:nvSpPr>
            <p:cNvPr id="437" name="Google Shape;437;p13"/>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 name="Google Shape;458;p13"/>
          <p:cNvSpPr/>
          <p:nvPr/>
        </p:nvSpPr>
        <p:spPr>
          <a:xfrm flipH="1">
            <a:off x="-541150" y="1535079"/>
            <a:ext cx="1254250" cy="356621"/>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txBox="1">
            <a:spLocks noGrp="1"/>
          </p:cNvSpPr>
          <p:nvPr>
            <p:ph type="title"/>
          </p:nvPr>
        </p:nvSpPr>
        <p:spPr>
          <a:xfrm>
            <a:off x="720000" y="1858575"/>
            <a:ext cx="22038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0" name="Google Shape;460;p13"/>
          <p:cNvSpPr txBox="1">
            <a:spLocks noGrp="1"/>
          </p:cNvSpPr>
          <p:nvPr>
            <p:ph type="title" idx="2" hasCustomPrompt="1"/>
          </p:nvPr>
        </p:nvSpPr>
        <p:spPr>
          <a:xfrm>
            <a:off x="1374900" y="12869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1" name="Google Shape;461;p13"/>
          <p:cNvSpPr txBox="1">
            <a:spLocks noGrp="1"/>
          </p:cNvSpPr>
          <p:nvPr>
            <p:ph type="subTitle" idx="1"/>
          </p:nvPr>
        </p:nvSpPr>
        <p:spPr>
          <a:xfrm>
            <a:off x="720000" y="2194275"/>
            <a:ext cx="22038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2" name="Google Shape;462;p13"/>
          <p:cNvSpPr txBox="1">
            <a:spLocks noGrp="1"/>
          </p:cNvSpPr>
          <p:nvPr>
            <p:ph type="title" idx="3"/>
          </p:nvPr>
        </p:nvSpPr>
        <p:spPr>
          <a:xfrm>
            <a:off x="3470100" y="1858575"/>
            <a:ext cx="22038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3" name="Google Shape;463;p13"/>
          <p:cNvSpPr txBox="1">
            <a:spLocks noGrp="1"/>
          </p:cNvSpPr>
          <p:nvPr>
            <p:ph type="title" idx="4" hasCustomPrompt="1"/>
          </p:nvPr>
        </p:nvSpPr>
        <p:spPr>
          <a:xfrm>
            <a:off x="4125000" y="12869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4" name="Google Shape;464;p13"/>
          <p:cNvSpPr txBox="1">
            <a:spLocks noGrp="1"/>
          </p:cNvSpPr>
          <p:nvPr>
            <p:ph type="subTitle" idx="5"/>
          </p:nvPr>
        </p:nvSpPr>
        <p:spPr>
          <a:xfrm>
            <a:off x="3470100" y="2194275"/>
            <a:ext cx="22038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5" name="Google Shape;465;p13"/>
          <p:cNvSpPr txBox="1">
            <a:spLocks noGrp="1"/>
          </p:cNvSpPr>
          <p:nvPr>
            <p:ph type="title" idx="6"/>
          </p:nvPr>
        </p:nvSpPr>
        <p:spPr>
          <a:xfrm>
            <a:off x="6220200" y="1858575"/>
            <a:ext cx="22038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6" name="Google Shape;466;p13"/>
          <p:cNvSpPr txBox="1">
            <a:spLocks noGrp="1"/>
          </p:cNvSpPr>
          <p:nvPr>
            <p:ph type="title" idx="7" hasCustomPrompt="1"/>
          </p:nvPr>
        </p:nvSpPr>
        <p:spPr>
          <a:xfrm>
            <a:off x="6875100" y="12869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7" name="Google Shape;467;p13"/>
          <p:cNvSpPr txBox="1">
            <a:spLocks noGrp="1"/>
          </p:cNvSpPr>
          <p:nvPr>
            <p:ph type="subTitle" idx="8"/>
          </p:nvPr>
        </p:nvSpPr>
        <p:spPr>
          <a:xfrm>
            <a:off x="6220200" y="2194275"/>
            <a:ext cx="22038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8" name="Google Shape;468;p13"/>
          <p:cNvSpPr txBox="1">
            <a:spLocks noGrp="1"/>
          </p:cNvSpPr>
          <p:nvPr>
            <p:ph type="title" idx="9"/>
          </p:nvPr>
        </p:nvSpPr>
        <p:spPr>
          <a:xfrm>
            <a:off x="720000" y="3647975"/>
            <a:ext cx="22038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9" name="Google Shape;469;p13"/>
          <p:cNvSpPr txBox="1">
            <a:spLocks noGrp="1"/>
          </p:cNvSpPr>
          <p:nvPr>
            <p:ph type="title" idx="13" hasCustomPrompt="1"/>
          </p:nvPr>
        </p:nvSpPr>
        <p:spPr>
          <a:xfrm>
            <a:off x="1374900" y="307652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70" name="Google Shape;470;p13"/>
          <p:cNvSpPr txBox="1">
            <a:spLocks noGrp="1"/>
          </p:cNvSpPr>
          <p:nvPr>
            <p:ph type="subTitle" idx="14"/>
          </p:nvPr>
        </p:nvSpPr>
        <p:spPr>
          <a:xfrm>
            <a:off x="720000" y="3983700"/>
            <a:ext cx="22038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1" name="Google Shape;471;p13"/>
          <p:cNvSpPr txBox="1">
            <a:spLocks noGrp="1"/>
          </p:cNvSpPr>
          <p:nvPr>
            <p:ph type="title" idx="15"/>
          </p:nvPr>
        </p:nvSpPr>
        <p:spPr>
          <a:xfrm>
            <a:off x="3470100" y="3647975"/>
            <a:ext cx="22038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2" name="Google Shape;472;p13"/>
          <p:cNvSpPr txBox="1">
            <a:spLocks noGrp="1"/>
          </p:cNvSpPr>
          <p:nvPr>
            <p:ph type="title" idx="16" hasCustomPrompt="1"/>
          </p:nvPr>
        </p:nvSpPr>
        <p:spPr>
          <a:xfrm>
            <a:off x="4125000" y="307652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73" name="Google Shape;473;p13"/>
          <p:cNvSpPr txBox="1">
            <a:spLocks noGrp="1"/>
          </p:cNvSpPr>
          <p:nvPr>
            <p:ph type="subTitle" idx="17"/>
          </p:nvPr>
        </p:nvSpPr>
        <p:spPr>
          <a:xfrm>
            <a:off x="3470100" y="3983700"/>
            <a:ext cx="22038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4" name="Google Shape;474;p13"/>
          <p:cNvSpPr txBox="1">
            <a:spLocks noGrp="1"/>
          </p:cNvSpPr>
          <p:nvPr>
            <p:ph type="title" idx="18"/>
          </p:nvPr>
        </p:nvSpPr>
        <p:spPr>
          <a:xfrm>
            <a:off x="6220200" y="3647975"/>
            <a:ext cx="2203800" cy="4119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5" name="Google Shape;475;p13"/>
          <p:cNvSpPr txBox="1">
            <a:spLocks noGrp="1"/>
          </p:cNvSpPr>
          <p:nvPr>
            <p:ph type="title" idx="19" hasCustomPrompt="1"/>
          </p:nvPr>
        </p:nvSpPr>
        <p:spPr>
          <a:xfrm>
            <a:off x="6875100" y="307652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76" name="Google Shape;476;p13"/>
          <p:cNvSpPr txBox="1">
            <a:spLocks noGrp="1"/>
          </p:cNvSpPr>
          <p:nvPr>
            <p:ph type="subTitle" idx="20"/>
          </p:nvPr>
        </p:nvSpPr>
        <p:spPr>
          <a:xfrm>
            <a:off x="6220200" y="3983700"/>
            <a:ext cx="22038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7" name="Google Shape;477;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78" name="Google Shape;478;p13"/>
          <p:cNvGrpSpPr/>
          <p:nvPr/>
        </p:nvGrpSpPr>
        <p:grpSpPr>
          <a:xfrm rot="10800000" flipH="1">
            <a:off x="-355400" y="-604275"/>
            <a:ext cx="1730300" cy="1717975"/>
            <a:chOff x="889500" y="2574150"/>
            <a:chExt cx="1730300" cy="1717975"/>
          </a:xfrm>
        </p:grpSpPr>
        <p:sp>
          <p:nvSpPr>
            <p:cNvPr id="479" name="Google Shape;479;p13"/>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88"/>
        <p:cNvGrpSpPr/>
        <p:nvPr/>
      </p:nvGrpSpPr>
      <p:grpSpPr>
        <a:xfrm>
          <a:off x="0" y="0"/>
          <a:ext cx="0" cy="0"/>
          <a:chOff x="0" y="0"/>
          <a:chExt cx="0" cy="0"/>
        </a:xfrm>
      </p:grpSpPr>
      <p:sp>
        <p:nvSpPr>
          <p:cNvPr id="489" name="Google Shape;489;p14"/>
          <p:cNvSpPr txBox="1">
            <a:spLocks noGrp="1"/>
          </p:cNvSpPr>
          <p:nvPr>
            <p:ph type="title"/>
          </p:nvPr>
        </p:nvSpPr>
        <p:spPr>
          <a:xfrm>
            <a:off x="2271875" y="2864429"/>
            <a:ext cx="5645700" cy="642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500"/>
              <a:buNone/>
              <a:defRPr sz="25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490" name="Google Shape;490;p14"/>
          <p:cNvSpPr txBox="1">
            <a:spLocks noGrp="1"/>
          </p:cNvSpPr>
          <p:nvPr>
            <p:ph type="subTitle" idx="1"/>
          </p:nvPr>
        </p:nvSpPr>
        <p:spPr>
          <a:xfrm>
            <a:off x="2271875" y="1636450"/>
            <a:ext cx="5645700" cy="130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97"/>
        <p:cNvGrpSpPr/>
        <p:nvPr/>
      </p:nvGrpSpPr>
      <p:grpSpPr>
        <a:xfrm>
          <a:off x="0" y="0"/>
          <a:ext cx="0" cy="0"/>
          <a:chOff x="0" y="0"/>
          <a:chExt cx="0" cy="0"/>
        </a:xfrm>
      </p:grpSpPr>
      <p:grpSp>
        <p:nvGrpSpPr>
          <p:cNvPr id="698" name="Google Shape;698;p18"/>
          <p:cNvGrpSpPr/>
          <p:nvPr/>
        </p:nvGrpSpPr>
        <p:grpSpPr>
          <a:xfrm>
            <a:off x="-55200" y="2571750"/>
            <a:ext cx="9361450" cy="2818500"/>
            <a:chOff x="-55200" y="2647200"/>
            <a:chExt cx="9361450" cy="2818500"/>
          </a:xfrm>
        </p:grpSpPr>
        <p:sp>
          <p:nvSpPr>
            <p:cNvPr id="699" name="Google Shape;699;p18"/>
            <p:cNvSpPr/>
            <p:nvPr/>
          </p:nvSpPr>
          <p:spPr>
            <a:xfrm flipH="1">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3682750" y="2647200"/>
              <a:ext cx="5623500" cy="281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18"/>
          <p:cNvGrpSpPr/>
          <p:nvPr/>
        </p:nvGrpSpPr>
        <p:grpSpPr>
          <a:xfrm rot="2319204" flipH="1">
            <a:off x="8229841" y="-334842"/>
            <a:ext cx="880391" cy="1180431"/>
            <a:chOff x="1745000" y="461425"/>
            <a:chExt cx="788725" cy="1057525"/>
          </a:xfrm>
        </p:grpSpPr>
        <p:sp>
          <p:nvSpPr>
            <p:cNvPr id="702" name="Google Shape;702;p18"/>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8"/>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8"/>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8"/>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8"/>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18"/>
          <p:cNvGrpSpPr/>
          <p:nvPr/>
        </p:nvGrpSpPr>
        <p:grpSpPr>
          <a:xfrm rot="-8100000">
            <a:off x="-313860" y="4181701"/>
            <a:ext cx="1019026" cy="1065794"/>
            <a:chOff x="1885650" y="1461000"/>
            <a:chExt cx="671100" cy="701900"/>
          </a:xfrm>
        </p:grpSpPr>
        <p:sp>
          <p:nvSpPr>
            <p:cNvPr id="711" name="Google Shape;711;p18"/>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8"/>
          <p:cNvSpPr/>
          <p:nvPr/>
        </p:nvSpPr>
        <p:spPr>
          <a:xfrm>
            <a:off x="4356825" y="-2608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4" name="Google Shape;734;p18"/>
          <p:cNvSpPr txBox="1">
            <a:spLocks noGrp="1"/>
          </p:cNvSpPr>
          <p:nvPr>
            <p:ph type="title" idx="2"/>
          </p:nvPr>
        </p:nvSpPr>
        <p:spPr>
          <a:xfrm>
            <a:off x="720000" y="1247925"/>
            <a:ext cx="3051900" cy="484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5" name="Google Shape;735;p18"/>
          <p:cNvSpPr txBox="1">
            <a:spLocks noGrp="1"/>
          </p:cNvSpPr>
          <p:nvPr>
            <p:ph type="subTitle" idx="1"/>
          </p:nvPr>
        </p:nvSpPr>
        <p:spPr>
          <a:xfrm>
            <a:off x="720000" y="1656150"/>
            <a:ext cx="30519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36" name="Google Shape;736;p18"/>
          <p:cNvSpPr txBox="1">
            <a:spLocks noGrp="1"/>
          </p:cNvSpPr>
          <p:nvPr>
            <p:ph type="title" idx="3"/>
          </p:nvPr>
        </p:nvSpPr>
        <p:spPr>
          <a:xfrm>
            <a:off x="5372088" y="2435475"/>
            <a:ext cx="3051900" cy="484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7" name="Google Shape;737;p18"/>
          <p:cNvSpPr txBox="1">
            <a:spLocks noGrp="1"/>
          </p:cNvSpPr>
          <p:nvPr>
            <p:ph type="subTitle" idx="4"/>
          </p:nvPr>
        </p:nvSpPr>
        <p:spPr>
          <a:xfrm>
            <a:off x="5372075" y="2843775"/>
            <a:ext cx="3051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38" name="Google Shape;738;p18"/>
          <p:cNvSpPr txBox="1">
            <a:spLocks noGrp="1"/>
          </p:cNvSpPr>
          <p:nvPr>
            <p:ph type="title" idx="5"/>
          </p:nvPr>
        </p:nvSpPr>
        <p:spPr>
          <a:xfrm>
            <a:off x="720012" y="3623100"/>
            <a:ext cx="3051900" cy="484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9" name="Google Shape;739;p18"/>
          <p:cNvSpPr txBox="1">
            <a:spLocks noGrp="1"/>
          </p:cNvSpPr>
          <p:nvPr>
            <p:ph type="subTitle" idx="6"/>
          </p:nvPr>
        </p:nvSpPr>
        <p:spPr>
          <a:xfrm>
            <a:off x="720000" y="4031400"/>
            <a:ext cx="30519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0" name="Google Shape;740;p18"/>
          <p:cNvSpPr>
            <a:spLocks noGrp="1"/>
          </p:cNvSpPr>
          <p:nvPr>
            <p:ph type="pic" idx="7"/>
          </p:nvPr>
        </p:nvSpPr>
        <p:spPr>
          <a:xfrm>
            <a:off x="4127600" y="1248450"/>
            <a:ext cx="4303200" cy="980400"/>
          </a:xfrm>
          <a:prstGeom prst="roundRect">
            <a:avLst>
              <a:gd name="adj" fmla="val 16667"/>
            </a:avLst>
          </a:prstGeom>
          <a:noFill/>
          <a:ln>
            <a:noFill/>
          </a:ln>
        </p:spPr>
      </p:sp>
      <p:sp>
        <p:nvSpPr>
          <p:cNvPr id="741" name="Google Shape;741;p18"/>
          <p:cNvSpPr>
            <a:spLocks noGrp="1"/>
          </p:cNvSpPr>
          <p:nvPr>
            <p:ph type="pic" idx="8"/>
          </p:nvPr>
        </p:nvSpPr>
        <p:spPr>
          <a:xfrm flipH="1">
            <a:off x="4127600" y="3623100"/>
            <a:ext cx="4303200" cy="980400"/>
          </a:xfrm>
          <a:prstGeom prst="roundRect">
            <a:avLst>
              <a:gd name="adj" fmla="val 16667"/>
            </a:avLst>
          </a:prstGeom>
          <a:noFill/>
          <a:ln>
            <a:noFill/>
          </a:ln>
        </p:spPr>
      </p:sp>
      <p:sp>
        <p:nvSpPr>
          <p:cNvPr id="742" name="Google Shape;742;p18"/>
          <p:cNvSpPr>
            <a:spLocks noGrp="1"/>
          </p:cNvSpPr>
          <p:nvPr>
            <p:ph type="pic" idx="9"/>
          </p:nvPr>
        </p:nvSpPr>
        <p:spPr>
          <a:xfrm>
            <a:off x="720000" y="2435775"/>
            <a:ext cx="4303200" cy="980400"/>
          </a:xfrm>
          <a:prstGeom prst="roundRect">
            <a:avLst>
              <a:gd name="adj" fmla="val 16667"/>
            </a:avLst>
          </a:prstGeom>
          <a:noFill/>
          <a:ln>
            <a:noFill/>
          </a:ln>
        </p:spPr>
      </p:sp>
      <p:grpSp>
        <p:nvGrpSpPr>
          <p:cNvPr id="743" name="Google Shape;743;p18"/>
          <p:cNvGrpSpPr/>
          <p:nvPr/>
        </p:nvGrpSpPr>
        <p:grpSpPr>
          <a:xfrm rot="10800000">
            <a:off x="145012" y="158354"/>
            <a:ext cx="967799" cy="980337"/>
            <a:chOff x="5604550" y="2872125"/>
            <a:chExt cx="1254275" cy="1270525"/>
          </a:xfrm>
        </p:grpSpPr>
        <p:sp>
          <p:nvSpPr>
            <p:cNvPr id="744" name="Google Shape;744;p18"/>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53"/>
        <p:cNvGrpSpPr/>
        <p:nvPr/>
      </p:nvGrpSpPr>
      <p:grpSpPr>
        <a:xfrm>
          <a:off x="0" y="0"/>
          <a:ext cx="0" cy="0"/>
          <a:chOff x="0" y="0"/>
          <a:chExt cx="0" cy="0"/>
        </a:xfrm>
      </p:grpSpPr>
      <p:sp>
        <p:nvSpPr>
          <p:cNvPr id="754" name="Google Shape;754;p19"/>
          <p:cNvSpPr/>
          <p:nvPr/>
        </p:nvSpPr>
        <p:spPr>
          <a:xfrm>
            <a:off x="-69678"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flipH="1">
            <a:off x="1700786" y="-1173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 name="Google Shape;756;p19"/>
          <p:cNvGrpSpPr/>
          <p:nvPr/>
        </p:nvGrpSpPr>
        <p:grpSpPr>
          <a:xfrm rot="10800000">
            <a:off x="7697575" y="-608425"/>
            <a:ext cx="1730300" cy="1717975"/>
            <a:chOff x="889500" y="2574150"/>
            <a:chExt cx="1730300" cy="1717975"/>
          </a:xfrm>
        </p:grpSpPr>
        <p:sp>
          <p:nvSpPr>
            <p:cNvPr id="757" name="Google Shape;757;p19"/>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9"/>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9"/>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9"/>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19"/>
          <p:cNvGrpSpPr/>
          <p:nvPr/>
        </p:nvGrpSpPr>
        <p:grpSpPr>
          <a:xfrm>
            <a:off x="-541162" y="4144038"/>
            <a:ext cx="1254275" cy="1270525"/>
            <a:chOff x="5604550" y="2872125"/>
            <a:chExt cx="1254275" cy="1270525"/>
          </a:xfrm>
        </p:grpSpPr>
        <p:sp>
          <p:nvSpPr>
            <p:cNvPr id="767" name="Google Shape;767;p19"/>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19"/>
          <p:cNvGrpSpPr/>
          <p:nvPr/>
        </p:nvGrpSpPr>
        <p:grpSpPr>
          <a:xfrm rot="10290153">
            <a:off x="8521333" y="3854788"/>
            <a:ext cx="809219" cy="1377553"/>
            <a:chOff x="2847825" y="1473825"/>
            <a:chExt cx="217725" cy="370650"/>
          </a:xfrm>
        </p:grpSpPr>
        <p:sp>
          <p:nvSpPr>
            <p:cNvPr id="777" name="Google Shape;777;p19"/>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 name="Google Shape;784;p19"/>
          <p:cNvSpPr/>
          <p:nvPr/>
        </p:nvSpPr>
        <p:spPr>
          <a:xfrm>
            <a:off x="8430913" y="1535079"/>
            <a:ext cx="1254250" cy="356621"/>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19"/>
          <p:cNvGrpSpPr/>
          <p:nvPr/>
        </p:nvGrpSpPr>
        <p:grpSpPr>
          <a:xfrm rot="10290277">
            <a:off x="181200" y="3251301"/>
            <a:ext cx="312005" cy="531113"/>
            <a:chOff x="2847825" y="1473825"/>
            <a:chExt cx="217725" cy="370650"/>
          </a:xfrm>
        </p:grpSpPr>
        <p:sp>
          <p:nvSpPr>
            <p:cNvPr id="786" name="Google Shape;786;p19"/>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19"/>
          <p:cNvGrpSpPr/>
          <p:nvPr/>
        </p:nvGrpSpPr>
        <p:grpSpPr>
          <a:xfrm rot="4113343">
            <a:off x="7107684" y="-14997"/>
            <a:ext cx="312000" cy="531108"/>
            <a:chOff x="2847825" y="1473825"/>
            <a:chExt cx="217725" cy="370650"/>
          </a:xfrm>
        </p:grpSpPr>
        <p:sp>
          <p:nvSpPr>
            <p:cNvPr id="794" name="Google Shape;794;p19"/>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1" name="Google Shape;80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2" name="Google Shape;802;p19"/>
          <p:cNvSpPr txBox="1">
            <a:spLocks noGrp="1"/>
          </p:cNvSpPr>
          <p:nvPr>
            <p:ph type="subTitle" idx="1"/>
          </p:nvPr>
        </p:nvSpPr>
        <p:spPr>
          <a:xfrm>
            <a:off x="720000" y="1835325"/>
            <a:ext cx="3760800" cy="102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3" name="Google Shape;803;p19"/>
          <p:cNvSpPr txBox="1">
            <a:spLocks noGrp="1"/>
          </p:cNvSpPr>
          <p:nvPr>
            <p:ph type="subTitle" idx="2"/>
          </p:nvPr>
        </p:nvSpPr>
        <p:spPr>
          <a:xfrm>
            <a:off x="4670103" y="1835325"/>
            <a:ext cx="3760800" cy="102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4" name="Google Shape;804;p19"/>
          <p:cNvSpPr txBox="1">
            <a:spLocks noGrp="1"/>
          </p:cNvSpPr>
          <p:nvPr>
            <p:ph type="subTitle" idx="3"/>
          </p:nvPr>
        </p:nvSpPr>
        <p:spPr>
          <a:xfrm>
            <a:off x="720000" y="3582600"/>
            <a:ext cx="3760800" cy="102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5" name="Google Shape;805;p19"/>
          <p:cNvSpPr txBox="1">
            <a:spLocks noGrp="1"/>
          </p:cNvSpPr>
          <p:nvPr>
            <p:ph type="subTitle" idx="4"/>
          </p:nvPr>
        </p:nvSpPr>
        <p:spPr>
          <a:xfrm>
            <a:off x="4670103" y="3582600"/>
            <a:ext cx="3760800" cy="102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6" name="Google Shape;806;p19"/>
          <p:cNvSpPr txBox="1">
            <a:spLocks noGrp="1"/>
          </p:cNvSpPr>
          <p:nvPr>
            <p:ph type="subTitle" idx="5"/>
          </p:nvPr>
        </p:nvSpPr>
        <p:spPr>
          <a:xfrm>
            <a:off x="720000" y="1266275"/>
            <a:ext cx="3760800" cy="65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500"/>
              <a:buFont typeface="Oleo Script"/>
              <a:buNone/>
              <a:defRPr sz="2500" b="1">
                <a:solidFill>
                  <a:schemeClr val="lt1"/>
                </a:solidFill>
                <a:latin typeface="Oleo Script"/>
                <a:ea typeface="Oleo Script"/>
                <a:cs typeface="Oleo Script"/>
                <a:sym typeface="Oleo Script"/>
              </a:defRPr>
            </a:lvl1pPr>
            <a:lvl2pPr lvl="1"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2pPr>
            <a:lvl3pPr lvl="2"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3pPr>
            <a:lvl4pPr lvl="3"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4pPr>
            <a:lvl5pPr lvl="4"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5pPr>
            <a:lvl6pPr lvl="5"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6pPr>
            <a:lvl7pPr lvl="6"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7pPr>
            <a:lvl8pPr lvl="7"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8pPr>
            <a:lvl9pPr lvl="8"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9pPr>
          </a:lstStyle>
          <a:p>
            <a:endParaRPr/>
          </a:p>
        </p:txBody>
      </p:sp>
      <p:sp>
        <p:nvSpPr>
          <p:cNvPr id="807" name="Google Shape;807;p19"/>
          <p:cNvSpPr txBox="1">
            <a:spLocks noGrp="1"/>
          </p:cNvSpPr>
          <p:nvPr>
            <p:ph type="subTitle" idx="6"/>
          </p:nvPr>
        </p:nvSpPr>
        <p:spPr>
          <a:xfrm>
            <a:off x="720001" y="3013675"/>
            <a:ext cx="3760800" cy="65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500"/>
              <a:buFont typeface="Oleo Script"/>
              <a:buNone/>
              <a:defRPr sz="2500" b="1">
                <a:solidFill>
                  <a:schemeClr val="lt1"/>
                </a:solidFill>
                <a:latin typeface="Oleo Script"/>
                <a:ea typeface="Oleo Script"/>
                <a:cs typeface="Oleo Script"/>
                <a:sym typeface="Oleo Script"/>
              </a:defRPr>
            </a:lvl1pPr>
            <a:lvl2pPr lvl="1"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2pPr>
            <a:lvl3pPr lvl="2"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3pPr>
            <a:lvl4pPr lvl="3"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4pPr>
            <a:lvl5pPr lvl="4"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5pPr>
            <a:lvl6pPr lvl="5"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6pPr>
            <a:lvl7pPr lvl="6"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7pPr>
            <a:lvl8pPr lvl="7"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8pPr>
            <a:lvl9pPr lvl="8"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9pPr>
          </a:lstStyle>
          <a:p>
            <a:endParaRPr/>
          </a:p>
        </p:txBody>
      </p:sp>
      <p:sp>
        <p:nvSpPr>
          <p:cNvPr id="808" name="Google Shape;808;p19"/>
          <p:cNvSpPr txBox="1">
            <a:spLocks noGrp="1"/>
          </p:cNvSpPr>
          <p:nvPr>
            <p:ph type="subTitle" idx="7"/>
          </p:nvPr>
        </p:nvSpPr>
        <p:spPr>
          <a:xfrm>
            <a:off x="4670075" y="1266275"/>
            <a:ext cx="3760800" cy="65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500"/>
              <a:buFont typeface="Oleo Script"/>
              <a:buNone/>
              <a:defRPr sz="2500" b="1">
                <a:solidFill>
                  <a:schemeClr val="lt1"/>
                </a:solidFill>
                <a:latin typeface="Oleo Script"/>
                <a:ea typeface="Oleo Script"/>
                <a:cs typeface="Oleo Script"/>
                <a:sym typeface="Oleo Script"/>
              </a:defRPr>
            </a:lvl1pPr>
            <a:lvl2pPr lvl="1"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2pPr>
            <a:lvl3pPr lvl="2"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3pPr>
            <a:lvl4pPr lvl="3"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4pPr>
            <a:lvl5pPr lvl="4"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5pPr>
            <a:lvl6pPr lvl="5"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6pPr>
            <a:lvl7pPr lvl="6"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7pPr>
            <a:lvl8pPr lvl="7"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8pPr>
            <a:lvl9pPr lvl="8"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9pPr>
          </a:lstStyle>
          <a:p>
            <a:endParaRPr/>
          </a:p>
        </p:txBody>
      </p:sp>
      <p:sp>
        <p:nvSpPr>
          <p:cNvPr id="809" name="Google Shape;809;p19"/>
          <p:cNvSpPr txBox="1">
            <a:spLocks noGrp="1"/>
          </p:cNvSpPr>
          <p:nvPr>
            <p:ph type="subTitle" idx="8"/>
          </p:nvPr>
        </p:nvSpPr>
        <p:spPr>
          <a:xfrm>
            <a:off x="4670075" y="3013675"/>
            <a:ext cx="3760800" cy="65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500"/>
              <a:buFont typeface="Oleo Script"/>
              <a:buNone/>
              <a:defRPr sz="2500" b="1">
                <a:solidFill>
                  <a:schemeClr val="lt1"/>
                </a:solidFill>
                <a:latin typeface="Oleo Script"/>
                <a:ea typeface="Oleo Script"/>
                <a:cs typeface="Oleo Script"/>
                <a:sym typeface="Oleo Script"/>
              </a:defRPr>
            </a:lvl1pPr>
            <a:lvl2pPr lvl="1"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2pPr>
            <a:lvl3pPr lvl="2"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3pPr>
            <a:lvl4pPr lvl="3"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4pPr>
            <a:lvl5pPr lvl="4"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5pPr>
            <a:lvl6pPr lvl="5"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6pPr>
            <a:lvl7pPr lvl="6"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7pPr>
            <a:lvl8pPr lvl="7"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8pPr>
            <a:lvl9pPr lvl="8" algn="ctr" rtl="0">
              <a:lnSpc>
                <a:spcPct val="100000"/>
              </a:lnSpc>
              <a:spcBef>
                <a:spcPts val="0"/>
              </a:spcBef>
              <a:spcAft>
                <a:spcPts val="0"/>
              </a:spcAft>
              <a:buClr>
                <a:schemeClr val="lt1"/>
              </a:buClr>
              <a:buSzPts val="2500"/>
              <a:buFont typeface="Oleo Script"/>
              <a:buNone/>
              <a:defRPr sz="2500">
                <a:solidFill>
                  <a:schemeClr val="lt1"/>
                </a:solidFill>
                <a:latin typeface="Oleo Script"/>
                <a:ea typeface="Oleo Script"/>
                <a:cs typeface="Oleo Script"/>
                <a:sym typeface="Oleo Script"/>
              </a:defRPr>
            </a:lvl9pPr>
          </a:lstStyle>
          <a:p>
            <a:endParaRPr/>
          </a:p>
        </p:txBody>
      </p:sp>
      <p:grpSp>
        <p:nvGrpSpPr>
          <p:cNvPr id="810" name="Google Shape;810;p19"/>
          <p:cNvGrpSpPr/>
          <p:nvPr/>
        </p:nvGrpSpPr>
        <p:grpSpPr>
          <a:xfrm>
            <a:off x="-69688" y="-117349"/>
            <a:ext cx="1003831" cy="1049902"/>
            <a:chOff x="1885650" y="1461000"/>
            <a:chExt cx="671100" cy="701900"/>
          </a:xfrm>
        </p:grpSpPr>
        <p:sp>
          <p:nvSpPr>
            <p:cNvPr id="811" name="Google Shape;811;p19"/>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32"/>
        <p:cNvGrpSpPr/>
        <p:nvPr/>
      </p:nvGrpSpPr>
      <p:grpSpPr>
        <a:xfrm>
          <a:off x="0" y="0"/>
          <a:ext cx="0" cy="0"/>
          <a:chOff x="0" y="0"/>
          <a:chExt cx="0" cy="0"/>
        </a:xfrm>
      </p:grpSpPr>
      <p:sp>
        <p:nvSpPr>
          <p:cNvPr id="833" name="Google Shape;833;p20"/>
          <p:cNvSpPr/>
          <p:nvPr/>
        </p:nvSpPr>
        <p:spPr>
          <a:xfrm flipH="1">
            <a:off x="0" y="3169224"/>
            <a:ext cx="9144078" cy="3688682"/>
          </a:xfrm>
          <a:custGeom>
            <a:avLst/>
            <a:gdLst/>
            <a:ahLst/>
            <a:cxnLst/>
            <a:rect l="l" t="t" r="r" b="b"/>
            <a:pathLst>
              <a:path w="160874" h="75642" extrusionOk="0">
                <a:moveTo>
                  <a:pt x="142350" y="1"/>
                </a:moveTo>
                <a:cubicBezTo>
                  <a:pt x="140311" y="1"/>
                  <a:pt x="138289" y="293"/>
                  <a:pt x="136343" y="897"/>
                </a:cubicBezTo>
                <a:cubicBezTo>
                  <a:pt x="125201" y="4367"/>
                  <a:pt x="117808" y="17697"/>
                  <a:pt x="121441" y="31400"/>
                </a:cubicBezTo>
                <a:cubicBezTo>
                  <a:pt x="119266" y="29233"/>
                  <a:pt x="116372" y="28066"/>
                  <a:pt x="113461" y="28066"/>
                </a:cubicBezTo>
                <a:cubicBezTo>
                  <a:pt x="112181" y="28066"/>
                  <a:pt x="110897" y="28292"/>
                  <a:pt x="109671" y="28757"/>
                </a:cubicBezTo>
                <a:cubicBezTo>
                  <a:pt x="105200" y="30446"/>
                  <a:pt x="102289" y="34998"/>
                  <a:pt x="102592" y="39934"/>
                </a:cubicBezTo>
                <a:cubicBezTo>
                  <a:pt x="102219" y="39340"/>
                  <a:pt x="97423" y="31901"/>
                  <a:pt x="88179" y="31575"/>
                </a:cubicBezTo>
                <a:cubicBezTo>
                  <a:pt x="87970" y="31568"/>
                  <a:pt x="87763" y="31564"/>
                  <a:pt x="87558" y="31564"/>
                </a:cubicBezTo>
                <a:cubicBezTo>
                  <a:pt x="78743" y="31564"/>
                  <a:pt x="73675" y="38271"/>
                  <a:pt x="73265" y="38840"/>
                </a:cubicBezTo>
                <a:cubicBezTo>
                  <a:pt x="70931" y="31015"/>
                  <a:pt x="64151" y="26412"/>
                  <a:pt x="57862" y="26412"/>
                </a:cubicBezTo>
                <a:cubicBezTo>
                  <a:pt x="56590" y="26412"/>
                  <a:pt x="55339" y="26600"/>
                  <a:pt x="54148" y="26988"/>
                </a:cubicBezTo>
                <a:cubicBezTo>
                  <a:pt x="49096" y="28641"/>
                  <a:pt x="45359" y="33799"/>
                  <a:pt x="44625" y="39934"/>
                </a:cubicBezTo>
                <a:cubicBezTo>
                  <a:pt x="44497" y="38688"/>
                  <a:pt x="42949" y="25626"/>
                  <a:pt x="31586" y="19339"/>
                </a:cubicBezTo>
                <a:cubicBezTo>
                  <a:pt x="27898" y="17300"/>
                  <a:pt x="23766" y="16300"/>
                  <a:pt x="19574" y="16300"/>
                </a:cubicBezTo>
                <a:cubicBezTo>
                  <a:pt x="12635" y="16300"/>
                  <a:pt x="5530" y="19040"/>
                  <a:pt x="0" y="24345"/>
                </a:cubicBezTo>
                <a:lnTo>
                  <a:pt x="0" y="75641"/>
                </a:lnTo>
                <a:lnTo>
                  <a:pt x="160873" y="75641"/>
                </a:lnTo>
                <a:lnTo>
                  <a:pt x="160873" y="8744"/>
                </a:lnTo>
                <a:cubicBezTo>
                  <a:pt x="155896" y="3142"/>
                  <a:pt x="149031" y="1"/>
                  <a:pt x="142350"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20"/>
          <p:cNvGrpSpPr/>
          <p:nvPr/>
        </p:nvGrpSpPr>
        <p:grpSpPr>
          <a:xfrm flipH="1">
            <a:off x="8230000" y="4026838"/>
            <a:ext cx="1254275" cy="1270525"/>
            <a:chOff x="5604550" y="2872125"/>
            <a:chExt cx="1254275" cy="1270525"/>
          </a:xfrm>
        </p:grpSpPr>
        <p:sp>
          <p:nvSpPr>
            <p:cNvPr id="835" name="Google Shape;835;p20"/>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0"/>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0"/>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20"/>
          <p:cNvGrpSpPr/>
          <p:nvPr/>
        </p:nvGrpSpPr>
        <p:grpSpPr>
          <a:xfrm rot="-958013" flipH="1">
            <a:off x="-215762" y="-520001"/>
            <a:ext cx="1241801" cy="1665010"/>
            <a:chOff x="1745000" y="461425"/>
            <a:chExt cx="788725" cy="1057525"/>
          </a:xfrm>
        </p:grpSpPr>
        <p:sp>
          <p:nvSpPr>
            <p:cNvPr id="845" name="Google Shape;845;p20"/>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0"/>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0"/>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0"/>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0"/>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0"/>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20"/>
          <p:cNvGrpSpPr/>
          <p:nvPr/>
        </p:nvGrpSpPr>
        <p:grpSpPr>
          <a:xfrm rot="-5400000" flipH="1">
            <a:off x="-263652" y="3819393"/>
            <a:ext cx="1337771" cy="1399167"/>
            <a:chOff x="1885650" y="1461000"/>
            <a:chExt cx="671100" cy="701900"/>
          </a:xfrm>
        </p:grpSpPr>
        <p:sp>
          <p:nvSpPr>
            <p:cNvPr id="854" name="Google Shape;854;p20"/>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20"/>
          <p:cNvGrpSpPr/>
          <p:nvPr/>
        </p:nvGrpSpPr>
        <p:grpSpPr>
          <a:xfrm rot="5860190" flipH="1">
            <a:off x="5071638" y="4509102"/>
            <a:ext cx="392499" cy="668139"/>
            <a:chOff x="2847825" y="1473825"/>
            <a:chExt cx="217725" cy="370650"/>
          </a:xfrm>
        </p:grpSpPr>
        <p:sp>
          <p:nvSpPr>
            <p:cNvPr id="876" name="Google Shape;876;p20"/>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20"/>
          <p:cNvGrpSpPr/>
          <p:nvPr/>
        </p:nvGrpSpPr>
        <p:grpSpPr>
          <a:xfrm rot="376724">
            <a:off x="8583719" y="1932734"/>
            <a:ext cx="546874" cy="930949"/>
            <a:chOff x="2847825" y="1473825"/>
            <a:chExt cx="217725" cy="370650"/>
          </a:xfrm>
        </p:grpSpPr>
        <p:sp>
          <p:nvSpPr>
            <p:cNvPr id="884" name="Google Shape;884;p20"/>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20"/>
          <p:cNvSpPr/>
          <p:nvPr/>
        </p:nvSpPr>
        <p:spPr>
          <a:xfrm>
            <a:off x="-1296587" y="17986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0"/>
          <p:cNvSpPr/>
          <p:nvPr/>
        </p:nvSpPr>
        <p:spPr>
          <a:xfrm>
            <a:off x="8423988" y="26620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20"/>
          <p:cNvGrpSpPr/>
          <p:nvPr/>
        </p:nvGrpSpPr>
        <p:grpSpPr>
          <a:xfrm rot="-1164837" flipH="1">
            <a:off x="117010" y="1560908"/>
            <a:ext cx="392492" cy="668135"/>
            <a:chOff x="2847825" y="1473825"/>
            <a:chExt cx="217725" cy="370650"/>
          </a:xfrm>
        </p:grpSpPr>
        <p:sp>
          <p:nvSpPr>
            <p:cNvPr id="894" name="Google Shape;894;p20"/>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0"/>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0"/>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0"/>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 name="Google Shape;901;p20"/>
          <p:cNvSpPr/>
          <p:nvPr/>
        </p:nvSpPr>
        <p:spPr>
          <a:xfrm>
            <a:off x="2708488" y="-29990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3" name="Google Shape;903;p20"/>
          <p:cNvSpPr txBox="1">
            <a:spLocks noGrp="1"/>
          </p:cNvSpPr>
          <p:nvPr>
            <p:ph type="title" idx="2"/>
          </p:nvPr>
        </p:nvSpPr>
        <p:spPr>
          <a:xfrm>
            <a:off x="1101175" y="1798650"/>
            <a:ext cx="19860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4" name="Google Shape;904;p20"/>
          <p:cNvSpPr txBox="1">
            <a:spLocks noGrp="1"/>
          </p:cNvSpPr>
          <p:nvPr>
            <p:ph type="subTitle" idx="1"/>
          </p:nvPr>
        </p:nvSpPr>
        <p:spPr>
          <a:xfrm>
            <a:off x="1101175" y="2134350"/>
            <a:ext cx="198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5" name="Google Shape;905;p20"/>
          <p:cNvSpPr txBox="1">
            <a:spLocks noGrp="1"/>
          </p:cNvSpPr>
          <p:nvPr>
            <p:ph type="title" idx="3"/>
          </p:nvPr>
        </p:nvSpPr>
        <p:spPr>
          <a:xfrm>
            <a:off x="3578947" y="1798650"/>
            <a:ext cx="19860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6" name="Google Shape;906;p20"/>
          <p:cNvSpPr txBox="1">
            <a:spLocks noGrp="1"/>
          </p:cNvSpPr>
          <p:nvPr>
            <p:ph type="subTitle" idx="4"/>
          </p:nvPr>
        </p:nvSpPr>
        <p:spPr>
          <a:xfrm>
            <a:off x="3579000" y="2134350"/>
            <a:ext cx="198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7" name="Google Shape;907;p20"/>
          <p:cNvSpPr txBox="1">
            <a:spLocks noGrp="1"/>
          </p:cNvSpPr>
          <p:nvPr>
            <p:ph type="title" idx="5"/>
          </p:nvPr>
        </p:nvSpPr>
        <p:spPr>
          <a:xfrm>
            <a:off x="1101175" y="3232075"/>
            <a:ext cx="19860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8" name="Google Shape;908;p20"/>
          <p:cNvSpPr txBox="1">
            <a:spLocks noGrp="1"/>
          </p:cNvSpPr>
          <p:nvPr>
            <p:ph type="subTitle" idx="6"/>
          </p:nvPr>
        </p:nvSpPr>
        <p:spPr>
          <a:xfrm>
            <a:off x="1101175" y="3567750"/>
            <a:ext cx="198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9" name="Google Shape;909;p20"/>
          <p:cNvSpPr txBox="1">
            <a:spLocks noGrp="1"/>
          </p:cNvSpPr>
          <p:nvPr>
            <p:ph type="title" idx="7"/>
          </p:nvPr>
        </p:nvSpPr>
        <p:spPr>
          <a:xfrm>
            <a:off x="3578947" y="3232075"/>
            <a:ext cx="19860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0" name="Google Shape;910;p20"/>
          <p:cNvSpPr txBox="1">
            <a:spLocks noGrp="1"/>
          </p:cNvSpPr>
          <p:nvPr>
            <p:ph type="subTitle" idx="8"/>
          </p:nvPr>
        </p:nvSpPr>
        <p:spPr>
          <a:xfrm>
            <a:off x="3578947" y="3567750"/>
            <a:ext cx="198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1" name="Google Shape;911;p20"/>
          <p:cNvSpPr txBox="1">
            <a:spLocks noGrp="1"/>
          </p:cNvSpPr>
          <p:nvPr>
            <p:ph type="title" idx="9"/>
          </p:nvPr>
        </p:nvSpPr>
        <p:spPr>
          <a:xfrm>
            <a:off x="6056725" y="1798650"/>
            <a:ext cx="19860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2" name="Google Shape;912;p20"/>
          <p:cNvSpPr txBox="1">
            <a:spLocks noGrp="1"/>
          </p:cNvSpPr>
          <p:nvPr>
            <p:ph type="subTitle" idx="13"/>
          </p:nvPr>
        </p:nvSpPr>
        <p:spPr>
          <a:xfrm>
            <a:off x="6056725" y="2134350"/>
            <a:ext cx="198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3" name="Google Shape;913;p20"/>
          <p:cNvSpPr txBox="1">
            <a:spLocks noGrp="1"/>
          </p:cNvSpPr>
          <p:nvPr>
            <p:ph type="title" idx="14"/>
          </p:nvPr>
        </p:nvSpPr>
        <p:spPr>
          <a:xfrm>
            <a:off x="6056725" y="3232075"/>
            <a:ext cx="19860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4" name="Google Shape;914;p20"/>
          <p:cNvSpPr txBox="1">
            <a:spLocks noGrp="1"/>
          </p:cNvSpPr>
          <p:nvPr>
            <p:ph type="subTitle" idx="15"/>
          </p:nvPr>
        </p:nvSpPr>
        <p:spPr>
          <a:xfrm>
            <a:off x="6056725" y="3567750"/>
            <a:ext cx="198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15" name="Google Shape;915;p20"/>
          <p:cNvGrpSpPr/>
          <p:nvPr/>
        </p:nvGrpSpPr>
        <p:grpSpPr>
          <a:xfrm rot="10800000">
            <a:off x="8117850" y="-585325"/>
            <a:ext cx="1730300" cy="1717975"/>
            <a:chOff x="889500" y="2574150"/>
            <a:chExt cx="1730300" cy="1717975"/>
          </a:xfrm>
        </p:grpSpPr>
        <p:sp>
          <p:nvSpPr>
            <p:cNvPr id="916" name="Google Shape;916;p20"/>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0"/>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0"/>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0"/>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0"/>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0"/>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0"/>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0"/>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0"/>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925"/>
        <p:cNvGrpSpPr/>
        <p:nvPr/>
      </p:nvGrpSpPr>
      <p:grpSpPr>
        <a:xfrm>
          <a:off x="0" y="0"/>
          <a:ext cx="0" cy="0"/>
          <a:chOff x="0" y="0"/>
          <a:chExt cx="0" cy="0"/>
        </a:xfrm>
      </p:grpSpPr>
      <p:sp>
        <p:nvSpPr>
          <p:cNvPr id="926" name="Google Shape;926;p21"/>
          <p:cNvSpPr txBox="1">
            <a:spLocks noGrp="1"/>
          </p:cNvSpPr>
          <p:nvPr>
            <p:ph type="title" hasCustomPrompt="1"/>
          </p:nvPr>
        </p:nvSpPr>
        <p:spPr>
          <a:xfrm>
            <a:off x="713100" y="577400"/>
            <a:ext cx="3632700" cy="91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927" name="Google Shape;927;p21"/>
          <p:cNvSpPr txBox="1">
            <a:spLocks noGrp="1"/>
          </p:cNvSpPr>
          <p:nvPr>
            <p:ph type="subTitle" idx="1"/>
          </p:nvPr>
        </p:nvSpPr>
        <p:spPr>
          <a:xfrm>
            <a:off x="713100" y="1420144"/>
            <a:ext cx="3632700" cy="3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solidFill>
                  <a:schemeClr val="dk1"/>
                </a:solidFill>
              </a:defRPr>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928" name="Google Shape;928;p21"/>
          <p:cNvSpPr txBox="1">
            <a:spLocks noGrp="1"/>
          </p:cNvSpPr>
          <p:nvPr>
            <p:ph type="title" idx="2" hasCustomPrompt="1"/>
          </p:nvPr>
        </p:nvSpPr>
        <p:spPr>
          <a:xfrm>
            <a:off x="713100" y="1975452"/>
            <a:ext cx="3632700" cy="91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l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grpSp>
        <p:nvGrpSpPr>
          <p:cNvPr id="929" name="Google Shape;929;p21"/>
          <p:cNvGrpSpPr/>
          <p:nvPr/>
        </p:nvGrpSpPr>
        <p:grpSpPr>
          <a:xfrm>
            <a:off x="-55200" y="2571750"/>
            <a:ext cx="9361450" cy="2818500"/>
            <a:chOff x="-55200" y="2647200"/>
            <a:chExt cx="9361450" cy="2818500"/>
          </a:xfrm>
        </p:grpSpPr>
        <p:sp>
          <p:nvSpPr>
            <p:cNvPr id="930" name="Google Shape;930;p21"/>
            <p:cNvSpPr/>
            <p:nvPr/>
          </p:nvSpPr>
          <p:spPr>
            <a:xfrm flipH="1">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3682750" y="2647200"/>
              <a:ext cx="5623500" cy="281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21"/>
          <p:cNvGrpSpPr/>
          <p:nvPr/>
        </p:nvGrpSpPr>
        <p:grpSpPr>
          <a:xfrm rot="3560567">
            <a:off x="-497539" y="4419307"/>
            <a:ext cx="1117752" cy="1132233"/>
            <a:chOff x="5604550" y="2872125"/>
            <a:chExt cx="1254275" cy="1270525"/>
          </a:xfrm>
        </p:grpSpPr>
        <p:sp>
          <p:nvSpPr>
            <p:cNvPr id="933" name="Google Shape;933;p21"/>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21"/>
          <p:cNvGrpSpPr/>
          <p:nvPr/>
        </p:nvGrpSpPr>
        <p:grpSpPr>
          <a:xfrm rot="-1044897" flipH="1">
            <a:off x="-297160" y="-237932"/>
            <a:ext cx="1355476" cy="1417685"/>
            <a:chOff x="1885650" y="1461000"/>
            <a:chExt cx="671100" cy="701900"/>
          </a:xfrm>
        </p:grpSpPr>
        <p:sp>
          <p:nvSpPr>
            <p:cNvPr id="943" name="Google Shape;943;p21"/>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1"/>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4" name="Google Shape;964;p21"/>
          <p:cNvSpPr/>
          <p:nvPr/>
        </p:nvSpPr>
        <p:spPr>
          <a:xfrm>
            <a:off x="-1235687" y="15735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txBox="1">
            <a:spLocks noGrp="1"/>
          </p:cNvSpPr>
          <p:nvPr>
            <p:ph type="subTitle" idx="3"/>
          </p:nvPr>
        </p:nvSpPr>
        <p:spPr>
          <a:xfrm>
            <a:off x="713100" y="2818068"/>
            <a:ext cx="3632700" cy="3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solidFill>
                  <a:schemeClr val="dk1"/>
                </a:solidFill>
              </a:defRPr>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966" name="Google Shape;966;p21"/>
          <p:cNvSpPr txBox="1">
            <a:spLocks noGrp="1"/>
          </p:cNvSpPr>
          <p:nvPr>
            <p:ph type="title" idx="4" hasCustomPrompt="1"/>
          </p:nvPr>
        </p:nvSpPr>
        <p:spPr>
          <a:xfrm>
            <a:off x="713100" y="3373370"/>
            <a:ext cx="3632700" cy="91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967" name="Google Shape;967;p21"/>
          <p:cNvSpPr txBox="1">
            <a:spLocks noGrp="1"/>
          </p:cNvSpPr>
          <p:nvPr>
            <p:ph type="subTitle" idx="5"/>
          </p:nvPr>
        </p:nvSpPr>
        <p:spPr>
          <a:xfrm>
            <a:off x="713100" y="4216000"/>
            <a:ext cx="3632700" cy="3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solidFill>
                  <a:schemeClr val="dk1"/>
                </a:solidFill>
              </a:defRPr>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968" name="Google Shape;968;p21"/>
          <p:cNvSpPr>
            <a:spLocks noGrp="1"/>
          </p:cNvSpPr>
          <p:nvPr>
            <p:ph type="pic" idx="6"/>
          </p:nvPr>
        </p:nvSpPr>
        <p:spPr>
          <a:xfrm>
            <a:off x="5541325" y="539400"/>
            <a:ext cx="2889600" cy="4064700"/>
          </a:xfrm>
          <a:prstGeom prst="roundRect">
            <a:avLst>
              <a:gd name="adj" fmla="val 16667"/>
            </a:avLst>
          </a:prstGeom>
          <a:noFill/>
          <a:ln>
            <a:noFill/>
          </a:ln>
        </p:spPr>
      </p:sp>
      <p:grpSp>
        <p:nvGrpSpPr>
          <p:cNvPr id="969" name="Google Shape;969;p21"/>
          <p:cNvGrpSpPr/>
          <p:nvPr/>
        </p:nvGrpSpPr>
        <p:grpSpPr>
          <a:xfrm rot="-9987640" flipH="1">
            <a:off x="8043159" y="3841804"/>
            <a:ext cx="1241812" cy="1665025"/>
            <a:chOff x="1745000" y="461425"/>
            <a:chExt cx="788725" cy="1057525"/>
          </a:xfrm>
        </p:grpSpPr>
        <p:sp>
          <p:nvSpPr>
            <p:cNvPr id="970" name="Google Shape;970;p21"/>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1"/>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1"/>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1"/>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21"/>
          <p:cNvGrpSpPr/>
          <p:nvPr/>
        </p:nvGrpSpPr>
        <p:grpSpPr>
          <a:xfrm rot="2820516" flipH="1">
            <a:off x="8241517" y="-248491"/>
            <a:ext cx="845115" cy="1438625"/>
            <a:chOff x="2847825" y="1473825"/>
            <a:chExt cx="217725" cy="370650"/>
          </a:xfrm>
        </p:grpSpPr>
        <p:sp>
          <p:nvSpPr>
            <p:cNvPr id="979" name="Google Shape;979;p21"/>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1"/>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1"/>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1"/>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115"/>
        <p:cNvGrpSpPr/>
        <p:nvPr/>
      </p:nvGrpSpPr>
      <p:grpSpPr>
        <a:xfrm>
          <a:off x="0" y="0"/>
          <a:ext cx="0" cy="0"/>
          <a:chOff x="0" y="0"/>
          <a:chExt cx="0" cy="0"/>
        </a:xfrm>
      </p:grpSpPr>
      <p:sp>
        <p:nvSpPr>
          <p:cNvPr id="1116" name="Google Shape;1116;p24"/>
          <p:cNvSpPr/>
          <p:nvPr/>
        </p:nvSpPr>
        <p:spPr>
          <a:xfrm flipH="1">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4"/>
          <p:cNvSpPr/>
          <p:nvPr/>
        </p:nvSpPr>
        <p:spPr>
          <a:xfrm flipH="1">
            <a:off x="-541150" y="1535079"/>
            <a:ext cx="1254250" cy="356621"/>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8" name="Google Shape;1118;p24"/>
          <p:cNvGrpSpPr/>
          <p:nvPr/>
        </p:nvGrpSpPr>
        <p:grpSpPr>
          <a:xfrm rot="-6579682">
            <a:off x="8213402" y="-232901"/>
            <a:ext cx="1089652" cy="1103769"/>
            <a:chOff x="5604550" y="2872125"/>
            <a:chExt cx="1254275" cy="1270525"/>
          </a:xfrm>
        </p:grpSpPr>
        <p:sp>
          <p:nvSpPr>
            <p:cNvPr id="1119" name="Google Shape;1119;p24"/>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4"/>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4"/>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4"/>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4"/>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4"/>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4"/>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4"/>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4"/>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24"/>
          <p:cNvGrpSpPr/>
          <p:nvPr/>
        </p:nvGrpSpPr>
        <p:grpSpPr>
          <a:xfrm rot="-8250714" flipH="1">
            <a:off x="8518121" y="3816402"/>
            <a:ext cx="881361" cy="1500331"/>
            <a:chOff x="2847825" y="1473825"/>
            <a:chExt cx="217725" cy="370650"/>
          </a:xfrm>
        </p:grpSpPr>
        <p:sp>
          <p:nvSpPr>
            <p:cNvPr id="1129" name="Google Shape;1129;p24"/>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4"/>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4"/>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24"/>
          <p:cNvGrpSpPr/>
          <p:nvPr/>
        </p:nvGrpSpPr>
        <p:grpSpPr>
          <a:xfrm rot="6680817" flipH="1">
            <a:off x="-186414" y="4331931"/>
            <a:ext cx="920698" cy="962953"/>
            <a:chOff x="1885650" y="1461000"/>
            <a:chExt cx="671100" cy="701900"/>
          </a:xfrm>
        </p:grpSpPr>
        <p:sp>
          <p:nvSpPr>
            <p:cNvPr id="1137" name="Google Shape;1137;p24"/>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4"/>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4"/>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4"/>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4"/>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4"/>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4"/>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4"/>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8" name="Google Shape;1158;p24"/>
          <p:cNvSpPr/>
          <p:nvPr/>
        </p:nvSpPr>
        <p:spPr>
          <a:xfrm flipH="1">
            <a:off x="8536200" y="1288179"/>
            <a:ext cx="1254250" cy="356621"/>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a:off x="4386400" y="-69696"/>
            <a:ext cx="1254250" cy="356621"/>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24"/>
          <p:cNvGrpSpPr/>
          <p:nvPr/>
        </p:nvGrpSpPr>
        <p:grpSpPr>
          <a:xfrm rot="9039505">
            <a:off x="-208209" y="-232904"/>
            <a:ext cx="1089649" cy="1103767"/>
            <a:chOff x="5604550" y="2872125"/>
            <a:chExt cx="1254275" cy="1270525"/>
          </a:xfrm>
        </p:grpSpPr>
        <p:sp>
          <p:nvSpPr>
            <p:cNvPr id="1161" name="Google Shape;1161;p24"/>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4"/>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4"/>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4"/>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70"/>
        <p:cNvGrpSpPr/>
        <p:nvPr/>
      </p:nvGrpSpPr>
      <p:grpSpPr>
        <a:xfrm>
          <a:off x="0" y="0"/>
          <a:ext cx="0" cy="0"/>
          <a:chOff x="0" y="0"/>
          <a:chExt cx="0" cy="0"/>
        </a:xfrm>
      </p:grpSpPr>
      <p:sp>
        <p:nvSpPr>
          <p:cNvPr id="1171" name="Google Shape;1171;p25"/>
          <p:cNvSpPr/>
          <p:nvPr/>
        </p:nvSpPr>
        <p:spPr>
          <a:xfrm flipH="1">
            <a:off x="0" y="3169224"/>
            <a:ext cx="9144078" cy="3688682"/>
          </a:xfrm>
          <a:custGeom>
            <a:avLst/>
            <a:gdLst/>
            <a:ahLst/>
            <a:cxnLst/>
            <a:rect l="l" t="t" r="r" b="b"/>
            <a:pathLst>
              <a:path w="160874" h="75642" extrusionOk="0">
                <a:moveTo>
                  <a:pt x="142350" y="1"/>
                </a:moveTo>
                <a:cubicBezTo>
                  <a:pt x="140311" y="1"/>
                  <a:pt x="138289" y="293"/>
                  <a:pt x="136343" y="897"/>
                </a:cubicBezTo>
                <a:cubicBezTo>
                  <a:pt x="125201" y="4367"/>
                  <a:pt x="117808" y="17697"/>
                  <a:pt x="121441" y="31400"/>
                </a:cubicBezTo>
                <a:cubicBezTo>
                  <a:pt x="119266" y="29233"/>
                  <a:pt x="116372" y="28066"/>
                  <a:pt x="113461" y="28066"/>
                </a:cubicBezTo>
                <a:cubicBezTo>
                  <a:pt x="112181" y="28066"/>
                  <a:pt x="110897" y="28292"/>
                  <a:pt x="109671" y="28757"/>
                </a:cubicBezTo>
                <a:cubicBezTo>
                  <a:pt x="105200" y="30446"/>
                  <a:pt x="102289" y="34998"/>
                  <a:pt x="102592" y="39934"/>
                </a:cubicBezTo>
                <a:cubicBezTo>
                  <a:pt x="102219" y="39340"/>
                  <a:pt x="97423" y="31901"/>
                  <a:pt x="88179" y="31575"/>
                </a:cubicBezTo>
                <a:cubicBezTo>
                  <a:pt x="87970" y="31568"/>
                  <a:pt x="87763" y="31564"/>
                  <a:pt x="87558" y="31564"/>
                </a:cubicBezTo>
                <a:cubicBezTo>
                  <a:pt x="78743" y="31564"/>
                  <a:pt x="73675" y="38271"/>
                  <a:pt x="73265" y="38840"/>
                </a:cubicBezTo>
                <a:cubicBezTo>
                  <a:pt x="70931" y="31015"/>
                  <a:pt x="64151" y="26412"/>
                  <a:pt x="57862" y="26412"/>
                </a:cubicBezTo>
                <a:cubicBezTo>
                  <a:pt x="56590" y="26412"/>
                  <a:pt x="55339" y="26600"/>
                  <a:pt x="54148" y="26988"/>
                </a:cubicBezTo>
                <a:cubicBezTo>
                  <a:pt x="49096" y="28641"/>
                  <a:pt x="45359" y="33799"/>
                  <a:pt x="44625" y="39934"/>
                </a:cubicBezTo>
                <a:cubicBezTo>
                  <a:pt x="44497" y="38688"/>
                  <a:pt x="42949" y="25626"/>
                  <a:pt x="31586" y="19339"/>
                </a:cubicBezTo>
                <a:cubicBezTo>
                  <a:pt x="27898" y="17300"/>
                  <a:pt x="23766" y="16300"/>
                  <a:pt x="19574" y="16300"/>
                </a:cubicBezTo>
                <a:cubicBezTo>
                  <a:pt x="12635" y="16300"/>
                  <a:pt x="5530" y="19040"/>
                  <a:pt x="0" y="24345"/>
                </a:cubicBezTo>
                <a:lnTo>
                  <a:pt x="0" y="75641"/>
                </a:lnTo>
                <a:lnTo>
                  <a:pt x="160873" y="75641"/>
                </a:lnTo>
                <a:lnTo>
                  <a:pt x="160873" y="8744"/>
                </a:lnTo>
                <a:cubicBezTo>
                  <a:pt x="155896" y="3142"/>
                  <a:pt x="149031" y="1"/>
                  <a:pt x="142350"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2" name="Google Shape;1172;p25"/>
          <p:cNvGrpSpPr/>
          <p:nvPr/>
        </p:nvGrpSpPr>
        <p:grpSpPr>
          <a:xfrm flipH="1">
            <a:off x="8230000" y="4026838"/>
            <a:ext cx="1254275" cy="1270525"/>
            <a:chOff x="5604550" y="2872125"/>
            <a:chExt cx="1254275" cy="1270525"/>
          </a:xfrm>
        </p:grpSpPr>
        <p:sp>
          <p:nvSpPr>
            <p:cNvPr id="1173" name="Google Shape;1173;p25"/>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5"/>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5"/>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5"/>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5"/>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5"/>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5"/>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5"/>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5"/>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25"/>
          <p:cNvGrpSpPr/>
          <p:nvPr/>
        </p:nvGrpSpPr>
        <p:grpSpPr>
          <a:xfrm rot="-958013" flipH="1">
            <a:off x="-215762" y="-520001"/>
            <a:ext cx="1241801" cy="1665010"/>
            <a:chOff x="1745000" y="461425"/>
            <a:chExt cx="788725" cy="1057525"/>
          </a:xfrm>
        </p:grpSpPr>
        <p:sp>
          <p:nvSpPr>
            <p:cNvPr id="1183" name="Google Shape;1183;p25"/>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5"/>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5"/>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5"/>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5"/>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5"/>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5"/>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5"/>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25"/>
          <p:cNvGrpSpPr/>
          <p:nvPr/>
        </p:nvGrpSpPr>
        <p:grpSpPr>
          <a:xfrm rot="-5400000" flipH="1">
            <a:off x="-263652" y="3819393"/>
            <a:ext cx="1337771" cy="1399167"/>
            <a:chOff x="1885650" y="1461000"/>
            <a:chExt cx="671100" cy="701900"/>
          </a:xfrm>
        </p:grpSpPr>
        <p:sp>
          <p:nvSpPr>
            <p:cNvPr id="1192" name="Google Shape;1192;p25"/>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5"/>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5"/>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5"/>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5"/>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5"/>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5"/>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5"/>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5"/>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5"/>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5"/>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5"/>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5"/>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5"/>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5"/>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5"/>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5"/>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5"/>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25"/>
          <p:cNvGrpSpPr/>
          <p:nvPr/>
        </p:nvGrpSpPr>
        <p:grpSpPr>
          <a:xfrm rot="5860190" flipH="1">
            <a:off x="5071638" y="4509102"/>
            <a:ext cx="392499" cy="668139"/>
            <a:chOff x="2847825" y="1473825"/>
            <a:chExt cx="217725" cy="370650"/>
          </a:xfrm>
        </p:grpSpPr>
        <p:sp>
          <p:nvSpPr>
            <p:cNvPr id="1214" name="Google Shape;1214;p25"/>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5"/>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5"/>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5"/>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5"/>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5"/>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5"/>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25"/>
          <p:cNvGrpSpPr/>
          <p:nvPr/>
        </p:nvGrpSpPr>
        <p:grpSpPr>
          <a:xfrm rot="376724">
            <a:off x="8583719" y="1932734"/>
            <a:ext cx="546874" cy="930949"/>
            <a:chOff x="2847825" y="1473825"/>
            <a:chExt cx="217725" cy="370650"/>
          </a:xfrm>
        </p:grpSpPr>
        <p:sp>
          <p:nvSpPr>
            <p:cNvPr id="1222" name="Google Shape;1222;p25"/>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5"/>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5"/>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5"/>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5"/>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5"/>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5"/>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25"/>
          <p:cNvSpPr/>
          <p:nvPr/>
        </p:nvSpPr>
        <p:spPr>
          <a:xfrm>
            <a:off x="-1296587" y="17986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5"/>
          <p:cNvSpPr/>
          <p:nvPr/>
        </p:nvSpPr>
        <p:spPr>
          <a:xfrm>
            <a:off x="8423988" y="26620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1" name="Google Shape;1231;p25"/>
          <p:cNvGrpSpPr/>
          <p:nvPr/>
        </p:nvGrpSpPr>
        <p:grpSpPr>
          <a:xfrm rot="-1164837" flipH="1">
            <a:off x="117010" y="1560908"/>
            <a:ext cx="392492" cy="668135"/>
            <a:chOff x="2847825" y="1473825"/>
            <a:chExt cx="217725" cy="370650"/>
          </a:xfrm>
        </p:grpSpPr>
        <p:sp>
          <p:nvSpPr>
            <p:cNvPr id="1232" name="Google Shape;1232;p25"/>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5"/>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5"/>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9" name="Google Shape;1239;p25"/>
          <p:cNvSpPr/>
          <p:nvPr/>
        </p:nvSpPr>
        <p:spPr>
          <a:xfrm>
            <a:off x="2708488" y="-29990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0" name="Google Shape;1240;p25"/>
          <p:cNvGrpSpPr/>
          <p:nvPr/>
        </p:nvGrpSpPr>
        <p:grpSpPr>
          <a:xfrm rot="10800000">
            <a:off x="8117850" y="-585325"/>
            <a:ext cx="1730300" cy="1717975"/>
            <a:chOff x="889500" y="2574150"/>
            <a:chExt cx="1730300" cy="1717975"/>
          </a:xfrm>
        </p:grpSpPr>
        <p:sp>
          <p:nvSpPr>
            <p:cNvPr id="1241" name="Google Shape;1241;p25"/>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5"/>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5"/>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5"/>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5"/>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5"/>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5"/>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5"/>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3"/>
          <p:cNvSpPr/>
          <p:nvPr/>
        </p:nvSpPr>
        <p:spPr>
          <a:xfrm>
            <a:off x="-374879" y="2031322"/>
            <a:ext cx="1401188" cy="398373"/>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0" y="3169224"/>
            <a:ext cx="9144078" cy="3688682"/>
          </a:xfrm>
          <a:custGeom>
            <a:avLst/>
            <a:gdLst/>
            <a:ahLst/>
            <a:cxnLst/>
            <a:rect l="l" t="t" r="r" b="b"/>
            <a:pathLst>
              <a:path w="160874" h="75642" extrusionOk="0">
                <a:moveTo>
                  <a:pt x="142350" y="1"/>
                </a:moveTo>
                <a:cubicBezTo>
                  <a:pt x="140311" y="1"/>
                  <a:pt x="138289" y="293"/>
                  <a:pt x="136343" y="897"/>
                </a:cubicBezTo>
                <a:cubicBezTo>
                  <a:pt x="125201" y="4367"/>
                  <a:pt x="117808" y="17697"/>
                  <a:pt x="121441" y="31400"/>
                </a:cubicBezTo>
                <a:cubicBezTo>
                  <a:pt x="119266" y="29233"/>
                  <a:pt x="116372" y="28066"/>
                  <a:pt x="113461" y="28066"/>
                </a:cubicBezTo>
                <a:cubicBezTo>
                  <a:pt x="112181" y="28066"/>
                  <a:pt x="110897" y="28292"/>
                  <a:pt x="109671" y="28757"/>
                </a:cubicBezTo>
                <a:cubicBezTo>
                  <a:pt x="105200" y="30446"/>
                  <a:pt x="102289" y="34998"/>
                  <a:pt x="102592" y="39934"/>
                </a:cubicBezTo>
                <a:cubicBezTo>
                  <a:pt x="102219" y="39340"/>
                  <a:pt x="97423" y="31901"/>
                  <a:pt x="88179" y="31575"/>
                </a:cubicBezTo>
                <a:cubicBezTo>
                  <a:pt x="87970" y="31568"/>
                  <a:pt x="87763" y="31564"/>
                  <a:pt x="87558" y="31564"/>
                </a:cubicBezTo>
                <a:cubicBezTo>
                  <a:pt x="78743" y="31564"/>
                  <a:pt x="73675" y="38271"/>
                  <a:pt x="73265" y="38840"/>
                </a:cubicBezTo>
                <a:cubicBezTo>
                  <a:pt x="70931" y="31015"/>
                  <a:pt x="64151" y="26412"/>
                  <a:pt x="57862" y="26412"/>
                </a:cubicBezTo>
                <a:cubicBezTo>
                  <a:pt x="56590" y="26412"/>
                  <a:pt x="55339" y="26600"/>
                  <a:pt x="54148" y="26988"/>
                </a:cubicBezTo>
                <a:cubicBezTo>
                  <a:pt x="49096" y="28641"/>
                  <a:pt x="45359" y="33799"/>
                  <a:pt x="44625" y="39934"/>
                </a:cubicBezTo>
                <a:cubicBezTo>
                  <a:pt x="44497" y="38688"/>
                  <a:pt x="42949" y="25626"/>
                  <a:pt x="31586" y="19339"/>
                </a:cubicBezTo>
                <a:cubicBezTo>
                  <a:pt x="27898" y="17300"/>
                  <a:pt x="23766" y="16300"/>
                  <a:pt x="19574" y="16300"/>
                </a:cubicBezTo>
                <a:cubicBezTo>
                  <a:pt x="12635" y="16300"/>
                  <a:pt x="5530" y="19040"/>
                  <a:pt x="0" y="24345"/>
                </a:cubicBezTo>
                <a:lnTo>
                  <a:pt x="0" y="75641"/>
                </a:lnTo>
                <a:lnTo>
                  <a:pt x="160873" y="75641"/>
                </a:lnTo>
                <a:lnTo>
                  <a:pt x="160873" y="8744"/>
                </a:lnTo>
                <a:cubicBezTo>
                  <a:pt x="155896" y="3142"/>
                  <a:pt x="149031" y="1"/>
                  <a:pt x="142350"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3"/>
          <p:cNvGrpSpPr/>
          <p:nvPr/>
        </p:nvGrpSpPr>
        <p:grpSpPr>
          <a:xfrm rot="10800000" flipH="1">
            <a:off x="7581799" y="3715953"/>
            <a:ext cx="1698219" cy="1776298"/>
            <a:chOff x="1885650" y="1461000"/>
            <a:chExt cx="671100" cy="701900"/>
          </a:xfrm>
        </p:grpSpPr>
        <p:sp>
          <p:nvSpPr>
            <p:cNvPr id="83" name="Google Shape;83;p3"/>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3"/>
          <p:cNvGrpSpPr/>
          <p:nvPr/>
        </p:nvGrpSpPr>
        <p:grpSpPr>
          <a:xfrm rot="7686429" flipH="1">
            <a:off x="8036368" y="186520"/>
            <a:ext cx="591893" cy="1007573"/>
            <a:chOff x="2847825" y="1473825"/>
            <a:chExt cx="217725" cy="370650"/>
          </a:xfrm>
        </p:grpSpPr>
        <p:sp>
          <p:nvSpPr>
            <p:cNvPr id="105" name="Google Shape;105;p3"/>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3"/>
          <p:cNvSpPr/>
          <p:nvPr/>
        </p:nvSpPr>
        <p:spPr>
          <a:xfrm>
            <a:off x="5374413" y="4455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3"/>
          <p:cNvGrpSpPr/>
          <p:nvPr/>
        </p:nvGrpSpPr>
        <p:grpSpPr>
          <a:xfrm rot="-6772105" flipH="1">
            <a:off x="4333842" y="4150785"/>
            <a:ext cx="489161" cy="832702"/>
            <a:chOff x="2847825" y="1473825"/>
            <a:chExt cx="217725" cy="370650"/>
          </a:xfrm>
        </p:grpSpPr>
        <p:sp>
          <p:nvSpPr>
            <p:cNvPr id="114" name="Google Shape;114;p3"/>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3"/>
          <p:cNvSpPr txBox="1">
            <a:spLocks noGrp="1"/>
          </p:cNvSpPr>
          <p:nvPr>
            <p:ph type="title"/>
          </p:nvPr>
        </p:nvSpPr>
        <p:spPr>
          <a:xfrm flipH="1">
            <a:off x="3873900" y="1461000"/>
            <a:ext cx="3305100" cy="17061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sz="5000">
                <a:solidFill>
                  <a:schemeClr val="l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2" name="Google Shape;122;p3"/>
          <p:cNvSpPr txBox="1">
            <a:spLocks noGrp="1"/>
          </p:cNvSpPr>
          <p:nvPr>
            <p:ph type="title" idx="2" hasCustomPrompt="1"/>
          </p:nvPr>
        </p:nvSpPr>
        <p:spPr>
          <a:xfrm flipH="1">
            <a:off x="7179000" y="2150825"/>
            <a:ext cx="1251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3" name="Google Shape;123;p3"/>
          <p:cNvSpPr txBox="1">
            <a:spLocks noGrp="1"/>
          </p:cNvSpPr>
          <p:nvPr>
            <p:ph type="subTitle" idx="1"/>
          </p:nvPr>
        </p:nvSpPr>
        <p:spPr>
          <a:xfrm flipH="1">
            <a:off x="3873900" y="3167050"/>
            <a:ext cx="3305100" cy="51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4" name="Google Shape;124;p3"/>
          <p:cNvSpPr>
            <a:spLocks noGrp="1"/>
          </p:cNvSpPr>
          <p:nvPr>
            <p:ph type="pic" idx="3"/>
          </p:nvPr>
        </p:nvSpPr>
        <p:spPr>
          <a:xfrm>
            <a:off x="713100" y="539400"/>
            <a:ext cx="2889600" cy="4064700"/>
          </a:xfrm>
          <a:prstGeom prst="roundRect">
            <a:avLst>
              <a:gd name="adj" fmla="val 16667"/>
            </a:avLst>
          </a:prstGeom>
          <a:noFill/>
          <a:ln>
            <a:noFill/>
          </a:ln>
        </p:spPr>
      </p:sp>
      <p:grpSp>
        <p:nvGrpSpPr>
          <p:cNvPr id="125" name="Google Shape;125;p3"/>
          <p:cNvGrpSpPr/>
          <p:nvPr/>
        </p:nvGrpSpPr>
        <p:grpSpPr>
          <a:xfrm rot="8385983">
            <a:off x="-54326" y="-405520"/>
            <a:ext cx="1534867" cy="1554752"/>
            <a:chOff x="5604550" y="2872125"/>
            <a:chExt cx="1254275" cy="1270525"/>
          </a:xfrm>
        </p:grpSpPr>
        <p:sp>
          <p:nvSpPr>
            <p:cNvPr id="126" name="Google Shape;126;p3"/>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3"/>
          <p:cNvGrpSpPr/>
          <p:nvPr/>
        </p:nvGrpSpPr>
        <p:grpSpPr>
          <a:xfrm rot="-9712270" flipH="1">
            <a:off x="-46341" y="3771576"/>
            <a:ext cx="1241814" cy="1665028"/>
            <a:chOff x="1745000" y="461425"/>
            <a:chExt cx="788725" cy="1057525"/>
          </a:xfrm>
        </p:grpSpPr>
        <p:sp>
          <p:nvSpPr>
            <p:cNvPr id="136" name="Google Shape;136;p3"/>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6" name="Google Shape;146;p4"/>
          <p:cNvSpPr txBox="1">
            <a:spLocks noGrp="1"/>
          </p:cNvSpPr>
          <p:nvPr>
            <p:ph type="body" idx="1"/>
          </p:nvPr>
        </p:nvSpPr>
        <p:spPr>
          <a:xfrm>
            <a:off x="720000" y="1215750"/>
            <a:ext cx="7704000" cy="3388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04800" rtl="0">
              <a:lnSpc>
                <a:spcPct val="100000"/>
              </a:lnSpc>
              <a:spcBef>
                <a:spcPts val="500"/>
              </a:spcBef>
              <a:spcAft>
                <a:spcPts val="0"/>
              </a:spcAft>
              <a:buSzPts val="1200"/>
              <a:buFont typeface="Roboto Condensed Light"/>
              <a:buChar char="○"/>
              <a:defRPr/>
            </a:lvl2pPr>
            <a:lvl3pPr marL="1371600" lvl="2" indent="-304800" rtl="0">
              <a:lnSpc>
                <a:spcPct val="100000"/>
              </a:lnSpc>
              <a:spcBef>
                <a:spcPts val="0"/>
              </a:spcBef>
              <a:spcAft>
                <a:spcPts val="0"/>
              </a:spcAft>
              <a:buSzPts val="1200"/>
              <a:buFont typeface="Roboto Condensed Light"/>
              <a:buChar char="■"/>
              <a:defRPr/>
            </a:lvl3pPr>
            <a:lvl4pPr marL="1828800" lvl="3" indent="-304800" rtl="0">
              <a:lnSpc>
                <a:spcPct val="100000"/>
              </a:lnSpc>
              <a:spcBef>
                <a:spcPts val="0"/>
              </a:spcBef>
              <a:spcAft>
                <a:spcPts val="0"/>
              </a:spcAft>
              <a:buSzPts val="1200"/>
              <a:buFont typeface="Roboto Condensed Light"/>
              <a:buChar char="●"/>
              <a:defRPr/>
            </a:lvl4pPr>
            <a:lvl5pPr marL="2286000" lvl="4" indent="-304800" rtl="0">
              <a:lnSpc>
                <a:spcPct val="100000"/>
              </a:lnSpc>
              <a:spcBef>
                <a:spcPts val="0"/>
              </a:spcBef>
              <a:spcAft>
                <a:spcPts val="0"/>
              </a:spcAft>
              <a:buSzPts val="1200"/>
              <a:buFont typeface="Roboto Condensed Light"/>
              <a:buChar char="○"/>
              <a:defRPr/>
            </a:lvl5pPr>
            <a:lvl6pPr marL="2743200" lvl="5" indent="-304800" rtl="0">
              <a:lnSpc>
                <a:spcPct val="100000"/>
              </a:lnSpc>
              <a:spcBef>
                <a:spcPts val="0"/>
              </a:spcBef>
              <a:spcAft>
                <a:spcPts val="0"/>
              </a:spcAft>
              <a:buSzPts val="1200"/>
              <a:buFont typeface="Roboto Condensed Light"/>
              <a:buChar char="■"/>
              <a:defRPr/>
            </a:lvl6pPr>
            <a:lvl7pPr marL="3200400" lvl="6" indent="-304800" rtl="0">
              <a:lnSpc>
                <a:spcPct val="100000"/>
              </a:lnSpc>
              <a:spcBef>
                <a:spcPts val="0"/>
              </a:spcBef>
              <a:spcAft>
                <a:spcPts val="0"/>
              </a:spcAft>
              <a:buSzPts val="1200"/>
              <a:buFont typeface="Roboto Condensed Light"/>
              <a:buChar char="●"/>
              <a:defRPr/>
            </a:lvl7pPr>
            <a:lvl8pPr marL="3657600" lvl="7" indent="-304800" rtl="0">
              <a:lnSpc>
                <a:spcPct val="100000"/>
              </a:lnSpc>
              <a:spcBef>
                <a:spcPts val="0"/>
              </a:spcBef>
              <a:spcAft>
                <a:spcPts val="0"/>
              </a:spcAft>
              <a:buSzPts val="1200"/>
              <a:buFont typeface="Roboto Condensed Light"/>
              <a:buChar char="○"/>
              <a:defRPr/>
            </a:lvl8pPr>
            <a:lvl9pPr marL="4114800" lvl="8" indent="-304800" rtl="0">
              <a:lnSpc>
                <a:spcPct val="100000"/>
              </a:lnSpc>
              <a:spcBef>
                <a:spcPts val="0"/>
              </a:spcBef>
              <a:spcAft>
                <a:spcPts val="0"/>
              </a:spcAft>
              <a:buSzPts val="1200"/>
              <a:buFont typeface="Roboto Condensed Light"/>
              <a:buChar char="■"/>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3"/>
        <p:cNvGrpSpPr/>
        <p:nvPr/>
      </p:nvGrpSpPr>
      <p:grpSpPr>
        <a:xfrm>
          <a:off x="0" y="0"/>
          <a:ext cx="0" cy="0"/>
          <a:chOff x="0" y="0"/>
          <a:chExt cx="0" cy="0"/>
        </a:xfrm>
      </p:grpSpPr>
      <p:sp>
        <p:nvSpPr>
          <p:cNvPr id="214" name="Google Shape;214;p6"/>
          <p:cNvSpPr/>
          <p:nvPr/>
        </p:nvSpPr>
        <p:spPr>
          <a:xfrm flipH="1">
            <a:off x="8430891" y="796847"/>
            <a:ext cx="1334584" cy="379463"/>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0" y="3169224"/>
            <a:ext cx="9144078" cy="3688682"/>
          </a:xfrm>
          <a:custGeom>
            <a:avLst/>
            <a:gdLst/>
            <a:ahLst/>
            <a:cxnLst/>
            <a:rect l="l" t="t" r="r" b="b"/>
            <a:pathLst>
              <a:path w="160874" h="75642" extrusionOk="0">
                <a:moveTo>
                  <a:pt x="142350" y="1"/>
                </a:moveTo>
                <a:cubicBezTo>
                  <a:pt x="140311" y="1"/>
                  <a:pt x="138289" y="293"/>
                  <a:pt x="136343" y="897"/>
                </a:cubicBezTo>
                <a:cubicBezTo>
                  <a:pt x="125201" y="4367"/>
                  <a:pt x="117808" y="17697"/>
                  <a:pt x="121441" y="31400"/>
                </a:cubicBezTo>
                <a:cubicBezTo>
                  <a:pt x="119266" y="29233"/>
                  <a:pt x="116372" y="28066"/>
                  <a:pt x="113461" y="28066"/>
                </a:cubicBezTo>
                <a:cubicBezTo>
                  <a:pt x="112181" y="28066"/>
                  <a:pt x="110897" y="28292"/>
                  <a:pt x="109671" y="28757"/>
                </a:cubicBezTo>
                <a:cubicBezTo>
                  <a:pt x="105200" y="30446"/>
                  <a:pt x="102289" y="34998"/>
                  <a:pt x="102592" y="39934"/>
                </a:cubicBezTo>
                <a:cubicBezTo>
                  <a:pt x="102219" y="39340"/>
                  <a:pt x="97423" y="31901"/>
                  <a:pt x="88179" y="31575"/>
                </a:cubicBezTo>
                <a:cubicBezTo>
                  <a:pt x="87970" y="31568"/>
                  <a:pt x="87763" y="31564"/>
                  <a:pt x="87558" y="31564"/>
                </a:cubicBezTo>
                <a:cubicBezTo>
                  <a:pt x="78743" y="31564"/>
                  <a:pt x="73675" y="38271"/>
                  <a:pt x="73265" y="38840"/>
                </a:cubicBezTo>
                <a:cubicBezTo>
                  <a:pt x="70931" y="31015"/>
                  <a:pt x="64151" y="26412"/>
                  <a:pt x="57862" y="26412"/>
                </a:cubicBezTo>
                <a:cubicBezTo>
                  <a:pt x="56590" y="26412"/>
                  <a:pt x="55339" y="26600"/>
                  <a:pt x="54148" y="26988"/>
                </a:cubicBezTo>
                <a:cubicBezTo>
                  <a:pt x="49096" y="28641"/>
                  <a:pt x="45359" y="33799"/>
                  <a:pt x="44625" y="39934"/>
                </a:cubicBezTo>
                <a:cubicBezTo>
                  <a:pt x="44497" y="38688"/>
                  <a:pt x="42949" y="25626"/>
                  <a:pt x="31586" y="19339"/>
                </a:cubicBezTo>
                <a:cubicBezTo>
                  <a:pt x="27898" y="17300"/>
                  <a:pt x="23766" y="16300"/>
                  <a:pt x="19574" y="16300"/>
                </a:cubicBezTo>
                <a:cubicBezTo>
                  <a:pt x="12635" y="16300"/>
                  <a:pt x="5530" y="19040"/>
                  <a:pt x="0" y="24345"/>
                </a:cubicBezTo>
                <a:lnTo>
                  <a:pt x="0" y="75641"/>
                </a:lnTo>
                <a:lnTo>
                  <a:pt x="160873" y="75641"/>
                </a:lnTo>
                <a:lnTo>
                  <a:pt x="160873" y="8744"/>
                </a:lnTo>
                <a:cubicBezTo>
                  <a:pt x="155896" y="3142"/>
                  <a:pt x="149031" y="1"/>
                  <a:pt x="142350"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6"/>
          <p:cNvGrpSpPr/>
          <p:nvPr/>
        </p:nvGrpSpPr>
        <p:grpSpPr>
          <a:xfrm rot="-7759727" flipH="1">
            <a:off x="8220822" y="-397964"/>
            <a:ext cx="1328502" cy="1319039"/>
            <a:chOff x="889500" y="2574150"/>
            <a:chExt cx="1730300" cy="1717975"/>
          </a:xfrm>
        </p:grpSpPr>
        <p:sp>
          <p:nvSpPr>
            <p:cNvPr id="217" name="Google Shape;217;p6"/>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6"/>
          <p:cNvGrpSpPr/>
          <p:nvPr/>
        </p:nvGrpSpPr>
        <p:grpSpPr>
          <a:xfrm rot="-8282765">
            <a:off x="8474350" y="3932032"/>
            <a:ext cx="1090371" cy="1140413"/>
            <a:chOff x="1885650" y="1461000"/>
            <a:chExt cx="671100" cy="701900"/>
          </a:xfrm>
        </p:grpSpPr>
        <p:sp>
          <p:nvSpPr>
            <p:cNvPr id="227" name="Google Shape;227;p6"/>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6"/>
          <p:cNvGrpSpPr/>
          <p:nvPr/>
        </p:nvGrpSpPr>
        <p:grpSpPr>
          <a:xfrm rot="-6785383" flipH="1">
            <a:off x="-203398" y="4169673"/>
            <a:ext cx="681536" cy="1160231"/>
            <a:chOff x="2847825" y="1473825"/>
            <a:chExt cx="217725" cy="370650"/>
          </a:xfrm>
        </p:grpSpPr>
        <p:sp>
          <p:nvSpPr>
            <p:cNvPr id="249" name="Google Shape;249;p6"/>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6"/>
          <p:cNvSpPr/>
          <p:nvPr/>
        </p:nvSpPr>
        <p:spPr>
          <a:xfrm>
            <a:off x="1661625" y="-39800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8" name="Google Shape;258;p6"/>
          <p:cNvGrpSpPr/>
          <p:nvPr/>
        </p:nvGrpSpPr>
        <p:grpSpPr>
          <a:xfrm rot="-2153681">
            <a:off x="-112784" y="-267194"/>
            <a:ext cx="788729" cy="1057530"/>
            <a:chOff x="1745000" y="461425"/>
            <a:chExt cx="788725" cy="1057525"/>
          </a:xfrm>
        </p:grpSpPr>
        <p:sp>
          <p:nvSpPr>
            <p:cNvPr id="259" name="Google Shape;259;p6"/>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7"/>
        <p:cNvGrpSpPr/>
        <p:nvPr/>
      </p:nvGrpSpPr>
      <p:grpSpPr>
        <a:xfrm>
          <a:off x="0" y="0"/>
          <a:ext cx="0" cy="0"/>
          <a:chOff x="0" y="0"/>
          <a:chExt cx="0" cy="0"/>
        </a:xfrm>
      </p:grpSpPr>
      <p:sp>
        <p:nvSpPr>
          <p:cNvPr id="268" name="Google Shape;268;p7"/>
          <p:cNvSpPr/>
          <p:nvPr/>
        </p:nvSpPr>
        <p:spPr>
          <a:xfrm flipH="1">
            <a:off x="7852932" y="1875325"/>
            <a:ext cx="1956525" cy="556299"/>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flipH="1">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txBox="1">
            <a:spLocks noGrp="1"/>
          </p:cNvSpPr>
          <p:nvPr>
            <p:ph type="body" idx="1"/>
          </p:nvPr>
        </p:nvSpPr>
        <p:spPr>
          <a:xfrm>
            <a:off x="720000" y="1875325"/>
            <a:ext cx="4598700" cy="2696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71" name="Google Shape;271;p7"/>
          <p:cNvSpPr txBox="1">
            <a:spLocks noGrp="1"/>
          </p:cNvSpPr>
          <p:nvPr>
            <p:ph type="title"/>
          </p:nvPr>
        </p:nvSpPr>
        <p:spPr>
          <a:xfrm>
            <a:off x="720000" y="571475"/>
            <a:ext cx="3982500" cy="1303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2" name="Google Shape;272;p7"/>
          <p:cNvSpPr>
            <a:spLocks noGrp="1"/>
          </p:cNvSpPr>
          <p:nvPr>
            <p:ph type="pic" idx="2"/>
          </p:nvPr>
        </p:nvSpPr>
        <p:spPr>
          <a:xfrm>
            <a:off x="5541325" y="571475"/>
            <a:ext cx="2889600" cy="4000500"/>
          </a:xfrm>
          <a:prstGeom prst="roundRect">
            <a:avLst>
              <a:gd name="adj" fmla="val 16667"/>
            </a:avLst>
          </a:prstGeom>
          <a:noFill/>
          <a:ln>
            <a:noFill/>
          </a:ln>
        </p:spPr>
      </p:sp>
      <p:grpSp>
        <p:nvGrpSpPr>
          <p:cNvPr id="273" name="Google Shape;273;p7"/>
          <p:cNvGrpSpPr/>
          <p:nvPr/>
        </p:nvGrpSpPr>
        <p:grpSpPr>
          <a:xfrm>
            <a:off x="7482139" y="3594963"/>
            <a:ext cx="1405164" cy="1423369"/>
            <a:chOff x="5604550" y="2872125"/>
            <a:chExt cx="1254275" cy="1270525"/>
          </a:xfrm>
        </p:grpSpPr>
        <p:sp>
          <p:nvSpPr>
            <p:cNvPr id="274" name="Google Shape;274;p7"/>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7"/>
          <p:cNvGrpSpPr/>
          <p:nvPr/>
        </p:nvGrpSpPr>
        <p:grpSpPr>
          <a:xfrm flipH="1">
            <a:off x="7852926" y="-117281"/>
            <a:ext cx="1360857" cy="1423383"/>
            <a:chOff x="1885650" y="1461000"/>
            <a:chExt cx="671100" cy="701900"/>
          </a:xfrm>
        </p:grpSpPr>
        <p:sp>
          <p:nvSpPr>
            <p:cNvPr id="284" name="Google Shape;284;p7"/>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7"/>
          <p:cNvGrpSpPr/>
          <p:nvPr/>
        </p:nvGrpSpPr>
        <p:grpSpPr>
          <a:xfrm rot="6487823" flipH="1">
            <a:off x="-128511" y="4120147"/>
            <a:ext cx="943133" cy="1264556"/>
            <a:chOff x="1745000" y="461425"/>
            <a:chExt cx="788725" cy="1057525"/>
          </a:xfrm>
        </p:grpSpPr>
        <p:sp>
          <p:nvSpPr>
            <p:cNvPr id="306" name="Google Shape;306;p7"/>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7"/>
          <p:cNvSpPr/>
          <p:nvPr/>
        </p:nvSpPr>
        <p:spPr>
          <a:xfrm flipH="1">
            <a:off x="-678318" y="15125"/>
            <a:ext cx="1956525" cy="556299"/>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5"/>
        <p:cNvGrpSpPr/>
        <p:nvPr/>
      </p:nvGrpSpPr>
      <p:grpSpPr>
        <a:xfrm>
          <a:off x="0" y="0"/>
          <a:ext cx="0" cy="0"/>
          <a:chOff x="0" y="0"/>
          <a:chExt cx="0" cy="0"/>
        </a:xfrm>
      </p:grpSpPr>
      <p:sp>
        <p:nvSpPr>
          <p:cNvPr id="316" name="Google Shape;316;p8"/>
          <p:cNvSpPr txBox="1">
            <a:spLocks noGrp="1"/>
          </p:cNvSpPr>
          <p:nvPr>
            <p:ph type="title"/>
          </p:nvPr>
        </p:nvSpPr>
        <p:spPr>
          <a:xfrm>
            <a:off x="1788900" y="1307100"/>
            <a:ext cx="55662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7"/>
        <p:cNvGrpSpPr/>
        <p:nvPr/>
      </p:nvGrpSpPr>
      <p:grpSpPr>
        <a:xfrm>
          <a:off x="0" y="0"/>
          <a:ext cx="0" cy="0"/>
          <a:chOff x="0" y="0"/>
          <a:chExt cx="0" cy="0"/>
        </a:xfrm>
      </p:grpSpPr>
      <p:sp>
        <p:nvSpPr>
          <p:cNvPr id="318" name="Google Shape;318;p9"/>
          <p:cNvSpPr/>
          <p:nvPr/>
        </p:nvSpPr>
        <p:spPr>
          <a:xfrm flipH="1">
            <a:off x="0" y="3169224"/>
            <a:ext cx="9144078" cy="3688682"/>
          </a:xfrm>
          <a:custGeom>
            <a:avLst/>
            <a:gdLst/>
            <a:ahLst/>
            <a:cxnLst/>
            <a:rect l="l" t="t" r="r" b="b"/>
            <a:pathLst>
              <a:path w="160874" h="75642" extrusionOk="0">
                <a:moveTo>
                  <a:pt x="142350" y="1"/>
                </a:moveTo>
                <a:cubicBezTo>
                  <a:pt x="140311" y="1"/>
                  <a:pt x="138289" y="293"/>
                  <a:pt x="136343" y="897"/>
                </a:cubicBezTo>
                <a:cubicBezTo>
                  <a:pt x="125201" y="4367"/>
                  <a:pt x="117808" y="17697"/>
                  <a:pt x="121441" y="31400"/>
                </a:cubicBezTo>
                <a:cubicBezTo>
                  <a:pt x="119266" y="29233"/>
                  <a:pt x="116372" y="28066"/>
                  <a:pt x="113461" y="28066"/>
                </a:cubicBezTo>
                <a:cubicBezTo>
                  <a:pt x="112181" y="28066"/>
                  <a:pt x="110897" y="28292"/>
                  <a:pt x="109671" y="28757"/>
                </a:cubicBezTo>
                <a:cubicBezTo>
                  <a:pt x="105200" y="30446"/>
                  <a:pt x="102289" y="34998"/>
                  <a:pt x="102592" y="39934"/>
                </a:cubicBezTo>
                <a:cubicBezTo>
                  <a:pt x="102219" y="39340"/>
                  <a:pt x="97423" y="31901"/>
                  <a:pt x="88179" y="31575"/>
                </a:cubicBezTo>
                <a:cubicBezTo>
                  <a:pt x="87970" y="31568"/>
                  <a:pt x="87763" y="31564"/>
                  <a:pt x="87558" y="31564"/>
                </a:cubicBezTo>
                <a:cubicBezTo>
                  <a:pt x="78743" y="31564"/>
                  <a:pt x="73675" y="38271"/>
                  <a:pt x="73265" y="38840"/>
                </a:cubicBezTo>
                <a:cubicBezTo>
                  <a:pt x="70931" y="31015"/>
                  <a:pt x="64151" y="26412"/>
                  <a:pt x="57862" y="26412"/>
                </a:cubicBezTo>
                <a:cubicBezTo>
                  <a:pt x="56590" y="26412"/>
                  <a:pt x="55339" y="26600"/>
                  <a:pt x="54148" y="26988"/>
                </a:cubicBezTo>
                <a:cubicBezTo>
                  <a:pt x="49096" y="28641"/>
                  <a:pt x="45359" y="33799"/>
                  <a:pt x="44625" y="39934"/>
                </a:cubicBezTo>
                <a:cubicBezTo>
                  <a:pt x="44497" y="38688"/>
                  <a:pt x="42949" y="25626"/>
                  <a:pt x="31586" y="19339"/>
                </a:cubicBezTo>
                <a:cubicBezTo>
                  <a:pt x="27898" y="17300"/>
                  <a:pt x="23766" y="16300"/>
                  <a:pt x="19574" y="16300"/>
                </a:cubicBezTo>
                <a:cubicBezTo>
                  <a:pt x="12635" y="16300"/>
                  <a:pt x="5530" y="19040"/>
                  <a:pt x="0" y="24345"/>
                </a:cubicBezTo>
                <a:lnTo>
                  <a:pt x="0" y="75641"/>
                </a:lnTo>
                <a:lnTo>
                  <a:pt x="160873" y="75641"/>
                </a:lnTo>
                <a:lnTo>
                  <a:pt x="160873" y="8744"/>
                </a:lnTo>
                <a:cubicBezTo>
                  <a:pt x="155896" y="3142"/>
                  <a:pt x="149031" y="1"/>
                  <a:pt x="142350"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9"/>
          <p:cNvGrpSpPr/>
          <p:nvPr/>
        </p:nvGrpSpPr>
        <p:grpSpPr>
          <a:xfrm rot="10800000">
            <a:off x="7651500" y="-585325"/>
            <a:ext cx="1730300" cy="1717975"/>
            <a:chOff x="889500" y="2574150"/>
            <a:chExt cx="1730300" cy="1717975"/>
          </a:xfrm>
        </p:grpSpPr>
        <p:sp>
          <p:nvSpPr>
            <p:cNvPr id="320" name="Google Shape;320;p9"/>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9"/>
          <p:cNvGrpSpPr/>
          <p:nvPr/>
        </p:nvGrpSpPr>
        <p:grpSpPr>
          <a:xfrm rot="9620655" flipH="1">
            <a:off x="7762035" y="3904540"/>
            <a:ext cx="1337738" cy="1399133"/>
            <a:chOff x="1885650" y="1461000"/>
            <a:chExt cx="671100" cy="701900"/>
          </a:xfrm>
        </p:grpSpPr>
        <p:sp>
          <p:nvSpPr>
            <p:cNvPr id="330" name="Google Shape;330;p9"/>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9"/>
          <p:cNvGrpSpPr/>
          <p:nvPr/>
        </p:nvGrpSpPr>
        <p:grpSpPr>
          <a:xfrm rot="-6763161">
            <a:off x="4298602" y="8039"/>
            <a:ext cx="546881" cy="930949"/>
            <a:chOff x="2847825" y="1473825"/>
            <a:chExt cx="217725" cy="370650"/>
          </a:xfrm>
        </p:grpSpPr>
        <p:sp>
          <p:nvSpPr>
            <p:cNvPr id="352" name="Google Shape;352;p9"/>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9"/>
          <p:cNvSpPr/>
          <p:nvPr/>
        </p:nvSpPr>
        <p:spPr>
          <a:xfrm>
            <a:off x="5374413" y="445550"/>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txBox="1">
            <a:spLocks noGrp="1"/>
          </p:cNvSpPr>
          <p:nvPr>
            <p:ph type="title"/>
          </p:nvPr>
        </p:nvSpPr>
        <p:spPr>
          <a:xfrm>
            <a:off x="4320550" y="1634400"/>
            <a:ext cx="41103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1" name="Google Shape;361;p9"/>
          <p:cNvSpPr txBox="1">
            <a:spLocks noGrp="1"/>
          </p:cNvSpPr>
          <p:nvPr>
            <p:ph type="subTitle" idx="1"/>
          </p:nvPr>
        </p:nvSpPr>
        <p:spPr>
          <a:xfrm>
            <a:off x="4320550" y="2476200"/>
            <a:ext cx="4110300" cy="1131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2" name="Google Shape;362;p9"/>
          <p:cNvSpPr>
            <a:spLocks noGrp="1"/>
          </p:cNvSpPr>
          <p:nvPr>
            <p:ph type="pic" idx="2"/>
          </p:nvPr>
        </p:nvSpPr>
        <p:spPr>
          <a:xfrm>
            <a:off x="713100" y="645425"/>
            <a:ext cx="2889600" cy="3852900"/>
          </a:xfrm>
          <a:prstGeom prst="roundRect">
            <a:avLst>
              <a:gd name="adj" fmla="val 16667"/>
            </a:avLst>
          </a:prstGeom>
          <a:noFill/>
          <a:ln>
            <a:noFill/>
          </a:ln>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3"/>
        <p:cNvGrpSpPr/>
        <p:nvPr/>
      </p:nvGrpSpPr>
      <p:grpSpPr>
        <a:xfrm>
          <a:off x="0" y="0"/>
          <a:ext cx="0" cy="0"/>
          <a:chOff x="0" y="0"/>
          <a:chExt cx="0" cy="0"/>
        </a:xfrm>
      </p:grpSpPr>
      <p:sp>
        <p:nvSpPr>
          <p:cNvPr id="364" name="Google Shape;364;p10"/>
          <p:cNvSpPr txBox="1">
            <a:spLocks noGrp="1"/>
          </p:cNvSpPr>
          <p:nvPr>
            <p:ph type="title"/>
          </p:nvPr>
        </p:nvSpPr>
        <p:spPr>
          <a:xfrm>
            <a:off x="720000" y="386205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5"/>
        <p:cNvGrpSpPr/>
        <p:nvPr/>
      </p:nvGrpSpPr>
      <p:grpSpPr>
        <a:xfrm>
          <a:off x="0" y="0"/>
          <a:ext cx="0" cy="0"/>
          <a:chOff x="0" y="0"/>
          <a:chExt cx="0" cy="0"/>
        </a:xfrm>
      </p:grpSpPr>
      <p:sp>
        <p:nvSpPr>
          <p:cNvPr id="366" name="Google Shape;366;p11"/>
          <p:cNvSpPr txBox="1">
            <a:spLocks noGrp="1"/>
          </p:cNvSpPr>
          <p:nvPr>
            <p:ph type="title" hasCustomPrompt="1"/>
          </p:nvPr>
        </p:nvSpPr>
        <p:spPr>
          <a:xfrm>
            <a:off x="2293650" y="1453225"/>
            <a:ext cx="4556700" cy="174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7" name="Google Shape;367;p11"/>
          <p:cNvSpPr txBox="1">
            <a:spLocks noGrp="1"/>
          </p:cNvSpPr>
          <p:nvPr>
            <p:ph type="subTitle" idx="1"/>
          </p:nvPr>
        </p:nvSpPr>
        <p:spPr>
          <a:xfrm>
            <a:off x="2293650" y="3193175"/>
            <a:ext cx="45567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368" name="Google Shape;368;p11"/>
          <p:cNvSpPr/>
          <p:nvPr/>
        </p:nvSpPr>
        <p:spPr>
          <a:xfrm>
            <a:off x="-55200" y="3015350"/>
            <a:ext cx="9268891" cy="2399228"/>
          </a:xfrm>
          <a:custGeom>
            <a:avLst/>
            <a:gdLst/>
            <a:ahLst/>
            <a:cxnLst/>
            <a:rect l="l" t="t" r="r" b="b"/>
            <a:pathLst>
              <a:path w="255923" h="66245" extrusionOk="0">
                <a:moveTo>
                  <a:pt x="16385" y="1"/>
                </a:moveTo>
                <a:cubicBezTo>
                  <a:pt x="10218" y="1"/>
                  <a:pt x="3794" y="3320"/>
                  <a:pt x="0" y="9376"/>
                </a:cubicBezTo>
                <a:lnTo>
                  <a:pt x="0" y="66244"/>
                </a:lnTo>
                <a:lnTo>
                  <a:pt x="255922" y="66244"/>
                </a:lnTo>
                <a:lnTo>
                  <a:pt x="255922" y="9376"/>
                </a:lnTo>
                <a:cubicBezTo>
                  <a:pt x="255084" y="8565"/>
                  <a:pt x="250683" y="4449"/>
                  <a:pt x="244423" y="4449"/>
                </a:cubicBezTo>
                <a:cubicBezTo>
                  <a:pt x="244065" y="4449"/>
                  <a:pt x="243702" y="4462"/>
                  <a:pt x="243333" y="4490"/>
                </a:cubicBezTo>
                <a:cubicBezTo>
                  <a:pt x="236241" y="5032"/>
                  <a:pt x="229946" y="10805"/>
                  <a:pt x="228143" y="18853"/>
                </a:cubicBezTo>
                <a:cubicBezTo>
                  <a:pt x="223678" y="13899"/>
                  <a:pt x="217491" y="11412"/>
                  <a:pt x="211333" y="11412"/>
                </a:cubicBezTo>
                <a:cubicBezTo>
                  <a:pt x="205918" y="11412"/>
                  <a:pt x="200526" y="13335"/>
                  <a:pt x="196345" y="17198"/>
                </a:cubicBezTo>
                <a:cubicBezTo>
                  <a:pt x="187755" y="25127"/>
                  <a:pt x="186859" y="38869"/>
                  <a:pt x="194621" y="48080"/>
                </a:cubicBezTo>
                <a:cubicBezTo>
                  <a:pt x="192398" y="46485"/>
                  <a:pt x="189065" y="44729"/>
                  <a:pt x="185032" y="44729"/>
                </a:cubicBezTo>
                <a:cubicBezTo>
                  <a:pt x="184955" y="44729"/>
                  <a:pt x="184878" y="44729"/>
                  <a:pt x="184800" y="44730"/>
                </a:cubicBezTo>
                <a:cubicBezTo>
                  <a:pt x="176673" y="44868"/>
                  <a:pt x="168793" y="52148"/>
                  <a:pt x="165926" y="62994"/>
                </a:cubicBezTo>
                <a:cubicBezTo>
                  <a:pt x="141664" y="61979"/>
                  <a:pt x="117401" y="60974"/>
                  <a:pt x="93149" y="59970"/>
                </a:cubicBezTo>
                <a:cubicBezTo>
                  <a:pt x="91189" y="56285"/>
                  <a:pt x="87110" y="49912"/>
                  <a:pt x="79555" y="45095"/>
                </a:cubicBezTo>
                <a:cubicBezTo>
                  <a:pt x="72151" y="40380"/>
                  <a:pt x="64424" y="39083"/>
                  <a:pt x="58147" y="39083"/>
                </a:cubicBezTo>
                <a:cubicBezTo>
                  <a:pt x="51638" y="39083"/>
                  <a:pt x="46688" y="40477"/>
                  <a:pt x="45274" y="40899"/>
                </a:cubicBezTo>
                <a:cubicBezTo>
                  <a:pt x="45363" y="40386"/>
                  <a:pt x="46299" y="34840"/>
                  <a:pt x="42201" y="30673"/>
                </a:cubicBezTo>
                <a:cubicBezTo>
                  <a:pt x="40029" y="28472"/>
                  <a:pt x="37059" y="27282"/>
                  <a:pt x="34004" y="27282"/>
                </a:cubicBezTo>
                <a:cubicBezTo>
                  <a:pt x="32958" y="27282"/>
                  <a:pt x="31901" y="27422"/>
                  <a:pt x="30863" y="27708"/>
                </a:cubicBezTo>
                <a:cubicBezTo>
                  <a:pt x="36399" y="17198"/>
                  <a:pt x="31533" y="4796"/>
                  <a:pt x="22342" y="1121"/>
                </a:cubicBezTo>
                <a:cubicBezTo>
                  <a:pt x="20455" y="367"/>
                  <a:pt x="18434" y="1"/>
                  <a:pt x="16385" y="1"/>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flipH="1">
            <a:off x="6645058" y="349239"/>
            <a:ext cx="1337667" cy="380313"/>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11"/>
          <p:cNvGrpSpPr/>
          <p:nvPr/>
        </p:nvGrpSpPr>
        <p:grpSpPr>
          <a:xfrm rot="6785293">
            <a:off x="4429668" y="183570"/>
            <a:ext cx="414077" cy="704914"/>
            <a:chOff x="2847825" y="1473825"/>
            <a:chExt cx="217725" cy="370650"/>
          </a:xfrm>
        </p:grpSpPr>
        <p:sp>
          <p:nvSpPr>
            <p:cNvPr id="371" name="Google Shape;371;p11"/>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11"/>
          <p:cNvGrpSpPr/>
          <p:nvPr/>
        </p:nvGrpSpPr>
        <p:grpSpPr>
          <a:xfrm rot="-6785383" flipH="1">
            <a:off x="4427303" y="4379974"/>
            <a:ext cx="303904" cy="517359"/>
            <a:chOff x="2847825" y="1473825"/>
            <a:chExt cx="217725" cy="370650"/>
          </a:xfrm>
        </p:grpSpPr>
        <p:sp>
          <p:nvSpPr>
            <p:cNvPr id="379" name="Google Shape;379;p11"/>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11"/>
          <p:cNvGrpSpPr/>
          <p:nvPr/>
        </p:nvGrpSpPr>
        <p:grpSpPr>
          <a:xfrm rot="526818" flipH="1">
            <a:off x="8096331" y="-253375"/>
            <a:ext cx="1177564" cy="1578777"/>
            <a:chOff x="1745000" y="461425"/>
            <a:chExt cx="788725" cy="1057525"/>
          </a:xfrm>
        </p:grpSpPr>
        <p:sp>
          <p:nvSpPr>
            <p:cNvPr id="387" name="Google Shape;387;p11"/>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11"/>
          <p:cNvGrpSpPr/>
          <p:nvPr/>
        </p:nvGrpSpPr>
        <p:grpSpPr>
          <a:xfrm rot="-6785383" flipH="1">
            <a:off x="352765" y="2374399"/>
            <a:ext cx="303904" cy="517359"/>
            <a:chOff x="2847825" y="1473825"/>
            <a:chExt cx="217725" cy="370650"/>
          </a:xfrm>
        </p:grpSpPr>
        <p:sp>
          <p:nvSpPr>
            <p:cNvPr id="396" name="Google Shape;396;p11"/>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11"/>
          <p:cNvGrpSpPr/>
          <p:nvPr/>
        </p:nvGrpSpPr>
        <p:grpSpPr>
          <a:xfrm flipH="1">
            <a:off x="-240025" y="4282738"/>
            <a:ext cx="1254275" cy="1270525"/>
            <a:chOff x="5604550" y="2872125"/>
            <a:chExt cx="1254275" cy="1270525"/>
          </a:xfrm>
        </p:grpSpPr>
        <p:sp>
          <p:nvSpPr>
            <p:cNvPr id="404" name="Google Shape;404;p11"/>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1"/>
          <p:cNvSpPr/>
          <p:nvPr/>
        </p:nvSpPr>
        <p:spPr>
          <a:xfrm flipH="1">
            <a:off x="44262" y="1254750"/>
            <a:ext cx="1748495" cy="497097"/>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1pPr>
            <a:lvl2pPr lvl="1"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2pPr>
            <a:lvl3pPr lvl="2"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3pPr>
            <a:lvl4pPr lvl="3"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4pPr>
            <a:lvl5pPr lvl="4"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5pPr>
            <a:lvl6pPr lvl="5"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6pPr>
            <a:lvl7pPr lvl="6"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7pPr>
            <a:lvl8pPr lvl="7"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8pPr>
            <a:lvl9pPr lvl="8" rtl="0">
              <a:spcBef>
                <a:spcPts val="0"/>
              </a:spcBef>
              <a:spcAft>
                <a:spcPts val="0"/>
              </a:spcAft>
              <a:buClr>
                <a:schemeClr val="dk1"/>
              </a:buClr>
              <a:buSzPts val="3500"/>
              <a:buFont typeface="Oleo Script"/>
              <a:buNone/>
              <a:defRPr sz="3500">
                <a:solidFill>
                  <a:schemeClr val="dk1"/>
                </a:solidFill>
                <a:latin typeface="Oleo Script"/>
                <a:ea typeface="Oleo Script"/>
                <a:cs typeface="Oleo Script"/>
                <a:sym typeface="Oleo Script"/>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Arimo"/>
              <a:buChar char="●"/>
              <a:defRPr>
                <a:solidFill>
                  <a:schemeClr val="dk2"/>
                </a:solidFill>
                <a:latin typeface="Arimo"/>
                <a:ea typeface="Arimo"/>
                <a:cs typeface="Arimo"/>
                <a:sym typeface="Arimo"/>
              </a:defRPr>
            </a:lvl1pPr>
            <a:lvl2pPr marL="914400" lvl="1"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2pPr>
            <a:lvl3pPr marL="1371600" lvl="2"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3pPr>
            <a:lvl4pPr marL="1828800" lvl="3"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4pPr>
            <a:lvl5pPr marL="2286000" lvl="4"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5pPr>
            <a:lvl6pPr marL="2743200" lvl="5"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6pPr>
            <a:lvl7pPr marL="3200400" lvl="6"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7pPr>
            <a:lvl8pPr marL="3657600" lvl="7" indent="-31750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8pPr>
            <a:lvl9pPr marL="4114800" lvl="8" indent="-317500">
              <a:lnSpc>
                <a:spcPct val="115000"/>
              </a:lnSpc>
              <a:spcBef>
                <a:spcPts val="1600"/>
              </a:spcBef>
              <a:spcAft>
                <a:spcPts val="1600"/>
              </a:spcAft>
              <a:buClr>
                <a:schemeClr val="dk2"/>
              </a:buClr>
              <a:buSzPts val="1400"/>
              <a:buFont typeface="Arimo"/>
              <a:buChar char="■"/>
              <a:defRPr>
                <a:solidFill>
                  <a:schemeClr val="dk2"/>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70" r:id="rId17"/>
    <p:sldLayoutId id="2147483671"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0" name="Google Shape;89;p13"/>
          <p:cNvSpPr txBox="1"/>
          <p:nvPr/>
        </p:nvSpPr>
        <p:spPr>
          <a:xfrm>
            <a:off x="414578" y="800035"/>
            <a:ext cx="8086295" cy="2308324"/>
          </a:xfrm>
          <a:prstGeom prst="rect">
            <a:avLst/>
          </a:prstGeom>
          <a:noFill/>
          <a:ln>
            <a:noFill/>
          </a:ln>
        </p:spPr>
        <p:txBody>
          <a:bodyPr spcFirstLastPara="1" wrap="square" lIns="0" tIns="0" rIns="0" bIns="0" anchor="t" anchorCtr="0">
            <a:spAutoFit/>
          </a:bodyPr>
          <a:lstStyle/>
          <a:p>
            <a:pPr lvl="0" algn="ctr">
              <a:lnSpc>
                <a:spcPct val="150000"/>
              </a:lnSpc>
            </a:pPr>
            <a:r>
              <a:rPr lang="en-US" sz="5000" b="1" smtClean="0">
                <a:solidFill>
                  <a:schemeClr val="accent1">
                    <a:lumMod val="75000"/>
                  </a:schemeClr>
                </a:solidFill>
                <a:latin typeface="+mj-lt"/>
                <a:ea typeface="Heebo Black"/>
                <a:cs typeface="Heebo Black"/>
                <a:sym typeface="Heebo Black"/>
              </a:rPr>
              <a:t>THÂN MẾN CHÀO </a:t>
            </a:r>
          </a:p>
          <a:p>
            <a:pPr lvl="0" algn="ctr">
              <a:lnSpc>
                <a:spcPct val="150000"/>
              </a:lnSpc>
            </a:pPr>
            <a:r>
              <a:rPr lang="en-US" sz="5000" b="1" smtClean="0">
                <a:solidFill>
                  <a:schemeClr val="accent1">
                    <a:lumMod val="75000"/>
                  </a:schemeClr>
                </a:solidFill>
                <a:latin typeface="+mj-lt"/>
                <a:ea typeface="Heebo Black"/>
                <a:cs typeface="Heebo Black"/>
                <a:sym typeface="Heebo Black"/>
              </a:rPr>
              <a:t>CÁC EM HỌC SINH </a:t>
            </a:r>
            <a:endParaRPr lang="en-US" sz="5000" b="1">
              <a:solidFill>
                <a:schemeClr val="accent1">
                  <a:lumMod val="75000"/>
                </a:schemeClr>
              </a:solidFill>
              <a:latin typeface="+mj-lt"/>
            </a:endParaRPr>
          </a:p>
        </p:txBody>
      </p:sp>
      <p:sp>
        <p:nvSpPr>
          <p:cNvPr id="11" name="Google Shape;90;p13"/>
          <p:cNvSpPr txBox="1"/>
          <p:nvPr/>
        </p:nvSpPr>
        <p:spPr>
          <a:xfrm>
            <a:off x="0" y="3263135"/>
            <a:ext cx="8915450" cy="871649"/>
          </a:xfrm>
          <a:prstGeom prst="rect">
            <a:avLst/>
          </a:prstGeom>
          <a:noFill/>
          <a:ln>
            <a:noFill/>
          </a:ln>
        </p:spPr>
        <p:txBody>
          <a:bodyPr spcFirstLastPara="1" wrap="square" lIns="0" tIns="0" rIns="0" bIns="0" anchor="t" anchorCtr="0">
            <a:spAutoFit/>
          </a:bodyPr>
          <a:lstStyle/>
          <a:p>
            <a:pPr lvl="0" algn="ctr">
              <a:lnSpc>
                <a:spcPct val="118002"/>
              </a:lnSpc>
            </a:pPr>
            <a:r>
              <a:rPr lang="en-US" sz="4800" b="1" smtClean="0">
                <a:solidFill>
                  <a:schemeClr val="tx1"/>
                </a:solidFill>
                <a:latin typeface="+mj-lt"/>
                <a:ea typeface="Heebo Black"/>
                <a:cs typeface="Heebo Black"/>
                <a:sym typeface="Heebo Black"/>
              </a:rPr>
              <a:t>ĐẾN VỚI BÀI HỌC MỚI</a:t>
            </a:r>
            <a:endParaRPr lang="en-US" sz="4800" b="1">
              <a:solidFill>
                <a:schemeClr val="tx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33" name="Rectangle 32"/>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grpSp>
        <p:nvGrpSpPr>
          <p:cNvPr id="1471" name="Google Shape;1471;p36"/>
          <p:cNvGrpSpPr/>
          <p:nvPr/>
        </p:nvGrpSpPr>
        <p:grpSpPr>
          <a:xfrm rot="-814054">
            <a:off x="8106382" y="4055835"/>
            <a:ext cx="1089643" cy="1103760"/>
            <a:chOff x="5604550" y="2872125"/>
            <a:chExt cx="1254275" cy="1270525"/>
          </a:xfrm>
        </p:grpSpPr>
        <p:sp>
          <p:nvSpPr>
            <p:cNvPr id="1472"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471;p36"/>
          <p:cNvGrpSpPr/>
          <p:nvPr/>
        </p:nvGrpSpPr>
        <p:grpSpPr>
          <a:xfrm rot="10529849">
            <a:off x="149606" y="129085"/>
            <a:ext cx="915759" cy="996970"/>
            <a:chOff x="5604550" y="2872125"/>
            <a:chExt cx="1254275" cy="1270525"/>
          </a:xfrm>
        </p:grpSpPr>
        <p:sp>
          <p:nvSpPr>
            <p:cNvPr id="16"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716987" y="935245"/>
            <a:ext cx="7477955" cy="3318857"/>
          </a:xfrm>
          <a:prstGeom prst="rect">
            <a:avLst/>
          </a:prstGeom>
        </p:spPr>
        <p:txBody>
          <a:bodyPr wrap="square">
            <a:spAutoFit/>
          </a:bodyPr>
          <a:lstStyle/>
          <a:p>
            <a:pPr algn="ctr">
              <a:lnSpc>
                <a:spcPct val="150000"/>
              </a:lnSpc>
              <a:spcAft>
                <a:spcPts val="600"/>
              </a:spcAft>
            </a:pPr>
            <a:r>
              <a:rPr lang="vi-VN" sz="2400" b="1">
                <a:latin typeface="+mn-lt"/>
                <a:ea typeface="Calibri" panose="020F0502020204030204" pitchFamily="34" charset="0"/>
                <a:cs typeface="Times New Roman" panose="02020603050405020304" pitchFamily="18" charset="0"/>
              </a:rPr>
              <a:t>Cứu người trước đã</a:t>
            </a:r>
            <a:endParaRPr lang="en-US" sz="240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1800" i="1">
                <a:latin typeface="+mn-lt"/>
                <a:ea typeface="Calibri" panose="020F0502020204030204" pitchFamily="34" charset="0"/>
                <a:cs typeface="Times New Roman" panose="02020603050405020304" pitchFamily="18" charset="0"/>
              </a:rPr>
              <a:t>1. Ông Phạm Bân là quan thái y thời Trần.</a:t>
            </a:r>
            <a:endParaRPr lang="en-US" sz="180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1800" i="1">
                <a:latin typeface="+mn-lt"/>
                <a:ea typeface="Calibri" panose="020F0502020204030204" pitchFamily="34" charset="0"/>
                <a:cs typeface="Times New Roman" panose="02020603050405020304" pitchFamily="18" charset="0"/>
              </a:rPr>
              <a:t>2. Ông thường mua thuốc tốt và thóc gạo để dành chữa bệnh cho dân. Gặp người bệnh lở loét, ông cũng không quản ngại. Người nghèo thường được ông nuôi, chữa cho khỏi bệnh mới về.</a:t>
            </a:r>
            <a:endParaRPr lang="en-US" sz="180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1800" i="1">
                <a:latin typeface="+mn-lt"/>
                <a:ea typeface="Calibri" panose="020F0502020204030204" pitchFamily="34" charset="0"/>
                <a:cs typeface="Times New Roman" panose="02020603050405020304" pitchFamily="18" charset="0"/>
              </a:rPr>
              <a:t>3. Năm ấy, trong nước xảy ra dịch bệnh. Ông bỏ tiền xây nhà để làm nơi chữa bệnh cho dân và đã cứu sống hơn nghìn người</a:t>
            </a:r>
            <a:r>
              <a:rPr lang="vi-VN" sz="1800" i="1" smtClean="0">
                <a:latin typeface="+mn-lt"/>
                <a:ea typeface="Calibri" panose="020F0502020204030204" pitchFamily="34" charset="0"/>
                <a:cs typeface="Times New Roman" panose="02020603050405020304" pitchFamily="18" charset="0"/>
              </a:rPr>
              <a:t>.</a:t>
            </a:r>
            <a:endParaRPr lang="en-US" sz="180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776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33" name="Rectangle 32"/>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grpSp>
        <p:nvGrpSpPr>
          <p:cNvPr id="1471" name="Google Shape;1471;p36"/>
          <p:cNvGrpSpPr/>
          <p:nvPr/>
        </p:nvGrpSpPr>
        <p:grpSpPr>
          <a:xfrm rot="-814054">
            <a:off x="8106382" y="4055835"/>
            <a:ext cx="1089643" cy="1103760"/>
            <a:chOff x="5604550" y="2872125"/>
            <a:chExt cx="1254275" cy="1270525"/>
          </a:xfrm>
        </p:grpSpPr>
        <p:sp>
          <p:nvSpPr>
            <p:cNvPr id="1472"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471;p36"/>
          <p:cNvGrpSpPr/>
          <p:nvPr/>
        </p:nvGrpSpPr>
        <p:grpSpPr>
          <a:xfrm rot="10529849">
            <a:off x="149606" y="129085"/>
            <a:ext cx="915759" cy="996970"/>
            <a:chOff x="5604550" y="2872125"/>
            <a:chExt cx="1254275" cy="1270525"/>
          </a:xfrm>
        </p:grpSpPr>
        <p:sp>
          <p:nvSpPr>
            <p:cNvPr id="16"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747695" y="928688"/>
            <a:ext cx="7477955" cy="4093428"/>
          </a:xfrm>
          <a:prstGeom prst="rect">
            <a:avLst/>
          </a:prstGeom>
        </p:spPr>
        <p:txBody>
          <a:bodyPr wrap="square">
            <a:spAutoFit/>
          </a:bodyPr>
          <a:lstStyle/>
          <a:p>
            <a:pPr algn="ctr">
              <a:lnSpc>
                <a:spcPct val="150000"/>
              </a:lnSpc>
              <a:spcAft>
                <a:spcPts val="600"/>
              </a:spcAft>
            </a:pPr>
            <a:r>
              <a:rPr lang="vi-VN" sz="2400" b="1">
                <a:ea typeface="Calibri" panose="020F0502020204030204" pitchFamily="34" charset="0"/>
                <a:cs typeface="Times New Roman" panose="02020603050405020304" pitchFamily="18" charset="0"/>
              </a:rPr>
              <a:t>Cứu người trước </a:t>
            </a:r>
            <a:r>
              <a:rPr lang="vi-VN" sz="2400" b="1" smtClean="0">
                <a:ea typeface="Calibri" panose="020F0502020204030204" pitchFamily="34" charset="0"/>
                <a:cs typeface="Times New Roman" panose="02020603050405020304" pitchFamily="18" charset="0"/>
              </a:rPr>
              <a:t>đã</a:t>
            </a:r>
            <a:endParaRPr lang="en-US" sz="2400" i="1" smtClean="0"/>
          </a:p>
          <a:p>
            <a:pPr>
              <a:lnSpc>
                <a:spcPct val="150000"/>
              </a:lnSpc>
              <a:spcAft>
                <a:spcPts val="600"/>
              </a:spcAft>
            </a:pPr>
            <a:r>
              <a:rPr lang="vi-VN" sz="1800" i="1" smtClean="0"/>
              <a:t>4</a:t>
            </a:r>
            <a:r>
              <a:rPr lang="vi-VN" sz="1800" i="1"/>
              <a:t>. Sau trận dịch, một lần, có người đến khẩn cầu:</a:t>
            </a:r>
            <a:endParaRPr lang="en-US" sz="1800"/>
          </a:p>
          <a:p>
            <a:pPr>
              <a:lnSpc>
                <a:spcPct val="150000"/>
              </a:lnSpc>
              <a:spcAft>
                <a:spcPts val="600"/>
              </a:spcAft>
            </a:pPr>
            <a:r>
              <a:rPr lang="vi-VN" sz="1800" i="1"/>
              <a:t>- Quan thái y cứu vợ tôi với! Bà ấy chết mất.</a:t>
            </a:r>
            <a:endParaRPr lang="en-US" sz="1800"/>
          </a:p>
          <a:p>
            <a:pPr>
              <a:lnSpc>
                <a:spcPct val="150000"/>
              </a:lnSpc>
              <a:spcAft>
                <a:spcPts val="600"/>
              </a:spcAft>
            </a:pPr>
            <a:r>
              <a:rPr lang="vi-VN" sz="1800" i="1"/>
              <a:t>Phạm Bân bảo:</a:t>
            </a:r>
            <a:endParaRPr lang="en-US" sz="1800"/>
          </a:p>
          <a:p>
            <a:pPr>
              <a:lnSpc>
                <a:spcPct val="150000"/>
              </a:lnSpc>
              <a:spcAft>
                <a:spcPts val="600"/>
              </a:spcAft>
            </a:pPr>
            <a:r>
              <a:rPr lang="vi-VN" sz="1800" i="1"/>
              <a:t>- Đừng lo! Ông dẫn tôi đi!</a:t>
            </a:r>
            <a:endParaRPr lang="en-US" sz="1800"/>
          </a:p>
          <a:p>
            <a:pPr>
              <a:lnSpc>
                <a:spcPct val="150000"/>
              </a:lnSpc>
              <a:spcAft>
                <a:spcPts val="600"/>
              </a:spcAft>
            </a:pPr>
            <a:r>
              <a:rPr lang="vi-VN" sz="1800" i="1"/>
              <a:t>Người ấy rất cảm động, nói:</a:t>
            </a:r>
            <a:endParaRPr lang="en-US" sz="1800"/>
          </a:p>
          <a:p>
            <a:pPr>
              <a:lnSpc>
                <a:spcPct val="150000"/>
              </a:lnSpc>
              <a:spcAft>
                <a:spcPts val="600"/>
              </a:spcAft>
            </a:pPr>
            <a:r>
              <a:rPr lang="vi-VN" sz="1800" i="1"/>
              <a:t>- Đa tạ Ngài cứu mạng!</a:t>
            </a:r>
            <a:endParaRPr lang="en-US" sz="1800"/>
          </a:p>
          <a:p>
            <a:pPr>
              <a:lnSpc>
                <a:spcPct val="150000"/>
              </a:lnSpc>
            </a:pPr>
            <a:endParaRPr lang="en-US" sz="1800" i="1"/>
          </a:p>
        </p:txBody>
      </p:sp>
    </p:spTree>
    <p:extLst>
      <p:ext uri="{BB962C8B-B14F-4D97-AF65-F5344CB8AC3E}">
        <p14:creationId xmlns:p14="http://schemas.microsoft.com/office/powerpoint/2010/main" val="2194529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33" name="Rectangle 32"/>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grpSp>
        <p:nvGrpSpPr>
          <p:cNvPr id="1471" name="Google Shape;1471;p36"/>
          <p:cNvGrpSpPr/>
          <p:nvPr/>
        </p:nvGrpSpPr>
        <p:grpSpPr>
          <a:xfrm rot="-814054">
            <a:off x="8106382" y="4055835"/>
            <a:ext cx="1089643" cy="1103760"/>
            <a:chOff x="5604550" y="2872125"/>
            <a:chExt cx="1254275" cy="1270525"/>
          </a:xfrm>
        </p:grpSpPr>
        <p:sp>
          <p:nvSpPr>
            <p:cNvPr id="1472"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471;p36"/>
          <p:cNvGrpSpPr/>
          <p:nvPr/>
        </p:nvGrpSpPr>
        <p:grpSpPr>
          <a:xfrm rot="10529849">
            <a:off x="149606" y="129085"/>
            <a:ext cx="915759" cy="996970"/>
            <a:chOff x="5604550" y="2872125"/>
            <a:chExt cx="1254275" cy="1270525"/>
          </a:xfrm>
        </p:grpSpPr>
        <p:sp>
          <p:nvSpPr>
            <p:cNvPr id="16"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779001" y="948370"/>
            <a:ext cx="7477955" cy="4508927"/>
          </a:xfrm>
          <a:prstGeom prst="rect">
            <a:avLst/>
          </a:prstGeom>
        </p:spPr>
        <p:txBody>
          <a:bodyPr wrap="square">
            <a:spAutoFit/>
          </a:bodyPr>
          <a:lstStyle/>
          <a:p>
            <a:pPr algn="ctr">
              <a:lnSpc>
                <a:spcPct val="150000"/>
              </a:lnSpc>
              <a:spcAft>
                <a:spcPts val="600"/>
              </a:spcAft>
            </a:pPr>
            <a:r>
              <a:rPr lang="vi-VN" sz="2400" b="1">
                <a:ea typeface="Calibri" panose="020F0502020204030204" pitchFamily="34" charset="0"/>
                <a:cs typeface="Times New Roman" panose="02020603050405020304" pitchFamily="18" charset="0"/>
              </a:rPr>
              <a:t>Cứu người trước </a:t>
            </a:r>
            <a:r>
              <a:rPr lang="vi-VN" sz="2400" b="1" smtClean="0">
                <a:ea typeface="Calibri" panose="020F0502020204030204" pitchFamily="34" charset="0"/>
                <a:cs typeface="Times New Roman" panose="02020603050405020304" pitchFamily="18" charset="0"/>
              </a:rPr>
              <a:t>đã</a:t>
            </a:r>
            <a:endParaRPr lang="en-US" sz="2400" i="1" smtClean="0"/>
          </a:p>
          <a:p>
            <a:pPr>
              <a:lnSpc>
                <a:spcPct val="150000"/>
              </a:lnSpc>
              <a:spcAft>
                <a:spcPts val="600"/>
              </a:spcAft>
            </a:pPr>
            <a:r>
              <a:rPr lang="vi-VN" sz="1800" i="1"/>
              <a:t>5. Vừa lúc đó, có một viên quan đến truyền lệnh triệu ông vào cung, chữa cho một phi tần bị cảm. Ông Phạm Bân bảo:</a:t>
            </a:r>
          </a:p>
          <a:p>
            <a:pPr>
              <a:lnSpc>
                <a:spcPct val="150000"/>
              </a:lnSpc>
              <a:spcAft>
                <a:spcPts val="600"/>
              </a:spcAft>
            </a:pPr>
            <a:r>
              <a:rPr lang="vi-VN" sz="1800" i="1"/>
              <a:t>- Có người đang nguy kịch, tôi phải cứu đã.</a:t>
            </a:r>
          </a:p>
          <a:p>
            <a:pPr>
              <a:lnSpc>
                <a:spcPct val="150000"/>
              </a:lnSpc>
              <a:spcAft>
                <a:spcPts val="600"/>
              </a:spcAft>
            </a:pPr>
            <a:r>
              <a:rPr lang="vi-VN" sz="1800" i="1"/>
              <a:t>Viên quan ngạc nhiên hỏi:</a:t>
            </a:r>
          </a:p>
          <a:p>
            <a:pPr>
              <a:lnSpc>
                <a:spcPct val="150000"/>
              </a:lnSpc>
              <a:spcAft>
                <a:spcPts val="600"/>
              </a:spcAft>
            </a:pPr>
            <a:r>
              <a:rPr lang="vi-VN" sz="1800" i="1"/>
              <a:t>- Ngài kháng lệnh vua, không sợ mất đầu sao?</a:t>
            </a:r>
          </a:p>
          <a:p>
            <a:pPr>
              <a:lnSpc>
                <a:spcPct val="150000"/>
              </a:lnSpc>
              <a:spcAft>
                <a:spcPts val="600"/>
              </a:spcAft>
            </a:pPr>
            <a:r>
              <a:rPr lang="vi-VN" sz="1800" i="1"/>
              <a:t>Ông Phạm Bân khảng khái đáp:</a:t>
            </a:r>
          </a:p>
          <a:p>
            <a:pPr>
              <a:lnSpc>
                <a:spcPct val="150000"/>
              </a:lnSpc>
              <a:spcAft>
                <a:spcPts val="600"/>
              </a:spcAft>
            </a:pPr>
            <a:r>
              <a:rPr lang="vi-VN" sz="1800" i="1"/>
              <a:t>- Mạng người phải cứu trước đã. Mạng tôi tính sau.</a:t>
            </a:r>
          </a:p>
          <a:p>
            <a:pPr>
              <a:lnSpc>
                <a:spcPct val="150000"/>
              </a:lnSpc>
            </a:pPr>
            <a:endParaRPr lang="en-US" sz="1800" i="1"/>
          </a:p>
        </p:txBody>
      </p:sp>
    </p:spTree>
    <p:extLst>
      <p:ext uri="{BB962C8B-B14F-4D97-AF65-F5344CB8AC3E}">
        <p14:creationId xmlns:p14="http://schemas.microsoft.com/office/powerpoint/2010/main" val="1168341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33" name="Rectangle 32"/>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grpSp>
        <p:nvGrpSpPr>
          <p:cNvPr id="1471" name="Google Shape;1471;p36"/>
          <p:cNvGrpSpPr/>
          <p:nvPr/>
        </p:nvGrpSpPr>
        <p:grpSpPr>
          <a:xfrm rot="-814054">
            <a:off x="8106382" y="4055835"/>
            <a:ext cx="1089643" cy="1103760"/>
            <a:chOff x="5604550" y="2872125"/>
            <a:chExt cx="1254275" cy="1270525"/>
          </a:xfrm>
        </p:grpSpPr>
        <p:sp>
          <p:nvSpPr>
            <p:cNvPr id="1472"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471;p36"/>
          <p:cNvGrpSpPr/>
          <p:nvPr/>
        </p:nvGrpSpPr>
        <p:grpSpPr>
          <a:xfrm rot="10529849">
            <a:off x="149606" y="129085"/>
            <a:ext cx="915759" cy="996970"/>
            <a:chOff x="5604550" y="2872125"/>
            <a:chExt cx="1254275" cy="1270525"/>
          </a:xfrm>
        </p:grpSpPr>
        <p:sp>
          <p:nvSpPr>
            <p:cNvPr id="16"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779001" y="948370"/>
            <a:ext cx="7477955" cy="4016484"/>
          </a:xfrm>
          <a:prstGeom prst="rect">
            <a:avLst/>
          </a:prstGeom>
        </p:spPr>
        <p:txBody>
          <a:bodyPr wrap="square">
            <a:spAutoFit/>
          </a:bodyPr>
          <a:lstStyle/>
          <a:p>
            <a:pPr algn="ctr">
              <a:lnSpc>
                <a:spcPct val="150000"/>
              </a:lnSpc>
              <a:spcAft>
                <a:spcPts val="600"/>
              </a:spcAft>
            </a:pPr>
            <a:r>
              <a:rPr lang="vi-VN" sz="2400" b="1">
                <a:ea typeface="Calibri" panose="020F0502020204030204" pitchFamily="34" charset="0"/>
                <a:cs typeface="Times New Roman" panose="02020603050405020304" pitchFamily="18" charset="0"/>
              </a:rPr>
              <a:t>Cứu người trước </a:t>
            </a:r>
            <a:r>
              <a:rPr lang="vi-VN" sz="2400" b="1" smtClean="0">
                <a:ea typeface="Calibri" panose="020F0502020204030204" pitchFamily="34" charset="0"/>
                <a:cs typeface="Times New Roman" panose="02020603050405020304" pitchFamily="18" charset="0"/>
              </a:rPr>
              <a:t>đã</a:t>
            </a:r>
            <a:endParaRPr lang="en-US" sz="2400" i="1" smtClean="0"/>
          </a:p>
          <a:p>
            <a:pPr>
              <a:lnSpc>
                <a:spcPct val="150000"/>
              </a:lnSpc>
              <a:spcAft>
                <a:spcPts val="600"/>
              </a:spcAft>
            </a:pPr>
            <a:r>
              <a:rPr lang="vi-VN" sz="1800" i="1"/>
              <a:t>6. Khi vào chầu, ông bị vua quở trách. Ông cứ thực tình giãi bày: </a:t>
            </a:r>
          </a:p>
          <a:p>
            <a:pPr>
              <a:lnSpc>
                <a:spcPct val="150000"/>
              </a:lnSpc>
              <a:spcAft>
                <a:spcPts val="600"/>
              </a:spcAft>
            </a:pPr>
            <a:r>
              <a:rPr lang="vi-VN" sz="1800" i="1"/>
              <a:t>- Có người bệnh nặng quá, thần không thể nhắm mắt bỏ qua.</a:t>
            </a:r>
          </a:p>
          <a:p>
            <a:pPr>
              <a:lnSpc>
                <a:spcPct val="150000"/>
              </a:lnSpc>
              <a:spcAft>
                <a:spcPts val="600"/>
              </a:spcAft>
            </a:pPr>
            <a:r>
              <a:rPr lang="vi-VN" sz="1800" i="1"/>
              <a:t>Không ngờ, nghe ông nói, vua lại khen:</a:t>
            </a:r>
          </a:p>
          <a:p>
            <a:pPr>
              <a:lnSpc>
                <a:spcPct val="150000"/>
              </a:lnSpc>
              <a:spcAft>
                <a:spcPts val="600"/>
              </a:spcAft>
            </a:pPr>
            <a:r>
              <a:rPr lang="vi-VN" sz="1800" i="1"/>
              <a:t>- Ngươi vừa giỏi vừa có lòng nhân từ. Ta chỉ mong có nhiều thầy thuốc như vậy.</a:t>
            </a:r>
          </a:p>
          <a:p>
            <a:pPr algn="r">
              <a:lnSpc>
                <a:spcPct val="150000"/>
              </a:lnSpc>
              <a:spcAft>
                <a:spcPts val="600"/>
              </a:spcAft>
            </a:pPr>
            <a:r>
              <a:rPr lang="vi-VN" sz="1800" i="1" smtClean="0"/>
              <a:t>Theo HỒ NGUYÊN TRỪNG</a:t>
            </a:r>
          </a:p>
          <a:p>
            <a:pPr>
              <a:lnSpc>
                <a:spcPct val="150000"/>
              </a:lnSpc>
            </a:pPr>
            <a:endParaRPr lang="en-US" sz="1800" i="1"/>
          </a:p>
        </p:txBody>
      </p:sp>
    </p:spTree>
    <p:extLst>
      <p:ext uri="{BB962C8B-B14F-4D97-AF65-F5344CB8AC3E}">
        <p14:creationId xmlns:p14="http://schemas.microsoft.com/office/powerpoint/2010/main" val="1395571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21" name="Google Shape;1321;p32"/>
          <p:cNvGrpSpPr/>
          <p:nvPr/>
        </p:nvGrpSpPr>
        <p:grpSpPr>
          <a:xfrm flipH="1">
            <a:off x="361475" y="3569513"/>
            <a:ext cx="1254275" cy="1270525"/>
            <a:chOff x="5604550" y="2872125"/>
            <a:chExt cx="1254275" cy="1270525"/>
          </a:xfrm>
        </p:grpSpPr>
        <p:sp>
          <p:nvSpPr>
            <p:cNvPr id="1322" name="Google Shape;1322;p32"/>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32"/>
          <p:cNvGrpSpPr/>
          <p:nvPr/>
        </p:nvGrpSpPr>
        <p:grpSpPr>
          <a:xfrm rot="-1087730">
            <a:off x="625263" y="36547"/>
            <a:ext cx="1534614" cy="1941789"/>
            <a:chOff x="1745000" y="461425"/>
            <a:chExt cx="788725" cy="1057525"/>
          </a:xfrm>
        </p:grpSpPr>
        <p:sp>
          <p:nvSpPr>
            <p:cNvPr id="1332" name="Google Shape;1332;p32"/>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1340;p32"/>
          <p:cNvGrpSpPr/>
          <p:nvPr/>
        </p:nvGrpSpPr>
        <p:grpSpPr>
          <a:xfrm rot="5860190" flipH="1">
            <a:off x="4618988" y="4180827"/>
            <a:ext cx="392499" cy="668139"/>
            <a:chOff x="2847825" y="1473825"/>
            <a:chExt cx="217725" cy="370650"/>
          </a:xfrm>
        </p:grpSpPr>
        <p:sp>
          <p:nvSpPr>
            <p:cNvPr id="1341" name="Google Shape;1341;p32"/>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14608;p40"/>
          <p:cNvSpPr txBox="1">
            <a:spLocks noGrp="1"/>
          </p:cNvSpPr>
          <p:nvPr>
            <p:ph type="title"/>
          </p:nvPr>
        </p:nvSpPr>
        <p:spPr>
          <a:xfrm>
            <a:off x="2209342" y="2094765"/>
            <a:ext cx="5327904" cy="1893173"/>
          </a:xfrm>
          <a:prstGeom prst="roundRect">
            <a:avLst>
              <a:gd name="adj" fmla="val 26478"/>
            </a:avLst>
          </a:prstGeom>
          <a:solidFill>
            <a:schemeClr val="accent6"/>
          </a:solidFill>
          <a:ln w="28575">
            <a:solidFill>
              <a:schemeClr val="bg2"/>
            </a:solidFill>
          </a:ln>
        </p:spPr>
        <p:txBody>
          <a:bodyPr spcFirstLastPara="1" wrap="square" lIns="91425" tIns="91425" rIns="91425" bIns="91425" anchor="ctr" anchorCtr="0">
            <a:noAutofit/>
          </a:bodyPr>
          <a:lstStyle/>
          <a:p>
            <a:pPr lvl="0" algn="ctr">
              <a:lnSpc>
                <a:spcPct val="150000"/>
              </a:lnSpc>
            </a:pPr>
            <a:r>
              <a:rPr lang="en-US" sz="4000" b="1">
                <a:solidFill>
                  <a:schemeClr val="bg2"/>
                </a:solidFill>
                <a:latin typeface="+mj-lt"/>
              </a:rPr>
              <a:t>KỂ TOÀN BỘ </a:t>
            </a:r>
            <a:r>
              <a:rPr lang="en-US" sz="4000" b="1" smtClean="0">
                <a:solidFill>
                  <a:schemeClr val="bg2"/>
                </a:solidFill>
                <a:latin typeface="+mj-lt"/>
              </a:rPr>
              <a:t/>
            </a:r>
            <a:br>
              <a:rPr lang="en-US" sz="4000" b="1" smtClean="0">
                <a:solidFill>
                  <a:schemeClr val="bg2"/>
                </a:solidFill>
                <a:latin typeface="+mj-lt"/>
              </a:rPr>
            </a:br>
            <a:r>
              <a:rPr lang="en-US" sz="4000" b="1" smtClean="0">
                <a:solidFill>
                  <a:schemeClr val="bg2"/>
                </a:solidFill>
                <a:latin typeface="+mj-lt"/>
              </a:rPr>
              <a:t>CÂU </a:t>
            </a:r>
            <a:r>
              <a:rPr lang="en-US" sz="4000" b="1">
                <a:solidFill>
                  <a:schemeClr val="bg2"/>
                </a:solidFill>
                <a:latin typeface="+mj-lt"/>
              </a:rPr>
              <a:t>CHUYỆN</a:t>
            </a:r>
          </a:p>
        </p:txBody>
      </p:sp>
      <p:sp>
        <p:nvSpPr>
          <p:cNvPr id="5" name="Oval 4"/>
          <p:cNvSpPr/>
          <p:nvPr/>
        </p:nvSpPr>
        <p:spPr>
          <a:xfrm>
            <a:off x="4334045" y="919661"/>
            <a:ext cx="1059371" cy="955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14604;p40"/>
          <p:cNvSpPr txBox="1">
            <a:spLocks noGrp="1"/>
          </p:cNvSpPr>
          <p:nvPr>
            <p:ph type="title" idx="2"/>
          </p:nvPr>
        </p:nvSpPr>
        <p:spPr>
          <a:xfrm>
            <a:off x="4324144" y="1083710"/>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b="1" smtClean="0">
                <a:solidFill>
                  <a:schemeClr val="accent6"/>
                </a:solidFill>
                <a:latin typeface="+mj-lt"/>
              </a:rPr>
              <a:t>02</a:t>
            </a:r>
            <a:endParaRPr sz="5400" b="1">
              <a:solidFill>
                <a:schemeClr val="accent6"/>
              </a:solidFill>
              <a:latin typeface="+mj-lt"/>
            </a:endParaRPr>
          </a:p>
        </p:txBody>
      </p:sp>
    </p:spTree>
    <p:extLst>
      <p:ext uri="{BB962C8B-B14F-4D97-AF65-F5344CB8AC3E}">
        <p14:creationId xmlns:p14="http://schemas.microsoft.com/office/powerpoint/2010/main" val="3275480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20" name="Rectangle 19"/>
          <p:cNvSpPr/>
          <p:nvPr/>
        </p:nvSpPr>
        <p:spPr>
          <a:xfrm>
            <a:off x="1030513" y="583423"/>
            <a:ext cx="6241143" cy="646331"/>
          </a:xfrm>
          <a:prstGeom prst="rect">
            <a:avLst/>
          </a:prstGeom>
        </p:spPr>
        <p:txBody>
          <a:bodyPr wrap="square">
            <a:spAutoFit/>
          </a:bodyPr>
          <a:lstStyle/>
          <a:p>
            <a:pPr lvl="0" algn="ctr"/>
            <a:r>
              <a:rPr lang="en-US" sz="3600" b="1">
                <a:solidFill>
                  <a:schemeClr val="bg2"/>
                </a:solidFill>
              </a:rPr>
              <a:t>KỂ TOÀN BỘ </a:t>
            </a:r>
            <a:r>
              <a:rPr lang="en-US" sz="3600" b="1" smtClean="0">
                <a:solidFill>
                  <a:schemeClr val="bg2"/>
                </a:solidFill>
              </a:rPr>
              <a:t>CÂU </a:t>
            </a:r>
            <a:r>
              <a:rPr lang="en-US" sz="3600" b="1">
                <a:solidFill>
                  <a:schemeClr val="bg2"/>
                </a:solidFill>
              </a:rPr>
              <a:t>CHUYỆN</a:t>
            </a:r>
          </a:p>
        </p:txBody>
      </p:sp>
      <p:graphicFrame>
        <p:nvGraphicFramePr>
          <p:cNvPr id="11" name="Diagram 10"/>
          <p:cNvGraphicFramePr/>
          <p:nvPr>
            <p:extLst>
              <p:ext uri="{D42A27DB-BD31-4B8C-83A1-F6EECF244321}">
                <p14:modId xmlns:p14="http://schemas.microsoft.com/office/powerpoint/2010/main" val="4150876289"/>
              </p:ext>
            </p:extLst>
          </p:nvPr>
        </p:nvGraphicFramePr>
        <p:xfrm>
          <a:off x="1030513" y="1538514"/>
          <a:ext cx="6749144" cy="283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graphicEl>
                                              <a:dgm id="{9610778E-E345-4B75-8C82-30DF0BAA66B6}"/>
                                            </p:graphicEl>
                                          </p:spTgt>
                                        </p:tgtEl>
                                        <p:attrNameLst>
                                          <p:attrName>style.visibility</p:attrName>
                                        </p:attrNameLst>
                                      </p:cBhvr>
                                      <p:to>
                                        <p:strVal val="visible"/>
                                      </p:to>
                                    </p:set>
                                    <p:animEffect transition="in" filter="barn(inVertical)">
                                      <p:cBhvr>
                                        <p:cTn id="12" dur="500"/>
                                        <p:tgtEl>
                                          <p:spTgt spid="11">
                                            <p:graphicEl>
                                              <a:dgm id="{9610778E-E345-4B75-8C82-30DF0BAA66B6}"/>
                                            </p:graphic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1">
                                            <p:graphicEl>
                                              <a:dgm id="{A979DC99-BA5F-4A79-938A-321A2197DA78}"/>
                                            </p:graphicEl>
                                          </p:spTgt>
                                        </p:tgtEl>
                                        <p:attrNameLst>
                                          <p:attrName>style.visibility</p:attrName>
                                        </p:attrNameLst>
                                      </p:cBhvr>
                                      <p:to>
                                        <p:strVal val="visible"/>
                                      </p:to>
                                    </p:set>
                                    <p:animEffect transition="in" filter="barn(inVertical)">
                                      <p:cBhvr>
                                        <p:cTn id="16" dur="500"/>
                                        <p:tgtEl>
                                          <p:spTgt spid="11">
                                            <p:graphicEl>
                                              <a:dgm id="{A979DC99-BA5F-4A79-938A-321A2197DA78}"/>
                                            </p:graphic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graphicEl>
                                              <a:dgm id="{1FF3BC10-4FEB-4F02-AD12-BFC44346FCB4}"/>
                                            </p:graphicEl>
                                          </p:spTgt>
                                        </p:tgtEl>
                                        <p:attrNameLst>
                                          <p:attrName>style.visibility</p:attrName>
                                        </p:attrNameLst>
                                      </p:cBhvr>
                                      <p:to>
                                        <p:strVal val="visible"/>
                                      </p:to>
                                    </p:set>
                                    <p:animEffect transition="in" filter="barn(inVertical)">
                                      <p:cBhvr>
                                        <p:cTn id="19" dur="500"/>
                                        <p:tgtEl>
                                          <p:spTgt spid="11">
                                            <p:graphicEl>
                                              <a:dgm id="{1FF3BC10-4FEB-4F02-AD12-BFC44346FC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11"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21" name="Google Shape;1321;p32"/>
          <p:cNvGrpSpPr/>
          <p:nvPr/>
        </p:nvGrpSpPr>
        <p:grpSpPr>
          <a:xfrm flipH="1">
            <a:off x="361475" y="3569513"/>
            <a:ext cx="1254275" cy="1270525"/>
            <a:chOff x="5604550" y="2872125"/>
            <a:chExt cx="1254275" cy="1270525"/>
          </a:xfrm>
        </p:grpSpPr>
        <p:sp>
          <p:nvSpPr>
            <p:cNvPr id="1322" name="Google Shape;1322;p32"/>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32"/>
          <p:cNvGrpSpPr/>
          <p:nvPr/>
        </p:nvGrpSpPr>
        <p:grpSpPr>
          <a:xfrm rot="-1087730">
            <a:off x="625263" y="36547"/>
            <a:ext cx="1534614" cy="1941789"/>
            <a:chOff x="1745000" y="461425"/>
            <a:chExt cx="788725" cy="1057525"/>
          </a:xfrm>
        </p:grpSpPr>
        <p:sp>
          <p:nvSpPr>
            <p:cNvPr id="1332" name="Google Shape;1332;p32"/>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1340;p32"/>
          <p:cNvGrpSpPr/>
          <p:nvPr/>
        </p:nvGrpSpPr>
        <p:grpSpPr>
          <a:xfrm rot="5860190" flipH="1">
            <a:off x="4618988" y="4180827"/>
            <a:ext cx="392499" cy="668139"/>
            <a:chOff x="2847825" y="1473825"/>
            <a:chExt cx="217725" cy="370650"/>
          </a:xfrm>
        </p:grpSpPr>
        <p:sp>
          <p:nvSpPr>
            <p:cNvPr id="1341" name="Google Shape;1341;p32"/>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14608;p40"/>
          <p:cNvSpPr txBox="1">
            <a:spLocks noGrp="1"/>
          </p:cNvSpPr>
          <p:nvPr>
            <p:ph type="title"/>
          </p:nvPr>
        </p:nvSpPr>
        <p:spPr>
          <a:xfrm>
            <a:off x="2209342" y="2094765"/>
            <a:ext cx="5327904" cy="1893173"/>
          </a:xfrm>
          <a:prstGeom prst="roundRect">
            <a:avLst>
              <a:gd name="adj" fmla="val 26478"/>
            </a:avLst>
          </a:prstGeom>
          <a:solidFill>
            <a:schemeClr val="accent6"/>
          </a:solidFill>
          <a:ln w="28575">
            <a:solidFill>
              <a:schemeClr val="bg2"/>
            </a:solidFill>
          </a:ln>
        </p:spPr>
        <p:txBody>
          <a:bodyPr spcFirstLastPara="1" wrap="square" lIns="91425" tIns="91425" rIns="91425" bIns="91425" anchor="ctr" anchorCtr="0">
            <a:noAutofit/>
          </a:bodyPr>
          <a:lstStyle/>
          <a:p>
            <a:pPr lvl="0" algn="ctr">
              <a:lnSpc>
                <a:spcPct val="150000"/>
              </a:lnSpc>
            </a:pPr>
            <a:r>
              <a:rPr lang="en-US" sz="4000" b="1">
                <a:solidFill>
                  <a:schemeClr val="bg2"/>
                </a:solidFill>
                <a:latin typeface="+mj-lt"/>
              </a:rPr>
              <a:t>TRAO ĐỔI VỀ </a:t>
            </a:r>
            <a:r>
              <a:rPr lang="en-US" sz="4000" b="1" smtClean="0">
                <a:solidFill>
                  <a:schemeClr val="bg2"/>
                </a:solidFill>
                <a:latin typeface="+mj-lt"/>
              </a:rPr>
              <a:t/>
            </a:r>
            <a:br>
              <a:rPr lang="en-US" sz="4000" b="1" smtClean="0">
                <a:solidFill>
                  <a:schemeClr val="bg2"/>
                </a:solidFill>
                <a:latin typeface="+mj-lt"/>
              </a:rPr>
            </a:br>
            <a:r>
              <a:rPr lang="en-US" sz="4000" b="1" smtClean="0">
                <a:solidFill>
                  <a:schemeClr val="bg2"/>
                </a:solidFill>
                <a:latin typeface="+mj-lt"/>
              </a:rPr>
              <a:t>CÂU </a:t>
            </a:r>
            <a:r>
              <a:rPr lang="en-US" sz="4000" b="1">
                <a:solidFill>
                  <a:schemeClr val="bg2"/>
                </a:solidFill>
                <a:latin typeface="+mj-lt"/>
              </a:rPr>
              <a:t>CHUYỆN</a:t>
            </a:r>
          </a:p>
        </p:txBody>
      </p:sp>
      <p:sp>
        <p:nvSpPr>
          <p:cNvPr id="5" name="Oval 4"/>
          <p:cNvSpPr/>
          <p:nvPr/>
        </p:nvSpPr>
        <p:spPr>
          <a:xfrm>
            <a:off x="4334045" y="919661"/>
            <a:ext cx="1059371" cy="955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14604;p40"/>
          <p:cNvSpPr txBox="1">
            <a:spLocks noGrp="1"/>
          </p:cNvSpPr>
          <p:nvPr>
            <p:ph type="title" idx="2"/>
          </p:nvPr>
        </p:nvSpPr>
        <p:spPr>
          <a:xfrm>
            <a:off x="4324144" y="1083710"/>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b="1" smtClean="0">
                <a:solidFill>
                  <a:schemeClr val="accent6"/>
                </a:solidFill>
                <a:latin typeface="+mj-lt"/>
              </a:rPr>
              <a:t>03</a:t>
            </a:r>
            <a:endParaRPr sz="5400" b="1">
              <a:solidFill>
                <a:schemeClr val="accent6"/>
              </a:solidFill>
              <a:latin typeface="+mj-lt"/>
            </a:endParaRPr>
          </a:p>
        </p:txBody>
      </p:sp>
    </p:spTree>
    <p:extLst>
      <p:ext uri="{BB962C8B-B14F-4D97-AF65-F5344CB8AC3E}">
        <p14:creationId xmlns:p14="http://schemas.microsoft.com/office/powerpoint/2010/main" val="4150676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28" name="Rectangle 27"/>
          <p:cNvSpPr/>
          <p:nvPr/>
        </p:nvSpPr>
        <p:spPr>
          <a:xfrm>
            <a:off x="1016000" y="554394"/>
            <a:ext cx="6821713" cy="646331"/>
          </a:xfrm>
          <a:prstGeom prst="rect">
            <a:avLst/>
          </a:prstGeom>
        </p:spPr>
        <p:txBody>
          <a:bodyPr wrap="square">
            <a:spAutoFit/>
          </a:bodyPr>
          <a:lstStyle/>
          <a:p>
            <a:pPr lvl="0" algn="ctr"/>
            <a:r>
              <a:rPr lang="en-US" sz="3600" b="1">
                <a:solidFill>
                  <a:schemeClr val="bg2"/>
                </a:solidFill>
              </a:rPr>
              <a:t>TRAO ĐỔI VỀ </a:t>
            </a:r>
            <a:r>
              <a:rPr lang="en-US" sz="3600" b="1" smtClean="0">
                <a:solidFill>
                  <a:schemeClr val="bg2"/>
                </a:solidFill>
              </a:rPr>
              <a:t>CÂU </a:t>
            </a:r>
            <a:r>
              <a:rPr lang="en-US" sz="3600" b="1">
                <a:solidFill>
                  <a:schemeClr val="bg2"/>
                </a:solidFill>
              </a:rPr>
              <a:t>CHUYỆN</a:t>
            </a:r>
          </a:p>
        </p:txBody>
      </p:sp>
      <p:sp>
        <p:nvSpPr>
          <p:cNvPr id="15" name="Rectangle 14"/>
          <p:cNvSpPr/>
          <p:nvPr/>
        </p:nvSpPr>
        <p:spPr>
          <a:xfrm>
            <a:off x="0" y="1393371"/>
            <a:ext cx="9144000" cy="8273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6962" y="1568501"/>
            <a:ext cx="7770076" cy="477054"/>
          </a:xfrm>
          <a:prstGeom prst="rect">
            <a:avLst/>
          </a:prstGeom>
        </p:spPr>
        <p:txBody>
          <a:bodyPr wrap="none">
            <a:spAutoFit/>
          </a:bodyPr>
          <a:lstStyle/>
          <a:p>
            <a:r>
              <a:rPr lang="vi-VN" sz="2500" b="1">
                <a:solidFill>
                  <a:schemeClr val="accent6"/>
                </a:solidFill>
              </a:rPr>
              <a:t>Điều đáng quý nhất ở thầy thuốc Phạm Bân là gì?</a:t>
            </a:r>
            <a:endParaRPr lang="en-US" sz="2500" b="1">
              <a:solidFill>
                <a:schemeClr val="accent6"/>
              </a:solidFill>
            </a:endParaRPr>
          </a:p>
        </p:txBody>
      </p:sp>
      <p:sp>
        <p:nvSpPr>
          <p:cNvPr id="17" name="Rectangle 16"/>
          <p:cNvSpPr/>
          <p:nvPr/>
        </p:nvSpPr>
        <p:spPr>
          <a:xfrm>
            <a:off x="829710" y="2413332"/>
            <a:ext cx="7484580" cy="2308324"/>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vi-VN" sz="2400" smtClean="0">
                <a:latin typeface="+mn-lt"/>
                <a:ea typeface="Calibri" panose="020F0502020204030204" pitchFamily="34" charset="0"/>
                <a:cs typeface="Times New Roman" panose="02020603050405020304" pitchFamily="18" charset="0"/>
              </a:rPr>
              <a:t>Ông </a:t>
            </a:r>
            <a:r>
              <a:rPr lang="vi-VN" sz="2400">
                <a:latin typeface="+mn-lt"/>
                <a:ea typeface="Calibri" panose="020F0502020204030204" pitchFamily="34" charset="0"/>
                <a:cs typeface="Times New Roman" panose="02020603050405020304" pitchFamily="18" charset="0"/>
              </a:rPr>
              <a:t>Phạm Bân rất thương người.</a:t>
            </a:r>
            <a:endParaRPr lang="en-US" sz="2400">
              <a:latin typeface="+mn-lt"/>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vi-VN" sz="2400" smtClean="0">
                <a:latin typeface="+mn-lt"/>
                <a:ea typeface="Calibri" panose="020F0502020204030204" pitchFamily="34" charset="0"/>
                <a:cs typeface="Times New Roman" panose="02020603050405020304" pitchFamily="18" charset="0"/>
              </a:rPr>
              <a:t>Ông </a:t>
            </a:r>
            <a:r>
              <a:rPr lang="vi-VN" sz="2400">
                <a:latin typeface="+mn-lt"/>
                <a:ea typeface="Calibri" panose="020F0502020204030204" pitchFamily="34" charset="0"/>
                <a:cs typeface="Times New Roman" panose="02020603050405020304" pitchFamily="18" charset="0"/>
              </a:rPr>
              <a:t>rất tận tụy cứu chữa, chăm sóc người bệnh.</a:t>
            </a:r>
            <a:endParaRPr lang="en-US" sz="2400">
              <a:latin typeface="+mn-lt"/>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vi-VN" sz="2400" smtClean="0">
                <a:latin typeface="+mn-lt"/>
                <a:ea typeface="Calibri" panose="020F0502020204030204" pitchFamily="34" charset="0"/>
                <a:cs typeface="Times New Roman" panose="02020603050405020304" pitchFamily="18" charset="0"/>
              </a:rPr>
              <a:t>Ông </a:t>
            </a:r>
            <a:r>
              <a:rPr lang="vi-VN" sz="2400">
                <a:latin typeface="+mn-lt"/>
                <a:ea typeface="Calibri" panose="020F0502020204030204" pitchFamily="34" charset="0"/>
                <a:cs typeface="Times New Roman" panose="02020603050405020304" pitchFamily="18" charset="0"/>
              </a:rPr>
              <a:t>coi việc cứu mạng người là quan trọng nhất.</a:t>
            </a:r>
            <a:endParaRPr lang="en-US" sz="2400">
              <a:latin typeface="+mn-lt"/>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vi-VN" sz="2400" smtClean="0">
                <a:latin typeface="+mn-lt"/>
                <a:ea typeface="Calibri" panose="020F0502020204030204" pitchFamily="34" charset="0"/>
                <a:cs typeface="Times New Roman" panose="02020603050405020304" pitchFamily="18" charset="0"/>
              </a:rPr>
              <a:t>Để </a:t>
            </a:r>
            <a:r>
              <a:rPr lang="vi-VN" sz="2400">
                <a:latin typeface="+mn-lt"/>
                <a:ea typeface="Calibri" panose="020F0502020204030204" pitchFamily="34" charset="0"/>
                <a:cs typeface="Times New Roman" panose="02020603050405020304" pitchFamily="18" charset="0"/>
              </a:rPr>
              <a:t>cứu người, ông không sợ bị vua trị tội.</a:t>
            </a:r>
            <a:endParaRPr lang="en-US" sz="240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0"/>
          <p:cNvSpPr/>
          <p:nvPr/>
        </p:nvSpPr>
        <p:spPr>
          <a:xfrm>
            <a:off x="6696940" y="309902"/>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40"/>
          <p:cNvGrpSpPr/>
          <p:nvPr/>
        </p:nvGrpSpPr>
        <p:grpSpPr>
          <a:xfrm rot="-5399752" flipH="1">
            <a:off x="7304681" y="4924234"/>
            <a:ext cx="301963" cy="514054"/>
            <a:chOff x="2847825" y="1473825"/>
            <a:chExt cx="217725" cy="370650"/>
          </a:xfrm>
        </p:grpSpPr>
        <p:sp>
          <p:nvSpPr>
            <p:cNvPr id="1562" name="Google Shape;1562;p40"/>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0"/>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0"/>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0"/>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0"/>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0"/>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0"/>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40"/>
          <p:cNvGrpSpPr/>
          <p:nvPr/>
        </p:nvGrpSpPr>
        <p:grpSpPr>
          <a:xfrm rot="-9987640" flipH="1">
            <a:off x="8043159" y="3841804"/>
            <a:ext cx="1241812" cy="1665025"/>
            <a:chOff x="1745000" y="461425"/>
            <a:chExt cx="788725" cy="1057525"/>
          </a:xfrm>
        </p:grpSpPr>
        <p:sp>
          <p:nvSpPr>
            <p:cNvPr id="1570" name="Google Shape;1570;p40"/>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0"/>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0"/>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0"/>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0"/>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0"/>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0"/>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0"/>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8" name="Google Shape;1578;p40"/>
          <p:cNvGrpSpPr/>
          <p:nvPr/>
        </p:nvGrpSpPr>
        <p:grpSpPr>
          <a:xfrm rot="2820516" flipH="1">
            <a:off x="8241517" y="-248491"/>
            <a:ext cx="845115" cy="1438625"/>
            <a:chOff x="2847825" y="1473825"/>
            <a:chExt cx="217725" cy="370650"/>
          </a:xfrm>
        </p:grpSpPr>
        <p:sp>
          <p:nvSpPr>
            <p:cNvPr id="1579" name="Google Shape;1579;p40"/>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0"/>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0"/>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0"/>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0"/>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0"/>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0"/>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35">
            <a:extLst>
              <a:ext uri="{FF2B5EF4-FFF2-40B4-BE49-F238E27FC236}">
                <a16:creationId xmlns:a16="http://schemas.microsoft.com/office/drawing/2014/main" id="{B030F64E-D154-7332-C853-4354A2B66AA6}"/>
              </a:ext>
            </a:extLst>
          </p:cNvPr>
          <p:cNvSpPr txBox="1"/>
          <p:nvPr/>
        </p:nvSpPr>
        <p:spPr>
          <a:xfrm>
            <a:off x="2413599" y="312591"/>
            <a:ext cx="4442243"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smtClean="0">
                <a:solidFill>
                  <a:schemeClr val="accent2">
                    <a:lumMod val="50000"/>
                  </a:schemeClr>
                </a:solidFill>
              </a:rPr>
              <a:t>CỦNG CỐ, DẶN DÒ</a:t>
            </a:r>
            <a:endParaRPr lang="en-US" sz="3600" dirty="0">
              <a:solidFill>
                <a:schemeClr val="accent2">
                  <a:lumMod val="50000"/>
                </a:schemeClr>
              </a:solidFill>
            </a:endParaRPr>
          </a:p>
        </p:txBody>
      </p:sp>
      <p:sp>
        <p:nvSpPr>
          <p:cNvPr id="43" name="Google Shape;2609;p47"/>
          <p:cNvSpPr txBox="1">
            <a:spLocks/>
          </p:cNvSpPr>
          <p:nvPr/>
        </p:nvSpPr>
        <p:spPr>
          <a:xfrm>
            <a:off x="2258671" y="1369399"/>
            <a:ext cx="4597171" cy="728886"/>
          </a:xfrm>
          <a:prstGeom prst="rect">
            <a:avLst/>
          </a:prstGeom>
          <a:solidFill>
            <a:schemeClr val="accent1">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1pPr>
            <a:lvl2pPr marL="914400" marR="0" lvl="1"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2pPr>
            <a:lvl3pPr marL="1371600" marR="0" lvl="2"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3pPr>
            <a:lvl4pPr marL="1828800" marR="0" lvl="3"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4pPr>
            <a:lvl5pPr marL="2286000" marR="0" lvl="4"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5pPr>
            <a:lvl6pPr marL="2743200" marR="0" lvl="5"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6pPr>
            <a:lvl7pPr marL="3200400" marR="0" lvl="6"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7pPr>
            <a:lvl8pPr marL="3657600" marR="0" lvl="7" indent="-317500" algn="l" rtl="0">
              <a:lnSpc>
                <a:spcPct val="115000"/>
              </a:lnSpc>
              <a:spcBef>
                <a:spcPts val="160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8pPr>
            <a:lvl9pPr marL="4114800" marR="0" lvl="8" indent="-317500" algn="l" rtl="0">
              <a:lnSpc>
                <a:spcPct val="115000"/>
              </a:lnSpc>
              <a:spcBef>
                <a:spcPts val="1600"/>
              </a:spcBef>
              <a:spcAft>
                <a:spcPts val="160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9pPr>
          </a:lstStyle>
          <a:p>
            <a:pPr marL="0" indent="0" algn="ctr">
              <a:buFont typeface="Be Vietnam Pro"/>
              <a:buNone/>
            </a:pPr>
            <a:r>
              <a:rPr lang="en-GB" sz="3000" b="1" smtClean="0">
                <a:solidFill>
                  <a:schemeClr val="accent6"/>
                </a:solidFill>
                <a:latin typeface="+mn-lt"/>
              </a:rPr>
              <a:t>CHUẨN BỊ BÀI SAU</a:t>
            </a:r>
            <a:endParaRPr lang="en-GB" sz="3000" b="1">
              <a:solidFill>
                <a:schemeClr val="accent6"/>
              </a:solidFill>
              <a:latin typeface="+mn-lt"/>
            </a:endParaRPr>
          </a:p>
        </p:txBody>
      </p:sp>
      <p:sp>
        <p:nvSpPr>
          <p:cNvPr id="44" name="Google Shape;2612;p47"/>
          <p:cNvSpPr txBox="1">
            <a:spLocks/>
          </p:cNvSpPr>
          <p:nvPr/>
        </p:nvSpPr>
        <p:spPr>
          <a:xfrm>
            <a:off x="2687904" y="2099569"/>
            <a:ext cx="4009036" cy="61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1pPr>
            <a:lvl2pPr marL="914400" marR="0" lvl="1"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2pPr>
            <a:lvl3pPr marL="1371600" marR="0" lvl="2"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3pPr>
            <a:lvl4pPr marL="1828800" marR="0" lvl="3"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4pPr>
            <a:lvl5pPr marL="2286000" marR="0" lvl="4"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5pPr>
            <a:lvl6pPr marL="2743200" marR="0" lvl="5"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6pPr>
            <a:lvl7pPr marL="3200400" marR="0" lvl="6"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7pPr>
            <a:lvl8pPr marL="3657600" marR="0" lvl="7"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8pPr>
            <a:lvl9pPr marL="4114800" marR="0" lvl="8" indent="-317500" algn="ctr" rtl="0">
              <a:lnSpc>
                <a:spcPct val="115000"/>
              </a:lnSpc>
              <a:spcBef>
                <a:spcPts val="0"/>
              </a:spcBef>
              <a:spcAft>
                <a:spcPts val="0"/>
              </a:spcAft>
              <a:buClr>
                <a:schemeClr val="lt2"/>
              </a:buClr>
              <a:buSzPts val="1400"/>
              <a:buFont typeface="Be Vietnam Pro"/>
              <a:buChar char="■"/>
              <a:defRPr sz="1400" b="0" i="0" u="none" strike="noStrike" cap="none">
                <a:solidFill>
                  <a:schemeClr val="lt2"/>
                </a:solidFill>
                <a:latin typeface="Be Vietnam Pro"/>
                <a:ea typeface="Be Vietnam Pro"/>
                <a:cs typeface="Be Vietnam Pro"/>
                <a:sym typeface="Be Vietnam Pro"/>
              </a:defRPr>
            </a:lvl9pPr>
          </a:lstStyle>
          <a:p>
            <a:pPr marL="0" indent="0" algn="ctr">
              <a:lnSpc>
                <a:spcPct val="150000"/>
              </a:lnSpc>
              <a:buNone/>
            </a:pPr>
            <a:r>
              <a:rPr lang="vi-VN" sz="3200" b="1">
                <a:solidFill>
                  <a:schemeClr val="tx2">
                    <a:lumMod val="10000"/>
                  </a:schemeClr>
                </a:solidFill>
                <a:latin typeface="+mn-lt"/>
              </a:rPr>
              <a:t>ĐỌC 2: </a:t>
            </a:r>
            <a:endParaRPr lang="en-US" sz="3200" b="1" smtClean="0">
              <a:solidFill>
                <a:schemeClr val="tx2">
                  <a:lumMod val="10000"/>
                </a:schemeClr>
              </a:solidFill>
              <a:latin typeface="+mn-lt"/>
            </a:endParaRPr>
          </a:p>
          <a:p>
            <a:pPr marL="0" indent="0" algn="ctr">
              <a:lnSpc>
                <a:spcPct val="150000"/>
              </a:lnSpc>
              <a:buNone/>
            </a:pPr>
            <a:r>
              <a:rPr lang="vi-VN" sz="3200" b="1" smtClean="0">
                <a:solidFill>
                  <a:schemeClr val="tx2">
                    <a:lumMod val="10000"/>
                  </a:schemeClr>
                </a:solidFill>
                <a:latin typeface="+mn-lt"/>
              </a:rPr>
              <a:t>ĐỂ </a:t>
            </a:r>
            <a:r>
              <a:rPr lang="vi-VN" sz="3200" b="1">
                <a:solidFill>
                  <a:schemeClr val="tx2">
                    <a:lumMod val="10000"/>
                  </a:schemeClr>
                </a:solidFill>
                <a:latin typeface="+mn-lt"/>
              </a:rPr>
              <a:t>HỌC TẬP TỐT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grpSp>
        <p:nvGrpSpPr>
          <p:cNvPr id="1517" name="Google Shape;1517;p39"/>
          <p:cNvGrpSpPr/>
          <p:nvPr/>
        </p:nvGrpSpPr>
        <p:grpSpPr>
          <a:xfrm rot="847993">
            <a:off x="7241220" y="3313748"/>
            <a:ext cx="1779366" cy="1802419"/>
            <a:chOff x="5604550" y="2872125"/>
            <a:chExt cx="1254275" cy="1270525"/>
          </a:xfrm>
        </p:grpSpPr>
        <p:sp>
          <p:nvSpPr>
            <p:cNvPr id="1518" name="Google Shape;1518;p39"/>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9"/>
          <p:cNvGrpSpPr/>
          <p:nvPr/>
        </p:nvGrpSpPr>
        <p:grpSpPr>
          <a:xfrm>
            <a:off x="-362451" y="-373114"/>
            <a:ext cx="1792374" cy="1874635"/>
            <a:chOff x="1885650" y="1461000"/>
            <a:chExt cx="671100" cy="701900"/>
          </a:xfrm>
        </p:grpSpPr>
        <p:sp>
          <p:nvSpPr>
            <p:cNvPr id="1528" name="Google Shape;1528;p39"/>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9"/>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9"/>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9"/>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9"/>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9"/>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9"/>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9"/>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9"/>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9"/>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9"/>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9"/>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9"/>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9"/>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9"/>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2796;p53"/>
          <p:cNvSpPr txBox="1">
            <a:spLocks noGrp="1"/>
          </p:cNvSpPr>
          <p:nvPr>
            <p:ph type="title"/>
          </p:nvPr>
        </p:nvSpPr>
        <p:spPr>
          <a:xfrm>
            <a:off x="840544" y="2938176"/>
            <a:ext cx="7242005" cy="1511100"/>
          </a:xfrm>
          <a:prstGeom prst="rect">
            <a:avLst/>
          </a:prstGeom>
        </p:spPr>
        <p:txBody>
          <a:bodyPr spcFirstLastPara="1" wrap="square" lIns="91425" tIns="91425" rIns="91425" bIns="91425" anchor="b" anchorCtr="0">
            <a:noAutofit/>
          </a:bodyPr>
          <a:lstStyle/>
          <a:p>
            <a:pPr lvl="0">
              <a:lnSpc>
                <a:spcPct val="150000"/>
              </a:lnSpc>
            </a:pPr>
            <a:r>
              <a:rPr lang="en-US" sz="4800" b="1">
                <a:solidFill>
                  <a:schemeClr val="bg2">
                    <a:lumMod val="25000"/>
                  </a:schemeClr>
                </a:solidFill>
                <a:latin typeface="Arial" panose="020B0604020202020204" pitchFamily="34" charset="0"/>
                <a:cs typeface="Arial" panose="020B0604020202020204" pitchFamily="34" charset="0"/>
              </a:rPr>
              <a:t>TRÂN TRỌNG CẢM ƠN </a:t>
            </a:r>
            <a:br>
              <a:rPr lang="en-US" sz="4800" b="1">
                <a:solidFill>
                  <a:schemeClr val="bg2">
                    <a:lumMod val="25000"/>
                  </a:schemeClr>
                </a:solidFill>
                <a:latin typeface="Arial" panose="020B0604020202020204" pitchFamily="34" charset="0"/>
                <a:cs typeface="Arial" panose="020B0604020202020204" pitchFamily="34" charset="0"/>
              </a:rPr>
            </a:br>
            <a:r>
              <a:rPr lang="en-US" sz="4800" b="1">
                <a:solidFill>
                  <a:schemeClr val="accent2">
                    <a:lumMod val="75000"/>
                  </a:schemeClr>
                </a:solidFill>
                <a:latin typeface="Arial" panose="020B0604020202020204" pitchFamily="34" charset="0"/>
                <a:cs typeface="Arial" panose="020B0604020202020204" pitchFamily="34" charset="0"/>
              </a:rPr>
              <a:t>SỰ QUAN TÂM THEO DÕI CỦA CÁC EM</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grpSp>
        <p:nvGrpSpPr>
          <p:cNvPr id="1355" name="Google Shape;1355;p33"/>
          <p:cNvGrpSpPr/>
          <p:nvPr/>
        </p:nvGrpSpPr>
        <p:grpSpPr>
          <a:xfrm rot="-8250717" flipH="1">
            <a:off x="262566" y="166711"/>
            <a:ext cx="591894" cy="1007574"/>
            <a:chOff x="2847825" y="1473825"/>
            <a:chExt cx="217725" cy="370650"/>
          </a:xfrm>
        </p:grpSpPr>
        <p:sp>
          <p:nvSpPr>
            <p:cNvPr id="1356" name="Google Shape;1356;p33"/>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708;p42"/>
          <p:cNvSpPr txBox="1">
            <a:spLocks/>
          </p:cNvSpPr>
          <p:nvPr/>
        </p:nvSpPr>
        <p:spPr>
          <a:xfrm>
            <a:off x="727931" y="1196738"/>
            <a:ext cx="7476109" cy="3709092"/>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Aft>
                <a:spcPts val="600"/>
              </a:spcAft>
            </a:pPr>
            <a:endParaRPr lang="en-US" sz="1800" smtClean="0">
              <a:solidFill>
                <a:schemeClr val="accent1">
                  <a:lumMod val="50000"/>
                </a:schemeClr>
              </a:solidFill>
              <a:latin typeface="+mn-lt"/>
            </a:endParaRPr>
          </a:p>
          <a:p>
            <a:pPr marL="285750" indent="-285750">
              <a:lnSpc>
                <a:spcPct val="150000"/>
              </a:lnSpc>
              <a:spcAft>
                <a:spcPts val="600"/>
              </a:spcAft>
              <a:buFont typeface="Arial" panose="020B0604020202020204" pitchFamily="34" charset="0"/>
              <a:buChar char="•"/>
            </a:pPr>
            <a:r>
              <a:rPr lang="en-US" sz="1800" smtClean="0">
                <a:solidFill>
                  <a:schemeClr val="accent1">
                    <a:lumMod val="50000"/>
                  </a:schemeClr>
                </a:solidFill>
                <a:latin typeface="+mn-lt"/>
              </a:rPr>
              <a:t>Q</a:t>
            </a:r>
            <a:r>
              <a:rPr lang="vi-VN" sz="1800" smtClean="0">
                <a:solidFill>
                  <a:schemeClr val="accent1">
                    <a:lumMod val="50000"/>
                  </a:schemeClr>
                </a:solidFill>
                <a:latin typeface="+mn-lt"/>
              </a:rPr>
              <a:t>uản trò</a:t>
            </a:r>
            <a:r>
              <a:rPr lang="en-US" sz="1800" smtClean="0">
                <a:solidFill>
                  <a:schemeClr val="accent1">
                    <a:lumMod val="50000"/>
                  </a:schemeClr>
                </a:solidFill>
                <a:latin typeface="+mn-lt"/>
              </a:rPr>
              <a:t> </a:t>
            </a:r>
            <a:r>
              <a:rPr lang="vi-VN" sz="1800" smtClean="0">
                <a:solidFill>
                  <a:schemeClr val="accent1">
                    <a:lumMod val="50000"/>
                  </a:schemeClr>
                </a:solidFill>
                <a:latin typeface="+mn-lt"/>
              </a:rPr>
              <a:t>hô </a:t>
            </a:r>
            <a:r>
              <a:rPr lang="vi-VN" sz="1800">
                <a:solidFill>
                  <a:schemeClr val="accent1">
                    <a:lumMod val="50000"/>
                  </a:schemeClr>
                </a:solidFill>
                <a:latin typeface="+mn-lt"/>
              </a:rPr>
              <a:t>“chim bay” đồng thời giang hai cánh tay như chim đang bay. Cùng lúc đó mọi người phải làm động tác và hô theo người điều khiển. </a:t>
            </a:r>
            <a:endParaRPr lang="en-US" sz="1800" smtClean="0">
              <a:solidFill>
                <a:schemeClr val="accent1">
                  <a:lumMod val="50000"/>
                </a:schemeClr>
              </a:solidFill>
              <a:latin typeface="+mn-lt"/>
            </a:endParaRPr>
          </a:p>
          <a:p>
            <a:pPr marL="285750" indent="-285750">
              <a:lnSpc>
                <a:spcPct val="150000"/>
              </a:lnSpc>
              <a:spcAft>
                <a:spcPts val="600"/>
              </a:spcAft>
              <a:buFont typeface="Arial" panose="020B0604020202020204" pitchFamily="34" charset="0"/>
              <a:buChar char="•"/>
            </a:pPr>
            <a:r>
              <a:rPr lang="vi-VN" sz="1800" smtClean="0">
                <a:solidFill>
                  <a:schemeClr val="accent1">
                    <a:lumMod val="50000"/>
                  </a:schemeClr>
                </a:solidFill>
                <a:latin typeface="+mn-lt"/>
              </a:rPr>
              <a:t>Nếu </a:t>
            </a:r>
            <a:r>
              <a:rPr lang="vi-VN" sz="1800">
                <a:solidFill>
                  <a:schemeClr val="accent1">
                    <a:lumMod val="50000"/>
                  </a:schemeClr>
                </a:solidFill>
                <a:latin typeface="+mn-lt"/>
              </a:rPr>
              <a:t>người điều khiển hộ những vật không bay được như “nhà bay” hay “bàn bay" mà người nào làm động tác bay theo người điều khiển hay những vật bay được mà lại không làm động tác bay thì sẽ bị phạt.</a:t>
            </a:r>
          </a:p>
        </p:txBody>
      </p:sp>
      <p:grpSp>
        <p:nvGrpSpPr>
          <p:cNvPr id="1381" name="Google Shape;1381;p33"/>
          <p:cNvGrpSpPr/>
          <p:nvPr/>
        </p:nvGrpSpPr>
        <p:grpSpPr>
          <a:xfrm flipH="1">
            <a:off x="7852926" y="-117281"/>
            <a:ext cx="1360857" cy="1423383"/>
            <a:chOff x="1885650" y="1461000"/>
            <a:chExt cx="671100" cy="701900"/>
          </a:xfrm>
        </p:grpSpPr>
        <p:sp>
          <p:nvSpPr>
            <p:cNvPr id="1382" name="Google Shape;1382;p33"/>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3"/>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3"/>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3"/>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3"/>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3"/>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3"/>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3"/>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3"/>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3"/>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3"/>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3"/>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3"/>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3"/>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3"/>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3"/>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3"/>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3"/>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3"/>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3"/>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Arrow: Pentagon 18">
            <a:extLst>
              <a:ext uri="{FF2B5EF4-FFF2-40B4-BE49-F238E27FC236}">
                <a16:creationId xmlns:a16="http://schemas.microsoft.com/office/drawing/2014/main" id="{ED9E9F7A-14C3-7A04-524B-A681E3CB78F7}"/>
              </a:ext>
            </a:extLst>
          </p:cNvPr>
          <p:cNvSpPr/>
          <p:nvPr/>
        </p:nvSpPr>
        <p:spPr>
          <a:xfrm>
            <a:off x="975248" y="950459"/>
            <a:ext cx="3655449" cy="598040"/>
          </a:xfrm>
          <a:prstGeom prst="homePlate">
            <a:avLst>
              <a:gd name="adj" fmla="val 95860"/>
            </a:avLst>
          </a:prstGeom>
          <a:solidFill>
            <a:schemeClr val="bg2"/>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smtClean="0">
                <a:solidFill>
                  <a:srgbClr val="FFFFFF"/>
                </a:solidFill>
                <a:cs typeface="Arial" panose="020B0604020202020204" pitchFamily="34" charset="0"/>
              </a:rPr>
              <a:t>T</a:t>
            </a:r>
            <a:r>
              <a:rPr lang="vi-VN" sz="2400" b="1" smtClean="0">
                <a:solidFill>
                  <a:srgbClr val="FFFFFF"/>
                </a:solidFill>
                <a:cs typeface="Arial" panose="020B0604020202020204" pitchFamily="34" charset="0"/>
              </a:rPr>
              <a:t>rò chơi</a:t>
            </a:r>
            <a:r>
              <a:rPr lang="en-US" sz="2400" b="1">
                <a:solidFill>
                  <a:srgbClr val="FFFFFF"/>
                </a:solidFill>
                <a:cs typeface="Arial" panose="020B0604020202020204" pitchFamily="34" charset="0"/>
              </a:rPr>
              <a:t> </a:t>
            </a:r>
            <a:r>
              <a:rPr lang="en-US" sz="2400" b="1" smtClean="0">
                <a:solidFill>
                  <a:srgbClr val="FFFFFF"/>
                </a:solidFill>
                <a:cs typeface="Arial" panose="020B0604020202020204" pitchFamily="34" charset="0"/>
              </a:rPr>
              <a:t>Chim </a:t>
            </a:r>
            <a:r>
              <a:rPr lang="en-US" sz="2400" b="1">
                <a:solidFill>
                  <a:srgbClr val="FFFFFF"/>
                </a:solidFill>
                <a:cs typeface="Arial" panose="020B0604020202020204" pitchFamily="34" charset="0"/>
              </a:rPr>
              <a:t>bay</a:t>
            </a:r>
            <a:r>
              <a:rPr lang="vi-VN" sz="2400" b="1" smtClean="0">
                <a:solidFill>
                  <a:srgbClr val="FFFFFF"/>
                </a:solidFill>
                <a:cs typeface="Arial" panose="020B0604020202020204" pitchFamily="34" charset="0"/>
              </a:rPr>
              <a:t> </a:t>
            </a:r>
            <a:endParaRPr lang="en-US" sz="2400" b="1" dirty="0">
              <a:solidFill>
                <a:srgbClr val="FFFFFF"/>
              </a:solidFill>
              <a:latin typeface="Arial" panose="020B0604020202020204" pitchFamily="34" charset="0"/>
              <a:cs typeface="Arial" panose="020B0604020202020204" pitchFamily="34" charset="0"/>
            </a:endParaRPr>
          </a:p>
        </p:txBody>
      </p:sp>
      <p:sp>
        <p:nvSpPr>
          <p:cNvPr id="58" name="Rectangle 57"/>
          <p:cNvSpPr/>
          <p:nvPr/>
        </p:nvSpPr>
        <p:spPr>
          <a:xfrm>
            <a:off x="3296229" y="0"/>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bg2"/>
                </a:solidFill>
                <a:latin typeface="+mj-lt"/>
              </a:rPr>
              <a:t>KHỞI ĐỘNG</a:t>
            </a:r>
            <a:endParaRPr lang="en-US" sz="3600">
              <a:solidFill>
                <a:schemeClr val="bg2"/>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grpSp>
        <p:nvGrpSpPr>
          <p:cNvPr id="1263" name="Google Shape;1263;p29"/>
          <p:cNvGrpSpPr/>
          <p:nvPr/>
        </p:nvGrpSpPr>
        <p:grpSpPr>
          <a:xfrm flipH="1">
            <a:off x="7503886" y="3614057"/>
            <a:ext cx="1411564" cy="1459893"/>
            <a:chOff x="889500" y="2574150"/>
            <a:chExt cx="1730300" cy="1717975"/>
          </a:xfrm>
        </p:grpSpPr>
        <p:sp>
          <p:nvSpPr>
            <p:cNvPr id="1264" name="Google Shape;1264;p29"/>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9"/>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9"/>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9"/>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9"/>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9"/>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9"/>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9"/>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3" name="Google Shape;1273;p29"/>
          <p:cNvSpPr/>
          <p:nvPr/>
        </p:nvSpPr>
        <p:spPr>
          <a:xfrm>
            <a:off x="1542750" y="385425"/>
            <a:ext cx="2009677" cy="571412"/>
          </a:xfrm>
          <a:custGeom>
            <a:avLst/>
            <a:gdLst/>
            <a:ahLst/>
            <a:cxnLst/>
            <a:rect l="l" t="t" r="r" b="b"/>
            <a:pathLst>
              <a:path w="37365" h="10624" extrusionOk="0">
                <a:moveTo>
                  <a:pt x="14278" y="0"/>
                </a:moveTo>
                <a:cubicBezTo>
                  <a:pt x="14149" y="0"/>
                  <a:pt x="14019" y="5"/>
                  <a:pt x="13890" y="14"/>
                </a:cubicBezTo>
                <a:cubicBezTo>
                  <a:pt x="10452" y="251"/>
                  <a:pt x="7585" y="3807"/>
                  <a:pt x="8324" y="7757"/>
                </a:cubicBezTo>
                <a:cubicBezTo>
                  <a:pt x="7382" y="6684"/>
                  <a:pt x="6045" y="6110"/>
                  <a:pt x="4697" y="6110"/>
                </a:cubicBezTo>
                <a:cubicBezTo>
                  <a:pt x="4115" y="6110"/>
                  <a:pt x="3531" y="6217"/>
                  <a:pt x="2975" y="6437"/>
                </a:cubicBezTo>
                <a:cubicBezTo>
                  <a:pt x="1271" y="7117"/>
                  <a:pt x="109" y="8762"/>
                  <a:pt x="0" y="10624"/>
                </a:cubicBezTo>
                <a:lnTo>
                  <a:pt x="37364" y="10624"/>
                </a:lnTo>
                <a:cubicBezTo>
                  <a:pt x="37266" y="10387"/>
                  <a:pt x="36290" y="8151"/>
                  <a:pt x="33788" y="7560"/>
                </a:cubicBezTo>
                <a:cubicBezTo>
                  <a:pt x="33393" y="7467"/>
                  <a:pt x="33013" y="7428"/>
                  <a:pt x="32656" y="7428"/>
                </a:cubicBezTo>
                <a:cubicBezTo>
                  <a:pt x="31010" y="7428"/>
                  <a:pt x="29822" y="8252"/>
                  <a:pt x="29612" y="8397"/>
                </a:cubicBezTo>
                <a:cubicBezTo>
                  <a:pt x="29405" y="7255"/>
                  <a:pt x="28548" y="6348"/>
                  <a:pt x="27464" y="6132"/>
                </a:cubicBezTo>
                <a:cubicBezTo>
                  <a:pt x="27299" y="6099"/>
                  <a:pt x="27139" y="6085"/>
                  <a:pt x="26985" y="6085"/>
                </a:cubicBezTo>
                <a:cubicBezTo>
                  <a:pt x="25839" y="6085"/>
                  <a:pt x="25043" y="6888"/>
                  <a:pt x="24982" y="6949"/>
                </a:cubicBezTo>
                <a:cubicBezTo>
                  <a:pt x="25780" y="5363"/>
                  <a:pt x="24942" y="3580"/>
                  <a:pt x="23691" y="3176"/>
                </a:cubicBezTo>
                <a:cubicBezTo>
                  <a:pt x="23497" y="3114"/>
                  <a:pt x="23291" y="3083"/>
                  <a:pt x="23081" y="3083"/>
                </a:cubicBezTo>
                <a:cubicBezTo>
                  <a:pt x="21939" y="3083"/>
                  <a:pt x="20671" y="3981"/>
                  <a:pt x="20421" y="5462"/>
                </a:cubicBezTo>
                <a:cubicBezTo>
                  <a:pt x="19856" y="2240"/>
                  <a:pt x="17110" y="0"/>
                  <a:pt x="14278" y="0"/>
                </a:cubicBezTo>
                <a:close/>
              </a:path>
            </a:pathLst>
          </a:custGeom>
          <a:solidFill>
            <a:srgbClr val="FFFFFF">
              <a:alpha val="74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4" name="Google Shape;1274;p29"/>
          <p:cNvGrpSpPr/>
          <p:nvPr/>
        </p:nvGrpSpPr>
        <p:grpSpPr>
          <a:xfrm>
            <a:off x="7621744" y="179187"/>
            <a:ext cx="690885" cy="1176110"/>
            <a:chOff x="2847825" y="1473825"/>
            <a:chExt cx="217725" cy="370650"/>
          </a:xfrm>
        </p:grpSpPr>
        <p:sp>
          <p:nvSpPr>
            <p:cNvPr id="1275" name="Google Shape;1275;p29"/>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9"/>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9"/>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9"/>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9"/>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9"/>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9"/>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p:cNvSpPr txBox="1"/>
          <p:nvPr/>
        </p:nvSpPr>
        <p:spPr>
          <a:xfrm>
            <a:off x="1590306" y="995593"/>
            <a:ext cx="5798382" cy="901593"/>
          </a:xfrm>
          <a:prstGeom prst="rect">
            <a:avLst/>
          </a:prstGeom>
          <a:noFill/>
        </p:spPr>
        <p:txBody>
          <a:bodyPr wrap="none" rtlCol="0">
            <a:spAutoFit/>
          </a:bodyPr>
          <a:lstStyle/>
          <a:p>
            <a:pPr algn="ctr">
              <a:lnSpc>
                <a:spcPct val="150000"/>
              </a:lnSpc>
            </a:pPr>
            <a:r>
              <a:rPr lang="pt-BR" sz="4000" b="1" smtClean="0">
                <a:solidFill>
                  <a:schemeClr val="accent1">
                    <a:lumMod val="50000"/>
                  </a:schemeClr>
                </a:solidFill>
              </a:rPr>
              <a:t>BÀI </a:t>
            </a:r>
            <a:r>
              <a:rPr lang="pt-BR" sz="4000" b="1">
                <a:solidFill>
                  <a:schemeClr val="accent1">
                    <a:lumMod val="50000"/>
                  </a:schemeClr>
                </a:solidFill>
              </a:rPr>
              <a:t>9: TÀI SẢN VÔ GIÁ</a:t>
            </a:r>
            <a:endParaRPr lang="pt-BR" sz="4000" b="1" dirty="0">
              <a:solidFill>
                <a:schemeClr val="accent1">
                  <a:lumMod val="50000"/>
                </a:schemeClr>
              </a:solidFill>
            </a:endParaRPr>
          </a:p>
        </p:txBody>
      </p:sp>
      <p:sp>
        <p:nvSpPr>
          <p:cNvPr id="24" name="Rectangle 23"/>
          <p:cNvSpPr/>
          <p:nvPr/>
        </p:nvSpPr>
        <p:spPr>
          <a:xfrm>
            <a:off x="446563" y="2016296"/>
            <a:ext cx="8085868" cy="2149306"/>
          </a:xfrm>
          <a:prstGeom prst="rect">
            <a:avLst/>
          </a:prstGeom>
        </p:spPr>
        <p:txBody>
          <a:bodyPr wrap="none">
            <a:spAutoFit/>
          </a:bodyPr>
          <a:lstStyle/>
          <a:p>
            <a:pPr algn="ctr">
              <a:lnSpc>
                <a:spcPct val="150000"/>
              </a:lnSpc>
              <a:spcBef>
                <a:spcPts val="200"/>
              </a:spcBef>
            </a:pPr>
            <a:r>
              <a:rPr lang="en-US" sz="4400" b="1" smtClean="0">
                <a:solidFill>
                  <a:schemeClr val="bg2"/>
                </a:solidFill>
                <a:latin typeface="+mn-lt"/>
                <a:ea typeface="Heebo Black"/>
                <a:cs typeface="Heebo Black"/>
              </a:rPr>
              <a:t>NÓI VÀ NGHE </a:t>
            </a:r>
            <a:r>
              <a:rPr lang="vi-VN" sz="4400" b="1" smtClean="0">
                <a:solidFill>
                  <a:schemeClr val="bg2"/>
                </a:solidFill>
                <a:latin typeface="+mn-lt"/>
                <a:ea typeface="Heebo Black"/>
                <a:cs typeface="Heebo Black"/>
              </a:rPr>
              <a:t>- </a:t>
            </a:r>
            <a:r>
              <a:rPr lang="en-US" sz="4400" b="1" smtClean="0">
                <a:solidFill>
                  <a:schemeClr val="bg2"/>
                </a:solidFill>
                <a:latin typeface="+mn-lt"/>
                <a:ea typeface="Heebo Black"/>
                <a:cs typeface="Heebo Black"/>
              </a:rPr>
              <a:t>KỂ CHUYỆN: </a:t>
            </a:r>
          </a:p>
          <a:p>
            <a:pPr algn="ctr">
              <a:lnSpc>
                <a:spcPct val="150000"/>
              </a:lnSpc>
              <a:spcBef>
                <a:spcPts val="200"/>
              </a:spcBef>
            </a:pPr>
            <a:r>
              <a:rPr lang="vi-VN" sz="4400" b="1" smtClean="0">
                <a:solidFill>
                  <a:schemeClr val="tx1"/>
                </a:solidFill>
                <a:latin typeface="+mn-lt"/>
                <a:ea typeface="Heebo Black"/>
                <a:cs typeface="Heebo Black"/>
              </a:rPr>
              <a:t>CỨU NGƯỜI TRƯỚC ĐÃ</a:t>
            </a:r>
            <a:endParaRPr lang="en-US" sz="4400" b="1">
              <a:solidFill>
                <a:schemeClr val="tx1"/>
              </a:solidFill>
              <a:latin typeface="+mn-lt"/>
              <a:ea typeface="Heebo Black"/>
              <a:cs typeface="Heebo Black"/>
            </a:endParaRPr>
          </a:p>
        </p:txBody>
      </p:sp>
    </p:spTree>
    <p:extLst>
      <p:ext uri="{BB962C8B-B14F-4D97-AF65-F5344CB8AC3E}">
        <p14:creationId xmlns:p14="http://schemas.microsoft.com/office/powerpoint/2010/main" val="3647366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anim calcmode="lin" valueType="num">
                                      <p:cBhvr>
                                        <p:cTn id="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40" name="Google Shape;14604;p40"/>
          <p:cNvSpPr txBox="1">
            <a:spLocks noGrp="1"/>
          </p:cNvSpPr>
          <p:nvPr>
            <p:ph type="title" idx="2"/>
          </p:nvPr>
        </p:nvSpPr>
        <p:spPr>
          <a:xfrm>
            <a:off x="722316" y="1170958"/>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b="1">
                <a:latin typeface="+mj-lt"/>
              </a:rPr>
              <a:t>01</a:t>
            </a:r>
            <a:endParaRPr sz="4800" b="1">
              <a:latin typeface="+mj-lt"/>
            </a:endParaRPr>
          </a:p>
        </p:txBody>
      </p:sp>
      <p:sp>
        <p:nvSpPr>
          <p:cNvPr id="41" name="Google Shape;14605;p40"/>
          <p:cNvSpPr txBox="1">
            <a:spLocks noGrp="1"/>
          </p:cNvSpPr>
          <p:nvPr>
            <p:ph type="title" idx="4"/>
          </p:nvPr>
        </p:nvSpPr>
        <p:spPr>
          <a:xfrm>
            <a:off x="722316" y="2598246"/>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b="1">
                <a:latin typeface="+mj-lt"/>
              </a:rPr>
              <a:t>02</a:t>
            </a:r>
            <a:endParaRPr sz="4800" b="1">
              <a:latin typeface="+mj-lt"/>
            </a:endParaRPr>
          </a:p>
        </p:txBody>
      </p:sp>
      <p:sp>
        <p:nvSpPr>
          <p:cNvPr id="42" name="Google Shape;14606;p40"/>
          <p:cNvSpPr txBox="1">
            <a:spLocks noGrp="1"/>
          </p:cNvSpPr>
          <p:nvPr>
            <p:ph type="title" idx="7"/>
          </p:nvPr>
        </p:nvSpPr>
        <p:spPr>
          <a:xfrm>
            <a:off x="722316" y="4025534"/>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b="1">
                <a:latin typeface="+mj-lt"/>
              </a:rPr>
              <a:t>03</a:t>
            </a:r>
            <a:endParaRPr sz="4800" b="1">
              <a:latin typeface="+mj-lt"/>
            </a:endParaRPr>
          </a:p>
        </p:txBody>
      </p:sp>
      <p:sp>
        <p:nvSpPr>
          <p:cNvPr id="43" name="Google Shape;14608;p40"/>
          <p:cNvSpPr txBox="1">
            <a:spLocks noGrp="1"/>
          </p:cNvSpPr>
          <p:nvPr>
            <p:ph type="title"/>
          </p:nvPr>
        </p:nvSpPr>
        <p:spPr>
          <a:xfrm>
            <a:off x="1959252" y="1067193"/>
            <a:ext cx="5981591" cy="889476"/>
          </a:xfrm>
          <a:prstGeom prst="roundRect">
            <a:avLst/>
          </a:prstGeom>
          <a:solidFill>
            <a:schemeClr val="accent6"/>
          </a:solidFill>
          <a:ln w="28575">
            <a:solidFill>
              <a:schemeClr val="bg2"/>
            </a:solidFill>
          </a:ln>
        </p:spPr>
        <p:txBody>
          <a:bodyPr spcFirstLastPara="1" wrap="square" lIns="91425" tIns="91425" rIns="91425" bIns="91425" anchor="ctr" anchorCtr="0">
            <a:noAutofit/>
          </a:bodyPr>
          <a:lstStyle/>
          <a:p>
            <a:pPr lvl="0"/>
            <a:r>
              <a:rPr lang="en-US" sz="3200" b="1" smtClean="0">
                <a:solidFill>
                  <a:schemeClr val="bg2"/>
                </a:solidFill>
                <a:latin typeface="+mj-lt"/>
              </a:rPr>
              <a:t>ĐỌC TRUYỆN TRANH</a:t>
            </a:r>
            <a:endParaRPr lang="en-US" sz="3200" b="1">
              <a:solidFill>
                <a:schemeClr val="bg2"/>
              </a:solidFill>
              <a:latin typeface="+mj-lt"/>
            </a:endParaRPr>
          </a:p>
        </p:txBody>
      </p:sp>
      <p:sp>
        <p:nvSpPr>
          <p:cNvPr id="44" name="Google Shape;14610;p40"/>
          <p:cNvSpPr txBox="1">
            <a:spLocks noGrp="1"/>
          </p:cNvSpPr>
          <p:nvPr>
            <p:ph type="title" idx="3"/>
          </p:nvPr>
        </p:nvSpPr>
        <p:spPr>
          <a:xfrm>
            <a:off x="1959252" y="2516011"/>
            <a:ext cx="5981591" cy="889476"/>
          </a:xfrm>
          <a:prstGeom prst="roundRect">
            <a:avLst/>
          </a:prstGeom>
          <a:solidFill>
            <a:schemeClr val="accent6"/>
          </a:solidFill>
          <a:ln w="28575">
            <a:solidFill>
              <a:schemeClr val="bg2"/>
            </a:solidFill>
          </a:ln>
        </p:spPr>
        <p:txBody>
          <a:bodyPr spcFirstLastPara="1" wrap="square" lIns="91425" tIns="91425" rIns="91425" bIns="91425" anchor="ctr" anchorCtr="0">
            <a:noAutofit/>
          </a:bodyPr>
          <a:lstStyle/>
          <a:p>
            <a:pPr lvl="0"/>
            <a:r>
              <a:rPr lang="vi-VN" sz="3200" b="1" smtClean="0">
                <a:solidFill>
                  <a:schemeClr val="bg2"/>
                </a:solidFill>
                <a:latin typeface="+mn-lt"/>
              </a:rPr>
              <a:t>KỂ TOÀN BỘ CÂU CHUYỆN</a:t>
            </a:r>
            <a:endParaRPr lang="en-US" sz="3200" b="1">
              <a:solidFill>
                <a:schemeClr val="bg2"/>
              </a:solidFill>
              <a:latin typeface="+mn-lt"/>
            </a:endParaRPr>
          </a:p>
        </p:txBody>
      </p:sp>
      <p:sp>
        <p:nvSpPr>
          <p:cNvPr id="45" name="Google Shape;14612;p40"/>
          <p:cNvSpPr txBox="1">
            <a:spLocks noGrp="1"/>
          </p:cNvSpPr>
          <p:nvPr>
            <p:ph type="title" idx="6"/>
          </p:nvPr>
        </p:nvSpPr>
        <p:spPr>
          <a:xfrm>
            <a:off x="1959252" y="3899093"/>
            <a:ext cx="5981591" cy="889476"/>
          </a:xfrm>
          <a:prstGeom prst="roundRect">
            <a:avLst/>
          </a:prstGeom>
          <a:solidFill>
            <a:schemeClr val="accent6"/>
          </a:solidFill>
          <a:ln w="28575">
            <a:solidFill>
              <a:schemeClr val="bg2"/>
            </a:solidFill>
          </a:ln>
        </p:spPr>
        <p:txBody>
          <a:bodyPr spcFirstLastPara="1" wrap="square" lIns="91425" tIns="91425" rIns="91425" bIns="91425" anchor="ctr" anchorCtr="0">
            <a:noAutofit/>
          </a:bodyPr>
          <a:lstStyle/>
          <a:p>
            <a:pPr lvl="0"/>
            <a:r>
              <a:rPr lang="en-US" sz="3200" b="1" smtClean="0">
                <a:solidFill>
                  <a:schemeClr val="bg2"/>
                </a:solidFill>
                <a:latin typeface="+mj-lt"/>
              </a:rPr>
              <a:t>TRAO ĐỔI VỀ CÂU CHUYỆN</a:t>
            </a:r>
            <a:endParaRPr lang="en-US" sz="3200" b="1">
              <a:solidFill>
                <a:schemeClr val="bg2"/>
              </a:solidFill>
              <a:latin typeface="+mj-lt"/>
            </a:endParaRPr>
          </a:p>
        </p:txBody>
      </p:sp>
      <p:sp>
        <p:nvSpPr>
          <p:cNvPr id="46" name="Rectangle 45"/>
          <p:cNvSpPr/>
          <p:nvPr/>
        </p:nvSpPr>
        <p:spPr>
          <a:xfrm>
            <a:off x="2286759" y="0"/>
            <a:ext cx="4570482" cy="923330"/>
          </a:xfrm>
          <a:prstGeom prst="rect">
            <a:avLst/>
          </a:prstGeom>
        </p:spPr>
        <p:txBody>
          <a:bodyPr wrap="none">
            <a:spAutoFit/>
          </a:bodyPr>
          <a:lstStyle/>
          <a:p>
            <a:pPr algn="just">
              <a:lnSpc>
                <a:spcPct val="150000"/>
              </a:lnSpc>
            </a:pPr>
            <a:r>
              <a:rPr lang="en-US" sz="3600" b="1">
                <a:solidFill>
                  <a:schemeClr val="bg2">
                    <a:lumMod val="25000"/>
                  </a:schemeClr>
                </a:solidFill>
                <a:latin typeface="+mj-lt"/>
              </a:rPr>
              <a:t>NỘI DUNG BÀI HỌC</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strVal val="#ppt_x"/>
                                          </p:val>
                                        </p:tav>
                                        <p:tav tm="100000">
                                          <p:val>
                                            <p:strVal val="#ppt_x"/>
                                          </p:val>
                                        </p:tav>
                                      </p:tavLst>
                                    </p:anim>
                                    <p:anim calcmode="lin" valueType="num">
                                      <p:cBhvr>
                                        <p:cTn id="25" dur="500" fill="hold"/>
                                        <p:tgtEl>
                                          <p:spTgt spid="4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anim calcmode="lin" valueType="num">
                                      <p:cBhvr>
                                        <p:cTn id="29" dur="500" fill="hold"/>
                                        <p:tgtEl>
                                          <p:spTgt spid="41"/>
                                        </p:tgtEl>
                                        <p:attrNameLst>
                                          <p:attrName>ppt_x</p:attrName>
                                        </p:attrNameLst>
                                      </p:cBhvr>
                                      <p:tavLst>
                                        <p:tav tm="0">
                                          <p:val>
                                            <p:strVal val="#ppt_x"/>
                                          </p:val>
                                        </p:tav>
                                        <p:tav tm="100000">
                                          <p:val>
                                            <p:strVal val="#ppt_x"/>
                                          </p:val>
                                        </p:tav>
                                      </p:tavLst>
                                    </p:anim>
                                    <p:anim calcmode="lin" valueType="num">
                                      <p:cBhvr>
                                        <p:cTn id="30" dur="5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anim calcmode="lin" valueType="num">
                                      <p:cBhvr>
                                        <p:cTn id="40" dur="500" fill="hold"/>
                                        <p:tgtEl>
                                          <p:spTgt spid="42"/>
                                        </p:tgtEl>
                                        <p:attrNameLst>
                                          <p:attrName>ppt_x</p:attrName>
                                        </p:attrNameLst>
                                      </p:cBhvr>
                                      <p:tavLst>
                                        <p:tav tm="0">
                                          <p:val>
                                            <p:strVal val="#ppt_x"/>
                                          </p:val>
                                        </p:tav>
                                        <p:tav tm="100000">
                                          <p:val>
                                            <p:strVal val="#ppt_x"/>
                                          </p:val>
                                        </p:tav>
                                      </p:tavLst>
                                    </p:anim>
                                    <p:anim calcmode="lin" valueType="num">
                                      <p:cBhvr>
                                        <p:cTn id="41"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animBg="1"/>
      <p:bldP spid="44" grpId="0" animBg="1"/>
      <p:bldP spid="45" grpId="0" animBg="1"/>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21" name="Google Shape;1321;p32"/>
          <p:cNvGrpSpPr/>
          <p:nvPr/>
        </p:nvGrpSpPr>
        <p:grpSpPr>
          <a:xfrm flipH="1">
            <a:off x="361475" y="3569513"/>
            <a:ext cx="1254275" cy="1270525"/>
            <a:chOff x="5604550" y="2872125"/>
            <a:chExt cx="1254275" cy="1270525"/>
          </a:xfrm>
        </p:grpSpPr>
        <p:sp>
          <p:nvSpPr>
            <p:cNvPr id="1322" name="Google Shape;1322;p32"/>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32"/>
          <p:cNvGrpSpPr/>
          <p:nvPr/>
        </p:nvGrpSpPr>
        <p:grpSpPr>
          <a:xfrm rot="-1087730">
            <a:off x="145709" y="-491995"/>
            <a:ext cx="1241814" cy="1665028"/>
            <a:chOff x="1745000" y="461425"/>
            <a:chExt cx="788725" cy="1057525"/>
          </a:xfrm>
        </p:grpSpPr>
        <p:sp>
          <p:nvSpPr>
            <p:cNvPr id="1332" name="Google Shape;1332;p32"/>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1340;p32"/>
          <p:cNvGrpSpPr/>
          <p:nvPr/>
        </p:nvGrpSpPr>
        <p:grpSpPr>
          <a:xfrm rot="5860190" flipH="1">
            <a:off x="4618988" y="4180827"/>
            <a:ext cx="392499" cy="668139"/>
            <a:chOff x="2847825" y="1473825"/>
            <a:chExt cx="217725" cy="370650"/>
          </a:xfrm>
        </p:grpSpPr>
        <p:sp>
          <p:nvSpPr>
            <p:cNvPr id="1341" name="Google Shape;1341;p32"/>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14608;p40"/>
          <p:cNvSpPr txBox="1">
            <a:spLocks noGrp="1"/>
          </p:cNvSpPr>
          <p:nvPr>
            <p:ph type="title"/>
          </p:nvPr>
        </p:nvSpPr>
        <p:spPr>
          <a:xfrm>
            <a:off x="1915713" y="2025785"/>
            <a:ext cx="6168744" cy="1479456"/>
          </a:xfrm>
          <a:prstGeom prst="roundRect">
            <a:avLst>
              <a:gd name="adj" fmla="val 26478"/>
            </a:avLst>
          </a:prstGeom>
          <a:solidFill>
            <a:schemeClr val="accent6"/>
          </a:solidFill>
          <a:ln w="28575">
            <a:solidFill>
              <a:schemeClr val="bg2"/>
            </a:solidFill>
          </a:ln>
        </p:spPr>
        <p:txBody>
          <a:bodyPr spcFirstLastPara="1" wrap="square" lIns="91425" tIns="91425" rIns="91425" bIns="91425" anchor="ctr" anchorCtr="0">
            <a:noAutofit/>
          </a:bodyPr>
          <a:lstStyle/>
          <a:p>
            <a:pPr lvl="0" algn="ctr"/>
            <a:r>
              <a:rPr lang="en-US" sz="4000" b="1" smtClean="0">
                <a:solidFill>
                  <a:schemeClr val="bg2"/>
                </a:solidFill>
                <a:latin typeface="+mj-lt"/>
              </a:rPr>
              <a:t>  ĐỌC TRUYỆN TRANH</a:t>
            </a:r>
            <a:endParaRPr lang="en-US" sz="4000" b="1">
              <a:solidFill>
                <a:schemeClr val="bg2"/>
              </a:solidFill>
              <a:latin typeface="+mj-lt"/>
            </a:endParaRPr>
          </a:p>
        </p:txBody>
      </p:sp>
      <p:sp>
        <p:nvSpPr>
          <p:cNvPr id="5" name="Oval 4"/>
          <p:cNvSpPr/>
          <p:nvPr/>
        </p:nvSpPr>
        <p:spPr>
          <a:xfrm>
            <a:off x="1405492" y="1614536"/>
            <a:ext cx="1059371" cy="955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14604;p40"/>
          <p:cNvSpPr txBox="1">
            <a:spLocks noGrp="1"/>
          </p:cNvSpPr>
          <p:nvPr>
            <p:ph type="title" idx="2"/>
          </p:nvPr>
        </p:nvSpPr>
        <p:spPr>
          <a:xfrm>
            <a:off x="1395591" y="1778585"/>
            <a:ext cx="10983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b="1">
                <a:solidFill>
                  <a:schemeClr val="accent6"/>
                </a:solidFill>
                <a:latin typeface="+mj-lt"/>
              </a:rPr>
              <a:t>01</a:t>
            </a:r>
            <a:endParaRPr sz="5400" b="1">
              <a:solidFill>
                <a:schemeClr val="accent6"/>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0441" b="61058"/>
          <a:stretch/>
        </p:blipFill>
        <p:spPr>
          <a:xfrm>
            <a:off x="461588" y="865568"/>
            <a:ext cx="8189635" cy="3740046"/>
          </a:xfrm>
          <a:prstGeom prst="rect">
            <a:avLst/>
          </a:prstGeom>
        </p:spPr>
      </p:pic>
      <p:grpSp>
        <p:nvGrpSpPr>
          <p:cNvPr id="1411" name="Google Shape;1411;p34"/>
          <p:cNvGrpSpPr/>
          <p:nvPr/>
        </p:nvGrpSpPr>
        <p:grpSpPr>
          <a:xfrm rot="8385983">
            <a:off x="-54326" y="-405520"/>
            <a:ext cx="1534867" cy="1554752"/>
            <a:chOff x="5604550" y="2872125"/>
            <a:chExt cx="1254275" cy="1270525"/>
          </a:xfrm>
        </p:grpSpPr>
        <p:sp>
          <p:nvSpPr>
            <p:cNvPr id="1412" name="Google Shape;1412;p34"/>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34"/>
          <p:cNvGrpSpPr/>
          <p:nvPr/>
        </p:nvGrpSpPr>
        <p:grpSpPr>
          <a:xfrm rot="-9712270" flipH="1">
            <a:off x="-77709" y="3918140"/>
            <a:ext cx="1241814" cy="1665028"/>
            <a:chOff x="1745000" y="461425"/>
            <a:chExt cx="788725" cy="1057525"/>
          </a:xfrm>
        </p:grpSpPr>
        <p:sp>
          <p:nvSpPr>
            <p:cNvPr id="1422" name="Google Shape;1422;p34"/>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4"/>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4"/>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4"/>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4"/>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4"/>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4"/>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Rectangle 28"/>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807" t="38377" r="1661" b="34788"/>
          <a:stretch/>
        </p:blipFill>
        <p:spPr>
          <a:xfrm>
            <a:off x="602623" y="1087052"/>
            <a:ext cx="8033378" cy="3654038"/>
          </a:xfrm>
          <a:prstGeom prst="rect">
            <a:avLst/>
          </a:prstGeom>
        </p:spPr>
      </p:pic>
      <p:sp>
        <p:nvSpPr>
          <p:cNvPr id="33" name="Rectangle 32"/>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grpSp>
        <p:nvGrpSpPr>
          <p:cNvPr id="1471" name="Google Shape;1471;p36"/>
          <p:cNvGrpSpPr/>
          <p:nvPr/>
        </p:nvGrpSpPr>
        <p:grpSpPr>
          <a:xfrm rot="-814054">
            <a:off x="8106382" y="4055835"/>
            <a:ext cx="1089643" cy="1103760"/>
            <a:chOff x="5604550" y="2872125"/>
            <a:chExt cx="1254275" cy="1270525"/>
          </a:xfrm>
        </p:grpSpPr>
        <p:sp>
          <p:nvSpPr>
            <p:cNvPr id="1472"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33" name="Rectangle 32"/>
          <p:cNvSpPr/>
          <p:nvPr/>
        </p:nvSpPr>
        <p:spPr>
          <a:xfrm>
            <a:off x="1867380" y="177022"/>
            <a:ext cx="5237332" cy="646331"/>
          </a:xfrm>
          <a:prstGeom prst="rect">
            <a:avLst/>
          </a:prstGeom>
        </p:spPr>
        <p:txBody>
          <a:bodyPr wrap="none">
            <a:spAutoFit/>
          </a:bodyPr>
          <a:lstStyle/>
          <a:p>
            <a:pPr lvl="0" algn="ctr"/>
            <a:r>
              <a:rPr lang="en-US" sz="3600" b="1">
                <a:solidFill>
                  <a:schemeClr val="bg2"/>
                </a:solidFill>
              </a:rPr>
              <a:t>  ĐỌC TRUYỆN TRANH</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5418"/>
          <a:stretch/>
        </p:blipFill>
        <p:spPr>
          <a:xfrm>
            <a:off x="725714" y="821361"/>
            <a:ext cx="7805551" cy="4154024"/>
          </a:xfrm>
          <a:prstGeom prst="rect">
            <a:avLst/>
          </a:prstGeom>
        </p:spPr>
      </p:pic>
      <p:grpSp>
        <p:nvGrpSpPr>
          <p:cNvPr id="1471" name="Google Shape;1471;p36"/>
          <p:cNvGrpSpPr/>
          <p:nvPr/>
        </p:nvGrpSpPr>
        <p:grpSpPr>
          <a:xfrm rot="-814054">
            <a:off x="8106382" y="4055835"/>
            <a:ext cx="1089643" cy="1103760"/>
            <a:chOff x="5604550" y="2872125"/>
            <a:chExt cx="1254275" cy="1270525"/>
          </a:xfrm>
        </p:grpSpPr>
        <p:sp>
          <p:nvSpPr>
            <p:cNvPr id="1472"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471;p36"/>
          <p:cNvGrpSpPr/>
          <p:nvPr/>
        </p:nvGrpSpPr>
        <p:grpSpPr>
          <a:xfrm rot="10529849">
            <a:off x="149606" y="129085"/>
            <a:ext cx="915759" cy="996970"/>
            <a:chOff x="5604550" y="2872125"/>
            <a:chExt cx="1254275" cy="1270525"/>
          </a:xfrm>
        </p:grpSpPr>
        <p:sp>
          <p:nvSpPr>
            <p:cNvPr id="16" name="Google Shape;1472;p36"/>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73;p36"/>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4;p36"/>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75;p36"/>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76;p36"/>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7;p36"/>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78;p36"/>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2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79;p36"/>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80;p36"/>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56214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501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pple Tree Farming Project Proposal by Slidesgo">
  <a:themeElements>
    <a:clrScheme name="Simple Light">
      <a:dk1>
        <a:srgbClr val="7C302F"/>
      </a:dk1>
      <a:lt1>
        <a:srgbClr val="D97E3B"/>
      </a:lt1>
      <a:dk2>
        <a:srgbClr val="530E0E"/>
      </a:dk2>
      <a:lt2>
        <a:srgbClr val="FFEFE4"/>
      </a:lt2>
      <a:accent1>
        <a:srgbClr val="EF5449"/>
      </a:accent1>
      <a:accent2>
        <a:srgbClr val="ED3B23"/>
      </a:accent2>
      <a:accent3>
        <a:srgbClr val="836B2B"/>
      </a:accent3>
      <a:accent4>
        <a:srgbClr val="B29831"/>
      </a:accent4>
      <a:accent5>
        <a:srgbClr val="FDB739"/>
      </a:accent5>
      <a:accent6>
        <a:srgbClr val="FFFFFF"/>
      </a:accent6>
      <a:hlink>
        <a:srgbClr val="530E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585</Words>
  <PresentationFormat>On-screen Show (16:9)</PresentationFormat>
  <Paragraphs>69</Paragraphs>
  <Slides>19</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Arimo</vt:lpstr>
      <vt:lpstr>Be Vietnam Pro</vt:lpstr>
      <vt:lpstr>Calibri</vt:lpstr>
      <vt:lpstr>Heebo Black</vt:lpstr>
      <vt:lpstr>Oleo Script</vt:lpstr>
      <vt:lpstr>PT Sans</vt:lpstr>
      <vt:lpstr>Roboto Condensed Light</vt:lpstr>
      <vt:lpstr>Times New Roman</vt:lpstr>
      <vt:lpstr>Wingdings</vt:lpstr>
      <vt:lpstr>Apple Tree Farming Project Proposal by Slidesgo</vt:lpstr>
      <vt:lpstr>PowerPoint Presentation</vt:lpstr>
      <vt:lpstr>PowerPoint Presentation</vt:lpstr>
      <vt:lpstr>PowerPoint Presentation</vt:lpstr>
      <vt:lpstr>01</vt:lpstr>
      <vt:lpstr>  ĐỌC TRUYỆN TRANH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KỂ TOÀN BỘ  CÂU CHUYỆN</vt:lpstr>
      <vt:lpstr>PowerPoint Presentation</vt:lpstr>
      <vt:lpstr>TRAO ĐỔI VỀ  CÂU CHUYỆN</vt:lpstr>
      <vt:lpstr>PowerPoint Presentation</vt:lpstr>
      <vt:lpstr>PowerPoint Presentation</vt:lpstr>
      <vt:lpstr>TRÂN TRỌNG CẢM ƠN  SỰ QUAN TÂM THEO DÕI CỦA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2023-09-20T02:58:16Z</dcterms:modified>
</cp:coreProperties>
</file>