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5" r:id="rId2"/>
  </p:sldMasterIdLst>
  <p:notesMasterIdLst>
    <p:notesMasterId r:id="rId21"/>
  </p:notesMasterIdLst>
  <p:sldIdLst>
    <p:sldId id="260" r:id="rId3"/>
    <p:sldId id="271" r:id="rId4"/>
    <p:sldId id="287" r:id="rId5"/>
    <p:sldId id="321" r:id="rId6"/>
    <p:sldId id="322" r:id="rId7"/>
    <p:sldId id="290" r:id="rId8"/>
    <p:sldId id="261" r:id="rId9"/>
    <p:sldId id="264" r:id="rId10"/>
    <p:sldId id="265" r:id="rId11"/>
    <p:sldId id="307" r:id="rId12"/>
    <p:sldId id="288" r:id="rId13"/>
    <p:sldId id="269" r:id="rId14"/>
    <p:sldId id="313" r:id="rId15"/>
    <p:sldId id="318" r:id="rId16"/>
    <p:sldId id="324" r:id="rId17"/>
    <p:sldId id="289" r:id="rId18"/>
    <p:sldId id="323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0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BC7401D-21BE-0094-934C-92BEDA5AE14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6A2DB16-B1DF-7C41-DE89-A9899BA219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17" Type="http://schemas.openxmlformats.org/officeDocument/2006/relationships/image" Target="../media/image75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34.png"/><Relationship Id="rId10" Type="http://schemas.openxmlformats.org/officeDocument/2006/relationships/image" Target="../media/image72.png"/><Relationship Id="rId4" Type="http://schemas.openxmlformats.org/officeDocument/2006/relationships/image" Target="../media/image63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0DCFC-B2B1-6CA3-3CCF-BD1EB7E6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6" y="1111046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560322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619125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Thứ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tự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từ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bé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lớn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3D2D8B-8954-4171-16BC-F9D357EE7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581" y="2654360"/>
            <a:ext cx="2127688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C3674-AC0F-A06D-31D8-241383AB1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906" y="3609542"/>
            <a:ext cx="5730737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17A1A-5CE3-6914-A5B5-1170A096B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251" y="1225098"/>
            <a:ext cx="483454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218</TotalTime>
  <Words>288</Words>
  <PresentationFormat>Widescreen</PresentationFormat>
  <Paragraphs>42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Cambria</vt:lpstr>
      <vt:lpstr>Cambria Math</vt:lpstr>
      <vt:lpstr>UTM Avo</vt:lpstr>
      <vt:lpstr>UTM Cookies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2023-12-20T08:31:00Z</dcterms:created>
  <dcterms:modified xsi:type="dcterms:W3CDTF">2024-02-19T12:44:16Z</dcterms:modified>
</cp:coreProperties>
</file>