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4" r:id="rId2"/>
  </p:sldMasterIdLst>
  <p:notesMasterIdLst>
    <p:notesMasterId r:id="rId22"/>
  </p:notesMasterIdLst>
  <p:sldIdLst>
    <p:sldId id="312" r:id="rId3"/>
    <p:sldId id="313" r:id="rId4"/>
    <p:sldId id="302" r:id="rId5"/>
    <p:sldId id="303" r:id="rId6"/>
    <p:sldId id="304" r:id="rId7"/>
    <p:sldId id="305" r:id="rId8"/>
    <p:sldId id="298" r:id="rId9"/>
    <p:sldId id="306" r:id="rId10"/>
    <p:sldId id="314" r:id="rId11"/>
    <p:sldId id="275" r:id="rId12"/>
    <p:sldId id="307" r:id="rId13"/>
    <p:sldId id="315" r:id="rId14"/>
    <p:sldId id="317" r:id="rId15"/>
    <p:sldId id="318" r:id="rId16"/>
    <p:sldId id="316" r:id="rId17"/>
    <p:sldId id="319" r:id="rId18"/>
    <p:sldId id="320" r:id="rId19"/>
    <p:sldId id="321" r:id="rId20"/>
    <p:sldId id="311" r:id="rId21"/>
  </p:sldIdLst>
  <p:sldSz cx="12192000" cy="6858000"/>
  <p:notesSz cx="6858000" cy="9144000"/>
  <p:embeddedFontLst>
    <p:embeddedFont>
      <p:font typeface="SimSun-ExtB" panose="02010609060101010101" pitchFamily="49" charset="-122"/>
      <p:regular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VNI-Avo" pitchFamily="2" charset="0"/>
      <p:regular r:id="rId26"/>
      <p:bold r:id="rId27"/>
      <p:italic r:id="rId28"/>
      <p:boldItalic r:id="rId29"/>
    </p:embeddedFont>
    <p:embeddedFont>
      <p:font typeface="SimSun" panose="02010600030101010101" pitchFamily="2" charset="-122"/>
      <p:regular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  <p:embeddedFont>
      <p:font typeface="SimSun" panose="02010600030101010101" pitchFamily="2" charset="-122"/>
      <p:regular r:id="rId30"/>
    </p:embeddedFont>
    <p:embeddedFont>
      <p:font typeface=".VnAvant" panose="020B7200000000000000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7D4C18"/>
    <a:srgbClr val="6E3D0C"/>
    <a:srgbClr val="FF00FF"/>
    <a:srgbClr val="FF99FF"/>
    <a:srgbClr val="FF66FF"/>
    <a:srgbClr val="FF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4A8412-DD45-47BF-A71E-336A15D09F7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3C616A-043B-4B30-A606-CA689D1B3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8196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B520E8-48F7-4973-B7BB-85572EF6C518}" type="slidenum">
              <a:rPr lang="en-US" altLang="zh-CN" sz="13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zh-CN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CD2A6D-A361-4196-A0CB-E5961EFF79D0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9A4C02-29E2-4E70-A9B0-B64945083F8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6962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5283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4419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94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1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513" y="-836613"/>
            <a:ext cx="13314363" cy="15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570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12192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0006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0"/>
          <p:cNvGrpSpPr>
            <a:grpSpLocks/>
          </p:cNvGrpSpPr>
          <p:nvPr userDrawn="1"/>
        </p:nvGrpSpPr>
        <p:grpSpPr bwMode="auto">
          <a:xfrm>
            <a:off x="-1901825" y="-74613"/>
            <a:ext cx="15300325" cy="2078038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 userDrawn="1"/>
          </p:nvPicPr>
          <p:blipFill rotWithShape="1">
            <a:blip r:embed="rId4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rot="5400000">
              <a:off x="323996" y="-1247253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261827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9606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A96B-CB00-416B-B93F-49FB6CF766DA}" type="datetimeFigureOut">
              <a:rPr lang="zh-CN" altLang="en-US"/>
              <a:pPr>
                <a:defRPr/>
              </a:pPr>
              <a:t>2021/1/19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7159-B8E8-4176-BFBC-42C0A59E3E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820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079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6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4232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6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69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9714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9" r:id="rId2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80-hoa-135b04f1e8067e0_74f5c76253c1eb10ba36d359f9c90a0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0" r:id="rId12"/>
    <p:sldLayoutId id="2147483741" r:id="rId13"/>
    <p:sldLayoutId id="2147483738" r:id="rId1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D:\VIDEO%20TV%20HK2%20CANH%20DIEU\21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94000" y="2428875"/>
            <a:ext cx="790733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NỀN PP\70880506_605997206600775_12331553333968896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13"/>
          <p:cNvSpPr/>
          <p:nvPr/>
        </p:nvSpPr>
        <p:spPr>
          <a:xfrm>
            <a:off x="2254250" y="1997075"/>
            <a:ext cx="7883525" cy="21796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sz="9600" b="1" smtClean="0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THƯ GIÃN</a:t>
            </a:r>
            <a:endParaRPr lang="zh-CN" altLang="en-US" sz="9600" b="1" smtClean="0">
              <a:solidFill>
                <a:srgbClr val="FF0000"/>
              </a:solidFill>
              <a:latin typeface="UTM Avo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703263" y="0"/>
            <a:ext cx="2660650" cy="64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lang="en-US" sz="4000" dirty="0" smtClean="0">
              <a:solidFill>
                <a:srgbClr val="FF0000"/>
              </a:solidFill>
              <a:latin typeface="UTM Avo" panose="02040603050506020204"/>
            </a:endParaRP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876300"/>
            <a:ext cx="6262687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0"/>
            <a:ext cx="884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-119063"/>
            <a:ext cx="2252663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itle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241300"/>
            <a:ext cx="23161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039938" y="15875"/>
            <a:ext cx="7888287" cy="2024063"/>
            <a:chOff x="2046832" y="13141"/>
            <a:chExt cx="5916303" cy="1517253"/>
          </a:xfrm>
        </p:grpSpPr>
        <p:sp>
          <p:nvSpPr>
            <p:cNvPr id="7" name="任意多边形 6"/>
            <p:cNvSpPr/>
            <p:nvPr/>
          </p:nvSpPr>
          <p:spPr>
            <a:xfrm>
              <a:off x="4175701" y="13141"/>
              <a:ext cx="2164588" cy="90797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000000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113"/>
              <a:ext cx="5916303" cy="6092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Gi¶i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nghÜa</a:t>
              </a:r>
              <a:r>
                <a:rPr lang="en-AU" altLang="zh-CN" sz="3600" kern="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3600" kern="0" dirty="0" err="1">
                  <a:solidFill>
                    <a:srgbClr val="FFFFFF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tõ</a:t>
              </a:r>
              <a:endParaRPr lang="zh-CN" altLang="en-US" sz="3600" kern="0" dirty="0">
                <a:solidFill>
                  <a:srgbClr val="FFFFFF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263" y="791402"/>
              <a:ext cx="307186" cy="2225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088" y="841382"/>
              <a:ext cx="291707" cy="3153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600">
                <a:solidFill>
                  <a:srgbClr val="FFFFFF"/>
                </a:solidFill>
                <a:latin typeface="UTM Avo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5" y="4927600"/>
            <a:ext cx="29384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60400" y="3217863"/>
            <a:ext cx="100028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600">
                <a:solidFill>
                  <a:srgbClr val="FF0000"/>
                </a:solidFill>
                <a:latin typeface=".VnAvant" panose="020B7200000000000000" pitchFamily="34" charset="0"/>
                <a:ea typeface="华康方圆体W7"/>
                <a:cs typeface="华康方圆体W7"/>
              </a:rPr>
              <a:t>Lße loÑt: nhiÒu mµu s¾c, tr«ng ngé nghÜnh</a:t>
            </a:r>
          </a:p>
          <a:p>
            <a:r>
              <a:rPr lang="en-AU" altLang="en-US" sz="3600">
                <a:solidFill>
                  <a:srgbClr val="FF0000"/>
                </a:solidFill>
                <a:latin typeface=".VnAvant" panose="020B7200000000000000" pitchFamily="34" charset="0"/>
                <a:ea typeface="华康方圆体W7"/>
                <a:cs typeface="华康方圆体W7"/>
              </a:rPr>
              <a:t>Th©n thiÖn : tö tÕ gÇn gòi cã thiÖn c¶m.  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0"/>
            <a:ext cx="8848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-119063"/>
            <a:ext cx="2252663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705350" y="1773238"/>
            <a:ext cx="1547813" cy="4705350"/>
            <a:chOff x="2102024" y="-1714093"/>
            <a:chExt cx="1143795" cy="3479248"/>
          </a:xfrm>
        </p:grpSpPr>
        <p:grpSp>
          <p:nvGrpSpPr>
            <p:cNvPr id="22561" name="组合 6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4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>
            <a:grpSpLocks/>
          </p:cNvGrpSpPr>
          <p:nvPr/>
        </p:nvGrpSpPr>
        <p:grpSpPr bwMode="auto">
          <a:xfrm>
            <a:off x="4705350" y="258763"/>
            <a:ext cx="1547813" cy="4705350"/>
            <a:chOff x="2102024" y="-1714093"/>
            <a:chExt cx="1143795" cy="3479248"/>
          </a:xfrm>
        </p:grpSpPr>
        <p:grpSp>
          <p:nvGrpSpPr>
            <p:cNvPr id="22557" name="组合 5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986" y="33017"/>
                <a:ext cx="248681" cy="1171958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416"/>
                <a:ext cx="1217634" cy="1052055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3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665663" y="-1276350"/>
            <a:ext cx="1546225" cy="4705350"/>
            <a:chOff x="2102024" y="-1714093"/>
            <a:chExt cx="1143795" cy="3479248"/>
          </a:xfrm>
        </p:grpSpPr>
        <p:grpSp>
          <p:nvGrpSpPr>
            <p:cNvPr id="22553" name="组合 44"/>
            <p:cNvGrpSpPr>
              <a:grpSpLocks/>
            </p:cNvGrpSpPr>
            <p:nvPr/>
          </p:nvGrpSpPr>
          <p:grpSpPr bwMode="auto"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188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416"/>
                <a:ext cx="1217594" cy="1052055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latin typeface=".黑体-日本语" panose="02000500000000000000" pitchFamily="2" charset="-122"/>
                    <a:ea typeface=".黑体-日本语" panose="02000500000000000000" pitchFamily="2" charset="-122"/>
                    <a:cs typeface=".黑体-日本语" panose="02000500000000000000" pitchFamily="2" charset="-122"/>
                    <a:sym typeface="+mn-lt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.黑体-日本语" panose="02000500000000000000" pitchFamily="2" charset="-122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0" y="3070225"/>
            <a:ext cx="3749675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869113" y="1076325"/>
            <a:ext cx="5016500" cy="1033463"/>
            <a:chOff x="2159277" y="1154565"/>
            <a:chExt cx="11053753" cy="1103552"/>
          </a:xfrm>
        </p:grpSpPr>
        <p:sp>
          <p:nvSpPr>
            <p:cNvPr id="16" name="圆角矩形 1"/>
            <p:cNvSpPr/>
            <p:nvPr/>
          </p:nvSpPr>
          <p:spPr>
            <a:xfrm>
              <a:off x="2159277" y="1154565"/>
              <a:ext cx="10298180" cy="101370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851886" y="1224067"/>
              <a:ext cx="10361144" cy="1034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®á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choen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choet</a:t>
              </a:r>
              <a:endParaRPr lang="zh-CN" altLang="en-US" sz="4267" b="1" kern="0" dirty="0">
                <a:solidFill>
                  <a:srgbClr val="002060"/>
                </a:solidFill>
                <a:latin typeface=".VnAvant" panose="020B7200000000000000" pitchFamily="34" charset="0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616450" y="-2757488"/>
            <a:ext cx="1546225" cy="4705351"/>
            <a:chOff x="2102023" y="-1714093"/>
            <a:chExt cx="1143796" cy="3479248"/>
          </a:xfrm>
        </p:grpSpPr>
        <p:grpSp>
          <p:nvGrpSpPr>
            <p:cNvPr id="22547" name="组合 38"/>
            <p:cNvGrpSpPr>
              <a:grpSpLocks/>
            </p:cNvGrpSpPr>
            <p:nvPr/>
          </p:nvGrpSpPr>
          <p:grpSpPr bwMode="auto"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189" y="33017"/>
                <a:ext cx="248936" cy="1171959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416"/>
                <a:ext cx="1217595" cy="1052055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r>
                  <a:rPr lang="en-AU" altLang="zh-CN" sz="4800" b="1" kern="0" dirty="0">
                    <a:solidFill>
                      <a:sysClr val="window" lastClr="FFFFFF"/>
                    </a:solidFill>
                    <a:cs typeface="+mn-ea"/>
                    <a:sym typeface="+mn-lt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121917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6754813" y="2119313"/>
            <a:ext cx="5437187" cy="1800225"/>
            <a:chOff x="1759704" y="1307541"/>
            <a:chExt cx="11224014" cy="1967451"/>
          </a:xfrm>
        </p:grpSpPr>
        <p:sp>
          <p:nvSpPr>
            <p:cNvPr id="52" name="圆角矩形 1"/>
            <p:cNvSpPr/>
            <p:nvPr/>
          </p:nvSpPr>
          <p:spPr>
            <a:xfrm>
              <a:off x="1759704" y="1345710"/>
              <a:ext cx="10958571" cy="1067003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80564" y="1307541"/>
              <a:ext cx="10303154" cy="19674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nhoÎn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miÖng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cuêi</a:t>
              </a:r>
              <a:endParaRPr lang="zh-CN" altLang="en-US" sz="4267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946900" y="3568700"/>
            <a:ext cx="4102100" cy="995363"/>
            <a:chOff x="2110311" y="1329732"/>
            <a:chExt cx="9034547" cy="1087570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8017113" cy="1066755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862026" y="1383504"/>
              <a:ext cx="8282832" cy="10337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Xem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xiÕc</a:t>
              </a:r>
              <a:endParaRPr lang="zh-CN" altLang="en-US" sz="4267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grpSp>
        <p:nvGrpSpPr>
          <p:cNvPr id="71" name="组合 70"/>
          <p:cNvGrpSpPr>
            <a:grpSpLocks/>
          </p:cNvGrpSpPr>
          <p:nvPr/>
        </p:nvGrpSpPr>
        <p:grpSpPr bwMode="auto">
          <a:xfrm>
            <a:off x="6924675" y="5246688"/>
            <a:ext cx="4017963" cy="996950"/>
            <a:chOff x="2110311" y="1307541"/>
            <a:chExt cx="8851939" cy="1089940"/>
          </a:xfrm>
        </p:grpSpPr>
        <p:sp>
          <p:nvSpPr>
            <p:cNvPr id="72" name="圆角矩形 1"/>
            <p:cNvSpPr/>
            <p:nvPr/>
          </p:nvSpPr>
          <p:spPr>
            <a:xfrm>
              <a:off x="2110311" y="1330103"/>
              <a:ext cx="8016058" cy="1067378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9170">
                <a:defRPr/>
              </a:pPr>
              <a:endParaRPr lang="zh-CN" altLang="en-US" sz="4800" b="1" kern="0" dirty="0">
                <a:solidFill>
                  <a:srgbClr val="002060"/>
                </a:solidFill>
                <a:latin typeface="UTM Avo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0389" y="1307541"/>
              <a:ext cx="8281861" cy="103440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917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S¸ng</a:t>
              </a:r>
              <a:r>
                <a:rPr lang="en-AU" altLang="zh-CN" sz="4267" b="1" kern="0" dirty="0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lang="en-AU" altLang="zh-CN" sz="4267" b="1" kern="0" dirty="0" err="1">
                  <a:solidFill>
                    <a:srgbClr val="002060"/>
                  </a:solidFill>
                  <a:latin typeface=".VnAvant" panose="020B7200000000000000" pitchFamily="34" charset="0"/>
                  <a:ea typeface="SimSun-ExtB" panose="02010609060101010101" pitchFamily="49" charset="-122"/>
                  <a:cs typeface=".黑体-日本语" panose="02000500000000000000" pitchFamily="2" charset="-122"/>
                  <a:sym typeface="+mn-lt"/>
                </a:rPr>
                <a:t>bõng</a:t>
              </a:r>
              <a:endParaRPr lang="zh-CN" altLang="en-US" sz="4267" b="1" kern="0" dirty="0">
                <a:solidFill>
                  <a:srgbClr val="002060"/>
                </a:solidFill>
                <a:latin typeface=".VnAvant" panose="020B7200000000000000" pitchFamily="34" charset="0"/>
                <a:ea typeface="SimSun-ExtB" panose="02010609060101010101" pitchFamily="49" charset="-122"/>
                <a:cs typeface=".黑体-日本语" panose="02000500000000000000" pitchFamily="2" charset="-122"/>
                <a:sym typeface="+mn-lt"/>
              </a:endParaRPr>
            </a:p>
          </p:txBody>
        </p:sp>
      </p:grpSp>
      <p:sp>
        <p:nvSpPr>
          <p:cNvPr id="4" name="Flowchart: Punched Tape 3"/>
          <p:cNvSpPr/>
          <p:nvPr/>
        </p:nvSpPr>
        <p:spPr>
          <a:xfrm>
            <a:off x="403225" y="-215900"/>
            <a:ext cx="3835400" cy="2246313"/>
          </a:xfrm>
          <a:prstGeom prst="flowChartPunchedTap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0538" y="592138"/>
            <a:ext cx="3851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200" b="1">
                <a:latin typeface="UTM Avo" panose="02040603050506020204" pitchFamily="18" charset="0"/>
                <a:ea typeface="华康方圆体W7"/>
                <a:cs typeface="华康方圆体W7"/>
              </a:rPr>
              <a:t>Luyện đọc từ khó</a:t>
            </a:r>
            <a:endParaRPr lang="en-US" altLang="en-US" sz="3200" b="1">
              <a:latin typeface="UTM Avo" panose="02040603050506020204" pitchFamily="18" charset="0"/>
              <a:ea typeface="华康方圆体W7"/>
              <a:cs typeface="华康方圆体W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16088"/>
            <a:ext cx="1199038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2165350" y="2822575"/>
            <a:ext cx="284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.VnAvant" panose="020B7200000000000000" pitchFamily="34" charset="0"/>
              </a:rPr>
              <a:t>®á choen choÐt</a:t>
            </a: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6842125" y="2824163"/>
            <a:ext cx="2486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.VnAvant" panose="020B7200000000000000" pitchFamily="34" charset="0"/>
              </a:rPr>
              <a:t>qu¶ cµ chua</a:t>
            </a:r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4360863" y="4016375"/>
            <a:ext cx="150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.VnAvant" panose="020B7200000000000000" pitchFamily="34" charset="0"/>
              </a:rPr>
              <a:t>lße loÑt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8878888" y="4016375"/>
            <a:ext cx="2038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FF0000"/>
                </a:solidFill>
                <a:latin typeface=".VnAvant" panose="020B7200000000000000" pitchFamily="34" charset="0"/>
              </a:rPr>
              <a:t>th©n thiÖn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56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2413" y="2047875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  <a:ea typeface="SimSun" panose="02010600030101010101" pitchFamily="2" charset="-122"/>
              </a:rPr>
              <a:t>5. </a:t>
            </a:r>
            <a:r>
              <a:rPr lang="en-US" altLang="en-US" sz="4000" b="1">
                <a:latin typeface="UTM Avo" panose="02040603050506020204" pitchFamily="18" charset="0"/>
                <a:ea typeface="SimSun" panose="02010600030101010101" pitchFamily="2" charset="-122"/>
              </a:rPr>
              <a:t>Tập viết</a:t>
            </a:r>
          </a:p>
        </p:txBody>
      </p:sp>
      <p:pic>
        <p:nvPicPr>
          <p:cNvPr id="2560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560763"/>
            <a:ext cx="11458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1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5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512763" y="623888"/>
            <a:ext cx="111521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  <a:latin typeface=".VnAvant" panose="020B7200000000000000" pitchFamily="34" charset="0"/>
              </a:rPr>
              <a:t>T¹m biÖt c¸c em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9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640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92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121237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7925" y="1692275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124: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48375" y="1450975"/>
            <a:ext cx="40782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oen     oet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362200" y="200025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2020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44638" y="2947988"/>
            <a:ext cx="4038600" cy="3683000"/>
            <a:chOff x="1828800" y="2641705"/>
            <a:chExt cx="4038600" cy="3682896"/>
          </a:xfrm>
        </p:grpSpPr>
        <p:sp>
          <p:nvSpPr>
            <p:cNvPr id="9" name="Oval 8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err="1">
                  <a:solidFill>
                    <a:srgbClr val="008000"/>
                  </a:solidFill>
                  <a:latin typeface=".VnAvant" panose="020B7200000000000000" pitchFamily="34" charset="0"/>
                </a:rPr>
                <a:t>o</a:t>
              </a:r>
              <a:r>
                <a:rPr lang="en-US" sz="13000" kern="0" dirty="0" err="1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en</a:t>
              </a:r>
              <a:r>
                <a:rPr lang="en-US" sz="13000" kern="0" dirty="0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 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442075" y="2978150"/>
            <a:ext cx="4038600" cy="3683000"/>
            <a:chOff x="1828800" y="2641705"/>
            <a:chExt cx="4038600" cy="3682896"/>
          </a:xfrm>
        </p:grpSpPr>
        <p:sp>
          <p:nvSpPr>
            <p:cNvPr id="12" name="Oval 11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91431" tIns="45716" rIns="91431" bIns="45716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93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0" kern="0" dirty="0" err="1" smtClean="0">
                  <a:solidFill>
                    <a:srgbClr val="008000"/>
                  </a:solidFill>
                  <a:latin typeface=".VnAvant" panose="020B7200000000000000" pitchFamily="34" charset="0"/>
                </a:rPr>
                <a:t>oet</a:t>
              </a:r>
              <a:endParaRPr lang="en-US" sz="13000" kern="0" dirty="0" smtClean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6151" name="Content Placeholder 14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75088" y="5806511"/>
            <a:ext cx="8316912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nhê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oen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nhoen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hái</a:t>
            </a:r>
            <a:r>
              <a:rPr lang="en-US" sz="4000" dirty="0">
                <a:solidFill>
                  <a:prstClr val="white"/>
                </a:solidFill>
                <a:latin typeface=".VnAvant" panose="020B7200000000000000" pitchFamily="34" charset="0"/>
              </a:rPr>
              <a:t> - </a:t>
            </a:r>
            <a:r>
              <a:rPr lang="en-US" sz="4000" dirty="0" err="1">
                <a:solidFill>
                  <a:prstClr val="white"/>
                </a:solidFill>
                <a:latin typeface=".VnAvant" panose="020B7200000000000000" pitchFamily="34" charset="0"/>
              </a:rPr>
              <a:t>nhoÎn</a:t>
            </a:r>
            <a:endParaRPr lang="en-US" sz="40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6826" y="1876747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 err="1">
                <a:solidFill>
                  <a:srgbClr val="008000"/>
                </a:solidFill>
                <a:latin typeface=".VnAvant" panose="020B7200000000000000" pitchFamily="34" charset="0"/>
              </a:rPr>
              <a:t>oen</a:t>
            </a:r>
            <a:endParaRPr lang="en-US" sz="7200" kern="0" dirty="0">
              <a:solidFill>
                <a:srgbClr val="008000"/>
              </a:solidFill>
              <a:latin typeface="VNI-Avo" pitchFamily="2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2508343" y="3094177"/>
            <a:ext cx="1490220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998563" y="3094177"/>
            <a:ext cx="789149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1314346" y="4102496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</a:t>
            </a:r>
            <a:r>
              <a:rPr lang="en-US" sz="4400" kern="0" dirty="0" smtClean="0">
                <a:solidFill>
                  <a:srgbClr val="FFFFFF"/>
                </a:solidFill>
                <a:latin typeface="VNI-Avo" pitchFamily="2" charset="0"/>
              </a:rPr>
              <a:t> - n - </a:t>
            </a:r>
            <a:r>
              <a:rPr lang="en-US" sz="4400" kern="0" dirty="0" err="1" smtClean="0">
                <a:solidFill>
                  <a:srgbClr val="FFFFFF"/>
                </a:solidFill>
                <a:latin typeface="VNI-Avo" pitchFamily="2" charset="0"/>
              </a:rPr>
              <a:t>oen</a:t>
            </a:r>
            <a:endParaRPr lang="en-US" sz="4400" kern="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6873875" y="4233863"/>
            <a:ext cx="3959225" cy="830262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nhoÎn cu­êi</a:t>
            </a:r>
            <a:endParaRPr lang="en-US" altLang="en-US" sz="48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6869113" y="4233863"/>
            <a:ext cx="3840162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solidFill>
                  <a:srgbClr val="000000"/>
                </a:solidFill>
                <a:latin typeface=".VnAvant" panose="020B7200000000000000" pitchFamily="34" charset="0"/>
              </a:rPr>
              <a:t> nh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oÎn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869113" y="5064125"/>
            <a:ext cx="2678112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nh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oen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559925" y="5095875"/>
            <a:ext cx="103346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pic>
        <p:nvPicPr>
          <p:cNvPr id="112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141913"/>
            <a:ext cx="22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1296988"/>
            <a:ext cx="30003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99661" y="5891403"/>
            <a:ext cx="9092339" cy="9009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khê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-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oet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khoÐt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s¾c</a:t>
            </a:r>
            <a:r>
              <a:rPr lang="en-US" sz="4400" dirty="0">
                <a:solidFill>
                  <a:prstClr val="white"/>
                </a:solidFill>
                <a:latin typeface=".VnAvant" panose="020B7200000000000000" pitchFamily="34" charset="0"/>
              </a:rPr>
              <a:t> -</a:t>
            </a:r>
            <a:r>
              <a:rPr lang="en-US" sz="4400" dirty="0" err="1">
                <a:solidFill>
                  <a:prstClr val="white"/>
                </a:solidFill>
                <a:latin typeface=".VnAvant" panose="020B7200000000000000" pitchFamily="34" charset="0"/>
              </a:rPr>
              <a:t>khoÐt</a:t>
            </a:r>
            <a:endParaRPr lang="en-US" sz="440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-68263"/>
            <a:ext cx="3875088" cy="625476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smtClean="0">
                <a:solidFill>
                  <a:srgbClr val="FFFFFF"/>
                </a:solidFill>
                <a:latin typeface="UTM Avo" panose="02040603050506020204" charset="0"/>
              </a:rPr>
              <a:t>1. Làm quen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507" y="1786730"/>
            <a:ext cx="2130908" cy="1200321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31" tIns="45716" rIns="91431" bIns="45716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kern="0" dirty="0" err="1">
                <a:solidFill>
                  <a:srgbClr val="008000"/>
                </a:solidFill>
                <a:latin typeface=".VnAvant" panose="020B7200000000000000" pitchFamily="34" charset="0"/>
              </a:rPr>
              <a:t>oet</a:t>
            </a:r>
            <a:endParaRPr lang="en-US" sz="7200" kern="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285507" y="3011753"/>
            <a:ext cx="1320960" cy="871300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</a:t>
            </a:r>
            <a:endParaRPr lang="en-US" sz="60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2606467" y="3011753"/>
            <a:ext cx="852581" cy="871300"/>
          </a:xfrm>
          <a:prstGeom prst="roundRect">
            <a:avLst/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kern="0" dirty="0" smtClean="0">
                <a:solidFill>
                  <a:srgbClr val="FFFFFF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18" name="Rounded Rectangle 13"/>
          <p:cNvSpPr/>
          <p:nvPr/>
        </p:nvSpPr>
        <p:spPr>
          <a:xfrm>
            <a:off x="140498" y="3964815"/>
            <a:ext cx="4785646" cy="90336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</a:t>
            </a:r>
            <a:r>
              <a:rPr lang="en-US" sz="4400" kern="0" dirty="0" smtClean="0">
                <a:solidFill>
                  <a:srgbClr val="FFFFFF"/>
                </a:solidFill>
                <a:latin typeface=".VnAvant" panose="020B7200000000000000" pitchFamily="34" charset="0"/>
              </a:rPr>
              <a:t> - t - </a:t>
            </a:r>
            <a:r>
              <a:rPr lang="en-US" sz="4400" kern="0" dirty="0" err="1" smtClean="0">
                <a:solidFill>
                  <a:srgbClr val="FFFFFF"/>
                </a:solidFill>
                <a:latin typeface=".VnAvant" panose="020B7200000000000000" pitchFamily="34" charset="0"/>
              </a:rPr>
              <a:t>oet</a:t>
            </a:r>
            <a:endParaRPr lang="en-US" sz="4400" kern="0" dirty="0" smtClean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6665913" y="4306888"/>
            <a:ext cx="3017837" cy="769937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00"/>
                </a:solidFill>
                <a:latin typeface=".VnAvant" panose="020B7200000000000000" pitchFamily="34" charset="0"/>
              </a:rPr>
              <a:t>khoÐt tæ</a:t>
            </a:r>
            <a:endParaRPr lang="en-US" altLang="en-US" sz="44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6656388" y="4291013"/>
            <a:ext cx="3016250" cy="8302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latin typeface=".VnAvant" panose="020B7200000000000000" pitchFamily="34" charset="0"/>
              </a:rPr>
              <a:t>kh</a:t>
            </a:r>
            <a:r>
              <a:rPr lang="en-US" altLang="en-US" sz="4800">
                <a:solidFill>
                  <a:srgbClr val="FF0000"/>
                </a:solidFill>
                <a:latin typeface=".VnAvant" panose="020B7200000000000000" pitchFamily="34" charset="0"/>
              </a:rPr>
              <a:t>oÐt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665913" y="5135563"/>
            <a:ext cx="2439987" cy="706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khoet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96375" y="5133975"/>
            <a:ext cx="576263" cy="711200"/>
          </a:xfrm>
          <a:prstGeom prst="rect">
            <a:avLst/>
          </a:prstGeom>
          <a:solidFill>
            <a:srgbClr val="E9A5C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4800" dirty="0" smtClean="0">
              <a:solidFill>
                <a:schemeClr val="accent6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3449638" y="317500"/>
            <a:ext cx="6367462" cy="1106488"/>
          </a:xfrm>
          <a:prstGeom prst="wedgeEllipseCallout">
            <a:avLst>
              <a:gd name="adj1" fmla="val -46259"/>
              <a:gd name="adj2" fmla="val 9835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 kern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49638" y="649288"/>
            <a:ext cx="6289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Em h·y ph©n tÝch vµ ®¸nh vÇn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9229725" y="5259388"/>
            <a:ext cx="163513" cy="63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284288"/>
            <a:ext cx="36004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  <p:bldP spid="21" grpId="0" animBg="1"/>
      <p:bldP spid="22" grpId="0" animBg="1"/>
      <p:bldP spid="24" grpId="0" animBg="1"/>
      <p:bldP spid="24" grpId="1" animBg="1"/>
      <p:bldP spid="24" grpId="2" animBg="1"/>
      <p:bldP spid="24" grpId="3" animBg="1"/>
      <p:bldP spid="25" grpId="0"/>
      <p:bldP spid="25" grpId="1"/>
      <p:bldP spid="25" grpId="2"/>
      <p:bldP spid="25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387475"/>
            <a:ext cx="9753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250950" y="136525"/>
            <a:ext cx="3889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FF0000"/>
                </a:solidFill>
                <a:latin typeface="UTM Avo" panose="02040603050506020204" pitchFamily="18" charset="0"/>
              </a:rPr>
              <a:t>Bảng gài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11113" y="3579813"/>
            <a:ext cx="3952875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c­ua xoÌn xoÑt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3914775" y="3608388"/>
            <a:ext cx="3978275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00"/>
                </a:solidFill>
                <a:latin typeface=".VnAvant" panose="020B7200000000000000" pitchFamily="34" charset="0"/>
              </a:rPr>
              <a:t>hè n«ng choÌn</a:t>
            </a:r>
            <a:endParaRPr lang="en-US" altLang="en-US" sz="3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-38286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prstClr val="black"/>
                </a:solidFill>
                <a:latin typeface="UTM Avo" panose="02040603050506020204" pitchFamily="18" charset="0"/>
              </a:rPr>
              <a:t>2.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tiÕng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oen?TiÕng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nµo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vÇn</a:t>
            </a:r>
            <a:r>
              <a:rPr lang="en-US" sz="32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oet</a:t>
            </a:r>
            <a:r>
              <a:rPr lang="en-US" sz="40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11274" name="TextBox 3"/>
          <p:cNvSpPr txBox="1">
            <a:spLocks noChangeArrowheads="1"/>
          </p:cNvSpPr>
          <p:nvPr/>
        </p:nvSpPr>
        <p:spPr bwMode="auto">
          <a:xfrm>
            <a:off x="7935913" y="3578225"/>
            <a:ext cx="38052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00"/>
                </a:solidFill>
                <a:latin typeface=".VnAvant" panose="020B7200000000000000" pitchFamily="34" charset="0"/>
              </a:rPr>
              <a:t>MÆc lße loÑt</a:t>
            </a:r>
            <a:endParaRPr lang="en-US" altLang="en-US" sz="4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245350" y="1819275"/>
            <a:ext cx="1770063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.VnAvant" panose="020B7200000000000000" pitchFamily="34" charset="0"/>
              </a:rPr>
              <a:t>oet</a:t>
            </a:r>
            <a:endParaRPr lang="en-US" sz="4000" kern="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86138" y="1819275"/>
            <a:ext cx="1831975" cy="1006475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>
                <a:solidFill>
                  <a:prstClr val="white"/>
                </a:solidFill>
                <a:latin typeface=".VnAvant" panose="020B7200000000000000" pitchFamily="34" charset="0"/>
              </a:rPr>
              <a:t>oen</a:t>
            </a:r>
            <a:endParaRPr lang="en-US" sz="4000" kern="0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116513" y="2406650"/>
            <a:ext cx="1336675" cy="12795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269" idx="3"/>
          </p:cNvCxnSpPr>
          <p:nvPr/>
        </p:nvCxnSpPr>
        <p:spPr>
          <a:xfrm flipH="1">
            <a:off x="2765425" y="3933825"/>
            <a:ext cx="1198563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251075" y="2657475"/>
            <a:ext cx="1576388" cy="1028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1275"/>
          <p:cNvCxnSpPr/>
          <p:nvPr/>
        </p:nvCxnSpPr>
        <p:spPr>
          <a:xfrm>
            <a:off x="8755063" y="2620963"/>
            <a:ext cx="1806575" cy="895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257675"/>
            <a:ext cx="3797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4214813"/>
            <a:ext cx="39147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4273550"/>
            <a:ext cx="3994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  <p:bldP spid="1127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9763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6689725" y="1797050"/>
            <a:ext cx="1371600" cy="1587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73850" y="1684338"/>
            <a:ext cx="1458913" cy="31607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89725" y="3489325"/>
            <a:ext cx="1371600" cy="1427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190</Words>
  <Application>Microsoft Office PowerPoint</Application>
  <PresentationFormat>Widescreen</PresentationFormat>
  <Paragraphs>59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SimSun-ExtB</vt:lpstr>
      <vt:lpstr>HP001 4 hàng</vt:lpstr>
      <vt:lpstr>等线</vt:lpstr>
      <vt:lpstr>Times New Roman</vt:lpstr>
      <vt:lpstr>VNI-Avo</vt:lpstr>
      <vt:lpstr>.黑体-日本语</vt:lpstr>
      <vt:lpstr>SimSun</vt:lpstr>
      <vt:lpstr>UTM Avo</vt:lpstr>
      <vt:lpstr>SimSun</vt:lpstr>
      <vt:lpstr>华康方圆体W7</vt:lpstr>
      <vt:lpstr>.VnAvant</vt:lpstr>
      <vt:lpstr>Calibri Light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98</cp:revision>
  <dcterms:created xsi:type="dcterms:W3CDTF">2018-11-27T03:58:53Z</dcterms:created>
  <dcterms:modified xsi:type="dcterms:W3CDTF">2021-01-19T12:35:14Z</dcterms:modified>
</cp:coreProperties>
</file>