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79" r:id="rId3"/>
    <p:sldId id="280" r:id="rId4"/>
    <p:sldId id="284" r:id="rId5"/>
    <p:sldId id="286" r:id="rId6"/>
    <p:sldId id="285" r:id="rId7"/>
    <p:sldId id="425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>
      <p:cViewPr varScale="1">
        <p:scale>
          <a:sx n="62" d="100"/>
          <a:sy n="62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C10F1-147E-4941-895D-EA996D7833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5E267-5DE2-4186-9F99-2A826D100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8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E267-5DE2-4186-9F99-2A826D1007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9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E267-5DE2-4186-9F99-2A826D1007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5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E267-5DE2-4186-9F99-2A826D1007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57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E267-5DE2-4186-9F99-2A826D1007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6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E267-5DE2-4186-9F99-2A826D1007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0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5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5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76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933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8189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9847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239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0884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7899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3190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731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8581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2805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302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0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6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1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9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735AE79-6945-4861-B9FF-177A91A82301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0D399-FBF0-4290-9BA3-4E92477A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2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21420C3-D71A-4AE2-9643-3AAFEF5CB9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" y="-34636"/>
            <a:ext cx="12185073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AB1E668-B52E-4DDA-80AB-500545F02825}"/>
              </a:ext>
            </a:extLst>
          </p:cNvPr>
          <p:cNvSpPr/>
          <p:nvPr userDrawn="1"/>
        </p:nvSpPr>
        <p:spPr>
          <a:xfrm>
            <a:off x="83126" y="0"/>
            <a:ext cx="810491" cy="782782"/>
          </a:xfrm>
          <a:prstGeom prst="ellipse">
            <a:avLst/>
          </a:prstGeom>
          <a:blipFill dpi="0" rotWithShape="1">
            <a:blip r:embed="rId14">
              <a:alphaModFix amt="8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4B386D6F-87DC-4F10-91EC-426FED2D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1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46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hyperlink" Target="https://bit.ly/SUBSOANGIANGTV" TargetMode="Externa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hyperlink" Target="https://bit.ly/SUBSOANGIANGTV" TargetMode="External"/><Relationship Id="rId3" Type="http://schemas.openxmlformats.org/officeDocument/2006/relationships/video" Target="../media/media1.mp4"/><Relationship Id="rId7" Type="http://schemas.openxmlformats.org/officeDocument/2006/relationships/audio" Target="../media/audio4.wav"/><Relationship Id="rId12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audio" Target="../media/audio5.wav"/><Relationship Id="rId5" Type="http://schemas.openxmlformats.org/officeDocument/2006/relationships/notesSlide" Target="../notesSlides/notesSlide2.xml"/><Relationship Id="rId10" Type="http://schemas.openxmlformats.org/officeDocument/2006/relationships/slide" Target="slide1.xml"/><Relationship Id="rId4" Type="http://schemas.openxmlformats.org/officeDocument/2006/relationships/slideLayout" Target="../slideLayouts/slideLayout2.xml"/><Relationship Id="rId9" Type="http://schemas.openxmlformats.org/officeDocument/2006/relationships/slide" Target="slide5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hyperlink" Target="https://bit.ly/SUBSOANGIANGTV" TargetMode="External"/><Relationship Id="rId3" Type="http://schemas.openxmlformats.org/officeDocument/2006/relationships/video" Target="../media/media1.mp4"/><Relationship Id="rId7" Type="http://schemas.openxmlformats.org/officeDocument/2006/relationships/audio" Target="../media/audio4.wav"/><Relationship Id="rId12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audio" Target="../media/audio5.wav"/><Relationship Id="rId5" Type="http://schemas.openxmlformats.org/officeDocument/2006/relationships/notesSlide" Target="../notesSlides/notesSlide3.xml"/><Relationship Id="rId10" Type="http://schemas.openxmlformats.org/officeDocument/2006/relationships/slide" Target="slide1.xml"/><Relationship Id="rId4" Type="http://schemas.openxmlformats.org/officeDocument/2006/relationships/slideLayout" Target="../slideLayouts/slideLayout2.xml"/><Relationship Id="rId9" Type="http://schemas.openxmlformats.org/officeDocument/2006/relationships/slide" Target="slide5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4.xml"/><Relationship Id="rId7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hyperlink" Target="https://bit.ly/SUBSOANGIANGTV" TargetMode="External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" Target="slide5.xml"/><Relationship Id="rId5" Type="http://schemas.openxmlformats.org/officeDocument/2006/relationships/image" Target="../media/image3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bit.ly/SUBSOANGIANGT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ecture_2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-42247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227" y="7172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cap="all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VÒNG QUAY THỬ THÁCH</a:t>
            </a:r>
            <a:endParaRPr lang="vi-VN" sz="4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Hen_and_chicks_cartoon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9040" y="1295401"/>
            <a:ext cx="5039107" cy="46790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6341" y="1456745"/>
            <a:ext cx="4464496" cy="1855476"/>
          </a:xfrm>
          <a:prstGeom prst="rect">
            <a:avLst/>
          </a:prstGeom>
          <a:noFill/>
        </p:spPr>
        <p:txBody>
          <a:bodyPr wrap="none" rtlCol="0">
            <a:prstTxWarp prst="textTriangle">
              <a:avLst/>
            </a:prstTxWarp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</a:rPr>
              <a:t>Đàn gà con</a:t>
            </a:r>
          </a:p>
        </p:txBody>
      </p:sp>
      <p:sp>
        <p:nvSpPr>
          <p:cNvPr id="10" name="mg 1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6096000" y="1295400"/>
            <a:ext cx="2592288" cy="2339513"/>
          </a:xfrm>
          <a:prstGeom prst="rect">
            <a:avLst/>
          </a:prstGeom>
          <a:solidFill>
            <a:srgbClr val="FF33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mg 2">
            <a:hlinkClick r:id="rId10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8690597" y="1295400"/>
            <a:ext cx="2448272" cy="233951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mg 3">
            <a:hlinkClick r:id="rId11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6098309" y="3634914"/>
            <a:ext cx="2592288" cy="23395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mg 4">
            <a:hlinkClick r:id="" action="ppaction://noaction" highlightClick="1">
              <a:snd r:embed="rId9" name="click.wav"/>
            </a:hlinkClick>
          </p:cNvPr>
          <p:cNvSpPr/>
          <p:nvPr/>
        </p:nvSpPr>
        <p:spPr>
          <a:xfrm>
            <a:off x="8690597" y="3634914"/>
            <a:ext cx="2448272" cy="233951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5" name="Rounded Rectangle 168">
            <a:hlinkClick r:id="" action="ppaction://noaction">
              <a:snd r:embed="rId9" name="click.wav"/>
            </a:hlinkClick>
            <a:extLst>
              <a:ext uri="{FF2B5EF4-FFF2-40B4-BE49-F238E27FC236}">
                <a16:creationId xmlns:a16="http://schemas.microsoft.com/office/drawing/2014/main" id="{63DDDAD5-73B4-4DAA-9E9C-EF61709A66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243127" y="6295446"/>
            <a:ext cx="1600200" cy="482600"/>
          </a:xfrm>
          <a:prstGeom prst="roundRect">
            <a:avLst>
              <a:gd name="adj" fmla="val 10746"/>
            </a:avLst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8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TRANG KẾT</a:t>
            </a:r>
            <a:endParaRPr lang="ru-RU" sz="17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05000" y="-914400"/>
            <a:ext cx="312674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flipV="1">
            <a:off x="2738539" y="-882462"/>
            <a:ext cx="312674" cy="19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flipV="1">
            <a:off x="3567784" y="-882462"/>
            <a:ext cx="312674" cy="19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flipV="1">
            <a:off x="4762528" y="-882462"/>
            <a:ext cx="312674" cy="19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V="1">
            <a:off x="6073667" y="-804553"/>
            <a:ext cx="312674" cy="19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V="1">
            <a:off x="7394453" y="-784131"/>
            <a:ext cx="312674" cy="19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V="1">
            <a:off x="5327711" y="-867929"/>
            <a:ext cx="312674" cy="19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V="1">
            <a:off x="6648497" y="-847507"/>
            <a:ext cx="312674" cy="19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B516CD-7B45-4FFC-8AAD-5A2D992D01EA}"/>
              </a:ext>
            </a:extLst>
          </p:cNvPr>
          <p:cNvGrpSpPr/>
          <p:nvPr/>
        </p:nvGrpSpPr>
        <p:grpSpPr>
          <a:xfrm>
            <a:off x="1600200" y="1600200"/>
            <a:ext cx="3657600" cy="3657600"/>
            <a:chOff x="4267200" y="1600200"/>
            <a:chExt cx="3657600" cy="36576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884D039-4457-44B5-B1C5-F22DE2252EE2}"/>
                </a:ext>
              </a:extLst>
            </p:cNvPr>
            <p:cNvSpPr/>
            <p:nvPr/>
          </p:nvSpPr>
          <p:spPr>
            <a:xfrm>
              <a:off x="4267200" y="1600200"/>
              <a:ext cx="3657600" cy="36576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F53BD6-DFFF-4B6C-8C84-EEFC391FF487}"/>
                </a:ext>
              </a:extLst>
            </p:cNvPr>
            <p:cNvSpPr/>
            <p:nvPr/>
          </p:nvSpPr>
          <p:spPr>
            <a:xfrm>
              <a:off x="4656388" y="1722618"/>
              <a:ext cx="1423776" cy="1695333"/>
            </a:xfrm>
            <a:custGeom>
              <a:avLst/>
              <a:gdLst>
                <a:gd name="connsiteX0" fmla="*/ 785955 w 1423776"/>
                <a:gd name="connsiteY0" fmla="*/ 0 h 1695333"/>
                <a:gd name="connsiteX1" fmla="*/ 1423776 w 1423776"/>
                <a:gd name="connsiteY1" fmla="*/ 1695333 h 1695333"/>
                <a:gd name="connsiteX2" fmla="*/ 0 w 1423776"/>
                <a:gd name="connsiteY2" fmla="*/ 581104 h 1695333"/>
                <a:gd name="connsiteX3" fmla="*/ 28421 w 1423776"/>
                <a:gd name="connsiteY3" fmla="*/ 543097 h 1695333"/>
                <a:gd name="connsiteX4" fmla="*/ 727761 w 1423776"/>
                <a:gd name="connsiteY4" fmla="*/ 21299 h 1695333"/>
                <a:gd name="connsiteX5" fmla="*/ 785955 w 1423776"/>
                <a:gd name="connsiteY5" fmla="*/ 0 h 169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776" h="1695333">
                  <a:moveTo>
                    <a:pt x="785955" y="0"/>
                  </a:moveTo>
                  <a:lnTo>
                    <a:pt x="1423776" y="1695333"/>
                  </a:lnTo>
                  <a:lnTo>
                    <a:pt x="0" y="581104"/>
                  </a:lnTo>
                  <a:lnTo>
                    <a:pt x="28421" y="543097"/>
                  </a:lnTo>
                  <a:cubicBezTo>
                    <a:pt x="214771" y="317293"/>
                    <a:pt x="454268" y="136977"/>
                    <a:pt x="727761" y="21299"/>
                  </a:cubicBezTo>
                  <a:lnTo>
                    <a:pt x="785955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0BACD09-1A0E-4380-BACE-D79EA7A659F4}"/>
                </a:ext>
              </a:extLst>
            </p:cNvPr>
            <p:cNvSpPr/>
            <p:nvPr/>
          </p:nvSpPr>
          <p:spPr>
            <a:xfrm rot="10800000">
              <a:off x="6096000" y="3429000"/>
              <a:ext cx="1423776" cy="1695333"/>
            </a:xfrm>
            <a:custGeom>
              <a:avLst/>
              <a:gdLst>
                <a:gd name="connsiteX0" fmla="*/ 785955 w 1423776"/>
                <a:gd name="connsiteY0" fmla="*/ 0 h 1695333"/>
                <a:gd name="connsiteX1" fmla="*/ 1423776 w 1423776"/>
                <a:gd name="connsiteY1" fmla="*/ 1695333 h 1695333"/>
                <a:gd name="connsiteX2" fmla="*/ 0 w 1423776"/>
                <a:gd name="connsiteY2" fmla="*/ 581104 h 1695333"/>
                <a:gd name="connsiteX3" fmla="*/ 28421 w 1423776"/>
                <a:gd name="connsiteY3" fmla="*/ 543097 h 1695333"/>
                <a:gd name="connsiteX4" fmla="*/ 727761 w 1423776"/>
                <a:gd name="connsiteY4" fmla="*/ 21299 h 1695333"/>
                <a:gd name="connsiteX5" fmla="*/ 785955 w 1423776"/>
                <a:gd name="connsiteY5" fmla="*/ 0 h 169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776" h="1695333">
                  <a:moveTo>
                    <a:pt x="785955" y="0"/>
                  </a:moveTo>
                  <a:lnTo>
                    <a:pt x="1423776" y="1695333"/>
                  </a:lnTo>
                  <a:lnTo>
                    <a:pt x="0" y="581104"/>
                  </a:lnTo>
                  <a:lnTo>
                    <a:pt x="28421" y="543097"/>
                  </a:lnTo>
                  <a:cubicBezTo>
                    <a:pt x="214771" y="317293"/>
                    <a:pt x="454268" y="136977"/>
                    <a:pt x="727761" y="21299"/>
                  </a:cubicBezTo>
                  <a:lnTo>
                    <a:pt x="785955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27CDB5-E180-4C08-B4A6-EAAA4E27C18B}"/>
                </a:ext>
              </a:extLst>
            </p:cNvPr>
            <p:cNvSpPr/>
            <p:nvPr/>
          </p:nvSpPr>
          <p:spPr>
            <a:xfrm rot="5241948">
              <a:off x="6203320" y="1823076"/>
              <a:ext cx="1423776" cy="1695333"/>
            </a:xfrm>
            <a:custGeom>
              <a:avLst/>
              <a:gdLst>
                <a:gd name="connsiteX0" fmla="*/ 785955 w 1423776"/>
                <a:gd name="connsiteY0" fmla="*/ 0 h 1695333"/>
                <a:gd name="connsiteX1" fmla="*/ 1423776 w 1423776"/>
                <a:gd name="connsiteY1" fmla="*/ 1695333 h 1695333"/>
                <a:gd name="connsiteX2" fmla="*/ 0 w 1423776"/>
                <a:gd name="connsiteY2" fmla="*/ 581104 h 1695333"/>
                <a:gd name="connsiteX3" fmla="*/ 28421 w 1423776"/>
                <a:gd name="connsiteY3" fmla="*/ 543097 h 1695333"/>
                <a:gd name="connsiteX4" fmla="*/ 727761 w 1423776"/>
                <a:gd name="connsiteY4" fmla="*/ 21299 h 1695333"/>
                <a:gd name="connsiteX5" fmla="*/ 785955 w 1423776"/>
                <a:gd name="connsiteY5" fmla="*/ 0 h 169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776" h="1695333">
                  <a:moveTo>
                    <a:pt x="785955" y="0"/>
                  </a:moveTo>
                  <a:lnTo>
                    <a:pt x="1423776" y="1695333"/>
                  </a:lnTo>
                  <a:lnTo>
                    <a:pt x="0" y="581104"/>
                  </a:lnTo>
                  <a:lnTo>
                    <a:pt x="28421" y="543097"/>
                  </a:lnTo>
                  <a:cubicBezTo>
                    <a:pt x="214771" y="317293"/>
                    <a:pt x="454268" y="136977"/>
                    <a:pt x="727761" y="21299"/>
                  </a:cubicBezTo>
                  <a:lnTo>
                    <a:pt x="785955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A636D2-D755-4517-857A-4C802B13DEF9}"/>
                </a:ext>
              </a:extLst>
            </p:cNvPr>
            <p:cNvSpPr/>
            <p:nvPr/>
          </p:nvSpPr>
          <p:spPr>
            <a:xfrm rot="16041948">
              <a:off x="4564904" y="3339590"/>
              <a:ext cx="1423776" cy="1695333"/>
            </a:xfrm>
            <a:custGeom>
              <a:avLst/>
              <a:gdLst>
                <a:gd name="connsiteX0" fmla="*/ 785955 w 1423776"/>
                <a:gd name="connsiteY0" fmla="*/ 0 h 1695333"/>
                <a:gd name="connsiteX1" fmla="*/ 1423776 w 1423776"/>
                <a:gd name="connsiteY1" fmla="*/ 1695333 h 1695333"/>
                <a:gd name="connsiteX2" fmla="*/ 0 w 1423776"/>
                <a:gd name="connsiteY2" fmla="*/ 581104 h 1695333"/>
                <a:gd name="connsiteX3" fmla="*/ 28421 w 1423776"/>
                <a:gd name="connsiteY3" fmla="*/ 543097 h 1695333"/>
                <a:gd name="connsiteX4" fmla="*/ 727761 w 1423776"/>
                <a:gd name="connsiteY4" fmla="*/ 21299 h 1695333"/>
                <a:gd name="connsiteX5" fmla="*/ 785955 w 1423776"/>
                <a:gd name="connsiteY5" fmla="*/ 0 h 169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776" h="1695333">
                  <a:moveTo>
                    <a:pt x="785955" y="0"/>
                  </a:moveTo>
                  <a:lnTo>
                    <a:pt x="1423776" y="1695333"/>
                  </a:lnTo>
                  <a:lnTo>
                    <a:pt x="0" y="581104"/>
                  </a:lnTo>
                  <a:lnTo>
                    <a:pt x="28421" y="543097"/>
                  </a:lnTo>
                  <a:cubicBezTo>
                    <a:pt x="214771" y="317293"/>
                    <a:pt x="454268" y="136977"/>
                    <a:pt x="727761" y="21299"/>
                  </a:cubicBezTo>
                  <a:lnTo>
                    <a:pt x="78595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108CACE-5DB2-4EF3-B625-4CB3F6080B1A}"/>
                </a:ext>
              </a:extLst>
            </p:cNvPr>
            <p:cNvGrpSpPr/>
            <p:nvPr/>
          </p:nvGrpSpPr>
          <p:grpSpPr>
            <a:xfrm rot="2642323">
              <a:off x="4429126" y="1728143"/>
              <a:ext cx="3333749" cy="3401715"/>
              <a:chOff x="7858125" y="1341618"/>
              <a:chExt cx="3333749" cy="3401715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D9DA44F-BA92-4FCB-93B3-6377C53E2545}"/>
                  </a:ext>
                </a:extLst>
              </p:cNvPr>
              <p:cNvSpPr/>
              <p:nvPr/>
            </p:nvSpPr>
            <p:spPr>
              <a:xfrm>
                <a:off x="8085388" y="1341618"/>
                <a:ext cx="1423776" cy="1695333"/>
              </a:xfrm>
              <a:custGeom>
                <a:avLst/>
                <a:gdLst>
                  <a:gd name="connsiteX0" fmla="*/ 785955 w 1423776"/>
                  <a:gd name="connsiteY0" fmla="*/ 0 h 1695333"/>
                  <a:gd name="connsiteX1" fmla="*/ 1423776 w 1423776"/>
                  <a:gd name="connsiteY1" fmla="*/ 1695333 h 1695333"/>
                  <a:gd name="connsiteX2" fmla="*/ 0 w 1423776"/>
                  <a:gd name="connsiteY2" fmla="*/ 581104 h 1695333"/>
                  <a:gd name="connsiteX3" fmla="*/ 28421 w 1423776"/>
                  <a:gd name="connsiteY3" fmla="*/ 543097 h 1695333"/>
                  <a:gd name="connsiteX4" fmla="*/ 727761 w 1423776"/>
                  <a:gd name="connsiteY4" fmla="*/ 21299 h 1695333"/>
                  <a:gd name="connsiteX5" fmla="*/ 785955 w 1423776"/>
                  <a:gd name="connsiteY5" fmla="*/ 0 h 169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3776" h="1695333">
                    <a:moveTo>
                      <a:pt x="785955" y="0"/>
                    </a:moveTo>
                    <a:lnTo>
                      <a:pt x="1423776" y="1695333"/>
                    </a:lnTo>
                    <a:lnTo>
                      <a:pt x="0" y="581104"/>
                    </a:lnTo>
                    <a:lnTo>
                      <a:pt x="28421" y="543097"/>
                    </a:lnTo>
                    <a:cubicBezTo>
                      <a:pt x="214771" y="317293"/>
                      <a:pt x="454268" y="136977"/>
                      <a:pt x="727761" y="21299"/>
                    </a:cubicBezTo>
                    <a:lnTo>
                      <a:pt x="785955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888E9B6-5A9E-4AF4-9A39-E937EBB4FEDE}"/>
                  </a:ext>
                </a:extLst>
              </p:cNvPr>
              <p:cNvSpPr/>
              <p:nvPr/>
            </p:nvSpPr>
            <p:spPr>
              <a:xfrm rot="10800000">
                <a:off x="9525000" y="3048000"/>
                <a:ext cx="1423776" cy="1695333"/>
              </a:xfrm>
              <a:custGeom>
                <a:avLst/>
                <a:gdLst>
                  <a:gd name="connsiteX0" fmla="*/ 785955 w 1423776"/>
                  <a:gd name="connsiteY0" fmla="*/ 0 h 1695333"/>
                  <a:gd name="connsiteX1" fmla="*/ 1423776 w 1423776"/>
                  <a:gd name="connsiteY1" fmla="*/ 1695333 h 1695333"/>
                  <a:gd name="connsiteX2" fmla="*/ 0 w 1423776"/>
                  <a:gd name="connsiteY2" fmla="*/ 581104 h 1695333"/>
                  <a:gd name="connsiteX3" fmla="*/ 28421 w 1423776"/>
                  <a:gd name="connsiteY3" fmla="*/ 543097 h 1695333"/>
                  <a:gd name="connsiteX4" fmla="*/ 727761 w 1423776"/>
                  <a:gd name="connsiteY4" fmla="*/ 21299 h 1695333"/>
                  <a:gd name="connsiteX5" fmla="*/ 785955 w 1423776"/>
                  <a:gd name="connsiteY5" fmla="*/ 0 h 169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3776" h="1695333">
                    <a:moveTo>
                      <a:pt x="785955" y="0"/>
                    </a:moveTo>
                    <a:lnTo>
                      <a:pt x="1423776" y="1695333"/>
                    </a:lnTo>
                    <a:lnTo>
                      <a:pt x="0" y="581104"/>
                    </a:lnTo>
                    <a:lnTo>
                      <a:pt x="28421" y="543097"/>
                    </a:lnTo>
                    <a:cubicBezTo>
                      <a:pt x="214771" y="317293"/>
                      <a:pt x="454268" y="136977"/>
                      <a:pt x="727761" y="21299"/>
                    </a:cubicBezTo>
                    <a:lnTo>
                      <a:pt x="78595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C3D4514-0D52-4AA4-AC52-F13AA82BEE2C}"/>
                  </a:ext>
                </a:extLst>
              </p:cNvPr>
              <p:cNvSpPr/>
              <p:nvPr/>
            </p:nvSpPr>
            <p:spPr>
              <a:xfrm rot="5241948">
                <a:off x="9632320" y="1442076"/>
                <a:ext cx="1423776" cy="1695333"/>
              </a:xfrm>
              <a:custGeom>
                <a:avLst/>
                <a:gdLst>
                  <a:gd name="connsiteX0" fmla="*/ 785955 w 1423776"/>
                  <a:gd name="connsiteY0" fmla="*/ 0 h 1695333"/>
                  <a:gd name="connsiteX1" fmla="*/ 1423776 w 1423776"/>
                  <a:gd name="connsiteY1" fmla="*/ 1695333 h 1695333"/>
                  <a:gd name="connsiteX2" fmla="*/ 0 w 1423776"/>
                  <a:gd name="connsiteY2" fmla="*/ 581104 h 1695333"/>
                  <a:gd name="connsiteX3" fmla="*/ 28421 w 1423776"/>
                  <a:gd name="connsiteY3" fmla="*/ 543097 h 1695333"/>
                  <a:gd name="connsiteX4" fmla="*/ 727761 w 1423776"/>
                  <a:gd name="connsiteY4" fmla="*/ 21299 h 1695333"/>
                  <a:gd name="connsiteX5" fmla="*/ 785955 w 1423776"/>
                  <a:gd name="connsiteY5" fmla="*/ 0 h 169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3776" h="1695333">
                    <a:moveTo>
                      <a:pt x="785955" y="0"/>
                    </a:moveTo>
                    <a:lnTo>
                      <a:pt x="1423776" y="1695333"/>
                    </a:lnTo>
                    <a:lnTo>
                      <a:pt x="0" y="581104"/>
                    </a:lnTo>
                    <a:lnTo>
                      <a:pt x="28421" y="543097"/>
                    </a:lnTo>
                    <a:cubicBezTo>
                      <a:pt x="214771" y="317293"/>
                      <a:pt x="454268" y="136977"/>
                      <a:pt x="727761" y="21299"/>
                    </a:cubicBezTo>
                    <a:lnTo>
                      <a:pt x="785955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965A9CB-5C8E-4BDC-AE3A-D5BE728F6F71}"/>
                  </a:ext>
                </a:extLst>
              </p:cNvPr>
              <p:cNvSpPr/>
              <p:nvPr/>
            </p:nvSpPr>
            <p:spPr>
              <a:xfrm rot="16041948">
                <a:off x="7993904" y="2958590"/>
                <a:ext cx="1423776" cy="1695333"/>
              </a:xfrm>
              <a:custGeom>
                <a:avLst/>
                <a:gdLst>
                  <a:gd name="connsiteX0" fmla="*/ 785955 w 1423776"/>
                  <a:gd name="connsiteY0" fmla="*/ 0 h 1695333"/>
                  <a:gd name="connsiteX1" fmla="*/ 1423776 w 1423776"/>
                  <a:gd name="connsiteY1" fmla="*/ 1695333 h 1695333"/>
                  <a:gd name="connsiteX2" fmla="*/ 0 w 1423776"/>
                  <a:gd name="connsiteY2" fmla="*/ 581104 h 1695333"/>
                  <a:gd name="connsiteX3" fmla="*/ 28421 w 1423776"/>
                  <a:gd name="connsiteY3" fmla="*/ 543097 h 1695333"/>
                  <a:gd name="connsiteX4" fmla="*/ 727761 w 1423776"/>
                  <a:gd name="connsiteY4" fmla="*/ 21299 h 1695333"/>
                  <a:gd name="connsiteX5" fmla="*/ 785955 w 1423776"/>
                  <a:gd name="connsiteY5" fmla="*/ 0 h 169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3776" h="1695333">
                    <a:moveTo>
                      <a:pt x="785955" y="0"/>
                    </a:moveTo>
                    <a:lnTo>
                      <a:pt x="1423776" y="1695333"/>
                    </a:lnTo>
                    <a:lnTo>
                      <a:pt x="0" y="581104"/>
                    </a:lnTo>
                    <a:lnTo>
                      <a:pt x="28421" y="543097"/>
                    </a:lnTo>
                    <a:cubicBezTo>
                      <a:pt x="214771" y="317293"/>
                      <a:pt x="454268" y="136977"/>
                      <a:pt x="727761" y="21299"/>
                    </a:cubicBezTo>
                    <a:lnTo>
                      <a:pt x="785955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F832D96-582F-4525-8AB9-25690124A99E}"/>
                </a:ext>
              </a:extLst>
            </p:cNvPr>
            <p:cNvSpPr txBox="1"/>
            <p:nvPr/>
          </p:nvSpPr>
          <p:spPr>
            <a:xfrm rot="439525">
              <a:off x="6019800" y="1779659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4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4CDE18-0372-4D63-BD70-DFD0474125F2}"/>
                </a:ext>
              </a:extLst>
            </p:cNvPr>
            <p:cNvSpPr txBox="1"/>
            <p:nvPr/>
          </p:nvSpPr>
          <p:spPr>
            <a:xfrm rot="2685677">
              <a:off x="6888547" y="2191941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2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1CC7B9D-3F11-4763-8D79-3B049AA06E20}"/>
                </a:ext>
              </a:extLst>
            </p:cNvPr>
            <p:cNvSpPr txBox="1"/>
            <p:nvPr/>
          </p:nvSpPr>
          <p:spPr>
            <a:xfrm rot="19567452">
              <a:off x="5111481" y="2048538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1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1F3F14C-53B9-49CF-8992-F26B86428809}"/>
                </a:ext>
              </a:extLst>
            </p:cNvPr>
            <p:cNvSpPr txBox="1"/>
            <p:nvPr/>
          </p:nvSpPr>
          <p:spPr>
            <a:xfrm rot="16200000">
              <a:off x="4539551" y="3004249"/>
              <a:ext cx="46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3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77ECFF-EE30-417D-A94A-8DF9EE3756B4}"/>
                </a:ext>
              </a:extLst>
            </p:cNvPr>
            <p:cNvSpPr txBox="1"/>
            <p:nvPr/>
          </p:nvSpPr>
          <p:spPr>
            <a:xfrm rot="13755017">
              <a:off x="4844351" y="3918649"/>
              <a:ext cx="46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2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819BBCF-99DA-4BF2-A8F0-3EB293102776}"/>
                </a:ext>
              </a:extLst>
            </p:cNvPr>
            <p:cNvSpPr txBox="1"/>
            <p:nvPr/>
          </p:nvSpPr>
          <p:spPr>
            <a:xfrm rot="11437743">
              <a:off x="5673285" y="4321560"/>
              <a:ext cx="46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4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CD0CA4-F73E-40CB-967A-0CB08CE254AA}"/>
                </a:ext>
              </a:extLst>
            </p:cNvPr>
            <p:cNvSpPr txBox="1"/>
            <p:nvPr/>
          </p:nvSpPr>
          <p:spPr>
            <a:xfrm rot="9328157">
              <a:off x="6602829" y="4103801"/>
              <a:ext cx="46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1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B42AC8-BACA-460A-87CB-565A19F8D956}"/>
                </a:ext>
              </a:extLst>
            </p:cNvPr>
            <p:cNvSpPr txBox="1"/>
            <p:nvPr/>
          </p:nvSpPr>
          <p:spPr>
            <a:xfrm rot="5776118">
              <a:off x="7170568" y="3223791"/>
              <a:ext cx="46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Bebas" panose="02040603050506020204" pitchFamily="18" charset="0"/>
                </a:rPr>
                <a:t>3</a:t>
              </a:r>
              <a:endParaRPr lang="en-GB" sz="4000" b="1">
                <a:latin typeface="UTM Bebas" panose="02040603050506020204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BD72653-F51F-4C44-AACF-2AD054742365}"/>
                </a:ext>
              </a:extLst>
            </p:cNvPr>
            <p:cNvSpPr/>
            <p:nvPr/>
          </p:nvSpPr>
          <p:spPr>
            <a:xfrm>
              <a:off x="5753100" y="3086100"/>
              <a:ext cx="685800" cy="685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ardrop 5">
            <a:extLst>
              <a:ext uri="{FF2B5EF4-FFF2-40B4-BE49-F238E27FC236}">
                <a16:creationId xmlns:a16="http://schemas.microsoft.com/office/drawing/2014/main" id="{AE847DBA-DB58-4ECA-8E66-AFEEEE27F47A}"/>
              </a:ext>
            </a:extLst>
          </p:cNvPr>
          <p:cNvSpPr/>
          <p:nvPr/>
        </p:nvSpPr>
        <p:spPr>
          <a:xfrm>
            <a:off x="3048000" y="3048000"/>
            <a:ext cx="762000" cy="762000"/>
          </a:xfrm>
          <a:prstGeom prst="teardrop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quay</a:t>
            </a:r>
            <a:endParaRPr lang="en-GB" sz="140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87E812A5-12B8-4298-B3ED-3B6B6AD356B6}"/>
              </a:ext>
            </a:extLst>
          </p:cNvPr>
          <p:cNvSpPr/>
          <p:nvPr/>
        </p:nvSpPr>
        <p:spPr>
          <a:xfrm>
            <a:off x="-838200" y="609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id="{006C7943-093F-41B8-9BFE-312C46256504}"/>
              </a:ext>
            </a:extLst>
          </p:cNvPr>
          <p:cNvSpPr/>
          <p:nvPr/>
        </p:nvSpPr>
        <p:spPr>
          <a:xfrm>
            <a:off x="-914400" y="12192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DBDD2F79-3AFF-47AA-B2AF-AA8E1C803DC6}"/>
              </a:ext>
            </a:extLst>
          </p:cNvPr>
          <p:cNvSpPr/>
          <p:nvPr/>
        </p:nvSpPr>
        <p:spPr>
          <a:xfrm>
            <a:off x="-838200" y="18288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Star: 5 Points 63">
            <a:extLst>
              <a:ext uri="{FF2B5EF4-FFF2-40B4-BE49-F238E27FC236}">
                <a16:creationId xmlns:a16="http://schemas.microsoft.com/office/drawing/2014/main" id="{8AB47C24-A1AD-4398-9727-5680973DC89C}"/>
              </a:ext>
            </a:extLst>
          </p:cNvPr>
          <p:cNvSpPr/>
          <p:nvPr/>
        </p:nvSpPr>
        <p:spPr>
          <a:xfrm rot="11409195">
            <a:off x="-762000" y="22860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Star: 5 Points 64">
            <a:extLst>
              <a:ext uri="{FF2B5EF4-FFF2-40B4-BE49-F238E27FC236}">
                <a16:creationId xmlns:a16="http://schemas.microsoft.com/office/drawing/2014/main" id="{7C233B60-F91E-41B3-8EE1-ED67915E5FAC}"/>
              </a:ext>
            </a:extLst>
          </p:cNvPr>
          <p:cNvSpPr/>
          <p:nvPr/>
        </p:nvSpPr>
        <p:spPr>
          <a:xfrm rot="11409195">
            <a:off x="-838200" y="2895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id="{61255274-56D3-4EB5-8526-87EEF8C01038}"/>
              </a:ext>
            </a:extLst>
          </p:cNvPr>
          <p:cNvSpPr/>
          <p:nvPr/>
        </p:nvSpPr>
        <p:spPr>
          <a:xfrm rot="11409195">
            <a:off x="-762000" y="35052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Star: 5 Points 66">
            <a:extLst>
              <a:ext uri="{FF2B5EF4-FFF2-40B4-BE49-F238E27FC236}">
                <a16:creationId xmlns:a16="http://schemas.microsoft.com/office/drawing/2014/main" id="{F468F34D-38AC-45CD-BFDE-CCBB2BD636B8}"/>
              </a:ext>
            </a:extLst>
          </p:cNvPr>
          <p:cNvSpPr/>
          <p:nvPr/>
        </p:nvSpPr>
        <p:spPr>
          <a:xfrm>
            <a:off x="-1295400" y="12192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Star: 5 Points 67">
            <a:extLst>
              <a:ext uri="{FF2B5EF4-FFF2-40B4-BE49-F238E27FC236}">
                <a16:creationId xmlns:a16="http://schemas.microsoft.com/office/drawing/2014/main" id="{4F263827-86A9-4B93-AED6-2658A5C315CE}"/>
              </a:ext>
            </a:extLst>
          </p:cNvPr>
          <p:cNvSpPr/>
          <p:nvPr/>
        </p:nvSpPr>
        <p:spPr>
          <a:xfrm>
            <a:off x="-1371600" y="18288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Star: 5 Points 68">
            <a:extLst>
              <a:ext uri="{FF2B5EF4-FFF2-40B4-BE49-F238E27FC236}">
                <a16:creationId xmlns:a16="http://schemas.microsoft.com/office/drawing/2014/main" id="{AC71C559-AE9F-4A18-88C9-EB3DED0DC7E6}"/>
              </a:ext>
            </a:extLst>
          </p:cNvPr>
          <p:cNvSpPr/>
          <p:nvPr/>
        </p:nvSpPr>
        <p:spPr>
          <a:xfrm>
            <a:off x="-1295400" y="24384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Star: 5 Points 69">
            <a:extLst>
              <a:ext uri="{FF2B5EF4-FFF2-40B4-BE49-F238E27FC236}">
                <a16:creationId xmlns:a16="http://schemas.microsoft.com/office/drawing/2014/main" id="{31ABC143-DCDB-40D7-88E6-742B14577C6B}"/>
              </a:ext>
            </a:extLst>
          </p:cNvPr>
          <p:cNvSpPr/>
          <p:nvPr/>
        </p:nvSpPr>
        <p:spPr>
          <a:xfrm rot="11409195">
            <a:off x="-1219200" y="2895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Star: 5 Points 70">
            <a:extLst>
              <a:ext uri="{FF2B5EF4-FFF2-40B4-BE49-F238E27FC236}">
                <a16:creationId xmlns:a16="http://schemas.microsoft.com/office/drawing/2014/main" id="{DD2D3ECD-79ED-4BB0-BB84-213589E8998C}"/>
              </a:ext>
            </a:extLst>
          </p:cNvPr>
          <p:cNvSpPr/>
          <p:nvPr/>
        </p:nvSpPr>
        <p:spPr>
          <a:xfrm rot="11409195">
            <a:off x="-1295400" y="35052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Star: 5 Points 71">
            <a:extLst>
              <a:ext uri="{FF2B5EF4-FFF2-40B4-BE49-F238E27FC236}">
                <a16:creationId xmlns:a16="http://schemas.microsoft.com/office/drawing/2014/main" id="{45D79C07-275F-41FD-8C81-74BD8410F852}"/>
              </a:ext>
            </a:extLst>
          </p:cNvPr>
          <p:cNvSpPr/>
          <p:nvPr/>
        </p:nvSpPr>
        <p:spPr>
          <a:xfrm rot="11409195">
            <a:off x="-1219200" y="41148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Star: 5 Points 72">
            <a:extLst>
              <a:ext uri="{FF2B5EF4-FFF2-40B4-BE49-F238E27FC236}">
                <a16:creationId xmlns:a16="http://schemas.microsoft.com/office/drawing/2014/main" id="{B8CC0A45-0B00-47CB-B14C-AB4D0E7541CC}"/>
              </a:ext>
            </a:extLst>
          </p:cNvPr>
          <p:cNvSpPr/>
          <p:nvPr/>
        </p:nvSpPr>
        <p:spPr>
          <a:xfrm>
            <a:off x="-685800" y="9144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Star: 5 Points 73">
            <a:extLst>
              <a:ext uri="{FF2B5EF4-FFF2-40B4-BE49-F238E27FC236}">
                <a16:creationId xmlns:a16="http://schemas.microsoft.com/office/drawing/2014/main" id="{8D63CA63-9207-4391-A27F-F3C755B41265}"/>
              </a:ext>
            </a:extLst>
          </p:cNvPr>
          <p:cNvSpPr/>
          <p:nvPr/>
        </p:nvSpPr>
        <p:spPr>
          <a:xfrm>
            <a:off x="-762000" y="15240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Star: 5 Points 74">
            <a:extLst>
              <a:ext uri="{FF2B5EF4-FFF2-40B4-BE49-F238E27FC236}">
                <a16:creationId xmlns:a16="http://schemas.microsoft.com/office/drawing/2014/main" id="{6916BD99-220B-4710-ADA9-BE18D1D51F3A}"/>
              </a:ext>
            </a:extLst>
          </p:cNvPr>
          <p:cNvSpPr/>
          <p:nvPr/>
        </p:nvSpPr>
        <p:spPr>
          <a:xfrm>
            <a:off x="-685800" y="2133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Star: 5 Points 75">
            <a:extLst>
              <a:ext uri="{FF2B5EF4-FFF2-40B4-BE49-F238E27FC236}">
                <a16:creationId xmlns:a16="http://schemas.microsoft.com/office/drawing/2014/main" id="{618983F6-0F2B-4282-BD6B-8786A0CF5120}"/>
              </a:ext>
            </a:extLst>
          </p:cNvPr>
          <p:cNvSpPr/>
          <p:nvPr/>
        </p:nvSpPr>
        <p:spPr>
          <a:xfrm rot="11409195">
            <a:off x="-609600" y="25908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Star: 5 Points 76">
            <a:extLst>
              <a:ext uri="{FF2B5EF4-FFF2-40B4-BE49-F238E27FC236}">
                <a16:creationId xmlns:a16="http://schemas.microsoft.com/office/drawing/2014/main" id="{3952140F-3BC1-4790-89F7-2C23AE4E1AF9}"/>
              </a:ext>
            </a:extLst>
          </p:cNvPr>
          <p:cNvSpPr/>
          <p:nvPr/>
        </p:nvSpPr>
        <p:spPr>
          <a:xfrm rot="11409195">
            <a:off x="-685800" y="32004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Star: 5 Points 77">
            <a:extLst>
              <a:ext uri="{FF2B5EF4-FFF2-40B4-BE49-F238E27FC236}">
                <a16:creationId xmlns:a16="http://schemas.microsoft.com/office/drawing/2014/main" id="{3A05664E-EAE6-45FE-8086-79CF808209D6}"/>
              </a:ext>
            </a:extLst>
          </p:cNvPr>
          <p:cNvSpPr/>
          <p:nvPr/>
        </p:nvSpPr>
        <p:spPr>
          <a:xfrm rot="11409195">
            <a:off x="-609600" y="38100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Star: 5 Points 78">
            <a:extLst>
              <a:ext uri="{FF2B5EF4-FFF2-40B4-BE49-F238E27FC236}">
                <a16:creationId xmlns:a16="http://schemas.microsoft.com/office/drawing/2014/main" id="{FD8218A8-8B5C-4241-9ACA-799583CBF935}"/>
              </a:ext>
            </a:extLst>
          </p:cNvPr>
          <p:cNvSpPr/>
          <p:nvPr/>
        </p:nvSpPr>
        <p:spPr>
          <a:xfrm>
            <a:off x="-1143000" y="15240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Star: 5 Points 79">
            <a:extLst>
              <a:ext uri="{FF2B5EF4-FFF2-40B4-BE49-F238E27FC236}">
                <a16:creationId xmlns:a16="http://schemas.microsoft.com/office/drawing/2014/main" id="{A6F84B9D-F115-4524-9F24-6AF6A30672A7}"/>
              </a:ext>
            </a:extLst>
          </p:cNvPr>
          <p:cNvSpPr/>
          <p:nvPr/>
        </p:nvSpPr>
        <p:spPr>
          <a:xfrm>
            <a:off x="-1219200" y="2133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Star: 5 Points 80">
            <a:extLst>
              <a:ext uri="{FF2B5EF4-FFF2-40B4-BE49-F238E27FC236}">
                <a16:creationId xmlns:a16="http://schemas.microsoft.com/office/drawing/2014/main" id="{A0EC2065-077D-44DB-ABF0-8FB3721FECDF}"/>
              </a:ext>
            </a:extLst>
          </p:cNvPr>
          <p:cNvSpPr/>
          <p:nvPr/>
        </p:nvSpPr>
        <p:spPr>
          <a:xfrm>
            <a:off x="-1143000" y="27432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Star: 5 Points 81">
            <a:extLst>
              <a:ext uri="{FF2B5EF4-FFF2-40B4-BE49-F238E27FC236}">
                <a16:creationId xmlns:a16="http://schemas.microsoft.com/office/drawing/2014/main" id="{2CCEFB94-A796-4D20-8334-DDF81F00FC91}"/>
              </a:ext>
            </a:extLst>
          </p:cNvPr>
          <p:cNvSpPr/>
          <p:nvPr/>
        </p:nvSpPr>
        <p:spPr>
          <a:xfrm rot="11409195">
            <a:off x="-1066800" y="32004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Star: 5 Points 82">
            <a:extLst>
              <a:ext uri="{FF2B5EF4-FFF2-40B4-BE49-F238E27FC236}">
                <a16:creationId xmlns:a16="http://schemas.microsoft.com/office/drawing/2014/main" id="{92437545-E1E1-4BD1-B58B-4C8EC1DCBCAE}"/>
              </a:ext>
            </a:extLst>
          </p:cNvPr>
          <p:cNvSpPr/>
          <p:nvPr/>
        </p:nvSpPr>
        <p:spPr>
          <a:xfrm rot="11409195">
            <a:off x="-1143000" y="38100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Star: 5 Points 83">
            <a:extLst>
              <a:ext uri="{FF2B5EF4-FFF2-40B4-BE49-F238E27FC236}">
                <a16:creationId xmlns:a16="http://schemas.microsoft.com/office/drawing/2014/main" id="{0B4CA5E3-7514-42C5-9D89-67746E85CCA6}"/>
              </a:ext>
            </a:extLst>
          </p:cNvPr>
          <p:cNvSpPr/>
          <p:nvPr/>
        </p:nvSpPr>
        <p:spPr>
          <a:xfrm rot="11409195">
            <a:off x="-1066800" y="4419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5" name="Picture 84">
            <a:hlinkClick r:id="rId12" highlightClick="1"/>
            <a:hlinkHover r:id="rId12"/>
            <a:extLst>
              <a:ext uri="{FF2B5EF4-FFF2-40B4-BE49-F238E27FC236}">
                <a16:creationId xmlns:a16="http://schemas.microsoft.com/office/drawing/2014/main" id="{A23D0AA0-C8AC-4006-9F25-85735BAD5F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019800"/>
            <a:ext cx="1001340" cy="442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9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ạc nền khi quay chiếc nón kỳ diệ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2800"/>
          </a:p>
        </p:txBody>
      </p:sp>
      <p:pic>
        <p:nvPicPr>
          <p:cNvPr id="4" name="Content Placeholder 3" descr="Lecture_21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0" y="288349"/>
            <a:ext cx="12192000" cy="6126162"/>
          </a:xfrm>
        </p:spPr>
      </p:pic>
      <p:sp>
        <p:nvSpPr>
          <p:cNvPr id="8" name="d">
            <a:hlinkClick r:id="rId9" action="ppaction://hlinksldjump"/>
          </p:cNvPr>
          <p:cNvSpPr/>
          <p:nvPr/>
        </p:nvSpPr>
        <p:spPr>
          <a:xfrm>
            <a:off x="7320136" y="3775627"/>
            <a:ext cx="1008112" cy="936103"/>
          </a:xfrm>
          <a:prstGeom prst="star10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/>
              <a:t>Đ</a:t>
            </a:r>
          </a:p>
        </p:txBody>
      </p:sp>
      <p:sp>
        <p:nvSpPr>
          <p:cNvPr id="9" name="sa"/>
          <p:cNvSpPr/>
          <p:nvPr/>
        </p:nvSpPr>
        <p:spPr>
          <a:xfrm>
            <a:off x="7320136" y="2695507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42592" y="1213980"/>
            <a:ext cx="770681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Câu 1: </a:t>
            </a:r>
            <a:r>
              <a:rPr lang="vi-VN" sz="2800" b="1"/>
              <a:t>Đâu </a:t>
            </a:r>
            <a:r>
              <a:rPr lang="vi-VN" sz="2800" b="1" dirty="0"/>
              <a:t>không phải là bộ phận của gà ?</a:t>
            </a:r>
          </a:p>
        </p:txBody>
      </p:sp>
      <p:sp>
        <p:nvSpPr>
          <p:cNvPr id="13" name="a"/>
          <p:cNvSpPr/>
          <p:nvPr/>
        </p:nvSpPr>
        <p:spPr>
          <a:xfrm>
            <a:off x="2351584" y="2770202"/>
            <a:ext cx="3816424" cy="864096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A. Cánh</a:t>
            </a:r>
          </a:p>
        </p:txBody>
      </p:sp>
      <p:sp>
        <p:nvSpPr>
          <p:cNvPr id="14" name="b"/>
          <p:cNvSpPr/>
          <p:nvPr/>
        </p:nvSpPr>
        <p:spPr>
          <a:xfrm>
            <a:off x="2351584" y="3861049"/>
            <a:ext cx="3888432" cy="86409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B. Ria   </a:t>
            </a:r>
          </a:p>
        </p:txBody>
      </p:sp>
      <p:sp>
        <p:nvSpPr>
          <p:cNvPr id="15" name="c"/>
          <p:cNvSpPr/>
          <p:nvPr/>
        </p:nvSpPr>
        <p:spPr>
          <a:xfrm>
            <a:off x="2351584" y="5029042"/>
            <a:ext cx="3888432" cy="864096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C. Mào </a:t>
            </a:r>
          </a:p>
        </p:txBody>
      </p:sp>
      <p:sp>
        <p:nvSpPr>
          <p:cNvPr id="16" name="sc"/>
          <p:cNvSpPr/>
          <p:nvPr/>
        </p:nvSpPr>
        <p:spPr>
          <a:xfrm>
            <a:off x="7392144" y="4855747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6" name="THOIGIAN"/>
          <p:cNvSpPr/>
          <p:nvPr/>
        </p:nvSpPr>
        <p:spPr>
          <a:xfrm>
            <a:off x="304800" y="2362200"/>
            <a:ext cx="581093" cy="546148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b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" name="Action Button: Return 2">
            <a:hlinkClick r:id="rId10" action="ppaction://hlinksldjump" highlightClick="1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59D163F8-CCD5-4D18-96CC-07615AD171A5}"/>
              </a:ext>
            </a:extLst>
          </p:cNvPr>
          <p:cNvSpPr/>
          <p:nvPr/>
        </p:nvSpPr>
        <p:spPr>
          <a:xfrm>
            <a:off x="10896600" y="5638800"/>
            <a:ext cx="838200" cy="685800"/>
          </a:xfrm>
          <a:prstGeom prst="actionButtonReturn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dem giay 10">
            <a:hlinkClick r:id="" action="ppaction://media"/>
            <a:extLst>
              <a:ext uri="{FF2B5EF4-FFF2-40B4-BE49-F238E27FC236}">
                <a16:creationId xmlns:a16="http://schemas.microsoft.com/office/drawing/2014/main" id="{A9C50B60-4001-41B9-9BB0-772821CEBF4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hlinkClick r:id="rId13" highlightClick="1"/>
            <a:hlinkHover r:id="rId13"/>
            <a:extLst>
              <a:ext uri="{FF2B5EF4-FFF2-40B4-BE49-F238E27FC236}">
                <a16:creationId xmlns:a16="http://schemas.microsoft.com/office/drawing/2014/main" id="{BC905BCA-B089-4BAA-9A25-0B6071AE57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019800"/>
            <a:ext cx="1001340" cy="442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9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inh nền" descr="Lecture_21.jpg">
            <a:extLst>
              <a:ext uri="{FF2B5EF4-FFF2-40B4-BE49-F238E27FC236}">
                <a16:creationId xmlns:a16="http://schemas.microsoft.com/office/drawing/2014/main" id="{C2F072F4-E517-4E38-8829-CBA3E9322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0" y="314386"/>
            <a:ext cx="12192000" cy="6162614"/>
          </a:xfrm>
        </p:spPr>
      </p:pic>
      <p:sp>
        <p:nvSpPr>
          <p:cNvPr id="8" name="Đúng C">
            <a:hlinkClick r:id="rId9" action="ppaction://hlinksldjump"/>
          </p:cNvPr>
          <p:cNvSpPr/>
          <p:nvPr/>
        </p:nvSpPr>
        <p:spPr>
          <a:xfrm>
            <a:off x="6620022" y="4876800"/>
            <a:ext cx="1008112" cy="936103"/>
          </a:xfrm>
          <a:prstGeom prst="star10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/>
              <a:t>Đ</a:t>
            </a:r>
          </a:p>
        </p:txBody>
      </p:sp>
      <p:sp>
        <p:nvSpPr>
          <p:cNvPr id="9" name="Sai a"/>
          <p:cNvSpPr/>
          <p:nvPr/>
        </p:nvSpPr>
        <p:spPr>
          <a:xfrm>
            <a:off x="6620022" y="2602148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13" name="Câu a"/>
          <p:cNvSpPr/>
          <p:nvPr/>
        </p:nvSpPr>
        <p:spPr>
          <a:xfrm>
            <a:off x="2133600" y="2674155"/>
            <a:ext cx="3816424" cy="864096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A. Ò ... Ó ... O...</a:t>
            </a:r>
          </a:p>
        </p:txBody>
      </p:sp>
      <p:sp>
        <p:nvSpPr>
          <p:cNvPr id="14" name="Câu b"/>
          <p:cNvSpPr/>
          <p:nvPr/>
        </p:nvSpPr>
        <p:spPr>
          <a:xfrm>
            <a:off x="2133600" y="3728419"/>
            <a:ext cx="3816424" cy="86409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B. Cục ta...cục tác...</a:t>
            </a:r>
          </a:p>
        </p:txBody>
      </p:sp>
      <p:sp>
        <p:nvSpPr>
          <p:cNvPr id="15" name="Câu c"/>
          <p:cNvSpPr/>
          <p:nvPr/>
        </p:nvSpPr>
        <p:spPr>
          <a:xfrm>
            <a:off x="2133600" y="4876800"/>
            <a:ext cx="3816424" cy="86409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C. Chiếp...chiếp...</a:t>
            </a:r>
          </a:p>
        </p:txBody>
      </p:sp>
      <p:sp>
        <p:nvSpPr>
          <p:cNvPr id="16" name="Sai b"/>
          <p:cNvSpPr/>
          <p:nvPr/>
        </p:nvSpPr>
        <p:spPr>
          <a:xfrm>
            <a:off x="6629400" y="3728419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17" name="Câu 2"/>
          <p:cNvSpPr/>
          <p:nvPr/>
        </p:nvSpPr>
        <p:spPr>
          <a:xfrm>
            <a:off x="914400" y="549485"/>
            <a:ext cx="8568952" cy="172819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Câu 2: </a:t>
            </a:r>
            <a:r>
              <a:rPr lang="vi-VN" sz="2800" b="1"/>
              <a:t>Đâu </a:t>
            </a:r>
            <a:r>
              <a:rPr lang="vi-VN" sz="2800" b="1" dirty="0"/>
              <a:t>là tiếng kêu của gà con ?</a:t>
            </a:r>
          </a:p>
        </p:txBody>
      </p:sp>
      <p:sp>
        <p:nvSpPr>
          <p:cNvPr id="18" name="THOIGIAN"/>
          <p:cNvSpPr/>
          <p:nvPr/>
        </p:nvSpPr>
        <p:spPr>
          <a:xfrm>
            <a:off x="304153" y="2479655"/>
            <a:ext cx="581093" cy="581093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b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2" name="Action Button: Return 11">
            <a:hlinkClick r:id="rId10" action="ppaction://hlinksldjump" highlightClick="1">
              <a:snd r:embed="rId11" name="camera.wav"/>
            </a:hlinkClick>
            <a:extLst>
              <a:ext uri="{FF2B5EF4-FFF2-40B4-BE49-F238E27FC236}">
                <a16:creationId xmlns:a16="http://schemas.microsoft.com/office/drawing/2014/main" id="{E0A822F3-8055-4BB7-9452-C61375D32ABA}"/>
              </a:ext>
            </a:extLst>
          </p:cNvPr>
          <p:cNvSpPr/>
          <p:nvPr/>
        </p:nvSpPr>
        <p:spPr>
          <a:xfrm>
            <a:off x="10972800" y="5638800"/>
            <a:ext cx="838200" cy="685800"/>
          </a:xfrm>
          <a:prstGeom prst="actionButtonReturn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dem giay 10">
            <a:hlinkClick r:id="" action="ppaction://media"/>
            <a:extLst>
              <a:ext uri="{FF2B5EF4-FFF2-40B4-BE49-F238E27FC236}">
                <a16:creationId xmlns:a16="http://schemas.microsoft.com/office/drawing/2014/main" id="{8FAEB35C-0412-4EA0-90B3-3A030EAE0C1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200" y="24581"/>
            <a:ext cx="983226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hlinkClick r:id="rId13" highlightClick="1"/>
            <a:hlinkHover r:id="rId13"/>
            <a:extLst>
              <a:ext uri="{FF2B5EF4-FFF2-40B4-BE49-F238E27FC236}">
                <a16:creationId xmlns:a16="http://schemas.microsoft.com/office/drawing/2014/main" id="{278AEEB5-1A48-4A27-8C9D-56B1663792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019800"/>
            <a:ext cx="1001340" cy="442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inh nền" descr="Lecture_21.jpg">
            <a:extLst>
              <a:ext uri="{FF2B5EF4-FFF2-40B4-BE49-F238E27FC236}">
                <a16:creationId xmlns:a16="http://schemas.microsoft.com/office/drawing/2014/main" id="{C2F072F4-E517-4E38-8829-CBA3E9322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314386"/>
            <a:ext cx="12192000" cy="6162614"/>
          </a:xfrm>
        </p:spPr>
      </p:pic>
      <p:sp>
        <p:nvSpPr>
          <p:cNvPr id="8" name="Đúng C">
            <a:hlinkClick r:id="rId7" action="ppaction://hlinksldjump"/>
          </p:cNvPr>
          <p:cNvSpPr/>
          <p:nvPr/>
        </p:nvSpPr>
        <p:spPr>
          <a:xfrm>
            <a:off x="6553200" y="3886200"/>
            <a:ext cx="1008112" cy="936103"/>
          </a:xfrm>
          <a:prstGeom prst="star10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/>
              <a:t>Đ</a:t>
            </a:r>
          </a:p>
        </p:txBody>
      </p:sp>
      <p:sp>
        <p:nvSpPr>
          <p:cNvPr id="9" name="Sai a"/>
          <p:cNvSpPr/>
          <p:nvPr/>
        </p:nvSpPr>
        <p:spPr>
          <a:xfrm>
            <a:off x="6620022" y="2602148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13" name="Câu a"/>
          <p:cNvSpPr/>
          <p:nvPr/>
        </p:nvSpPr>
        <p:spPr>
          <a:xfrm>
            <a:off x="2133600" y="2674155"/>
            <a:ext cx="3816424" cy="864096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A</a:t>
            </a:r>
            <a:r>
              <a:rPr lang="vi-VN" sz="2800"/>
              <a:t>. </a:t>
            </a:r>
            <a:r>
              <a:rPr lang="en-US" sz="2800"/>
              <a:t>Trông nhà</a:t>
            </a:r>
            <a:endParaRPr lang="vi-VN" sz="2800" dirty="0"/>
          </a:p>
        </p:txBody>
      </p:sp>
      <p:sp>
        <p:nvSpPr>
          <p:cNvPr id="14" name="Câu b"/>
          <p:cNvSpPr/>
          <p:nvPr/>
        </p:nvSpPr>
        <p:spPr>
          <a:xfrm>
            <a:off x="2133600" y="5029200"/>
            <a:ext cx="3816424" cy="86409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C</a:t>
            </a:r>
            <a:r>
              <a:rPr lang="vi-VN" sz="2800"/>
              <a:t>. </a:t>
            </a:r>
            <a:r>
              <a:rPr lang="en-US" sz="2800"/>
              <a:t>Bắt chuột</a:t>
            </a:r>
            <a:endParaRPr lang="vi-VN" sz="2800" dirty="0"/>
          </a:p>
        </p:txBody>
      </p:sp>
      <p:sp>
        <p:nvSpPr>
          <p:cNvPr id="15" name="Câu c"/>
          <p:cNvSpPr/>
          <p:nvPr/>
        </p:nvSpPr>
        <p:spPr>
          <a:xfrm>
            <a:off x="2133600" y="3886200"/>
            <a:ext cx="3816424" cy="86409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atin typeface="+mj-lt"/>
              </a:rPr>
              <a:t>B</a:t>
            </a:r>
            <a:r>
              <a:rPr lang="vi-VN" sz="2800">
                <a:latin typeface="+mj-lt"/>
              </a:rPr>
              <a:t>. </a:t>
            </a:r>
            <a:r>
              <a:rPr lang="en-US" sz="2800">
                <a:latin typeface="+mj-lt"/>
              </a:rPr>
              <a:t>Lấy thịt, trứng….</a:t>
            </a:r>
            <a:endParaRPr lang="vi-VN" sz="2800" dirty="0">
              <a:latin typeface="+mj-lt"/>
            </a:endParaRPr>
          </a:p>
        </p:txBody>
      </p:sp>
      <p:sp>
        <p:nvSpPr>
          <p:cNvPr id="16" name="Sai b"/>
          <p:cNvSpPr/>
          <p:nvPr/>
        </p:nvSpPr>
        <p:spPr>
          <a:xfrm>
            <a:off x="6553200" y="5029200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17" name="Câu 2"/>
          <p:cNvSpPr/>
          <p:nvPr/>
        </p:nvSpPr>
        <p:spPr>
          <a:xfrm>
            <a:off x="914400" y="549485"/>
            <a:ext cx="8568952" cy="172819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Câu 3: </a:t>
            </a:r>
            <a:r>
              <a:rPr lang="vi-VN" sz="2800" b="1"/>
              <a:t>Lợi ích của việc nuôi gà là gì ?</a:t>
            </a:r>
            <a:endParaRPr lang="vi-VN" sz="2800" b="1" dirty="0"/>
          </a:p>
        </p:txBody>
      </p:sp>
      <p:sp>
        <p:nvSpPr>
          <p:cNvPr id="18" name="THOIGIAN"/>
          <p:cNvSpPr/>
          <p:nvPr/>
        </p:nvSpPr>
        <p:spPr>
          <a:xfrm>
            <a:off x="304153" y="2479655"/>
            <a:ext cx="581093" cy="581093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b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2" name="Action Button: Return 11">
            <a:hlinkClick r:id="rId8" action="ppaction://hlinksldjump" highlightClick="1">
              <a:snd r:embed="rId9" name="camera.wav"/>
            </a:hlinkClick>
            <a:extLst>
              <a:ext uri="{FF2B5EF4-FFF2-40B4-BE49-F238E27FC236}">
                <a16:creationId xmlns:a16="http://schemas.microsoft.com/office/drawing/2014/main" id="{E0A822F3-8055-4BB7-9452-C61375D32ABA}"/>
              </a:ext>
            </a:extLst>
          </p:cNvPr>
          <p:cNvSpPr/>
          <p:nvPr/>
        </p:nvSpPr>
        <p:spPr>
          <a:xfrm>
            <a:off x="10972800" y="5638800"/>
            <a:ext cx="838200" cy="685800"/>
          </a:xfrm>
          <a:prstGeom prst="actionButtonReturn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hlinkClick r:id="rId10" highlightClick="1"/>
            <a:hlinkHover r:id="rId10"/>
            <a:extLst>
              <a:ext uri="{FF2B5EF4-FFF2-40B4-BE49-F238E27FC236}">
                <a16:creationId xmlns:a16="http://schemas.microsoft.com/office/drawing/2014/main" id="{52539AE0-EC37-4974-A66B-A5786C9B91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019800"/>
            <a:ext cx="1001340" cy="442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6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2800" dirty="0"/>
              <a:t> </a:t>
            </a:r>
          </a:p>
        </p:txBody>
      </p:sp>
      <p:pic>
        <p:nvPicPr>
          <p:cNvPr id="4" name="Content Placeholder 3" descr="Lecture_2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290722"/>
            <a:ext cx="12192000" cy="6162614"/>
          </a:xfrm>
        </p:spPr>
      </p:pic>
      <p:sp>
        <p:nvSpPr>
          <p:cNvPr id="8" name="dung b">
            <a:hlinkClick r:id="rId6" action="ppaction://hlinksldjump"/>
          </p:cNvPr>
          <p:cNvSpPr/>
          <p:nvPr/>
        </p:nvSpPr>
        <p:spPr>
          <a:xfrm>
            <a:off x="6987480" y="4001573"/>
            <a:ext cx="1008112" cy="936103"/>
          </a:xfrm>
          <a:prstGeom prst="star10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/>
              <a:t>Đ</a:t>
            </a:r>
          </a:p>
        </p:txBody>
      </p:sp>
      <p:sp>
        <p:nvSpPr>
          <p:cNvPr id="9" name="sai a"/>
          <p:cNvSpPr/>
          <p:nvPr/>
        </p:nvSpPr>
        <p:spPr>
          <a:xfrm>
            <a:off x="6987480" y="2791479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13" name="a"/>
          <p:cNvSpPr/>
          <p:nvPr/>
        </p:nvSpPr>
        <p:spPr>
          <a:xfrm>
            <a:off x="2667000" y="2914249"/>
            <a:ext cx="3600400" cy="864096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A</a:t>
            </a:r>
            <a:r>
              <a:rPr lang="vi-VN" sz="2800"/>
              <a:t>. Cánh</a:t>
            </a:r>
            <a:endParaRPr lang="vi-VN" sz="2800" dirty="0"/>
          </a:p>
        </p:txBody>
      </p:sp>
      <p:sp>
        <p:nvSpPr>
          <p:cNvPr id="14" name="b"/>
          <p:cNvSpPr/>
          <p:nvPr/>
        </p:nvSpPr>
        <p:spPr>
          <a:xfrm>
            <a:off x="2739008" y="4082244"/>
            <a:ext cx="3600400" cy="88740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B</a:t>
            </a:r>
            <a:r>
              <a:rPr lang="vi-VN" sz="2800"/>
              <a:t>. Chân</a:t>
            </a:r>
            <a:endParaRPr lang="vi-VN" sz="2800" dirty="0"/>
          </a:p>
        </p:txBody>
      </p:sp>
      <p:sp>
        <p:nvSpPr>
          <p:cNvPr id="15" name="c"/>
          <p:cNvSpPr/>
          <p:nvPr/>
        </p:nvSpPr>
        <p:spPr>
          <a:xfrm>
            <a:off x="2739008" y="5292336"/>
            <a:ext cx="3672408" cy="864096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C. Đuôi</a:t>
            </a:r>
          </a:p>
        </p:txBody>
      </p:sp>
      <p:sp>
        <p:nvSpPr>
          <p:cNvPr id="16" name="sai c"/>
          <p:cNvSpPr/>
          <p:nvPr/>
        </p:nvSpPr>
        <p:spPr>
          <a:xfrm>
            <a:off x="7059488" y="5211665"/>
            <a:ext cx="1008112" cy="936103"/>
          </a:xfrm>
          <a:prstGeom prst="star10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/>
              <a:t>s</a:t>
            </a:r>
          </a:p>
        </p:txBody>
      </p:sp>
      <p:sp>
        <p:nvSpPr>
          <p:cNvPr id="18" name="Oval 17"/>
          <p:cNvSpPr/>
          <p:nvPr/>
        </p:nvSpPr>
        <p:spPr>
          <a:xfrm>
            <a:off x="1828800" y="781910"/>
            <a:ext cx="7992888" cy="144016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Câu 4: </a:t>
            </a:r>
            <a:r>
              <a:rPr lang="vi-VN" sz="2800" b="1"/>
              <a:t>Gà </a:t>
            </a:r>
            <a:r>
              <a:rPr lang="vi-VN" sz="2800" b="1" dirty="0"/>
              <a:t>dùng bộ phận nào để bới đất và tìm kiếm thức ăn ?</a:t>
            </a:r>
          </a:p>
        </p:txBody>
      </p:sp>
      <p:sp>
        <p:nvSpPr>
          <p:cNvPr id="17" name="Action Button: Go Home 1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6798B53-61E5-485F-8CFD-AB144219FE0D}"/>
              </a:ext>
            </a:extLst>
          </p:cNvPr>
          <p:cNvSpPr/>
          <p:nvPr/>
        </p:nvSpPr>
        <p:spPr>
          <a:xfrm>
            <a:off x="9486056" y="5958555"/>
            <a:ext cx="671264" cy="506961"/>
          </a:xfrm>
          <a:prstGeom prst="actionButtonHom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68">
            <a:hlinkClick r:id="" action="ppaction://noaction">
              <a:snd r:embed="rId8" name="click.wav"/>
            </a:hlinkClick>
            <a:extLst>
              <a:ext uri="{FF2B5EF4-FFF2-40B4-BE49-F238E27FC236}">
                <a16:creationId xmlns:a16="http://schemas.microsoft.com/office/drawing/2014/main" id="{21131C84-B608-47B2-B815-DFE023329F9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25195" y="5970736"/>
            <a:ext cx="1600200" cy="482600"/>
          </a:xfrm>
          <a:prstGeom prst="roundRect">
            <a:avLst>
              <a:gd name="adj" fmla="val 10746"/>
            </a:avLst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8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TRANG KẾT</a:t>
            </a:r>
            <a:endParaRPr lang="ru-RU" sz="17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HOIGIAN"/>
          <p:cNvSpPr/>
          <p:nvPr/>
        </p:nvSpPr>
        <p:spPr>
          <a:xfrm>
            <a:off x="304153" y="2479655"/>
            <a:ext cx="581093" cy="581093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b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pic>
        <p:nvPicPr>
          <p:cNvPr id="21" name="Picture 20">
            <a:hlinkClick r:id="rId9" highlightClick="1"/>
            <a:hlinkHover r:id="rId9"/>
            <a:extLst>
              <a:ext uri="{FF2B5EF4-FFF2-40B4-BE49-F238E27FC236}">
                <a16:creationId xmlns:a16="http://schemas.microsoft.com/office/drawing/2014/main" id="{F9E9DCD1-FC1C-44BD-957F-D88A2B83A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019800"/>
            <a:ext cx="1001340" cy="442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793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ISPRING_UUID" val="{E78E8034-B786-4BA8-82AE-6A052E282653}"/>
  <p:tag name="ISPRING_PROJECT_FOLDER_UPDATED" val="1"/>
  <p:tag name="ISPRING_FIRST_PUBLISH" val="1"/>
  <p:tag name="FLASHSPRING_ZOOM_TAG" val="37"/>
  <p:tag name="ISPRING_PRESENTER_PHOTO_0" val="jpg|/9j/4AAQSkZJRgABAQEAYABgAAD/4gv4SUNDX1BST0ZJTEUAAQEAAAvoAAAAAAIAAABtbnRyUkdC&#10;IFhZWiAH2QADABsAFQAkAB9hY3NwAAAAAAAAAAAAAAAAAAAAAAAAAAEAAAAAAAAAAAAA9tYAAQAA&#10;AADTLQAAAAAp+D3er/JVrnhC+uTKgzkNAAAAAAAAAAAAAAAAAAAAAAAAAAAAAAAAAAAAAAAAABBk&#10;ZXNjAAABRAAAAHliWFlaAAABwAAAABRiVFJDAAAB1AAACAxkbWRkAAAJ4AAAAIhnWFlaAAAKaAAA&#10;ABRnVFJDAAAB1AAACAxsdW1pAAAKfAAAABRtZWFzAAAKkAAAACRia3B0AAAKtAAAABRyWFlaAAAK&#10;yAAAABRyVFJDAAAB1AAACAx0ZWNoAAAK3AAAAAx2dWVkAAAK6AAAAId3dHB0AAALcAAAABRjcHJ0&#10;AAALhAAAADdjaGFkAAALvAAAACxkZXNjAAAAAAAAAB9zUkdCIElFQzYxOTY2LTItMSBibGFjayBz&#10;Y2FsZWQAAAAAAAAAAAAAAAAAAAAAAAAAAAAAAAAAAAAAAAAAAAAAAAAAAAAAAAAAAAAAAAAAAAAA&#10;AAAAAAAAAAAAAAAAAAAAAAAAAAAAAAAAAAAAAAAAWFlaIAAAAAAAACSgAAAPhAAAts9jdXJ2AAAA&#10;AAAABAAAAAAFAAoADwAUABkAHgAjACgALQAyADcAOwBAAEUASgBPAFQAWQBeAGMAaABtAHIAdwB8&#10;AIEAhgCLAJAAlQCaAJ8ApACpAK4AsgC3ALwAwQDGAMsA0ADVANsA4ADlAOsA8AD2APsBAQEHAQ0B&#10;EwEZAR8BJQErATIBOAE+AUUBTAFSAVkBYAFnAW4BdQF8AYMBiwGSAZoBoQGpAbEBuQHBAckB0QHZ&#10;AeEB6QHyAfoCAwIMAhQCHQImAi8COAJBAksCVAJdAmcCcQJ6AoQCjgKYAqICrAK2AsECywLVAuAC&#10;6wL1AwADCwMWAyEDLQM4A0MDTwNaA2YDcgN+A4oDlgOiA64DugPHA9MD4APsA/kEBgQTBCAELQQ7&#10;BEgEVQRjBHEEfgSMBJoEqAS2BMQE0wThBPAE/gUNBRwFKwU6BUkFWAVnBXcFhgWWBaYFtQXFBdUF&#10;5QX2BgYGFgYnBjcGSAZZBmoGewaMBp0GrwbABtEG4wb1BwcHGQcrBz0HTwdhB3QHhgeZB6wHvwfS&#10;B+UH+AgLCB8IMghGCFoIbgiCCJYIqgi+CNII5wj7CRAJJQk6CU8JZAl5CY8JpAm6Cc8J5Qn7ChEK&#10;Jwo9ClQKagqBCpgKrgrFCtwK8wsLCyILOQtRC2kLgAuYC7ALyAvhC/kMEgwqDEMMXAx1DI4MpwzA&#10;DNkM8w0NDSYNQA1aDXQNjg2pDcMN3g34DhMOLg5JDmQOfw6bDrYO0g7uDwkPJQ9BD14Peg+WD7MP&#10;zw/sEAkQJhBDEGEQfhCbELkQ1xD1ERMRMRFPEW0RjBGqEckR6BIHEiYSRRJkEoQSoxLDEuMTAxMj&#10;E0MTYxODE6QTxRPlFAYUJxRJFGoUixStFM4U8BUSFTQVVhV4FZsVvRXgFgMWJhZJFmwWjxayFtYW&#10;+hcdF0EXZReJF64X0hf3GBsYQBhlGIoYrxjVGPoZIBlFGWsZkRm3Gd0aBBoqGlEadxqeGsUa7BsU&#10;GzsbYxuKG7Ib2hwCHCocUhx7HKMczBz1HR4dRx1wHZkdwx3sHhYeQB5qHpQevh7pHxMfPh9pH5Qf&#10;vx/qIBUgQSBsIJggxCDwIRwhSCF1IaEhziH7IiciVSKCIq8i3SMKIzgjZiOUI8Ij8CQfJE0kfCSr&#10;JNolCSU4JWgllyXHJfcmJyZXJocmtyboJxgnSSd6J6sn3CgNKD8ocSiiKNQpBik4KWspnSnQKgIq&#10;NSpoKpsqzysCKzYraSudK9EsBSw5LG4soizXLQwtQS12Last4S4WLkwugi63Lu4vJC9aL5Evxy/+&#10;MDUwbDCkMNsxEjFKMYIxujHyMioyYzKbMtQzDTNGM38zuDPxNCs0ZTSeNNg1EzVNNYc1wjX9Njc2&#10;cjauNuk3JDdgN5w31zgUOFA4jDjIOQU5Qjl/Obw5+To2OnQ6sjrvOy07azuqO+g8JzxlPKQ84z0i&#10;PWE9oT3gPiA+YD6gPuA/IT9hP6I/4kAjQGRApkDnQSlBakGsQe5CMEJyQrVC90M6Q31DwEQDREdE&#10;ikTORRJFVUWaRd5GIkZnRqtG8Ec1R3tHwEgFSEtIkUjXSR1JY0mpSfBKN0p9SsRLDEtTS5pL4kwq&#10;THJMuk0CTUpNk03cTiVObk63TwBPSU+TT91QJ1BxULtRBlFQUZtR5lIxUnxSx1MTU19TqlP2VEJU&#10;j1TbVShVdVXCVg9WXFapVvdXRFeSV+BYL1h9WMtZGllpWbhaB1pWWqZa9VtFW5Vb5Vw1XIZc1l0n&#10;XXhdyV4aXmxevV8PX2Ffs2AFYFdgqmD8YU9homH1YklinGLwY0Njl2PrZEBklGTpZT1lkmXnZj1m&#10;kmboZz1nk2fpaD9olmjsaUNpmmnxakhqn2r3a09rp2v/bFdsr20IbWBtuW4SbmtuxG8eb3hv0XAr&#10;cIZw4HE6cZVx8HJLcqZzAXNdc7h0FHRwdMx1KHWFdeF2Pnabdvh3VnezeBF4bnjMeSp5iXnnekZ6&#10;pXsEe2N7wnwhfIF84X1BfaF+AX5ifsJ/I3+Ef+WAR4CogQqBa4HNgjCCkoL0g1eDuoQdhICE44VH&#10;hauGDoZyhteHO4efiASIaYjOiTOJmYn+imSKyoswi5aL/IxjjMqNMY2Yjf+OZo7OjzaPnpAGkG6Q&#10;1pE/kaiSEZJ6kuOTTZO2lCCUipT0lV+VyZY0lp+XCpd1l+CYTJi4mSSZkJn8mmia1ZtCm6+cHJyJ&#10;nPedZJ3SnkCerp8dn4uf+qBpoNihR6G2oiailqMGo3aj5qRWpMelOKWpphqmi6b9p26n4KhSqMSp&#10;N6mpqhyqj6sCq3Wr6axcrNCtRK24ri2uoa8Wr4uwALB1sOqxYLHWskuywrM4s660JbSctRO1irYB&#10;tnm28Ldot+C4WbjRuUq5wro7urW7LrunvCG8m70VvY++Cr6Evv+/er/1wHDA7MFnwePCX8Lbw1jD&#10;1MRRxM7FS8XIxkbGw8dBx7/IPci8yTrJuco4yrfLNsu2zDXMtc01zbXONs62zzfPuNA50LrRPNG+&#10;0j/SwdNE08bUSdTL1U7V0dZV1tjXXNfg2GTY6Nls2fHadtr724DcBdyK3RDdlt4c3qLfKd+v4Dbg&#10;veFE4cziU+Lb42Pj6+Rz5PzlhOYN5pbnH+ep6DLovOlG6dDqW+rl63Dr++yG7RHtnO4o7rTvQO/M&#10;8Fjw5fFy8f/yjPMZ86f0NPTC9VD13vZt9vv3ivgZ+Kj5OPnH+lf65/t3/Af8mP0p/br+S/7c/23/&#10;/2Rlc2MAAAAAAAAALklFQyA2MTk2Ni0yLTEgRGVmYXVsdCBSR0IgQ29sb3VyIFNwYWNlIC0gc1JH&#10;QgAAAAAAAAAAAAAAAAAAAAAAAAAAAAAAAAAAAAAAAAAAAAAAAAAAAAAAAAAAAAAAAAAAAAAAAAAA&#10;AAAAAAAAAAAAAAAAAAAAAAAAAAAAAABYWVogAAAAAAAAYpkAALeFAAAY2lhZWiAAAAAAAAAAAABQ&#10;AAAAAAAAbWVhcwAAAAAAAAABAAAAAAAAAAAAAAAAAAAAAAAAAAAAAAACWFlaIAAAAAAAAAMWAAAD&#10;MwAAAqRYWVogAAAAAAAAb6IAADj1AAADkHNpZyAAAAAAQ1JUIGRlc2MAAAAAAAAALVJlZmVyZW5j&#10;ZSBWaWV3aW5nIENvbmRpdGlvbiBpbiBJRUMgNjE5NjYtMi0xAAAAAAAAAAAAAAAAAAAAAAAAAAAA&#10;AAAAAAAAAAAAAAAAAAAAAAAAAAAAAAAAAAAAAAAAAAAAAAAAAAAAAAAAAAAAAAAAAAAAAAAAAAAA&#10;AABYWVogAAAAAAAA9tYAAQAAAADTLXRleHQAAAAAQ29weXJpZ2h0IEludGVybmF0aW9uYWwgQ29s&#10;b3IgQ29uc29ydGl1bSwgMjAwOQAAc2YzMgAAAAAAAQxEAAAF3///8yYAAAeUAAD9j///+6H///2i&#10;AAAD2wAAwHX/2wBDAAkGBggGBQkIBwgKCQkKDRYODQwMDRoTFBAWHxwhIB8cHh4jJzIqIyUvJR4e&#10;KzssLzM1ODg4ISo9QTw2QTI3ODX/2wBDAQkKCg0LDRkODhk1JB4kNTU1NTU1NTU1NTU1NTU1NTU1&#10;NTU1NTU1NTU1NTU1NTU1NTU1NTU1NTU1NTU1NTU1NTX/wAARCACPAHoDASIAAhEBAxEB/8QAHwAA&#10;AQUBAQEBAQEAAAAAAAAAAAECAwQFBgcICQoL/8QAtRAAAgEDAwIEAwUFBAQAAAF9AQIDAAQRBRIh&#10;MUEGE1FhByJxFDKBkaEII0KxwRVS0fAkM2JyggkKFhcYGRolJicoKSo0NTY3ODk6Q0RFRkdISUpT&#10;VFVWV1hZWmNkZWZnaGlqc3R1dnd4eXqDhIWGh4iJipKTlJWWl5iZmqKjpKWmp6ipqrKztLW2t7i5&#10;usLDxMXGx8jJytLT1NXW19jZ2uHi4+Tl5ufo6erx8vP09fb3+Pn6/8QAHwEAAwEBAQEBAQEBAQAA&#10;AAAAAAECAwQFBgcICQoL/8QAtREAAgECBAQDBAcFBAQAAQJ3AAECAxEEBSExBhJBUQdhcRMiMoEI&#10;FEKRobHBCSMzUvAVYnLRChYkNOEl8RcYGRomJygpKjU2Nzg5OkNERUZHSElKU1RVVldYWVpjZGVm&#10;Z2hpanN0dXZ3eHl6goOEhYaHiImKkpOUlZaXmJmaoqOkpaanqKmqsrO0tba3uLm6wsPExcbHyMnK&#10;0tPU1dbX2Nna4uPk5ebn6Onq8vP09fb3+Pn6/9oADAMBAAIRAxEAPwC3Hql1HYeTHczKD/CHIAHf&#10;itvRdQvXa3M91N5EgEYjPcHofyrX/wCEInBMjXYWQ/whcj86yrnTrqx1JncYKqeQON2McfnXlt1Y&#10;Wuj6fE1aOLi40mk/QvhL66MSW8UkhjGOOVX+mcVPr5ht0dtW1SO1jkQKyKN0jgDkAdutUHiuX1S3&#10;xPOYgA7RglVz2/mPyrlvHt0ZPFN1Grf6iLaPbPGPyAruVrXPmZ4iWHh7u66m7ovim11FdUsdGs2t&#10;rS3spJPOc/vZW7fSs7Tb20sNDhuLqVIkjuwwcnByF7Z68elc/wCB9WsNOudVXUroWsNzavEHKk/M&#10;emPfiuVvdakvZi24hcnYp4wPp2OKxqUvbRszsw2JvRlzO8mdN4n8Zx3RMdhD5NqrF1DDDMx6k/4V&#10;yEniC4kk5kYe44qa30e51e4+QMI84zXT2nw7tjBmXexPfNXGEKashqpVktzB03xGRMIrgl1PAPcV&#10;0CahCWwGANU9V8Dx2kGbVmDDkZNcwJJ7ebyLgkOvQ+tPkjLY64ZhXoqz1O+gZXZT1UkdOauX1j9m&#10;lDRfNE/3T1x7Gub8M+JriwlEAvBBC5G5iAwHvj8/yr0GO+iZVkg1COYPx56LkZ9cd+a46kZ02a1c&#10;3lGUZrbqcxj/AGT+RoCnP3T+RrpTqNrk58ZWAIOCBF3qaS5jgjDyeL7FVPOWiFVyVex1vN6S0ujl&#10;Nreh/I0YPofyNdOt/bucL4y04k/7Ip32hP8Aob9O/wC+B/hR7Ot2K/tal3RsXfi9j4vhs45FW0kU&#10;RtkdHPf+Va99Na6bPbvcSJJ5pIbzMemQR+IFeV3nizSdc2zXttJZTBgSYm3LkH+VdFbeJbWeTzre&#10;WMFzh3kUuT7An7o+gqHVkm1LU8t4WHuuLsjq5Fvr+4DmALablMZQ5JGRyR+H615h4ot3jv728mVj&#10;NPcMzAjooPAx9BW9J4v1a5t5z5qxwQYDeWdu7nGBgVl3upJNbSPcM0kh9fmJ/GtXXWisefmFCDpX&#10;clddEeb3xaO2IxjL81U0+Fru7jjQElj2Haum1Xw9ePoNzqbxLDChDLGOuMipPDumPpcC3v2X7TNK&#10;oKJnAUdjW8Zpx0OfCpNHW+HtNFrZqBH+JFbYZgv3Kw9P8QzyL5c9osJHZalvNemtlAjtxJkcdqzs&#10;enfQt3cYlU5Fec+MbLyLtJlGCeK7S21i7nbdPaBFPXBzWD47s2k0+O8jBMankelOOkiJPmicWkpJ&#10;U9CD27V6B4WkC2SNdyKm5AIMkZYDOcD2zXnsSliFA5LV7Rpej6DfaRp1hfSjzbVeUGR8zDPJ9BWt&#10;WmqmjZyvD+2g7HmksGbiZh3kJ/WtXXo2OmoAMgKKNY086dqlzbqriJHYRF/4l7GrXiCJo9GhlUH5&#10;m2mspKzSbPn8QpKtGL6HL2CFrtMiuj8kZ71gWRInRh1PWulMigkVZVaTvuV7vSYdNRLdmLXW1WkB&#10;OcZHSprBCkYCsMoSRzzggCs2fVG1LXrq6z8ssh2+4zxV8K0kJKttLHb6YFcNO+jkfTTqKLutkdFa&#10;6VNqdiEt2IRm80sDkDbx836kfSsr7JcWd3IksREaHgnnd6ZqbSr/AOxw+SxIJAGAcCq+t3kjyxQR&#10;u3zsDIFHJ56D6U5NT0R52IqKfQvSu9/pN1bltokXaU9c9P6Vb1DwxJLaRLb3U0IWMKIosL27msLT&#10;DcG8hL+ciuRkyRlQQOa6258QC3jwoBOMetOgpRWp0YJe67mVpPhe5tp0aWRnA6l23E1Y1zSDeoUj&#10;by8d160p8WC02RyRuHk5aQjKgdgKiXX1vXdEjkEgGVbHBrovqegkU9O0S6tlVUu59ynJL/NkemDV&#10;/wAQWX2rwxdxygbhHu4Hcc1Ys9TSRgsgCyA4IxVrVSsulTr08xNv51LetxNHm3h3wncX96n2g/Zw&#10;SGTepw4r0+K2tNIs4pLtt4GAJVXlTjn65rO0y3+zxTTXsqpHaIxRn+nyj/CmT6hdS2SLdwiMqd6o&#10;wyXGOp/OtoztHmZo5Qo0nJblHxhNbajfWckIZYwvlO7D3yKo+KZVGgKsWMK6j1xT5ZF1RGhtgJHJ&#10;A+Y7cEe5q1cW6/2BMGjjdzGXAkIC8e/auRzcpJyPlqtT2lTnZwlmf38fJzn061qvMd7fMOtZ8t59&#10;suI5FiihwAu2MYHFSk5NdZhON3c6Pwx4J+0Rw393KEiY70hx8zj1PoK7uCx02SBY2sIcDIOUx+tc&#10;poniC5tfDkEl1ayXAVfLEi4BC9uvXiughvlntUuMO8bJ5rB+Nq4yc13UPZOPmfb06VPksY2t+Fo7&#10;eU3VojPFvCshOdnGc5+vFNsNPjgbJiDvnhY13N+fWthtXgks7mOKZHlRR+6TJdSentVSxuLmG6e6&#10;jkZXO1GEfBVh1AJrz8TSiqnunmV8Nz1lGOxFFIQs11dbN0asFQducd/Un9DWVcIJVDLyeoHrXW6l&#10;4ettftVWe5ns53KyGVB97HQMPxPI9a5i9gGla9caU8qyGAK6uvdSO9YUnF6JmdGEqMuVlRJbybKT&#10;qkCq2FAUNkepNLG9xFjyoxP3wq7f1q3eQ2syKDIQQPSpLCOCEcS5J7mtntsdt0Q28TNN5kqGNv7u&#10;c4rXvbiG30tppAzohUhRwSc8Co2jQ/MpBq9Y6VbatE0N87xx9VKkAg/jXLUqKmuaWwpuXK+Xcf4c&#10;0qz8SRS3d/EHhhO1I3PA9zT7uyj16MjS5ldIFKrkHaW6n5j1NX9L0STw9pt+trN9phliLBcYfIB6&#10;Y9q53wf/AGnZFoI0jSC4k3kyZwhPGOOmPT1row9aliKdoO6OeMXOPLU3KGn+HJJ0uryQtbRxOd42&#10;7uRwcg9ec/lV278Kyan4WvLmRzCkUbOgb+MKCefrXYXMUUZeOSU5bkoV4BPoAKz3vbO10eS0mmBR&#10;YzGYTznjGP8A61dLowjuRPCUVDmPElOXBPc5qyT8xqe9XTYvOW1Nw8oOIw+Avuaq7l9TU3XQ8Kbi&#10;5aGreXrm1S105ZYWzudlbAA9vUUlnc6zqF4tgs0wDqsKrkDKjLAZ79+fSrmlX9rb6eWdFWdCeW4I&#10;9R9K6LRLG0iuf7VSVpEmg/djrtz1I/KuGVadOL0PTjXk5+87I5601W9t5EiSc7W+VxtAJx79auWk&#10;tzdarbKjyQxCULtQnljyzH6KD+dVLCxa+sb2/tlcm2VpJVxyDn0rV0plieOfoIkK4KE5LDB6dx0x&#10;Ti27SmZ+0lzXTH6j4puru2mlCGGyEnlF1GCM5wD6Zx1Fb3hjTl1Xwhd3CQLJc5MSSMoyVGO/fHSu&#10;jsNBgu/DhtriyhiWdCCGTJx2P1Ga0tI0y30PR4bGzH7uAbcnqW6kmuqhRivfW7Noykndnj1ymycg&#10;5/GiNDkYJrv/ABH4Rt9Vdp7Nxb3J5YEfI31HYn1riLrTrzS7kRXkTRE9GPKt9CKucJI7YzjLU0bG&#10;H5csc/WtjTyX1CC2UZa4LLkfwnaSD9M1k28yQwAseegHUk12HhbRGi26leqRKyHykPVFPU/U1hGl&#10;7R2ktC6lRRjocveeNJ7SBoVt2W7D+W0ROCpHcevNaFxoF3H4PkVbstcxwmR5HXAbgk/Sup1PRLTU&#10;5szRIJUIdJCPQ5NMmjli0+eG6tmvIWQqRFyWB7EVWEwsaHNyq1znhOy3MLw0N+iWkslzLePJEGTc&#10;+TnvjPpVPxNoMKWEtxZO1tc7shgcqSepxRa6S9pFGIUMCrkFCTuQHkDPqKy7m+/4mUw1CWe6SNds&#10;absEHHv6V11dIHTioL2e97nEHRi2pywvdJJIjAsQp+Zickf1zXQjRLBxuNvyeTgYpzaPe3My3SWN&#10;wqmMAvtyGxyT9COlXDcSZ+WEY7c159R1L7Hzkqc46NHGWkcUuuWP21CYjdASJgnKggdPevVZvC93&#10;9slt7KeK00/h4fkyBzyo/Piua8OXMNz4kjuYNMe+lX5YyMKEJ7jPfvmvS9K0BLC5luZbia5uJTlm&#10;kbhfovQfhTcJVZeR6MYRlG7KGm+EIrPTb+DzCX1D/XyKoAz0OB+taGj+G7HRYiLdC0h5aRzkk1qk&#10;gCmlh5ea7YwUVYFa1kIo3NuPSo9mLhh/A/6GpU/pTHcgngYrRMZFLbnHTNY3iW+stH0SSe/iSdCQ&#10;kcDfxuegH881vidfI8xyFA6k9q858e6deeJ7mOW2Zlitc+VGTjJPVq1ppydmQ9NinoOq6KmqxXF5&#10;BNCoHCsweJGz971r1SJldFdWDKwyGByDXifhexOoaqlpJ8u0ncG/vDtXpmmzXOiyC0uQZYOqMv8A&#10;yzHp9KurSivhBTk9zcl4uEI9MU7G4cdVqOV1doihzlulODbJeejViMDFHKyl41Ldjiqt/psN1AxS&#10;CBpl5TzIwcVcYYQ44KnNKrA8+tS9UWm11MWG7GEt5o0hum5aF3HAB5YHuKpyaTYySs5gyWJJNW/E&#10;2hvqSpd2TtHfW6nyirY3jrtPpn1rymb4ga3bzvC42tGxQh0XcCDjnjrRdPdGnto395Hqfg7wunhr&#10;SUSYh7ph+8k9B/dred9pwMUxzstwO+KgZ9+4Z5GD+lEYmLJGm+X6Gnqcwgn1qoHwvPrVzGEQVckg&#10;Q9ThM0xhuWkLZ4FLnB9qmwylcwGZCm447r2NZt3AoTDAYHXI7VvEBuDXOeN73+z/AA5cyx/6xhsT&#10;6nj/ABropS1sZSR5nFqDW3iOS5tvupOXHuAa9etpVv4orkcrKgZfYYrxC3G2QDqB1PrXrXgm4M+g&#10;w7znySyZ9s5H6VtVjZXJi9ToBEVulI6VM43ISOxpByyn2py9PauNs12FRt8eT16VGQUBFBJjyR2N&#10;OdgYWPfHBpDE34eMcc5FZFz4M0y6upZ5Y8vK5djjuTk1qHHyMeu4VPhe/wD6FRsL1ILqTCE/hVOR&#10;yhRh/Eo/nU1w2YR7moJxm2hP1WtIrQGFxIMI6/dcjgetWXu1X5RnNZry/InpvFSbsgHvVuIjQjly&#10;Penb6pwsRk1MrZ61PKBYzlciuK+JkrJpMEa8F5Qc/ga7JHB4B+tcZ8TXH9kWpI6T8H/gJqqK98mW&#10;x5wjBASeh6V6R8NJjNpN3FuG9ZAQPXI/+tXmTSbm56V3Hw2lCy3kZJBIRkI7Y4/rXTVV42IjoegT&#10;36WNlJLMGIjI4UZJzVlZNyA84IzzVVYlvQ0VweAQcrxUt3PHbxOd6qQpOW6CuJ2Nopt6EkrgIdxG&#10;CO561DcXAgtT2+WqWmSy61o0UkjRxS7vmIXd07ge9MvZTNqbQH7sbDP5Uo2kVUjyS5WXo3L/AGdC&#10;Tk5Y08zZJO7FVrZzJclv7owKmVsqDubp60NEXFuP9Wv0qMjdYr/snNTXAGAAOgqKL5rVxVrRDZm3&#10;TiOHJ6K6n9QKnj7D0qhrknk6XcyZxtTd+XP9KvQNvjV/UA1o2SWVOKHl2jOaiaTFRPIXb2pWAnt3&#10;ZptwH1rkviof+JVZjt5//sprsrZNkRPc1xHxVc/2XZY6faD/AOgmqpr3hM4GOMuR0Ga63wKypqk6&#10;Z6xf1FckrkKAOMiuh8Fkrr0SjrIpX9a6XszM9UsV2W5Zur/yrk/HF9JHp2yPOHfkD0rslTaoUD5c&#10;YrL1bTxJbSKEV94ON3QGuCeqZ6OBnGnWjKSujy2z8S6nZXoMFw8RAJXJ3Lz2xXoWhXNxd6Wl/f7T&#10;PMuflGO+BWJYeAF1C6Jkn8sog8wgA/Nnt7YrrbuCKwa2tIExEiDbk+9c1CMlLU9bNcTQqRUaa17k&#10;9rmOJieTt5qcBsDg/nUEZxASe9SgDHSuo+eP/9k="/>
  <p:tag name="ISPRING_PRESENTER_PHOTO_1" val="jpg|/9j/4AAQSkZJRgABAgAAAQABAAD/7QCcUGhvdG9zaG9wIDMuMAA4QklNBAQAAAAAAIAcAmcAFC1O&#10;Mkl6MjdOWFJwdG1JSzVCcUR0HAIoAGJGQk1EMDEwMDBhYzIwMzAwMDAwMTA3MDAwMDI2MGQwMDAw&#10;M2QwZjAwMDBmOTExMDAwMGNlMWQwMDAwNTgyNzAwMDAwZjI4MDAwMDIxMmIwMDAwODQyZTAwMDA4&#10;OTNj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yADIAwAiAAERAQIRAf/EABsAAAIDAQEBAAAAAAAAAAAAAAAGBAUHAwIB/8QAGgEA&#10;AgMBAQAAAAAAAAAAAAAAAAQCAwUBBv/EABoBAAIDAQEAAAAAAAAAAAAAAAAEAgMFAQb/2gAMAwAA&#10;ARECEQAAAdUAAAADyHrwiJ7EtCVOdzfxU4z7u/ijYSrQF+0W3LhdNWR1q/dxEF8U76AjEAAAAAAC&#10;jOycmiaBoGcOa5Y3xr5Wm2yc80tnWEvJYJlypciU2xmgviTg05zdyNXc2ZqD9aYVrGdZegURAAA8&#10;hXY9LiafXVN+arHkBsDP6Ac5wUXJSyX6JjgLlmrrgGl5sABWzfcaRiS3nvd+eg0WmM7JnT9AVRER&#10;4xZiV1BtK1yDg1dErPJPCmur8mmmVQ9kONNT2SO1ykRJKmpeUlWa3l5F2uMMbO7VnNqlsSErYMls&#10;eisy1WtR3U8e8oU89upmj1L2HNdlrBRbuasESJH+N595T1Mi5GT1k+O1V0iNPW0Y/TpSN5zpR11g&#10;u5Y26rqFWl6p7gVYxeyrWfVjaNuU6rnzx66VOGlFm1RAf86QBTGMtN2VsU0/Pn60E337MEL4USX2&#10;BY+tCzy29aM4dKrLiSEOgB3L6NwqtLtBtmIPirOfX6320lH94z7QcqYBVGLkWs5K4tC5eubyrS2K&#10;/fMdtF90hK3V1fT1DlGo0sjlCehnn1TYAAlLd5mOn23taXQktROnSVWWYyavgW+TPoCkeeQbHnzN&#10;CZykjq3jQkRjyWbirteGBoLc+jb/AE2bM69riE5QFdwHwMs8rkR6V/sOZagsKmabpjbPOmgVi4d1&#10;k+fUYkCf5OZDEdau1Dn7jzsPb6862dyfG1oJW3ju9stXvZyQK7xfv8psnzrtARNCt6bfHvMmIT75&#10;7zKI8dh04znrJm9KxqAXhEVnRWWoqOnSxqtX5HCXRrwr3yu+l8e0s3HslrAK8bq9f5MjxE7LWw19&#10;9AKRAArMl22jvlWIkPRW4QnhAp6J6BX9rumtIlLHPjj5DpK44xcYF7KqztadNlXfJ/p0ZF+rrNe7&#10;2TaBmgAcAAAArMw2LzbLJHapVWuXkGfxnGH1bqKuUUmeelRHdTgpXcOktjZ0rm90zrbQEuABwAAA&#10;AAAAA8ewFNX1T5bLIa/bE+V6DY9WeDilN1H1ZmKbV7KAA5EAAAAAD//EACkQAAICAQMEAgICAwEA&#10;AAAAAAMEAgUBAAYTEBESFBUgISQwMSIjNDX/2gAIAQAAAQUC+85RhFq+UDo+42J5xYWTRSDsO81m&#10;4kGpY4Zk9ZKtC3EyPKt8obUJxnH+SUsRjY7hGPUZMWDiNPDLHrYAyj4V98W0U9qDqYYQbCedZDnt&#10;JY+UiesGZvzZQZrtwjJqMsSj/C+6FITTzVsyrgYrJw8l3z2MpGwjaWBA7Z1DbimNfCIYnPbiedG2&#10;zqdfZo5DZyXCkZb4uxTHHNbZnRkg8F0X3tbEaAZc785JQUHasrmhXUJmNJ16ymOjB4iiwTzimTkD&#10;0bQXbxYUJlst2B2ArjgsCUT1bVVYjfD9bFyCS0cTtGQwiDBcsHPU04k8dTz8BZz3y+aUNVr45m+l&#10;tUCdwIha0rzSgqxcxVS1zkHVuspYjF5idvZqFNXFbl8g1VVw0A/SccTiUchSsFoyrUAzM39bSvG+&#10;EQILWJojdGkQ1K/CWJR6bnczEdVVSyrcty1t+u9QE85xAd0LMrTkGfBy40N9iGl7OM9MMOSyWRSi&#10;RmwGR7SOMkfYnrJi51VeciSuh+WP6vq7Di9O6fTynsQ2s7yC1OWIQEXL90eXqQ28pl17TlkwnY24&#10;OFtfPuVPUpPLXlocvEfV7Pp1dOHE2a+xYdf1uFXKT2I2VoCGCVb0JYnDcrHBWq1mGVW2XJQp1fUQ&#10;1uNfkVD+/S0x+FxlEnLKEo9I/mHnrv8A46hCRJKIkie2PzuO/o0+31+FLVsrhtGmlPOrxI5A7ZY5&#10;q7dROR4ScgBWlmzuuk44nBEvxdmX0JEnIUZCbJieZxlrMMizgf7Yxd4zzjx8/HI8gnoGUIGYn8rb&#10;4x2x0suWvuCV7JldqkyJ5uEXdyHI3BXaAu7HWYBTlbyEGBM40OHKb0gx1Ffwz60PPKss5soR0vUn&#10;noaSK0oLg7QAIcuu7x9jLVpShqc5BdHUMy01XmWhtCP6v0sS8rGc/lYnExGUZxzntjBskzlb8c4Q&#10;Fy4wfUak3EpxiJ9N3R/SR5QKFmT5daMZ2FtnsltL/g6sy8VzZ/Oc/j8d6rDU4RTjorJRECQz6qCE&#10;4BsGgC0ZaR10wFSb+m7P/Op8lgq/z/KlIRWyZtG2g7Ql+v1d/wCQ2NZ/rH90LEvCrGWesrixorcB&#10;xsGXS4HiXZNyQ0TK4m5HGIx67ul2UESYyYOV2wsloyurWtEEO0i+LnUkfIbMfGWc/jGfyuTITzsc&#10;SlJUx4kwZbLRYtjqwj4BDxGUFZzl9N3F7s0aaxoorhjd7mjwWJ3zMhqz+tYfS6X8Dyj+BQjOWRTF&#10;Ovx4y5dMZ5AkhkkkR8YcY0vHtH6W5/ZsYNGGHbOJM2O5V+etr0Pd05UjApQt+1X9XQROBgEhzGGZ&#10;Mw75iL/RPMfySX4l2FBNnEoih5Z+l436lepW+dXZ1sFQbZX4a6ccTgEnw9jXsYKqlP4a46yxiWLA&#10;GYTgPI8Gznk1POR5hHxwbOcmVHkrDDcpFALAYdXy5trcPEATHnZW0I4hDW6UuQNcweWGpmtx7csu&#10;SHVoXMFOWOSY4ewVcgNTFnzEPJSMiyoy63GKtKDxH13FZcA18KJ1Vu3wa2slxi6SjiUbFXNa8uYs&#10;oWyhonpbWLo+rUOAqMhxYecTKNlwRDVza0CvzXb0afOcUMDH0urWCI1VWIQ9tfK6o53NhGOIx62K&#10;cHVgSnWNvtFGDCzLpKi9iXUyRhAjDRdTrGGMxBVxLj4eM2g1i0SfEYiYVTia6apyQ+RBoLESatry&#10;ItQCdeeGiGyUvyE65OCS31ta4b4SwIA6pBnHaJrmmNl6pIldKM6Z7zV8v9RJecmD8h+0vAxuYtGv&#10;DTtyorrLFhdyOuSoz70fTiH2nqquGgH7vpBdEcDtNOqmvJCZYcljUgzqKNkoWFm2uaF2rr5tDinu&#10;APF8i0xAKbrYF0IKXA4QIvazGENbXsvYQRCkL+GUcSjYbfgTOSu1+RWyxYtS7wJPxZugiGgobBIy&#10;YkJbEox01kE0rN5Is5FdtoV+34QzGOIx/knGM4tUKZ9F28yKUg3AQtFeKETbA9Qdd5oguDaHt5o0&#10;laFMGoQjCP3/AP/EADARAAIBAgUDAwIEBwAAAAAAAAECAAMRBBIhMUEQMlEFEyIgYVJxofAUFUKx&#10;0eHx/9oACAECEQE/AetgvdM/gT3G8z3G8z3GmZTvpCttfpAvC1tFiqTLKPvFuxsolSmypmlwdxMl&#10;+2AlTpNG1H0ObfERV5MJv0wRXUcz26OIw5vxfr3901U/eHX5DoPiM0Vbm0qPKpeqGpNuItaouxnp&#10;+Meqcj7yriGWmcx0lTGVqm5mDuX9xtlmGquwzPD8h9xEOtvM2j8CDRfzjC4tKitmFRdxKmGUm9iP&#10;1iI2HcVOBPUXLKKacxcJ5/SLRITIosPzlJRxxFNjeMtjaNrr5lTuMbgdKpsJeZQYKQPE9kcywHWp&#10;wZh8Oa6acSp3mN/j+3Sv0pKCLw6Q1vEYA69anH75M9MqqiNePa5vzN1B6VhcXioXbKJRV1bIZWwu&#10;Vc0WmzXfiJv1YgPrxDoBaNqt/ET8PnodYwtMMRjKVm71iGriW9p9hvPUcafeFKj2iU6gY2Xounyg&#10;W+kY3OkU23hFjad+vPSqNQ0wFVaVTOxn8VSSmWDC5+8qk0MyrsZRp+0gWAXjG+gg0F/PXcWM1Blw&#10;2+hjUfxT+XKptb93i4EFQSN/9x8EiqSw/wCwU8ncYWvpFX+poTfX6L30aZCNtYGt2zOZn+0ztAL6&#10;CZQu8Jvv9ea+8oUFrm20qemqi3zT4jiFidPp/8QANREAAgECBAMEBwgDAAAAAAAAAQIDABEEEiEx&#10;EBNBIjJRcQUUICNhkbEVM0JSgaHB8DBTcv/aAAgBAREBPwHimGdxmOgoRQJpvRAU9hNPKmv+T9vK&#10;pY4gbMtHChvuz86dGQ2YeyBfQUkSwatq30qVlsHk0psX/rFqlxbqMztUGOd5CgJoYqUbm9CaOXRu&#10;zTD3dpNamg5eo1HsYeHlrm/FTycj/o0zFjc8PSStoelYe8arbrxhn5fZbu12I1tuDU0XLa3Thho8&#10;7XOwrNa8z0A0rE9aSyEMKKKdxWJgVRcbUkQuAtLAi9KnsFyjrTRfl6Vhnv7puv1qSPPGUJ1HCD3c&#10;Vxuaxj7JSNkbNTJqQNjSs4GtFhKuWsMLEs1cy/dpgxOY1KciBep4Z9Vlvv8A01OmSQikRSqC/SsS&#10;byseEAzNXTSsx61ntvXrDWsKzM3GCQiHTxr0g2VwfEUEZsjDbSp/vG8+GF2PDEOVbWlfMbClg6mk&#10;JHZ44VM0JHxr0kCCg+FcrFSvE8T2Qb7eWmn1/SsauWW/jwwzWNqdwi5jXpCRGTOpvWHxb57EUZVV&#10;Ql9T0ptuM+ElmwgiibKTU2a4Dm5ArCSNlZF3qXNIpDbj+ngCRqKkx3uiV7wqW8Vm6N0p41hUSeO1&#10;YHC5YuZJ3jTrYXPCJM7WO1RzNmLdKZixuaRyjZhVx96n9+FTRW7abfThMMpEgowviI2a1zXqszyK&#10;pQ2HwpRzLFulSNna9AFjYUF5a5Rr41O2ReUP14wzcvQ7GtIUuut6MAfWP5VmKnLa1esFhe9c4g2v&#10;QnboaVDIL2sPGgoiAya3qZ1h23+nn/HsxzGPyrsTm4OvhQ5ncf8Ael5bEAjf41y0vax+dZgO6v8A&#10;NHMwDPpTYrKMsfz/AMCTyJsaOOZNcor7QzfgFetydNKZixufZ//EADsQAAIBAgMFBQUFCAMBAAAA&#10;AAECAwARBBIhEyIxQVEgIzJhcRAUQlKBBTBikaEkM3KSscHR8DRDguH/2gAIAQAABj8C7d3IA6mr&#10;ITK34a7iJU/U1s45JC/yppUOdpS0rFVXNrccamTNmaFc0mV/DWxWR82UOcr8BRg20jODaxF71bEQ&#10;g/TKas5MTfiq6MGHUfeksbAczRTCDO3zHhQXGu+UjNrugDr6VioMYSsiLdCDoQedY4wqI5tlHlCj&#10;wg+IinVpNyPMMzelYWUPbu3uQPAzVOIwDniRNVO+fiJr7TlRozmCqNpcDJUIU7MZ82h4Cp5XynO+&#10;xwwbl1NXgyw4XabFbm5dvKpvdNqqRNlbmBQTFjI3zDhQKm4PP7rPMfReZpYU0DGyxg1Gs+Volksx&#10;PA03vsY91kjMIkTmtD3YEj3f3feGredbSXMDbLmbd0rvsR/KK3mkb61kZXBPDe41umRfrXc4j+YU&#10;GjzEJexQ3tUSGAGWAERMT4b87danG0zR/wDa/wAUjHj/AIp5cVMsM7aiGNLhOgNbpzRc0NZ4T6rz&#10;H3F21kPhWmxWILbEMFdx8FK+Gs/ux2q9Sp4io4sNdwrEq1raH4aD4juo+nOu5jF/mPH2/i6VGvEg&#10;a1rxGnt76ME9edbXCEyKNfxCtjIFXezPYWznzr3ERjGYmfedAd1PrWeCTMFOXOvhv0q40kHiXtGV&#10;/oOpqWWedYgNSzcBQiYRBkXZzJewljPBh50MDDmYRFo165b86DyWkn69OwzDlVzxoRpoSLk1sPCl&#10;hs/y7JdLJP160+GxGaONj3mQbxHkahSQJs2GYQRHj01pcTCCgvp0PlQlT6joewWY2ApI4zZCcqX/&#10;AK1naMth3JjYMNHqGDCIxRBkTNxtVhrIfE3ZKngas351t/jU/pUapyNyenaytpIPC3Sli+0FYRg7&#10;1v8AeFZIYTJCNEZu7iT060qz8G8a+XWgym4PD2rhIbmSTiB0qOYgJKxzxSA6r5EdKkwuxMUrNmlF&#10;7rfqvrW0kHfP+gokC5A4VZ42UdeNZldsj6jWtJX/ADrx5v4qyyrlPXlRVytr8AK2bFsny0scWzCk&#10;8xVoVzeZrx5f4a1lf86aR5G2aDmaskTtQvoazxjv04eflQwqgNLfceVtIgPKpsSmMbE7Mb7Mth6C&#10;jhXO8mq+nsLNwAvWc7Mlju7Q2GlTNFupxmwc39VNGea7KmuvM+zZyhTAdeGtqJXwSbwrLxkh7CPf&#10;Uje9fZI/O2UfXsLD/wBkvGtq/wC7i3jWVQiwDU6a29i4qDdDG+nJqDTTAYb5nIVahluGXirKdHWl&#10;ZeBF6KjxSHLUbrPHHK1wEdvFXumJdiIz4W61GnxHVvX2CYeKPj6VbjNh6AJ3JNDTtCA0fHjW8pHs&#10;frxHsWx8/ZlQXNI04CoNdTTW8KbopYf+2fxVtD4pdfpy9kkfxWuvrRhZMMY83HEJcBugr3tpBIE3&#10;cqx5Qg8qCnxRnLUMAPAf1owYdUx8ebvI3GQq3UeVRZ0UZTrboOp5+0q3AixqSOY934W/saYrimAJ&#10;4bPhXdSEjra1C0hPLeOlftERiPzrwoOLMnUVs/hGv0q+iRjmaIgiLDnI1eKjtp2X/wA5qRmxLEKb&#10;22dKqHu+A9OdADgPbJ7u2W5zL01r9rfFyzsvhV1CA1NA+hI4eYpo5DuF8p15CpSs2Hx2FynW++oq&#10;aT5Vt2MzxIzdStbNIowx47tcKRBzNq7vPH/C1GzceOnGs3lb6VfOBZtKRIhJLKfO5obYrEPPU1Gs&#10;r5nc2XMeJr9zH/LWZIkU9QvYgl6i1CVcZh0Xzl4etRAsG38hYHjTNGAdrKVAv/vStpeOSPgXia4H&#10;rU7dW7Lty9kcnQ1mQgr19lsOhk8+X51mxc1l6LoPzqODDx6yDMCvD86DMq7RbsoXy0ZKfKdRqnU/&#10;7/agGcvinG9vX7MTdHpEnkwUF/Cs0ep9aR5URHzrog09RTCSZoRcnMBfWjkkwXeWJ2ceR31qT+Ps&#10;SH8NGuArhXcpaLNfMx0q+IbanpwX8qxESgHczwgD9KljLrLJbOgPw+tR7XdMb54wDfKOhqVIwHLa&#10;kIOdD3ad4gwvbiKjM62Gbx8vz7K/xigZMVAkTnu45lzXP9q/amVpbjVOFuVSvE2WRHNjRindWU/h&#10;FTr0bsS+nYmwwO8QWj9akjxO2OYb4N9D6/4qI2y7Hw+VN7tHtDx00Brvs0cZ5DQVlS+vJawyiMu6&#10;aSDmFFRsWM2GmO7ma49KCqLAaDsQr1ekeMnOmqnpUDTnM+YLe1qnjeURZjdSRpUTmYR5EyeHxGpY&#10;/mXsMvUWojp7OApJEsGU1lgQk/i0oGWQX6UVUkeXH8qQOwWROmq/nRdSTmPPlTMBq3GsiSZIWOZg&#10;Brfy6dmGMfCt6kkVnLZSjKw4XqCKB3kyNvFhbhWHxOXMOnmKaPEHPdswPy1DJyvr2S3wtr7MrHK3&#10;I1Y316LmFcLW1ta36ezXlpVhvf8AsH9BQROA4nqfZfszScr2FCOJyi5s27zNTYl7XC6260WHijOa&#10;tJ4kPynVj9KZklkfEDeyZeA8+lJfxput2CradDRVhrW6bCtnLqbfnWlsvpW4wt50EQ386vxb9TSo&#10;4s/lw9luxI3xturWf3baYh/ma1hyI60Jo5Hy5smWRLGgx8UhzUVbgRasQkgYra27x8q28kT4aJb3&#10;+R/PqaMLNeCS2vly7FjqKs2qfCaseetR5PEPZb8v09g+UUip1oYbB+I6F6sLk82PE9hYY7mCLp+t&#10;N7tGgHOxOX6jlSQgWsbECTOvqKCrwAt7BioxvJ4vSpftDE4pyke6Y0Fyf8VJOwEUMekagXLt0r3X&#10;EG0yaC/PsFefKtjKuZG5dDREA0JsK7y2vC1IzDS2lBF4mrHetqL86TYjI8ov6CjMeLaD07Hu0B75&#10;+NuQpJpYpJ9rrnX4G6X5UZBlzkAJY5ZE9fmFNipBvSeH09pVhcGirZzhJOIU2zDpURPdQN+4wsHi&#10;f1PIV7xH/wAhRnk2fhTp6mskm7iBxHXsTSD4tF+vGs0rqoXXU1l263vRIbd4DTlRaSS2mmlRbOaP&#10;RrHXlRI5myjypUHBRb25UsZzwHShjyHkxhkGSO1/5qkxB7tWbK4yXsfxj+9LmVVgiGXdFgFoKosB&#10;w7Bik+h6GmgxV1jvvlRqw6elbRO7RcrufmB5L51NjsMuzu90XmfShFiyFk+fkazMwy1bCwZR88un&#10;6VfF4snyUVszJI7XtflWUr9TmpTLGu9wtrelJUWbXS9MpLqR0vVsHipFkGoDLW9s8Sv8rVYho35q&#10;4tRhwfeS8M3IU2Mnj2k0Zu8Ug5cmo/aOCPfKP2iAniOo8qiwn2dDsouJHU+dCJPqep7Vm0kHhao8&#10;N9omTYRtew/tUqpYIECXTgt/hFbFIBEyR5hMDugedFW76Bba8tasW2b9GqXZeIobWoAWADZhpres&#10;xPjPGopcq+ADLy8xQPwXtfzqeRlALgDTlw/xRxJfVSVy9KIz7R+i0UhtHADrroKws6jvbsGvwP8A&#10;8tQnjCvFa4D9OaetMn2cr5G4A8hVhrIfE33GSYejcxRMZzQngeXr61spZbMZbyJ8UnQD60qsScxa&#10;NkHAm2t/QVNJGuzN1SJF5n/f6U6YOfaZLXAb+1Zp8EhktmLbOx9aOb7Pj142tWz9y3ONtK2aYNdn&#10;8p4VssNgYwl+AjvrQZpUihbwXNgx6Vh45d9JEuucfFVl7iSV/CptlmXl9afCzZipUPGubM0T9DWR&#10;Sy4e9yTwvWSEercz91ZhcHlW0wbbN/l5UExURZBca+Z11pNqX2rNqOFr6Xv5CsbJEd7ETLh4yOgr&#10;DxxncObaeYUWqWVQL5Eg9Na+zM0EHfls250qV0TDTPthEwiGjLbhRk3lmZEkZOmU2NTRZhEdqVue&#10;CScRRXEF2eFgyGE87a6+tLEkK6NmLKLZj1NbTGNtH+XlVlFgOQ+9swBHQ1dQYm/DQbDTA2NxytTx&#10;ZXKMbm2t6kimgazybU7p41g7Qf8AGvl0Ot6LwYJFBGqCPS/X1objjQrci2h41mxU4F+OtzV2Blb8&#10;VWQADoPuP//EACgQAQACAQQBAgcBAQEAAAAAAAEAESExQVFhcSCBEJGhscHR8DDh8f/aAAgBAAAB&#10;PyH1qCvVKI2hmxx85SLLS5WYrYtKpnF1JVjaBTeE0776hSjZut8pnqYhBLzhiXfZrlB8TNjj5wEw&#10;6JZ/qWbOUoIyEXi/uAI3d+E0Y7QMItdxXbNQovBxUB1UroCvtdlxGIGZcJ/cSJp4FjzN5RkAY+U5&#10;MlrEtKyU1ZofGIdV7Vqhp8tZ9pYtoVNCUcXGxuSO7eI6E2N7+oWbOA2P+SvJ2o7TiAPKxbKfGIaX&#10;xNOH+qzY11CIGG4jehowxdDZ9iiNjB1++fgyRP1EYfkWzG5Ov1zZ/hG+tG0evSIFqW6D2gU17uA1&#10;zj/xKpW0dVkG9Q2MzkY9uITyTW/wcTve/fibw7mo8Ea/D1lRmd7LR6qAuy24y4b07wxrsbp+IDBe&#10;Yvf4ui7ZiL+csu4pa2s8/Fqcc4HvLKRocP3mQAs2OXwlunGCdYe/cYhuxttz7mJ/t/s69Sa503+K&#10;HynL0rQEE1an3Yv5k4iQ7NL2GahUNvkNPH0JrwYiMqrKsJS0Q1rgi0VVmq7Hm/SNGyOnlCsLYXU4&#10;GIMgtlNjsOXdjWax57rbx9adPRxIBWrsTF0H0BuouxRWY0nmBZS/VteejSEzD+frx6dA0qVm8coB&#10;5K+U1UJ1seIHX1Yi+Rr9SmsO6sbMGgnc8S977mEDH5FH5QGArRufHsnGvT3g+G3VDTdrrMJYRZe2&#10;cECZq7ftRF7CDfqC17GRSEFf4HQxvB984Y4FxQseAZtKHtRFj5whyIJTNaEAGfKZjq38REtrgVF8&#10;n3zUuptq5jW3Q2F+0asLDJxHWI2uMXE/qIhuuRmNmY13zq6c4PzO9pd+HwcSnJ6lULGFDUFm+K95&#10;QerJ4y/VcSyd7Lvj1+FrGAcLe+swepTp3/dy64o5xp9MegDQ07gY+vw5V+5/8X6KDx/6fwR1hGx0&#10;vb9xsQXWcGefhfLRWKyh+CujWNBVyS5TUfKzB6l5apPG8Tzut0cVxBFOO8dnVhU+L3nwpzl9z1j5&#10;Ixyh/wA+0Gogzc7P9zL2o0o4g9hcp8BU2nytfp8GRWFWpsv4EUPoEQNuhy7S1q/pOv1iq8NfQ3/B&#10;MI039Pr7/Ch/2JEzAKQxizZeOoRq03eda5lu7tPG0c8ArtwK1iKzsYtZ3c/KVT/IrofQX8T2twdM&#10;xp5JW2v8cy07yFvhHBs9O8vvNBcvnCss2blLrWM4wLu7rvz/AGmeuOuwRjZlBr5TRYpwywOedpmz&#10;4WXLjm43XK+/0hG6Cg4+NmR/tA03ZlBh4ghLzM1RXwTMoDXHDBz7QTTsVO1XEsXNBfPoXomKSw/l&#10;CgYIl2eIVrs9EF4p3H0jIJNBp7gwyrkrXyupeSUaFgPWgy0suVZHiX5Nt9jAJaBXQBMLpdJii9Uh&#10;r0Uka79otkAtg30ODHag7AbLGWvMqjdv7R0rDIJxwlG4E+R6NNY6Opx4monDhr43hhK0EFFaiZlu&#10;MHzoiXOer1edX2gdC8UsG7ulJZAuaVp5rNzIYtC8t4c6WVfcUcIDZ99B6Sf5STt47GOquCJLQTDT&#10;oZS9WfieD3gXHRCD3V5PpPqP29HV6imSZVp7QUcdeYaKRYB3qd+0e3Odg/L3i0YxwNa/N9417gUv&#10;kUKHgmdLdgJq28c1gseS+0cTQbWCackYC9KNu/5r6f5XDF3jMJsLrYuNMDfbJ7TSRTLrWVE22nHc&#10;N34v09BvyYy4zPvTR8zAbZW1M/hgtOqeAtxa37Jo4WxaMKjnSGQ+a3jfiB3fuI8hzXL+wblKvzp8&#10;mHe22Av+VBQCoNj0edL5ECq5RJ9UpBhfU1OzjS/aC/gRklwS4ec8no7IoVTVVG7Z3gV5IpFtLcPJ&#10;NxE3gP2d6TfBgsbcTiigD+KxwBcdOjaHJ90EmaLFNNpT6cXzRUQ7VKNWfL03S1H5ZSz1TS1HeWlL&#10;axfCY0oGWjoX9IcghWpXXVbS89FfBg2WeigDZPe8a1ZzLomep6ZpprGQlZesK165L9KjZtbZzS2r&#10;j+5lQb7GJAC28/ufCyDf00k38vISRWuD2MA/VAoVvKy3SeN5eq9tXUC7ILLosfKgv5oD1f0LT0Ik&#10;Le2YzoGI6KDVZcUBq2M1xD4oV3+32I78z6SDvpbov8/3cshnwLqdsAdVXIzxm8KMNtvQADQ+4wq2&#10;eRW74PhEw1krtZTqU/q08bQxLcjqWL1DEZrR2JSs7DubtyYQ5wZaq2g2WafFSYmEYaZbV1OoiCrU&#10;dmVrJLQ4iCZ0mqzRfYP/AFKE1eZwkY8zN81VNjmUkrbiual9l5zF5fQyVgu9DUG8tu6yS/OftHS3&#10;ZIOU4h7UYHXwXajpvy9pWdmsDbGg7lkebXvLVftMlOygbeT0H58+GOFg1Y9yFfORbyrzCbKBo2Tv&#10;3MUm7xB1WBhgQwOzUUwMb6BZkI1uJ+WO7EOgoapqR9Y4feCxp5EV2GrfV7/EkAqR3JalN6mdUtSL&#10;lFXPzRgDLiag2jr9yHmA/sno0ZfU6n9zCwb0RmCcIWwXG8wymG2iA/rSyjbU7Db6/aIZwXE0BNJ0&#10;fEjYf9tmwQoK9ctLNPaDTCjrnmj+UXyTSoNA8wmAqBsegNM67/NLS/qkuQPJ1gsjn3uJw0gjApmu&#10;X2bw/SkfccMomcuZ7m3+jVAVA0rhOyPDK61CWSGmqEfOC37NlAp6aVxO+Ji61r28E9pnQcaThvw/&#10;8JfhBdoP37TUy6GfBywoV2KxfNL+USXVL4D+HEyY3aTKrgha267/ADerB72v14gPLNXjmHlsA2Gj&#10;vrV5epSY8aFaTx+cNa/orisp2xDSz9f1leViPc1LD9wjRFVf4mZlo21biNpQHxs/jqAaoVPRqWfQ&#10;i0ZpyFe7mky0johR2vxDMC7/AKwiQAynkdX2j3AF5OcdlGxNaleVsNuSUyeMqaj1MT/f/R1/gryd&#10;rVmXgMNhSsNoAh1Oo/PDDCkZjGKXGKGJrgcfdPf6oFqhUznOqJgewwex94XCJrdfSLhGjTSvmLvw&#10;3D6KivxyzDvepQVSlgtYG9kpPQXFi4TplHdcpdSOKRIGzDd2vRu/nPz8PEG7CeS63+S2JjKLGPd1&#10;W3dcSlIA8Aa9qq2OgEG66TRWD3j5Fq+O6mKJLtdHPuzCSoVlFvtD3HLD41DPmkbsPK2DrYdMHUOc&#10;17Q0rWGrFjwKX7zUKoGWDoRXJbG7VnNQ/uqj9TvCxsYCg/1UPexZGFY3ePlFw+s3XMsy/WLltzrm&#10;AS3SqqVR1Nbe+7K5VGoTuGyQIwawuthjVFnkaVgxusfKACvQKP8AD//aAAwDAAABEQIRAAAQ885p&#10;W2grry88886da6wNC3j+885eLjAFmAABA68hBTmfJbfoTiv1g5Vrj9R0aeTE/AKARTf/ACpIwDMm&#10;SQPnfJOAAAFI+zAF0gRC0wBIP+eCF+xT/PgHlNqZAkFmtXWAfmPPHVUQp0M2XzvvPPCX4d543gvv&#10;PPPPLT2bP7vPPPP/xAAnEQEAAAQFAwUBAQAAAAAAAAABABEhMUFRcYGRYaGxEMHR4fDxIP/aAAgB&#10;AhEBPxD0BWRDdK5F98DumUTlo1q96cBHVm8oM3ywNdnqD3vBYNlThr3dIQSVMz92a/5dyIEcri6Z&#10;HdxyBVLZ4fuhWD8wcX7mkMhOB7s3vAJhk0Nm2MYK2p9dokuz6N9sHsuBDizP4SJBl3MtOnjHN9AV&#10;kQJ5nN+Du1ygEw/P1m/h77FjA9BH4EDGmkuSSZ+DRT1mCV2D85nc0pGlH79gwQFhwyf1vp9FMxWN&#10;c9jhSCwhjp+t1pA3aFjp++4WnGJUnLCmZaEZubsIEoqNnrDoks2WC+7rDlUMin7eJsihO93A5iYy&#10;7QlzFz9h9eJ5EETLUfDt4nCKkxxTu18SNov8V2Pl8QLKOmUSYW14hUJzJBxTzA8qlZZYzLnjrFSZ&#10;r2Pb4hrtdHu04nFScZqhfa0AclBCkIJzbDTDtDoyp72e4sN33tAkZAd6+/odO7F1YbgiQS6Ni3EE&#10;ycQ9CAC3oJqYnhT2jqAfb7hcr5i808Ho6kLWCt0SCbBTkIkGP1UjTBMTd9oZQVkeSfmcPLHFfCek&#10;sGEELjadIVHJnjDPNaJeFF2x/ehE3qkoTs3L95w0VE5vLLwEAJdGzU7z5IlZ7Gpbmpx6CRInkyie&#10;rIcZYT8PMSfS3XQ32pXKHnFoDFnJ+O+MMa4XcJ5GfX0vvDzh86DEyG7+nBI2YaFDtAKVjR/dzrDz&#10;v96wsmRfr1+ebTlEkOF9IAkBo6f3xF0lNk5tA2JG0Jtq095eP5Bi4X1xh3I/kHkC3zv2JRfb2aYu&#10;9tJ9PUTinLo9PF85pKtEh7gYcYbU0hpTnTWnaj3iYqiUxozoBtQZ0m4VZVghlUsL0S1EOekSiKIc&#10;BlTfGFVQ6NX5N6RLyUDD3c/GRWClgefrN2K2Zzf4CLhhmafHi8IJ0unuXPHWErUtIZFQdpeJRJeT&#10;v7sUKMtJHiHSM4Kqtyw3cdqdcIVz/wBBRmQ4Udb8knlifU93ye8NpzxCpIm1V+DtAkzTKxwU/wA/&#10;/8QAJhEBAAEDAwMEAwEAAAAAAAAAAREAITFBUWFxgcEQobHwkdHhIP/aAAgBAREBPxD174B8GX2O&#10;aQlLgcwXiMaX5o6GomehjxSIyI51P9P4oUDBKWu2wW3eg1v3mPhJrxHVqws/fz2/yiAlagrpjZad&#10;5TppyNGUJGryYh6kUhYeTd/R70hSBzHxFWUK4y8SN8jVsgbJP9961oTM5G89teCZoQFdgtYNR0tu&#10;9708Xlw+Hn59v8OmqWNjvqw/G9EJb3IdOXwdsFIHlfRrp/Z/tAAYD1n1cZFptyfrzRgc9dIduet/&#10;YqxGVcdz+f3X0BSsy+D7oNLygYOdDPfU1NanxKv1rTU2e/8AasoPaowXWTNRS4Pu1F2l1vSAF7P3&#10;RM6BeiliwnT9H561FA3gONLBm9oNNqzTSaEnsW1tzeM1cICCUMS/fenAaUsAtwgnNBgT2hppgtHY&#10;UWq2wqCqoaD/AGmV3HwfdqFGTNMYIIW1+t5oh8Tbo380mDYWTXXZF421rq5H4t49HuNikRaqVsqV&#10;mpKiulVpVu+hUdxG/PmuEzzVsUD6x5oQXL59AUBTss+/e9DQSglSdkM59XmIu+DzrTFLmjGa0LiM&#10;u4ptd+S1SuwPjx6Tr1pBJBmL94z+KMRkWjXvx1meJFhgH377UpNgIeuNOWO9QPVl5pdIbskK2taG&#10;dYmsVkFYZYlwBldDpQEtx8Pj3oXQv9tFrWs+iGpSAsQSOnPJ9acxrrymJDScncLUVGfpLtHzbob7&#10;yuxoeY7aFIFmcHn0M8C70M/nHekoUMr02iXtHekOZZ/NAs5996tgF8YINYb5u2DWiGt923R0f5NJ&#10;ZMZ6fbUvUsRbbb4pMBEZRBdcasveoBL5ffelR0YOVogHK4cu28bOrNqA81nwPL259ZjfzHk5PulQ&#10;AQaotE4552xWl86kns47N6twLkv7/wAqAlnXJFljtF47FKEsl27i1/f2qES3Jve0xrUujsD+9imY&#10;xsXE3uGw/wBm1QxfpNmnJN1ylVlz/iaC6yOH9PPzS2CU3QXdnD8xtFCAM9EmQ64lmg8RhhbxhmKz&#10;CP7JtuUPAy5dmG+fk/VBzwJWxqkGuknEb0Gf3W/A/L+NaVWXP+wIeNsnvNMSR6R5pSv7m877s0oY&#10;9AeZqSKvN/8AP//EACgQAQEAAgIBAwQCAwEBAAAAAAERACExQVFhcYEQkaGxIMEw0fDx4f/aAAgB&#10;AAABPxD+fClww+XNOxOx92vtcnNKMqfHH4yeVrMAc6JJiEpgcDqcHt8LxlcuwSfNUEdiuEL0pbYM&#10;ory/GGg82zA7a1E1vLf5CgfDr8ZoyJ2Ps/8AmbIkBp8n+UEsRAPKuVUsOtfQ5/THHpotlRUe0b83&#10;AG6y1BWUA8OxMmnsa+9hRp49cZjgnL3oaqw98Ejplesk20Orzhw3MdtwqlclmFOy3ImR2QDTZdYx&#10;BBI26S3hCt3nAPzVxp7gd7ueMaCxNC7RYItDSgxMjaPc8TIApFFBnJc0K0b19TnApaigeif4jTjG&#10;mp4D+86MrQ6XyoCr9sNRC5pQPN731ziEZulNGeQyBqqXWazWJT2mx2bZg7CQ9HZoKXfG3eKEXZs/&#10;OCi13SH7GHLWq55AzT6YTvOkH7GIp5BqffEJWWqGNbScoXFiVWBrZOgacusDkpCNw2cg8Ws7NPvn&#10;scCght1WpTNqEFL9V2ymMimJ4T+/8GjTILt+XgecvUHAKQ5eAT2p5yO5NssagIeW6DKr/vWvut5T&#10;xvayr8X3ytDwwAeNhd5rj4n1kBrN37vgx4ao+Vhr3/vGhrXXj18+fq3Vmj98D+7kF1F0ioh4P/mB&#10;KB4k4dZAAENHggMgfTlACgE0e9TVFpxMnqnSOEr96GnKArt/kX8jfIN70A/tw7ZSEACOCptQPOEM&#10;wtObQEK+qtt4TPQBySxIkOCYkgFSreD/AH/AEhtrzwY1laFVythdSignXDX485HXJYMF33J5/f8A&#10;AXSKOL4J++cpFmgGO3Oix4sS7EsISNo/A756Bd2OcMKG6ugg94DpefvsH+n+CWBPQAquD4uhNp9R&#10;BfPRkgkhE21qNz5NlyboT3RPTWPQrzg0iKG34eB+f4iRVL5x26eLR8n+s4VTPBV9+z584yOPjRip&#10;64h5X+S8hVE9g+V4yGMvueSbaizcsxIgU1RBSWsAm9Jc0ZiKptC8NkTrTNmBqNxSFH60mcQcrRDd&#10;XXpnZkKMSIQXZF2c5DocguI+XQrp8lVx+oqJtth9fOOoYqLCgfLjCeok9aaZ7XCc4SYchuTh+coG&#10;PT/dipr4zXzp/OctultcXsPvhH7gqh80/nD6rEOw09ed4bh8XNO2Ba7XG2Ay/wBk5T7Yir8Bn55/&#10;OXDHr/uzckVQ0PJeAr9sAn2m18E2d5LmCramy9zDYiRGx2r+sFRlQqonAURLw6MA926kFWxtcGjw&#10;xbmVFtefg/v6BsYLoFcvsMAyB7BQOeWs5IqySyntFUX9mA44V8+gtLA76PohJXmDRStqOm5hik7d&#10;jxPnfsMte15UC/dfuMGn0lwYIApvZL7Aflz35w8HqeJT2P3H19ivgyxaOPIackVOnpv+EfhhmyQe&#10;xCp5Kdefokkexo51xHmccmdsmdFSojCPJKYkmJawZHT/AGYRLzxIpjQ0Jc9vwn3wB1wBlKd+MbZe&#10;80ENoSaCMC6qkb4xdEpu0L+CHx9NpdUG4T7GP3yw3SdgtffX3yIqxKBy+9rCUpHOl2kXpvxhVr2J&#10;B+foIJ92dH5PxnuxFQOwjwdMg+305h5Irl0IIhDhB8/rNN+sNHsPeviYCSx5Yifg+65O2202HQ+1&#10;+ggg0SbNhPfj5xTXCLoCdOi5rApCEZUENRwffwaa8lbnv/Y+MppwSlq9AmAkvMU03wBOXBTXBFn7&#10;FvQm0ABcgfUD7ydhE+zhsnMp04Rt1PhYykR+C3ZShgOs7AHtXGxbElGoik9es8EGu31lPtjqCF0f&#10;Y+KamXKmAeSQ/MHu5badRB4O1yvpoDb5wPfnIQt8t2nqY+P9kd8qYcVqPzsFF1Z1hszDEnEXi+WB&#10;wmG4BoPqju8tKhCm0gU1mz8hy7oIBlS6wcEU3hh+8pBXgKaHR4GAWAD6lSFdPKp1gHdsjtV/B/AI&#10;8CZg4KlwpUSN6TjV/rNMt7McIbSJzt58XLHyQd90o/JmgGwJH/sgH1wUYqSliEK55h7AYwLh6xbF&#10;QbkPVcYzOg64J0DfBxnJDgwh3Cz7uQBMQHtBanPkxh1TCv8AsxDUW4zkocaP4HIKcOVU/eDj7+v4&#10;Dya9M2ABRdV2B5uImxA8nvBEvg84ffgyl4o062TBkck9P/p/BQKoBVx4FTfUaD7TKJPAuLIohzeH&#10;4LnLnW0cLEDarMBA2fdk/SuBKZYq9fb4xMWqBW7rtPLvEk/G3SzuwCXWLp5CsKoouWRDe8UZRAHk&#10;AsbZwwOf4o3wXxT/AFiWIU2BBGJWjvSOJf8AFDwAeAo924E+JpNQ5kRr0vnB0EOAwUUgi+7GT72f&#10;Z/BgNMP2mQlFY+ubGgh0/WGLwOF5x5gVr9JSwgkc3zhjkwP4Q/Y417YIIkDlIddYcOD04xtNW1Tu&#10;zDVxc60gwNVn9ZXIQg8PCul9sJmtIYSuLfTPTC0Icm0r0W+Gc8fwRN5YYQIuuJhI4DS+3GHRl8gC&#10;NTVHO/OOWAmNiHSI6UxBDJpdCQAmzKA4H6P/AMfwQZvdiBo145PjNB7v6z8VkInC6aA/44cBCz45&#10;yVXfonnImaijGg+SPD6Ys03fZ441voPvlM6J30V5+TlE3Zcgbi8wMH3m/upHb4DyYLLvEhVYsiV+&#10;RyYcgYUAIB8fwKntI/4840LJDirQaTauptzY79EGtAF27xfuLTcQUTa8usZHXlfNJNtfY5wXMJfl&#10;f9L/AABvj7oTAhRq9HJYoK4D4zc204p/eGO1aB7F0UpvzmmbVrGoh2bJoZdNwMxReDYE67V7dzrA&#10;De7Z5geWAcILkzRD20xqLQHteHLikPJ6j13rnWF2NXlwfgyCraA6bOggXVGpK/xC+SPhNfgxmoDA&#10;ckGtBnvuYbIAHYUBtCbX484aCWVjtHo7Y9WhAPST3SV73KQQ+/0n94BII7E7+plpTTDjo++/nFaM&#10;Vrn7YY3KJW8H6chcos/grgNlCAIWwAfUerHao2rgrJ1ARQsaxNeR6Zpy9SnsAAytvymnQ/HsZZNZ&#10;WKOp7fwUCug5XD3kk+M/WMIExxoPIgBDjI/0NKMY4FBWdriQ1Jc9Pwn2xtRDFVgDZPXrJIkhRcoU&#10;GxRxJkErAu6Nvkn2fqZyJLoeH78Yw1FCd9Z3Ki2D0e+SGM09DfcefhyLDqgF2IK6FWfCKYiazoTb&#10;kSNjrWLqIirThREASUaUUTSZ3g34QAWfozkmE+COxfXvGPSDa8Z1Aj4H8ARoF3Db8F/GMmPe0Gkc&#10;HKkevGSazCTSIDFah4riXFrc9fwv3wNnmCRHFRwDZGx2wxTc9sViXYlqKkxrwvnWOnKrODV7Bonj&#10;ABBRRGj9DANnAomAbnvH5vc9esACIM0vY94ARZ8k0j6YyAK6S5OnUZthnyo/lyysNaddfMh8YWwV&#10;CCzs4UjEiyarxlAYxR+5N1+2GtlB8in9dfVYKoBvecBTCVtolOgDcyNDZ2Ajb65c7cbZrq41jQia&#10;DrCNFF0CH0cUnMbrr5P3gMfGEJCy18LR2YtcFGAhBUBU1prlE3QF10C77E/19D6OINbOnj/Xzlku&#10;7R8Ts43PfDgQRVdmnxcVB2Mh7emJEdizVfw1iNCoLjSq+2L985FCe4jhoQReDeO1oPiubgu2OA7f&#10;l/X8KFzPfSQnsTx75yIpdYFQ5XfIcCNWfZSRQBbxdb5xiG6XZW/cvqlgR1EIjkwQpEdLeR8/3gUI&#10;A4Prb5Gh3Z2M8GdcBbYjewWBMhqgmgn5vJ/x9UEUTVwGj2BwszI2nAlfVfjOhaNNTgeFxIwYbQEO&#10;vn5zysN4rvrwfnKaSEAFUZx+2TjADgtL4mCUASdwl+vIhZUD/wBh3+xipAKUo7FGtJV3oaAUFBOX&#10;AkBEIZTziaViVbXF1fTC1GK0BA/gfwRpegH94AoZCqacSaB398GT2lFOOYEX1AnOWLqI43waFTBa&#10;GD2HjL/wvGafEJd24k5vQc4k12iK+o/tPbN/VOyXM4Pxg2OZbVwAJe7PXKCSvULF6S98YKC2ER5A&#10;eNm+NmU3ii0mKTo0jvFTDVho2Ii7xTwkk7crlGepgUDyXGeilPvnGlYSOUeB6pM1gRQ2+I/0ZEcv&#10;gzQ8Gty0b9LzS8PSS3S8b29azjoNqm17bi+LrQC6Hj+oX9H8tS2UTb8vK8Yz/hznzTkYF6FmC3xQ&#10;F3+Ey+K604Eww+h2kIKUjwC4mThiwaO2rhzuXR4X04v4wU/FLRyJ3iQyoASuyCDpzkJxMOxrUIV3&#10;fd4watvsNcOQqvkFY6CuJqrX1KGVOD7Y/INukxNE0qaGyd1k4C4dB2sh9eB+c3qyADjuZuYfpcow&#10;1x/LW9mEEe1TG5+Uh0U6uVL2I0ZSMl8vAXNOUFTb/AP8Bp0DDPIH+sf6xm3QLojp/ZgxZuB8flB8&#10;2XHRhbtbm5OHesgkFXRVVgvSQTJAQDYMbYnz3mi5Yo1KPhifLGE5GAh5N4QSXwB6eHLDeDAjpU/C&#10;DnNvgGUSRQQgo8zL4jV8iOFoN3xgSGmeKm0xk9TGp+cOkbxOznzy4fQaCAtJlsrzHWGBKvTROhHV&#10;wMYRDU8r/X+IB8RQPCOQEbKN8tuVg9q5Nrr5d6kFwFQ0ZeptGuWOzMjqr5YBM6ZLmoxswRzvX5ri&#10;TugMep4bl8ZSfsEApu8zdvxhAc+r22M018kxUnPcB6wCR6MPcwgC46YHj54CCKGtg9ABvmeuMuaj&#10;2h43sT9ZVRNsh9TeBWxEA8Af5eVPg0+HP/Ufg9frAtauhOB0PrjivjHgHoLkOa+chJ3mezBoM5pz&#10;iIZJ9kr8N1MGoe3cKNaLz6HjDGOuqviVF+3WIsYVhSCvChrGP/Kxev3nBlww+D/B/9k="/>
  <p:tag name="ISPRING_PRESENTERDATA_0" val="SE/DgE5HIFbEgk4gSMav4bueTkcg|R0nDgU8gVknDik4=|TVJIVU9ORzE5ODJAR01BSUwuQ09N|aHR0cDovL2hvY2xpZXVkYXlob2MuY29t|ezFEMDk4Q0RGLThEQ0MtNDI5Mi04RkQ2LUY5OENCNjAxQzVCMX0=|R2nDoW8gdmnDqm4gVHLGsOG7nW5nIFRIQ1MgUGjDuiBUw6JuLSDEkOG7i25oIFF1w6FuIC0gxJDh&#10;u5NuZyBOYWk=|SVNQUklOR19QUkVTRU5URVJfUEhPVE9fMA==|MQ==|aHR0cDovL2hvY2xpZXVkYXlob2MuY29t|SVNQUklOR19QUkVTRU5URVJfUEhPVE9fMQ==|MDE2NTU5MzYyNTY="/>
  <p:tag name="ISPRING_PRESENTER_PHOTO_2" val="png|iVBORw0KGgoAAAANSUhEUgAAAXIAAAFACAYAAAChlvevAAAAAXNSR0IArs4c6QAAAARnQU1BAACx&#10;jwv8YQUAAAAJcEhZcwAADsMAAA7DAcdvqGQAAP+lSURBVHhe3P1lm2XXkf2L9nc43W1bUjEkMzMz&#10;MzNnVjIzMxYzi6UqYQkttMiyLC4VM4m6z/0G444xd6ZUKpcsu93/+5xzX8Sz1l57ceb+xZgxY8b8&#10;t0vfXcLfs8vfXf6F/fJ7bbvyS/v+Lrv3u3vN7HPVYt9fxZWf7NryOXj+X7MfdIz2k1mO/9+yK99f&#10;/IVd/u7CXXbRPPcV3t/VH2VXcfW/rvM42g/L9/Md17+7hkvfXuN+13HhzhVc/Fbntexz5ccbOHfn&#10;Eq7+903z+fydy7jw7RVc+a+ruPgj3/EPfHad88fruPgDj//+Bi7ofLo/PTePsazzWuZ813GF++ma&#10;v2q8/jfc59Vr5/Hktct44uo1PH1JdglPXua2Kxfx1JVLePrqJZzg8ie7fAknZfz+1+0SnrlyAScv&#10;XcCJS+e5fhHPLdvzly/iRR5/itcxxvUXL2kbjcsXeMzztOd4/HOXL+AZHn/i4jk8ffEsnqI9feEs&#10;Tizb0+fP3LXO78+dxlPnvzb25Lmv8MTZL39ayh4/Qzv9hbHHTn/O5edcfobHvv4Uj35F+/oLPHPx&#10;DCr3PQ7XLdPwa16Ad+MC3LfMwbV2Fn6tW5E8dgQOJT1wrehDeMsUErqWkDt5GOkjexHfvYD4rhmE&#10;Nk3DtXwQoW2L8GuYhlVuO5xK+mBf0AXb3A44lY/CKr8PVoU9sC0bwLqcdjhWjiG4Zw/Xu2CV1w27&#10;wl5s4Hbbkn5YF3RjU1Y7PKsmYJvXCZeKXmTOHoB/2xR8m0fg3dwL+/IOuNT0wqGsAxszG+Bc2YPN&#10;RV3YXNyDoK5t2JjTA+eKYT7HODYW9MKxfBi2RX2wLhqAY8Ukl0Pw4bPGjRzB5sJ+eNRNwK12FA6V&#10;Iwgf3IO0+SdQsucFlO47hYjRY0jf+hRCBvfBtmoU/q3zsK8ahmPVCFxq57G2cAxejVvhuGURTvVb&#10;ET36KOxqt8Gv4xD8u/bDsXYGvh074dy0AOfmrfDu2gdXLhOmH0dI924+1zYkTj6MhPHDyF58DGnT&#10;x5Awsh+JY0fh07QDMcOHaYfg1byIsIFD8GjcDt/27fBs3wmnRr7znn3muv59+xAx9hgcGxbMNse6&#10;Jfi2bIVn6w6uzyK4eyciRg6jaO+zyN7Baw/vRejQfni3bodP8zY4Vk/Dmn+XzeXjWFM4gsCeA7Cr&#10;mIBd5QRcG+axuWwUTltmsal8DLY107CrmYFN5Tjv7RhKdr6E2TfOI7b3ALz4/5PCe+8+/jK6H34J&#10;rUdfQurofgS3b4Nd2Qgcaib5Hvnu6mdgx7+xe+McHCrG+T84gZiJI7CuGOO72gpbvlsP3r8rn8em&#10;dhG2DdsRNnQEfSc/wN7XP8STH59Fw6GX0P38Z/htkN8D0F9+r20/A/CftvsBZ8XMPr+89i/sfsfc&#10;bfde6x82AvX7C7+wy9+d/8kuEeYXv9V7sNyHQG6O4fKKAMztVwVXOqprBKzWLxPSWpfzukIQ69ir&#10;P14jvOko9FnPw+UFnvvKf1+iEfw813nuJ+Cfp0O4QOdwUfe3DG+B/CLPJ9O6Afv93sNd9s0PNwny&#10;C3jq+hXaTZy8eh1PXb2CJ65dxIlrV4w9ffUyAX6ZcL6MZy5zSXtG6wT8/SF+Ec/KCOZnCGSZ1p8j&#10;3GXP015chriWd5vZZkBPoPMcAv+zhPlJOpanr5zHU5ctQF+B94qdJOhPXDhHkH/zC5DfbQbk3wjk&#10;KyagE+SE+GNf/5Ug/4Qg/9yAvPrgU3CtE8gX4c0frHsdQU7zJ8hTxo/BqWIIbjUEWMMkPAlsv7pJ&#10;BDXOcDlq4B7RtgBfbovr34Po3l3w2TKJkFY6BULUleD2qZ00YHeiQ3Cu6MemnFbCfQBB7UtYn9UG&#10;69wu2BOymwlte4LcKr8LG7Na4Vw6COucTkK+CxG9W2FV0AHbYgG8B/alPfCsH4dn3RjcKocR0DJN&#10;QI/wvscRO7oPdqUDcK0ZhtuWUYK6h98Nwq6kF9Zcd64Zh3VxH7zqpxAzcggb83v5zLzXmhFYcbsL&#10;z2tHoHvxGQMJTLfm7UicfQJxU48juO8g0mcfR9TwEcQMHUYkweLZvhshvXvg0boN7i3bEDvxCGyq&#10;5+BOCLs37STI5wn1vXBp3AaXZr6f7kNwaeB+k0/At3MP3AlR/24uCfrgnt0I6NphlrEjx+iU9iNr&#10;6VmkLzyF8IGDiJ94jN8dJNAPIJD34tG+g+fbA6eGJYQMHSKYj/E6XB/UNXbQSeyGB6/psmUJwV17&#10;YE8Ahw/sRXDvDri2zCJAfy86hLC+A3QOO+HXudvck2P9Eu/vUXi1LPLYGZ5rBpv4Tu1rJwjyQUJ2&#10;ApsJePtane8g8niPTcf+RKfLd0dYx9LpdR5/BW1HTqHl6MvImj6OODokr2Y6l07ec8dWBPXu5vnp&#10;gPjZhfflw/+ZaDqzjSVDdIoLsKqcggffiQsdg23NPKz4Hl3q55E2th+tO4/i8T+fQXTPNpQeeO1f&#10;BblU8woA/wd2H9j8ZGafX177F3a/Y+62e6/1T5mea8VWntkCb4HzAve5wFaEZdslXLh9lrA+h0t3&#10;zuLijdM4ffEznL36Je0rnL9+GhdufIMzV77ExZtncO7G14Q8nQP3v071ff2HS7j1f1PVU/lf/YH2&#10;Xxdw/vZpnLt1mor+wrJdxMU7NF2P175EkJv7uBvipiXw9+3sf93Ca9cJ7RtXCfIbBPYKyAngG9fw&#10;zHUq9BWQc/szV1bsb0Guzz+ZIE4AG5gvL++252RU32Z5t3Gb1PjzPEYmiBtVTnV+gvY0gX7iV0Eu&#10;Rf4NFfvPqvxuoP/jIP8GtYdOwIUg92meh1fDHDzqFwjAefi3LFGRH+YPcwjOVePw4T5OxYPw4A/Y&#10;hyrTvqgXXlVDVM4jcOR6uH6cLfNU70Nm6Uuge1WPIax1Fj41cgAjCGnStgEENBC4vdt5XBfV/DAh&#10;P0gl3wnHkgGCvZMquxkudAJW2R2wIWiD2hexLrMdNryOXUk3Vqc1w4ZK2o4K2zq3Fx6Es23RoAF5&#10;/DgVauUg1SydTzudSLXWCf0tIwT2KLyapmBX3kdFPokIqu8NBYQ3Ie5YNYjNdCTOBPlGOh7H6lG4&#10;1c1gfdEYQvqoiNt2wa56FiEdBBABHUTghROovt27EDt2iMr9MOKmH0X+rhcQThUfPfYwQvqPUfES&#10;nD2HqMJ3wqVlDzw7D1iU+8STcG0jNKmwPTv3wYEw9urcS8DugFvLTkL2oAFw3MSjiBqlOm/bieiR&#10;4wjo3M9Ww2GEDz+MYC4j6TiCBo4idekkVf5TximEE+oevFYAr+XWtAfOddsQ0L4XVuVThPheeNFJ&#10;W/P5nJtmqYonqYqX4FA9xeUCPHl925pZxIwfZUuCir9zKwJ6ttNJzcK3aysd2zQ82fqyJ2Cd6Pgj&#10;hnif1ZMUAkt0oGypVE/QCR1C71PvYvLUJ8iYYotiYD//FgQ2j/Fq2w6vjm087hCCevYihuo9duQo&#10;kmcfQfbOZwl6tlK698KN9+TXRkXO/ztHHudYv8jW4gwKZo5iz2sfYvcbH1MQUCCwlfAPgPxuqFkU&#10;5d12fxD+g3YPaH5hZp9fXvtn+41jZXdf55+0S4TiikkFGyO4Ff44T3ie42ctL36rd3QR174/j28u&#10;fYKPP3sLf/3yXXzwlz/ivT+/hi9Of4Cvzv4ZX575CKfP/wWfnX6f9gE+/+ZDfMXP31z61NiZS5/h&#10;Kp3A5dvf4JvLnxD6n+LSLQL/zhlc/faMWV6+fcYA3ah32gVe+6I+LzsYc+/3ew/LprCOQP76jUs4&#10;cZPANor8Bp6+dhVPEu4C+IoJ5AbmK4qc9qzCJ4TvihkVvmzPXCR8aQbMl6nC77Fn74b+PabjV8Iw&#10;Pyny5fCKsXsgLlsB+dPnv+E+FpivAP1/AvLqQ0/zhz4D70aCvJ4/tAb+YNgUl0LPW3iCUF5AKJVZ&#10;ZNsSvMtH4FczRZuEc1E3l0PwrWVTu6ALYQS5P1WsdV4H3Al3qXCHoh54VI/Ajmragcratbwf9oWd&#10;dArjSBjcDw/u598wTZsxylpq3oOAkTPwb5gyxzsQ6OG927Ahh+qd57Ar6cTajGau9xLevdiU3Qan&#10;sl6s49KGqjtiYBc2yCnwWi6EuEI6HjVU7rwPD54/qHM7vAmwsO4dSJg4CvuqMSrXOXg3T8GZrQfP&#10;tnnYUpE78xh37r+5ZIRKfC/BuAgrqk0/LhVucOBxbgo1lIzBgw7Qie/Mg+o6QUq2fQ8iCNrosUcQ&#10;O/4IkmYeR8zkI4iZfQrR008Y9Zy14wUuj8OXkA+go1A4wYtOQksnQsy7g0q7dpFAfZQO4YBRo0G9&#10;B+DasNWoaK/2XSZEE0g17dWyCwm8RtwkWw39+9l6INz7DyNq5Ai/PwS/rr3G6bg0LSGGDsevazvs&#10;+GxOTXN0TtNw49/ctoIKm1C3q5rChqIRBNBBWZcPwb56nP8fdH563sY5s+7dvg1ubIH4EsSxE8f5&#10;7hao6gVf/t907aTzeRg1B19B+5PvwLdlDnGEtUI49tUzcOB7sqXj9Wpdgivfn3/HdgR27ELi1HEU&#10;7HsRUeMPI0L3zW0hnbvM/6Uvjw3s2UelfwAjJ/6EPW98gtGnX4dr7Sgc6Uz+7Rcq9z52RWGCv2P3&#10;QvCfsntgc+lbQnTZVuLmv2q/cqz5LHV6v2N+xVaeQyET8/nHGwbiZsnznbt9iQqZ0NZ5FbMmxM9T&#10;IX9z/Rt8cvojvPXhy3jzvRcJ8Nfw4cev47Mv38N7H72Gt/50Cu+8z+/efRGnXn0SL77yJP747ik8&#10;8tRhHHtsPw4/sgf7jmyn7cDRR/fhpT+exAefvGFAf/bK57hw7Sval7h08zRBf4aq/BzVukI7VO4/&#10;6n4FcjlbORQC/e53cB+zgJxwvnWdML+NZ6/fwkmq8CevX7orRk6IU41LkVvCKlcI2yt4nttlKyGT&#10;Xyrun6H93CWZRW2v2D8D8hWY32smdn4XxFdALoCvwPxuZW7i5Gdo3xDqxrQumCtG/leLEe7PXjqL&#10;yoNPERjT8OKP1NOYwiszVKyzyF94DLFd2xDPH35K3y7EtS8hqWcX4gnBsMYpxLTNEvJzJkYe1bMT&#10;wWwe2xV2w5MQdCaAbfO74FI1akIaCpnYFfcZCDuUDiGYCm1TTicc6AScCGzr3Ha48Dw6zrViEEHN&#10;M/CsJTibJ5E2exCu1cNwpeNwr6MKJ9CdCX6Xyn4q9la4VhHoCr2U9SOc97k+iyAvHYRjxTA25irG&#10;P0b13g/b4iG2OAhfqnBPAiWify+s2QrwIcS9qdTd6mcIDEKS6jKQqjG4a4mQmyWYDsGfzXjHugkE&#10;UaU6EESu9VPwJHQ3lUzQQfC5K2fhTAUd3n8Em8qoWpt3mc+ONXyXVKGuhKji44EDRwju/cjddQpJ&#10;c08bS196BrEEfcoCQS+QjR6nYn+MzmM3lwQ5we/Ka/l176c63UqQ7qZC3gFnAtibLQP7mnlEjh2j&#10;Yt4LF4ItiM/l1Mj9qW69O/bBh9cN6T/IffchZf4EncwR+PTsgb9R5zvpGHbzf2CWzzpnjretnDKt&#10;EDkxOS1BflPxMGzKx9mCGaATm8L6kiFCeQb+nTu53wCfdx6OtXwXrYtsERxEAu8nceIYWwC7kTr/&#10;JAJ4b1LZzlTXDlTtcgoOVRNs3cybGHlo324et5/XX6DD2kuAL8G3aYEOecS0jHzYQozmPnOvfIb+&#10;R19G7+Ovw4PCwbVtx2+D/OcOxWW7FxB3AfGftnvOtQKivwejX7O/Oe5+1/sVWwkRCeQG6gqbUH1f&#10;IMAv0hTjvsJtWj97/Sy+vPgp/vTXt/Dan17Emx+8jD9y+fafX8Ub779EGD+H448fxpFHDmB6YRw7&#10;923FgaN7MDY9iJ6BDvSP9aO4ugTZRdnIKc5BdWM1Svi5oLwA1Q1V6B7sxJ6Du/DaWy/hq3Of4dyV&#10;07hy6wKuEdqm8/UH3tOd88b0WaEXbVPn68U7fI673sndpnejGPlrVOTP3L5BkN/CM9cI8hvXDchP&#10;XCe4r18lxAVyhVKuWsIqBPrzXH+RyxV7gWr9bsX9Ivc7xW3q1HzhPrYCf+MA/sao6K/SBPC7YP78&#10;st0Nd0H8J5Cf//sgf/Lcl3jyDNX5Ga4bE8x/DeRP8wdJkFOdeRBanvxh6Yfjx8+ZE4fhQRh6Vo4h&#10;sH4aHlLk3DeECsyfii6C6jWSoA+gwk2f5A93+IDp8Iwg+IMIdc+aUfgR+G5VQ1TovYR0HzZntxhY&#10;h7VvxeasFjjkd1Dd92B9eqNR9huzmrE+s4FqfZBOoZPw7SRwl2Bd0Al7Hu+xZZhN6kH4N88hkM19&#10;77oxBLVR0dN5+PA+UiYPw7mC6ptqTfC3ofOQIrcv7uV6P5yqx7A2u53fjSGE97mBzsS9huek87Ai&#10;7N22TMG2ZBgeUp58FvuqcapYqmYC3p3vJnqAkGnbhkAq1tC+ffBs2U7gKw69YKAYOXgYNpXTVKk7&#10;6Bi2E1Z0js1UwFWzcGpQnHwnbLkeM/aYib97EMj+VLZedGxSo+HDxxBJFZ4wf5JAfxzZu19BMkEf&#10;NfE4EmZPEtLHuf1R+HYfgAeVvx+X1rxG6MhReErFNy4goH8f7OoWTTjIuXEn4b/dxOs3V8wjbOhh&#10;uPMeHLmfVLVLw5IBufMWKl/egy9VsAefKZ4tC1e20NRR69mylQ5piq0OtrjYKnGqmaZqJ9C5zZ2O&#10;f3VOB59vFGvlrKncnfju3OgwPSgGrNm6ihg+BI8mtvToeDx4XQ/+7XzpKF2oyAOoyN3oVCMJ8VC+&#10;Wwee24OO1IEOxJOtEEc6YScCXx3kIW1bsfTmGXQ+8hrS+b9pw/9HB57zN0G+Asj72m+p5t+y+8Bm&#10;xe797rfsb4673/V+xQTyq1TaBuhaV9ji+hmqYKruS1/iszN/wV+//ggff/EBPj/9IT765FU888JR&#10;vPHeC3jlnWfx+PMPY/fDuzG1YxrT2+fROdBHOFciv7wEVY1bkJqbjbQ8WQ4ik1IQFB2LkNh4RCWn&#10;IjI5xbJM5JIWm5KGhPR0gr0MtS0NGJubwuHHjuK5V5/HB1+8h7M3vuZznsON/+a9f3eBzuYMzt/6&#10;ho5GmTR8huV3YDJkVt4FTdtP/3ADrypGfuuaUeTP3bhNgF/D49cISqr0527dwLM3r1OpX8Oz12gE&#10;uOwFrt8N8nvtpRUjzAX0e02AvxvyzysEQ3tBap2K/sRVQppmia9b4uQr2SzPUonfrcr/EZCvhFee&#10;PLsC8d8A+YGn+EMntKisPahIvdXpSSUU1LaI9LGDcCgbgl3pCHyo1By4dK6ehCt/0DYlg4ThqFHf&#10;NsuhlRAeI1UtsCvM4rNlAtFdVGgt0wil6o2ggg/YMoIwrqeO7IF7eS88CVD3CsW62+FYQtBzuTGr&#10;CZ7VgzxvB6wI8FCeY21GK9d7TBbNurRWOoYh7k/45lFx02HY87NPwwxSpg4S4iMIaaeq7CRQGycQ&#10;3k24tUyadZ9WwpnX9WqgCuzeao7Xfeq+rQv6TaaLDYHuXD4MdwJkQ8EwAgk357o52JSNI1AhAoLa&#10;jZDxbaXT43OG9u6ELyETQiWcOvuICT2E9e+HP9Wwd8tOExaQ0nQj6N1bd1G5ziF67FFCaBucmwjZ&#10;tt2w4zYpZqfG7XCiE/Dgul3dEiLVwUnn4ENFG0n4Bw88jPjZE4iZOoHomRNIWnoBQYMPI3nrswgl&#10;4P37DiBk9Ig5j3f7TjoPnq+B5yO8N1fO8R6P8u+9CJvaGZ5/lnCfIsQXsal02ChsdYhaU3mHDe6H&#10;DSHsSYfsRXNvmlle8m/bRSfF51EHaSCdmC3/R1z57q3YCpLalvMTZBWaWZXTaqBtRfBvLhjEpsI+&#10;WJcO8B1MckmHS/FgXz6GiMF9CBvYx/e5SMdCuCv7pmM3W4hsyTQT+nQaYbzW4HN/RcHSk2yZTcKO&#10;St6eLYnfAPmVnwB5X/t/OcjVSWgJERF6y/H3qz9cxZlLn+PTL9/Dx5++bUIj35z/Ky5fO40PPn4T&#10;T544iEMHp3Hg0BwGRlvRNdSK2o465NWUIKUkFyn5BUjKKUBybgESs/MQk5aF2PQsxGfkIColAwlZ&#10;RYhJ53ZaXEYBIlOyEZaQQaBnIzolB9FchsenEfjpCIyMRVh8IiKSEpGYlYnc8jxUNVdgZuc0nnrp&#10;Cbzzl7fYQjjNFsN5XLh1jkCXMr+Gaz/eMMuryzC/QtP6mR9vWbJWTPrhdZy8dhPP3JA6v0plTgV+&#10;g/AmyJ+jSjcwJ8SfI8Rf4Pqpa1d/1V5aMcL8fiD/KfXwPibVfZKORKp8RZFrm8lkoQneBu7c9guQ&#10;3ye0sgJzhVUsMP8tkH+5rMif5A+YkGuZhztB7k4l5ckmtj+bykVLTyCeKjuEzecIKlB3/vhcaqSU&#10;+OMjRBXPdidEpaRD25cQSKVlk98Jt0pClgpYKtqrhgquuBv2XHcjtJ2KCc7aMaSMHIA3jw1onKRN&#10;wYsA9eOP2p3KTjHygKYpuFb2U4GPIW5kNzbldRLkXUahr05tgBNhYFvYgw1U1/alvViX1UaH04eI&#10;nq10BC1wKuumo+kjlDvhUz9uVLc6O/3YivBunjZx96SJI7zmPGL7dyO4lQAhnAP4HC6V43RQE3y+&#10;SazP70dIrxSrQDVCh7BEoI9SJY7ToU1wm8I10wYqCslEDuyHbeUkIU51SyB5t25FOLcpWyNo4KAJ&#10;q/hxPWX+afgQ1n7dtK49VL+8NmGtEIxb81YDd5uaBYSNPmyyUxyomD25zZYw9qIzcKWDcKKi91Gn&#10;aMsuxM89bUAeTEUfO/sk1x9G7NQjVOrHEEGFr5CNF68XP/U43KiwHai27QjzTeWTcKAT2Vg8xJbC&#10;BOHLZyqbgD+d15q8LgNl24pRbqNDp9reTFg71bLVUjFB0O7ifnw3/BxAyEqdK9TiwWeQ2lbM3FoZ&#10;Sj27Yc3/F9lmOsnNbCXpfOsL+uDIc67J7oJf+yLfwaS5Dzs6A1u+Txeqbfuqafi07WBLcdGkiyaO&#10;H+P/5yyCeH8KbXkS8v/2E/h+YQIdl8aWoUelet8slfseb7G7wfwLyP4D9lvH/P3vtf3ncMlK7Fum&#10;Z7ioUAnhbUnn434/8tl+uISvrn2B9758h8r3bbz94Ss4d+kzfPPNJ3j1lWexe89WjE4OobiiCDmF&#10;+UjOyiBw4xEcEw+/qFgExqciICGNy3REpOYhVEAmmCNpMekFiM8sphUhKi0fkWl53CfXrGsZxn1D&#10;E7MQQgtPyTUWnJCJIJ4rJEnbcsy6X0QsfMKiEBQVR+WeioKSErR2tmHH7m147sWTePfPf8Rf2WL4&#10;5KsPceE6VfrtC7jO5zX2w02c++EO3lJc+upl09n55JUbOHn5Bp6/epOfr+Gp69ep0Al4wv3ZGzcJ&#10;9GXjthe57W57gbB/ntufF+ivXaFd/slOXSfgaS/qM69llDuBvhKSuTvsYrZxH6Up3h2uWYmvq2P1&#10;pzRHrsueuXAeJ85ZVPlJ5ZqfP2NsZf0pA/gzRpGvxMjV4bmyfOzrL36yZy+eQZVAToj6tAjgM3Aj&#10;sGS+jXMoWnwCmZNHjBXMP4Ls6WPImn0UmdPHkdC/C8lDuxHZwx/ZlknCcB/CO6n+SgYIwDGCvs/A&#10;14nKVqp3U24XITyIjbndVPlUzPzBr89qNemFiolbE9LK/Xbg8Y4lvfCjevaqoxrumEHmwhH48/78&#10;W2fh3UDHUNYD3/oxuFZR3RW3Eao6fzu3DyBceeSZHUbdC/AbszvgQmjYKj89vxu2BO96AkrPGtqz&#10;E3bFA3RCiwhsWaDz2mri5gFt2xDZuwvhejY6tIRJKuIOqtFGOoBuqmg6IHeqeDcCTHFkT6XIlU3S&#10;CW5l62EfNhaNUmlu5X7zBJVaOdsIpykClOcjjBUrTph6gip+J9X8fgP/YII/jko6vG8v1el+BFFZ&#10;uypGPv04PNq2w4XQ8iWIHaoXTQjHiee3I9zVObq5YpqqnK2n+gV+XqIT2E4nMGcyQDzaFAvneYeO&#10;c3kc2dtfQSSBHz563JgyXgJ7D5nQkAmh8JxOVOhBPQewoWiI15shvMf4TPw7skWyJp8OlI5qfcEQ&#10;1flWE25ZX9hvwiybqerd6BgdqeoVC3cj2B0pEmInjsGJ36tz0xgdnyMdpQ0do/7XrIoGqey30UGM&#10;m1i8bcUIl4Ow03X4nZyoHEAAHaA/naMt1b4nn9OV9+rTsv3XQH6X3QXA/9eAfNkB3QtxmXkOfbec&#10;laMOwwt3zuOvZz/Gu5/8EV9e+gRfX/0Cp954Djv2LKK7qxWFBblISk5CWHQk/MMiCNJEBEYlwD+C&#10;EI+Ig1dYLNxDY+BGcw6MgmNAJFyCoo15hsXDNyIJgdGpCI5LJ+CzEE0lLnjLDOwJdlkY10OTcwjv&#10;bIRoSQvgMYHxGVxm8PhMqncek5CFsLhUhEYnIJROJDo+ARl5WahtrsTstiks7ZnHiRefxOdnPsHF&#10;m+cM0K98fwNnvr+Dt6RuCc6Tt2/jyZu0K4S3BgYRyk8Tzk9fJ9xpAvnzN2/hORnXXzDw/qUZkNMB&#10;/A3Iqe5lL14nwGVU64K5oP1rdjfEfwvkzypL5vx5Y1LoP4P853Up9ifPnjZq/DdBfoAgJ5jU2edF&#10;UKkzUKrcm+o8ffwIvKmefevGEEqI+m4ZN8o1onsnwtsWkTywC0kjBxFF+JXseA55808ipncvkgSk&#10;Hqo1qvzg9q0E8jRcFOukbS7ohQN/iEEd27Feg4CKuuBAhSZFbV1E+Od2Ym16AwHfgU3Zzdy3DzFD&#10;uwjlQRMHd6sZhCOVt0/9BLyp1t1qB3mdCTqDYfjz/pNG9rM1MGTy2N0VI1fWSuWIAbkVQW5Px7KO&#10;11Cqoj/VtwYleVEJKl/ehiBSJ6Yt99EAITc+u73S6cYOEIpLVNiLiB/aC38+e3gvIcz34En4h/fs&#10;5TtTutxubt8HG6paDRIyIK+cgSfX7Sr5Dhq3mc5K++pZhA4chm31NFypOqXknQm64K7dJrQlVevf&#10;s49KfB8SF04icOAA/PsOImzwKGG7G0FU4Yp/e9Lh+HBfDc4JVRpgA9W8QN6yaODuxuttLp/l90tw&#10;qJrHxrJZBPce5fWVOkgFTBC7U9n7dx+EJ51D6OBhgv0IwkYeRer8M8YRqJNU2TiudD5qKVhRtSv1&#10;cHU+/x5N22BfN4sNJUMmp3xtAYHOZ9pUPAIrKXsq+c1lgyZnXDF1G6p4GyptxzpBfQYudG5KMXQn&#10;kGPYQvNsFuSV/joDh8pROLPVYMX/FWXKbOTf0UeZLnQUlnMp738IzjzH/3+CnCaAX7gjWK/cs2Wp&#10;z+e/PY/zd87i2n9dwdkbp03myVfn/ooLl7/E62+dwtDUMLKLchCbGIfElGTEJyYjgso7JCoeobEp&#10;tAyExKYhlCo5PCkTkak5hDIVc2wCLQVeEYnwjkwi3OPgQfMM5jIoBp4hsXALjjYWGJeGgFjCPSHD&#10;orwTMw3ABfLQZKr0lDyEp+YjmCpdFkCY+8dkUrkT+qmFiOZ30VTzEYkZiE7JQIxi62lpqKirQXtf&#10;N1rogAbGB/DYM4/g4y8/wJnrbHF8extvUPmeIBQfIcwfJYwfu3kDT9y4hieprJ++ZlHjzxDkz3D9&#10;uZsWmL9wH5C/yO8s61Lr136C99320s1rxlZCMHfH1VfsnwW5GXBEkK/Y/UBu8su1JMhlKzC/F+Ra&#10;f+7SWYL8Cf6wRwmbKXg3zhBA8yZf15cwTx09BG8qKjf+qPwapuDMH6XCDt7187Ar6iUgCTyqb6X4&#10;hXXtQDSBrs+hVE6h3btMZ2LS0D7EUd3GEfCJw4cQxWZ23NABZM49RiU7bmLV7gTmZoJWWSZKK1yX&#10;1czzd2BDZgvh3o9InteKStCG6syeil0xcttCNs+p9DfkdFCZE9hcd+HxMXQujnQI/lT0Aa1UyYqX&#10;t83CZwufUdcjLByrhhDQPouwvh3YUNBDJzZJIFC18/mc6NQ0QtSxegBOdABSnoGCJZ/bRi0Jgsee&#10;S3fCxU8ZO1SXwd3b4cH3FjZwEAls+iucEkGVHUgwB1Bpa8CQAOTTucuEThSaCCc0rWoWYE8VL3Vt&#10;XU5HSoWumK/i5soltyZwQ0eOWzol6Qx8O/byetsQ0H0APu10lHQkwQP74M3jEmcfN6GZYDqS4L59&#10;lowWqldB3olq24zcrKJyZwtgM+/ftmqSytoSRrGvncN6tiysuc8Gqm8NCArkPdvxb+lNR+zWNA8/&#10;OuYgthT8+LcM0UjTjt2InX4KAQS9O6+jVsCm8lEq9DmCVvFxqmu2fqzoFL35DtYVDJiwzXqq/M1l&#10;/HsRxFLkyju35rUVH5dKl5IX5F23TJlYuQv/DxWmUiw9ekQtox1sQU6ZkaH2gv0/BPJl+y1w/pqt&#10;HPc/PfZ+22V/75wm4+SOMjwEb0u8f2VdKvzCt2dx5cdzOH3tC0L8fXx94VP86f03cPzYARQX5yKe&#10;8E7KyEJqdh5SMmUFSKCKjksrQGxaEcIT86mKqaATc0wIJIQwDU5IIXBlWQikag6iBcZQScekI4jg&#10;DyaE/SJT4B2RQJVOuFOpuwZFmaWA7h+TAp/IZAJbQM/leXjuRCrz5fXAeMI8LpfQz+e6tuUhNImw&#10;J/AjCXWFcOLoUKKS0pFVXIry+no097SjprUOg9ODOPHaKfzxi89x4rNP8fTF83iUIH+EEH7k5lUu&#10;L+PErZt49vpNnLh6DU9dvmIBOQH+IlX7vSAXxE/duvUTzC0g/6W9dPM6Xrp1HS/fuoGX7oqx3w/m&#10;snth/vdAvvKd7NcUuTGN/FwG+d3KfAXk+vz85XOoOXxiOUau1EMq8WY2sRvYLOcPJWfyGKI6t8OP&#10;KjVMA0JqRuBNVezbQDiUDsCLAFan02ZCVaMglbK3Kb/HKG4bKujNhKTywwVWRzaV3aon4VjO45sW&#10;kTh5HH6tc4jq3W5UbnjPTkQN7EGEgMHtIW1z8KgZhg/Bq+HrciBO/PHblfTjodQGNse7sYnnV864&#10;c+UQNmR3mk7KQIJnXXo7r9dP5d5vslLcqsfhQEg78HgNMHGuGkNI51aqwH1wIejDeqiCm6nwCf/g&#10;rkUDdd/mKZNHbs37DaHzUd64DQHk1zwH6+IBy/0QPJuUekeIW1PNezTzHXTvN/FdX8JXHXdS20E9&#10;e+BDBxBOFR5KZR3cvRvJM0/Ar2MfQvoOI6BzL0G1xOUek4/uTPXrynMpGyVk8GGLiq9dIsyV8UJH&#10;2yQVrv0WuN8SbAlrDUJyp2L2o/MI7ttP5b7Ec++lyl0y8W6/dkv2SfToUeNIBGcnvgvljmscwaaS&#10;YQPIDfy72tRO0JEsYnVet4l1WxcPmzREe7Ya9D7c+PezpjIPJMQ9u3hemjJvdO2I4aN0LNsRwHfm&#10;zVaXJ9dDho6a1ocdndSGklGjyjeXEfJlo7Cjc9lQyPfauQ8b6UQ207FYU7lb83/IkfdlTefgzHdi&#10;x9Zc1MhRE5dX5ovSEZW6GMDn+k2QK/vhbrvfPr9l/1OQ/zN29/mlui/cUVreCsgvcV0wtwD9yg/n&#10;8fWVv+L1917E+5+8hSOPHkRTawPS0lORkpqKdMI7NasQSQR4PC0us4jqtwBhBGgIQeoXnQOfqEyj&#10;kP1i0rhMhW9UIpfJ8I9N53dp3J6O4HjCPDYTgdEEeiS3RVhg7RuVwnNoPQle4Qn8zON4Dm9+5xme&#10;RCPQ46TEc6nO8wzE/egU/GO4jdcPiM2lQ0iHd5TCLlTwKQU0Qp3Aj0ji5wQq/Hg6o9w8pBcXIL+6&#10;DBnlpShsbcPgocM49NGf8ej5C3iM8Hz69nU8pc7O69dNOEVq/FlC/Nmr1/ECwf7ijdsEswXagveK&#10;6fOKvURVb8D9a0aQ/5atgP5uha7Rn2Yg0lXLqNKV0MrdIL+3A1Rmhu7TThDmMsF8RZGvwFwmuL9w&#10;5Rzqjj5rftA+LfP8YSisYlHlBuQTAvk2hCuk0L0Vke1ziOnZjpg+gqFhGqFt8wim2nWvVB75dkRy&#10;H4VEvAhHl/I+quQ2kw3iQKjaFChmPUKw9pgRgEFU8Oty2mBXoLREKvH8XrgS9O41GhQ0gQiq4CDe&#10;U9TgHpTufQEJo4eRSrUbP3zQKOHAjgVCmHCh4vOop7LkeeypAOVMVhPk9rymhuWvSm+lgh7Cxrwu&#10;bCLo1Tm5jnDXEH3/9m1Yn99l0hZdq3nPSkmkI/Fkk14xfKXGuRJaSVMPE8RLhOICob+TzX6lOi4a&#10;5agwjLJ8rNnMd2/aBq/W3QTTIN/jnMm7Vkehhrnrum5Uvu51C1zOUF0egTtVdjDVdWjPPjNSNG78&#10;EartPQjqP0BIHqLK3YaYqccN2DX0XiUA7Altd8JZA3mc6xfphOexieATVG2UUdSwYDobBUC1Aqz4&#10;bjWYyJmq3JnqNorAl8r14bN507moQzagaw/vRQp+Gx0EW0hti/CUU+Y9B/E7ZSo50pTRspnAl7NZ&#10;WzgAVzqGDTz/Bir8zXzOjSV01vzf0TO7N8/Ds3XJ1H2JnX6CjoGCgOt+fL4ApVvy2eR49M4c2PII&#10;7D0CqypL56vqvWwuJfDpPDRkX52wisMHsrVhSweqGi2OdDpmNCod4N+AfAW6P8P3xt+xfwzsP5/r&#10;/t/fz+6+h3/0WOVRa19lbFxUJsedc1xeINh/tnO3zuDs9S/wxvsvYufBRQxPD6GoqhSpObkEdy4S&#10;UrORmJSFOHU8Ummr89I3OpXKOQnuIUlwDU6CS2gSnIIT4ELz4HbviFT4hKfAMzie+yXDi5+9CW7f&#10;yHT4RQniNILXPyINXtx/xbwJbJlvZCr34/4yQl/mRychSPvHZiEspZDKnACPzkRQdBZBnQt/rvvy&#10;3J68ri/3CYjL5rYMBMkB/NRRmo6w5AzE8Lmyq2rhn5gKL35Obe3GxMkXcPDPfyHYTpsY9zPLIH+e&#10;9ty1G3iedur6Lbz0KyB/6fbtn02fDdB/xe4D7rvtXrV+tzr/LZD/TVriCsiXIf5rqlz2kyI/dMLE&#10;IAVxmQfVtobq+7Ipm67Qin7YVSMIbZmGZ0UfvAnpQGW4VI8imCo9gkANrB9D6shepI3yh1o3guiu&#10;JQQ3TcKnZgih7QsmE8VJHWFUfyqgZc91hV00WtOhsNekEq7PaIMt4bApp8usuxAOG0zcvAvxI2y+&#10;U1UHEaQBVGHuteMmRh3WR+h176Cy3ouQ7l2IGjqAjMUnCdZFBNMB+fL+7AhajdK0KurFZsJd2RKr&#10;sloJf94fQfZAZjtc6DxsqLKteR8eBOFmNv9dCC0ntjY2EGah/YTZFo2AnEMErykwB3XuQCCVqJxe&#10;GBW3+hWCew9QDR8yGSw+ygwhbO0JHR1nTeCp9IGTRjdyWwhhpliyizospVYJLylZU6RKcW4qeme2&#10;kOJnHzOdnRq2HiSl3brVDPhRQSmftt1U2TtgX0cQDhyENSEnaLsorVCZNVzfyHdtT/W+uWwcVmop&#10;EMzr2TqyrRon7AllqfMGOgR1xtIhCeS+dFYBvIYL/wdiRo/wWQh5QtmLzsyF70GhI8W//diy2ETl&#10;bEXHps8b+Q6d+C7XsVVmVU6HqdG3/OxFFb1Oqp7v1J6fXfnOZF5mxKblnaUtvkBVz9bK4FE6mT18&#10;F7tNqMmJDtGd78OKLQGFhazKeC2u2/B/aTMdmFT+b4L8ync3f2H/vwS5Kvb948feva/SCjVw5pyB&#10;92UNnPnuIiF+Fudvn8Vr7z6PHXtn0DfSicSsFATGRCOEkAtMJByplEPC4mlx8A2PgzvNmeuuhLdb&#10;SDKcAuPgwu+dguPgyHXHAO4TTIgHpcDdn6APTCDs42lcBsbDK5TqOywV/uFU7lLRy/BeMc/QRGMe&#10;PMZNFpIId15LIBfEtRTYgwjv6KQCRAjU0VTihH4Qv5dKF8x96Dh8IrXk83C7wi7BCVTndAACfFRG&#10;PtLKqhGaUQCPhCx4pOQiv2cIow8/iuMffWQyU9TJqXDK81LihPjLN+/g5V8B+d328n3slWXT+v3g&#10;fbfdDXLLOoG+rMz/Lsi1brb/crDQTzHyZYjLnl6G+d0glz136YypteIucFPlaui6F5WUFKYPf8Qp&#10;BLmvAFY5gqDGKbiW9pgUQq8tU2aAjXLIvWqp1Ir7ENK+FeFU2baF3fCh2tWAHPeqIW5bgobe+1Hh&#10;BxE+XoSMD68XPbgPTmV98KwahA+dgwOB7Vwm5d5p0ge1vj6zCZvy2k3s3Ta/29RicSodxKqUeoK3&#10;GxvyOrEqp4WqWNUP+/gcVJxjB01nWWTfbkQO7EYIl/ETRwh51SjZbyr+edIRaQRo6ICa8wM8jiAv&#10;7SVseX46tQ0KBdFx2PC5VxX2EaLbTVzXiipX2S5ShxrO70SzoWPwoYNxJqCCqDjD+g9DFSRDqDzV&#10;EarUOdU30WAihQWkwhUaCKG6VMzYjYpSGR9KaXTj9g2CLKFqQ1OcOYTn21wqBbpAhb3N5KD7EnSu&#10;VOPebbvMunszW0kqDSAwEvg+XKoTVaM+7Qh5qWHFvxWCUT76mqJBk+K3ie9SDkahIKX92ddQ+fLv&#10;6sjWlnMTnU/lqInxu/A5lUroxm3KF/ejk9R7Uk0XJ/5/uDZqROiMGTTk2ayUwTFul7Ie5LnYYpNy&#10;p0MU1HVNezoLhVbspPT5/6Ch+xHDx/lss+aZ5Jz8OvcayPt37eN1jvFvdQRZ209ZttHc21W7ZrtZ&#10;3ie0IjjLLLC+8gMBfpf9/P2yKdzyG6Zh7rKftv10rLb9ul1SfrfJ8db+3PYLWz7Hsqlk7Mq6lLkq&#10;C1oAfh7fXP8Sf/nmA3x+/hPaXzE2N4rc0nwq7hgExEQRlnHwjk6EVwyVcRzVc3g8/Alrn0hCNoJA&#10;Do0jwGMI7EQDaafQWMJccE+EM2HuFpwM14BEOHjFwN47Gs5BAnISnAl5R79YONPcg6jeqeY9CGkP&#10;A2+p8hR4EcJS9FLyArgchvOy2nfl9bzC6WBiFW/PpqpPRUhMBp1PKaJSCwjodANw/9hMtgCotiOo&#10;8glyhWZ8+V1ocgEBXobojHIq9EyEK2ddqY/ZpQjOKIInVXtQei4KOnow/cxzeOLr03jp2nUD4FMC&#10;N6H+0q3bhPhtvLBsLxLup7Qk4F8k4AX5V7jPq7fv4BXaylL2srHbdAY3/tYUjqHzOCWQL5uyW05d&#10;W/5s0hqvEtSWsgAG4FyuKHUNKFJpgBWQr6hy2UqMfCXEsmI/gXzFlkFed+gk1emciVf7EOYa8OGh&#10;ofr108icOo4YQlSpeZGdhLBi5Mr35g/avrTfgNyzbgZWBYQdf6zBHTupsjV8fhR2/H6T6q5UD8GB&#10;cNDQfdeKEdgX9Rt1HUuIOqt4Vc0AgproEGoGEdBM9UZF71Y1QGcwZr53oeNIoNJWeEbHOxEI6zNa&#10;TFEthUtWZbdQSXOZ0Qyrkn54swXwh9Qm2BZTFRZ3YS1h76J6L+UDbHlMmsEpSilMmjyC9K1PIqB3&#10;B0F/CJHDuxFG8IcPHzQDXpQ7rvDAZqln3qs1Fedmqk/ljq/KpVOhkrXhc65TmVyCaRPVqJSjUgs3&#10;EpRufKdKn3OqnTEKVipeOdferTsJ9J2IHj1GKC7xWopjbyWYlYO922R/qCaKY90CbCvp/HoPE7Jj&#10;vN4i4blI8E7yXEuwJtyVGqhsGGvlffM8uj+dS2ESVzoFKWHX5m0G3spS8aDCDR48AmuqWY+WJQNh&#10;9Y8oNi4npeW6wh4482/vQGe9kY5TsWh7vndnflbn5+ZStqj4Pjfx7xFIRW5TodCNsm94jIbo02Hp&#10;fXi2LsKZcPft2QUfKnxHrkvxq4ytK+Gud6dyAA58Xllw3wE+p1oKE5awSgWdZAXfMZfqrFUeffTk&#10;43Dj8wT0HUTQ0BEEDR9B6Ojxe0EuEArgt5ZN9bL5eQWotLsLSl0SYAX3f9Iufa9aJr8877124Ydr&#10;uPAjoSzj+so1V+710reCtwXgF+8ols9z85xKs1P97/O3VUnwMr68/Fe88dEpvPfpH/Hcq0+hqaMe&#10;kSnJ8I9Lgm9MAoIS07gkXKm8PQlwDwLcOSQWtn4RcPSPgktADFz9CXEu3f2j4eQbCXu/SDjQnAII&#10;bQLeOTDWrGu7jWcELRK2XlGw9uC+PrFw8OX5+NmOkHfypyOgOQckGAfgGZZmzCs8HW5U7k50APZU&#10;8o5U9i5BSXDRvjyHT6jCL+mENZU8YR0Ql2k6VLXuE0XAJ+WapUcYnYSJs9NRcF/f6DQExGchggo8&#10;Ki2Xz0uVT0UenlmCmLxyk8cenpyJ5MoaVI6MYPapp/DM6a/xxneC9jWcvEl1/N13ePb6twT5dxa7&#10;RpV+/Q5euvEtXub2125+i9dpr96y2CuE/Uu37uDFO4Q+7RXC/F57Vd8R6Pfai4T7SkhG66ek0gnz&#10;Fy9f/sWAI40UNaEXQXwZ5Cu2oswF85WlUhGfEMjvNsL8+ctnUX/0GXhsUY62cnItIPckuD35w0wZ&#10;O4xIAi2QP8oYpdu1U8lSjcVQTQdQ1YZ1LnHbNoJ3HBFduxDZvdMocqlxF43WzG+HhwYElfebuivO&#10;6kgjfBU31zB+q5w2OFGJuxAOVjntcOWPW6VsVZNcFQ2d6AzUWZrM5r2UfyDBqtCKKiZq9KibyUXW&#10;aMxh0+lpx+Z8UPc2Qp0qvbAL1kWdZji+DaG+LqcV63I7THjlQULfkypcoZXVPE4tEY8GSypcWN9+&#10;qtCdiB8/hsjRwwgcPITsnc8T8Fzv329GIKq578V9ndiyUGxYGRSbSoZMep5zw1aszafTIHhsCSGp&#10;bYUopEC1TaEBxXkVCxeklIvtzPcv8+/azePnDYA9qKpVpTBqTDFttpao7NXJaIbFswWgEIxi1Urp&#10;UxjFh05gHR2IExW7nYHguBmpKYVvvwxqp3oVtdoNq4ox3uuCAblaCgrT6Ny+nTuNkg7q20M1v4PO&#10;YxpB/LuqU1e1UYyS5vu2JbzXF/SY92fqzhDSKjRmKbI1hjV0ntbcZ6OcvRwnzYbbFZtX6qGHWjDq&#10;l2nbbobjK1ykQllS6LoPZdQ4sSWhAl6qzuhUx/fGZwoaOIwNfFYHOj1rtliU+mhLR/mbIBesfwnv&#10;u03Q/VtQr9gKsH8G9y+33w/gKyZ4r4BcZVt1vbvvdQXgUt8a4KNMlaumNvgl09F58dY5/PWbj/D6&#10;+6fw1sev4clTj6G2vQ4BkSEITkgm0JQuqFRBKV8q7KAYE9qQ4nYJocoOS7AAcTn04UWF7EfVrA5L&#10;wdIlSLnjCcbcQnicjglVJgqVuW+cgbYALnM0n2MM4O19YqjS48xScNf3rgS2QC6gu9M8aIK8PY8R&#10;8F0CE+lUeP6QBKO6BWxBWuYfm2Fgrs5VdbQK3Pqs+9L9a+kVmYyQhAwEa8QolXiAMmFSCxGWUYiE&#10;HAI9Iw+hadmILihBYnUd6mZmse2llwjMS3j921sE6g08T2i/QDt16zu8KCO4XyLUX7r1vYG3YG4g&#10;TlNI5hRBfoqKXPY3YZdlmJuwyzK0ZSsg/wXUqcpXhv7/LciX1fi/CvIjVOQG5AtU5fNGrUpNeTXP&#10;IXFkPxU3f0iEkF/9JDyprlXbJIDfKUc7QCMkCXZvKrG4gb1IGjkAny3jiOzZRsBrH0v2h0sVIUZ4&#10;e1LNK59bINdxqpRoqVU+iM3ZXXAsGcHm/D6sSW+nAh/CRsXIuY9SFjUxhAP309D5zTnqUCVcCBgH&#10;nsunSdkwVKMESuwo1Tuh5UsFqTi+BiG5Eza2RT08dzfV+4BR7+6KkRMgD2a0mSwWq0LVYiEICY81&#10;WV1Qx6u9Yr9cari6gR7VaVj/HoJvEaEK04wcRRBBH03oK2tDw+kDB48RMAuEouqGCFyq5z1rYsiq&#10;Tb6Rz2hbTQXNZ9pooD5JEPO5aSrJKvBqxKUVYS+1rHi4TdUIrz1PyM0ZtexPlSvFrSwUgc+5cR6B&#10;A4cIwGne2w5zXQN63rNUtUImil870Bl68t7X5PdQEY/xWnSadJ5mQglz/WkTTlJaoy+Br6JbUUOH&#10;zDB8S/nbRaiImBlWTzArP1w1VpSCabJ6CG+BfZOcsYbnK1+fx7jwf2pDGdU2r7WJcFfoRZ2/zlLj&#10;fBd6P0F9+4wyV3qhe7OG6ctxLZhwkzpF3ejwwkeO893N0IHO852wlcJWjjVFxP9jFblAbiB+H5Br&#10;yPllE0qxrGtWIRWPunDnDL6+9hm+uvQJ/vzpWzjx/MN475O3cPjJwyhuqEJEuuLghHGcwhhxVNJU&#10;yFTSbqbTMoVLxcETLaEPwlqAXolfe4clGYgrri2Q67sVkK+oZJ8ofh9JkEZIOUtlpxHE8YR4FKEt&#10;iEdTpVsU+93q3Hzmdx6Et29EBryovn249CTcpcwdqNBdQpPpLBJMK0HORp2bymRRGEVLgVzZMgK5&#10;loK+BfxyPOpYTYB/tBxYNvwTqcxTChCckoeo9HzEZRYiLruY7ycfwWk5iC4sQ0pdA2qnZ7D3tdfw&#10;6pWrePX2dxZAK25OkJ8iuE9x20t3vjPw/kmNa8ntr2g77VUt71Li95qUuSB+N9RXIK4RpC9fv/ZT&#10;LZeXFXr5XwT5Smhli0BOpRTYvmhArnoaUuQejdNIJBS9+SN14o8wgArWo7wX7pUDpta4Y2kPYari&#10;UhMGgkHtWxHStYPr3SYjxIsK11VlaltmuM84ncUEAtvY3CfMAwmkpNFDZl2DeDTU34bHqdiVJoVQ&#10;brhj2YCpu2JFFR3etROblHWS22PqraxObTSDiLTfqvQm2FDVr05rMdkpYb27uE+/cS6evDelOwYS&#10;XlL0nlTO6rhTB2hw53aTnqfh4t58NoeyXh7PFgDvfVOBqjbyXggjdQx6832s5n2sL+qFE+/1wcxW&#10;C4wIW1UBlEK2p8IMZlM/aOgYPDv3GOgonhsyINMQ/V0m3u3VuoOw2mlysjeUsgVSS8jT8ajWiQbA&#10;rCsagC1Vt77bROXs07UHD+b1GPhrRh6pb8W/ldEh8NsRfkpDVD0WR25XXrcG9yherpKyil+rPICc&#10;ggefw0uZOnKKfB+CvBVBvFEdy3xOWwJdE0j48G/p0bpkFLQ3FbNSNpXdori4OoAVMxewBXInvmO1&#10;ZAR3d/5d9b+jMIyczma+Zw+eSxNRCORyKIK8FP2GQgHdEpJyrFHLZOGn+1LqoYb9C/KubPXIWamO&#10;edTow8v59LvgRafqxxaEnOq/CHJ990tI/yN2P5CvnHNl/eKy/XSt5Q5P1Qy5KnjTLty8iLPXz9HO&#10;4PTVL/HZ+T/j/S/exDt/fgVPPHkABw5vx+y2GWSVFBBghG8EVXdkIpxDqaYJYgFZGSaCt1SylLQU&#10;tVuQBeDuBKbMQ0AkDA3UDSAVAydcqcpdg6WUpeTjDNQFWZ1PHZCeymaJotLmugfVvKN/jFHiKyBf&#10;UeeCuVHvXtFw8Y6FZyCdRqTi3plwoYNxIsQVcnEMUCsgiddVC0CQtpxfnaFyIBa4Z8I/LovqPMvs&#10;axwTr+3B+/ONSIQvge8dmwkvWlByPkII9ug0wjy9EInZZYgh1FVeIKGwHElllcis24Lhg4fw9Fdf&#10;4zUq85cVQ79xk8C+Y2Lnp25TgS8DfAXir3/7g7HX7nxvTLBesfvB/G61vmIrqvwVAv0VAlwQf0Wx&#10;81+A3BJaudsEci1XYH4vyM1oz7vWX7h6wYBcA4ACOwiBNikhTQ+2SMU6ZUCuan+BBLwyUQLqx+BP&#10;U20Up5JueNcMmVi6VK4/f8wBggSb1c78kTtKfVF9K63PvlQ1T7oJ1QEz0tKZqi+CEHAgNBQT922k&#10;6q8YgDehrpCHU0W/GShkJg7gPjGEnq3UY1G/qWC4horagD6vG6sym+k8OrA6vdUM6NFozVVprSam&#10;bku1vy6b90Bg6Lo6VgDeQMej1MMQqmt7thaCOtQnoDRCOplOKsB6dfLRAfFe7HhsYOdWWPEZlUeu&#10;ePuq7HY4EoCb2EJYS3Vrz/VVOe2wl6IlgDYSzGZUIhW3wiLK2ZbaVGxXcWrVW4mZfhSeBJJi1r7L&#10;KXnKSnEhlD3adhDQc7CrWeR3B7GueJROYwYqcGVVoYkWthHCYyaeLggr7dCjfSfWE/IuSlFUB2fz&#10;NnjRYTgqLEOVqw5Mvx5ep3e/gb8n/152BKzUsgMdgkwjQp0I4WC2Arw6VC53CcHdu+BGgOv/Qupb&#10;IRQzRoDPro7NtfwbaCDPBjo5TYUnwEvV65kFbj2rct0VOhJ0XXgulUteKWUr5S4H4M3/uY3qZCbI&#10;lZuvGizWvI6yapRVpeMDlbXCd+tOsKsMgMXuGhBkyRNXjPkm7favgvyXdn+Q/wzqv/3uZ9M+d4Ga&#10;pskbVkyfVQ9FhbkUPrnG/a/pHgX0W5dx8eYFnLt+FmeunibYL+HTM3/BH99/GQce2Y2l3TNobK5E&#10;QXE2ohLjEBybQNgRagSZS7iAnkDISlXHEa5SwxGEqYBMpU5gmlCKVDlhKXC7BgnwtMBYuNAUFxe4&#10;BfKV9ZUwhgnNaF8upZZlUsRSxoKtwiceVNzuIQT0CsCXzSUgAc50JgK6DZW7KxW6V1QmPI1l8Pwp&#10;3I/Xo7PxDEvl93IYgjlVPFsAAXE5CIhVyiIthlCPzjKtAnc6Aj2PF+9PzsU9MoPvgK0GnjeU6jyc&#10;MI9LLUJSZjnS8iqRUVSNhOwipBdXIKe8CgUNTejetQuPf/QRXr98GW9SNb9G2L50U9AlwAlrxcRf&#10;JtQF7p9ATqgL7K99y+132QrQV6B977psRZm/coMgJ8BlgvlKeMVUU+RSnZ13291Av1uZm85Ognul&#10;49MoctqzV84tK3Kl0y0RbgR525JRbm5U3cnjBwnRvQgm4BMHdiKKkIvpWULSEBVn+yxiuhcR27+d&#10;IJ4wA3ti+nfCvrjL1BF3q6TCo1IWyE3HY0GnGcyzWaVOCedAgmIDVa4Nf7z2BPB6qmsnKkI7ZVIQ&#10;ukoxlANwrhhCPNW7wh9KE9SIShNOaZgx2zYV9ZiRmps09J/OI6B7B9Zmd/HYQYK7D2tzeqiuJ7Ax&#10;l4pe4ZMKKmqCWGl0bmyiP5TZxvOOwKqI90fnIEVuz3v3a5lly4Jql9CL7N/Nd0RVShAFd2g2nTGq&#10;0EUq1SnYEDqqu7KBz+dKINkojKEQENWsRjMqhGHL+5TStq+bx2qNcFRKIhXvQ4UDpgKhQCzFLpAL&#10;eiqu5UVVH0x1Hz93Ar69+xAwcMiAX52XGupvU0lnSkhvpHqV83Bp2YpVOt8WbqsgTGtnLOtskTgT&#10;uOv4PlSHxaV5K1ZrhCyfa5Ni2gS3whOCu0CreLdmB1IncNzUUSTPPMKW2qJxeqqA6Mz/C3vBXECl&#10;0xHI7fiMa7hUts8GvvM1bF1J7T+oju/GRWyS4mfLxYYtDAe2KpSqqWOUl6+OUmUPBfdpIg06JG5z&#10;4P248e9jz7+VK/831QehzmP1IahVotGfG4uHYVXKv3/JyL8KcqlnC7Tvhve9237dfoa45VxU2d9e&#10;MUr8ikC/rMJ1b+cI7i/PfYl3//wuvj73Fc5c/gpfX/wMf/78fbzy1kvYf2w/+kYH0NrdjsotVYhL&#10;jkZkfDSCo+PhEx5PoBGqUVTfVORuEXFwDgqnqo0m2KSmqdQJddN5GcB1/2i4S/3S1NmpbcpacQ6O&#10;NUuFN2SCuGCu4/R5pfNz5Xud05OOQ8rfI2w5nk44C+T+MSqElQ8fqm5tWwmzOKwodKp1hWGsaPpe&#10;oRbTIRpMdc/jFTeXM/DmdvcQZb0oDz0LflHZCIzLM+fVZ5lxHmpdmLg+j+d37hG8Lp1BINV7ZHIu&#10;Qgn+qMQCxKcVI4XKPLOgAul5xcguKEVeRTVqBwbQPDmJbSdO4s0rV/H61etU6FTZNywAf/HOt3iJ&#10;y1elwgVvKfNbtF8B+b3qfAXkK7YSZvn7IP9bRb5i/wjIHz3zFU5cOYs6glwjOYM1pRcVmOpZKE7u&#10;QaAljR2AXxNhpgp2zVRlinnXKn98HqrBEsgfdnSPpnibRMroPmROHUFw0wShv53bqeC5Hkr4+zQo&#10;u2UEHnWEGpW8Q0UfQru3mdRCOwLOgUp3vSaZ4A/emk3uDdkdcC4bwkaqXIVqNAhnY343wTwAWzqB&#10;ddlU/YSCvVIC6Rzc68d5Tl6DKjB6/DCV+QgVPQFAZyDlKAhbUzFK4Sl8sFodrwSSYrMPZsqBsIlf&#10;0GNGbEoprsvrglMV76W41+REezfPYrPS8nisB8FnQ8fjTWi78xruPLdqr7jUTSJ85DACzWjKBQR0&#10;7TSdd05s7Sj2rIE5gudDBJ4Nr6H0vt9ndZqOR2XBSPlLvT9Eh2O3HFqxowr17d2LTQSnB/82bopR&#10;t241A2uktkMGDxvIBw0dQtjYw3BppVOlalVNck3MrJooUukauLOe78ShYQG23PZQAVs3dCar+Gwa&#10;Vr+an9fyvauuyWo+uwYGba7gM9JpRY0chC+vG0yQq6Sth4nV08lR0WsYvxyjO5W1ClmtpGwq80WD&#10;iVbl99LpLJrw1DpCfl0BQU+Ha8W/ySr+jVUcazP/nhqYpAwhKX4z9J7vQtkvqmmuOT19O7bTkahe&#10;uabJmzUpnS50iqqMaF12V4z8/xGKXLFus6QR4rqns9fP46tLX+Ozs5/j9MXT+IoQ/+rsl/j87F/w&#10;wadvY++RnWjraUVhRSky8wuQkpWLyLgEhMVFIig6Ch6BkQQ5QUg17BVJ4EVROYfHwCM8Cu5hkXAJ&#10;jqBFGqivFL1y9eNxArogTqgL5i5S3dGp8I3VaEoN0slHRFohQhJV2CqTSjiDylipf5aMEQNtE3Kx&#10;gF5ZLpZQTLLpwBRcBXNBV0uB1yU4CdY+0bAPoCoX2Al1R4ViXMNg7xnFloLFAQjospWOUMFcsNdy&#10;5ZxyEmY4/8r5+Q7c2FJwoZp34bUFcm8qdu/wFPjz3UQkFCAyoRAR8blITC9GenYxcgvLkJGVjyKq&#10;8rLmJuTV1aG0oxOjBw/jtfOX8Ob123iDsP4lyPlZIRbaH38F5PeD+b0AX/n8igmv/DrI/xVF/tjZ&#10;r/HMVSnyZwm9eRPjDuQPWINpfKjgfPmDFch9FEYp64dvPVWkYsgVw/Dmj8mRgPBg01Y1WQTjAMIi&#10;hD84m7wO+BGsUuma0Se0g01iAt2vcRxBXPesH4UfnUIS1b5HncrYzsCfUFM6o8IWDlxa5VIll/Ri&#10;U1YrAduJEEJ/DZWz0g2tqe5XpbdT5Y/wM+FA1SeFviFX9VEmENS7iypcIR0qN4LBmkDx4fmdeW6n&#10;Om4jvK24vy9bID50XhuL+01pAltlY9B5aJabjXQernRU1nQSmizBnd8rE8OG53Kl+rVcU6GVATqK&#10;flPzYz0Bpdi3Z+s2ozg1YEhhAk0gLOco0Pt3bodS9FS/xL9rFxWlqgXO8RxU0oSalOh6thoUkliV&#10;10tlLeAv4kHC3aaGqp77CcjWNTNYV8x7rSfMtszDq2sPYX7U5FQbNc/7COijyh3k34/XCeV3fr0H&#10;EDKi+D0dDJ2LponTOWyqp81yHWG7vmQYf6CT1GjWVbyPzXwuZ96fBioJ3Gpp2PG9qn6KIx2YHIuU&#10;t6CrFEVXPq8Tn0/lbuW05CzCFLuvY+uArRjlkKuT0zynHBrf4frCPksfg3LM9R7oCEzHrNJa+awq&#10;EaBrevHdKb4vRxvUvZv/pxQcDXSgtXMEuYBroHs3eAlxk84nI9R/1bTfr9sVc54buHBb2STXcfVH&#10;nc8SLlGe+E9TrN25jEvK/b51EVdUYpbrl29fwdfnT+Mvn32ML898js+//hTvvv8m7Q38+ZN38fjJ&#10;oxia6iXAC5BbWoD8inITQgmOTUZQTBK8w6JpsYRXNLwUC6cy1nB4mbugTcA7+4dT3QrqimtLXUtV&#10;a7vSDqnKQyyZH37K16aaD0jIohNIMnnicgouVLmOAn6YtlFJG1CqEzTJfO8Xmwn/+Gz4x2WbkIYT&#10;QS6gW0ydndyfIPYMUz54FjyiMuBMqDoEJ8AxOBE2hLpbIB0DVbjCLbaEuYOvWhcZVNrZRm27BCqV&#10;MZbbqLqpzKXW/aKzEZpURCdTiGACWkP61QGqMI9A7hwgZ6JURXXIWkat+kSkI5zgj07IQ3xiLlJS&#10;cpCZw3dbWIyisgo0NXeiuLQGxVVbkF1Zi/bZBZz8y1/wJuH69u3vqb4tMfFXv/sepwj1V2ivE+p/&#10;NHYHbxDeb3x7x6y/vmx/vHN7eZ1wv33HmBlEZGLwlvz0V27ewqtGmVvUubJYNGBIEFdnpyl/a9Yt&#10;tjKx87OXLDAXyFfgvWICuvLInyDInyfI648+yx/EvFGV/gSOIK56Kxr5mDF7DBlzjyBmYA8Sh/Yg&#10;tEVQnqNKXyTIR6iKVbebECwcgXfDdgS378ambIKPAHChadi8Cm5pEI+KXJmStlSBDgRYVN9+nmMY&#10;PnUTBDmbzlT6fq1z8G2egZc6RpVeyB+1Jq9IpENRHRWVnNUsQeuzFDoZJbx7sTaTUCUcVqcrNGIZ&#10;wPJQOtVe0SBVuADfz/sknPM0aEgDYMawltBXfrTS5zYQxCpP4EJQKlSiCSJcasbNvaisqjIxfDsU&#10;k1btbDX5Z7CBz6B65HICG4v7TNxY4RrBx5YqXIrTzEREla/h6qa/gGBUJ+BGXk99ECqope982rYR&#10;8ppRyAJ85acrxGHNd+vUuA2ein3z2aXqzQAetgqsKtlqUEuG19vMZxPM7Ql1KWuFSaR+reXE+Eyb&#10;eA2neipx/p007N+H1/Vs32Fm2vc2wN9vRo5qJKmWyggJ5neaJV/HbOJ7XqeOSYJW2S7WbEFoacXr&#10;qFP2QSprgX0NW1QaXLSBf2eBeHM5r01QR44fN52yzlTaArI6M038XCGWRqpwblNnrFpHtnxnDnRi&#10;Ki/goMydEjpfigWpe3Xa6jtlEkmla6YiTTlnxfv7t1+q5PvY99/+HbtDux/gLaY872uE+ZXvBPOV&#10;FEEqf2WhqCohga7h9JduX8Y1KvDrbBlcvHYeV25ewldnvsBXpz/HuQuncfrsF/jm3Bf4yyd/4raP&#10;8ezzj6GtuwkV9ZVmYE9KXg7CE5MREJNIkMVClQdVddCNalhLj7DlKoRh8bD3CYW9dyjhriyOVLgS&#10;9Hba5htGuIabMIvApuwUX8JbMHcVgH2VGx4KG68w2PpwfdlcNRLTDOah6ieI/TTSMoJQpblocA/B&#10;rs5Gn2jFsaXY5RwSDMzXOQVgvVMgz03V7k8FTxgHpBTCKybbdG46EbqCuZ0vnU1IChz9ErHJNcLk&#10;p7sGJRt4ByXk8HkJ6MA4KvJMA3KpdQFcIA+Ksyhz1W7x5vN4R9JZ+PPcfhqwlMhn5DEK//B+5QCi&#10;4vOQmJSH5KRsZGVTjRPiZZU1qKtpNlZDK66oQ2FtPar7+rH3xefx7rXbePf2f+OPBPorAjmB/fJ3&#10;VN3fEeLffoc3Ceu3+PlNbn+D8P6FCe7cRzCXvUp4C+Sv3SLYafosE9BfMYOIruGlG1dNrXNNQHF3&#10;bZa7zQzfJ8zvBbkgbuLjBLml1sp5UzTLlQpSYRV1WPqy6S6gqKMvbfoIshceQ9rUMZTtPIGSrU+g&#10;ePtJlO1+kdufRubc48icfgxhhEPs0BEkjByFS/kQVTp/rASzdVEPXKnOBGBltihFUAOGlOYXRhW5&#10;mXC1ZzNcin99jjorCSIq7s1U4e6EkCoduhCSyROHTIelF2Hm2zRFMI+aAUhuVGeOFYPw3EKnkd8N&#10;NyrusD5LeVwHKnq7YqpKqnaV0N1IpbmJKteK116d2W5CJBog9CBVvzMBsjG/E7YKwxAoDoS34t6K&#10;hUtdatIEpc6pSJOyXgR0ZWoILArVCNAaGOTUsGDi3ZsJHilQFZ1SyEHZLxt4f+oIXJXbYWCmAUKr&#10;CT9lbCgnW4pW+dqauEFQE8i92nYjoHu/yeLwpRpVvFjwc6FKVuxdSlbD8hVKceS11xQqDm8Z1LOZ&#10;11xHJ6NQjaD6YDbfc/0i4cr13G7CceQnZ6AYtmLkGohkJmieehzubTvMQCKNtFSuu2/HbjqZWfi0&#10;7zKZNvreiftuoIqXc3mIz6IUy7V0OmsIcyl8E1qh01c4ScW49I6UmaL3I9jr3W5iK0hVIZWT78Jn&#10;U+qhEx2bF8+t0gU+zdtMh6Y/VbjquMiRqhCZBg4pdKVa6f9HQX5FqtyEangeQloxb5WXFcQ1tZrU&#10;91WCXJ2YX1/4Ct9c/BqXb1zE1wT3JSqli1e+wdkLX+Lzrz7GhcunuY0/xKePobGlBpkF2cguLkR8&#10;RgbCEpIQGJUIb8LaXdkjIap5opGZVLNcWqAeAzvvEMIrkkBVR6dCHpFw9I8w4RRtk2lAkDJUFIaw&#10;I7TtvcOphEPhSJA7+Ump0zmEKU/bkhGiofi23hFw8I/h+WJh7x8NG+632ZPH+iqXPBqO3jyOMHYP&#10;iDdhFuWcq66KOj8d/WNNLHyjS4jJK3cKZKuBsPWNJaCjs0z6oRWP3+AWymvREYRlwIbKfL1TkMl8&#10;0YhOy8jOdD63vlf6oyWeLoCvKPMwOgilKQr0OocTYe7oJzXPFgRbGS5U5m60ADqjuOR8JCXnISuz&#10;AGXl1aiorKPVo6qqERUV9SgqqUF+WQ1h3oCy1g5MHHsUr1+6jne//9Go6JcJ7leowF8hyF+jvfFP&#10;gNyockJ7RaHfC3JNWCGQnzJ1zi0QXwG54P0/AXn1oRMGDMrM8GtTzW2qMwLLo3EKsYO7TGjFkYAN&#10;aeGPSrPm148jpHMbAgl+KXUNGkoYPYScpadRtvcUUscPI2/xMaTPHEfs8H4kTRxGRB+VXzsVf/uC&#10;JcRRNYyw7l0mk8ROsweV9mFtdgtsygh8wld53nZlg1hHtbeJgA3r3or1BLGZ6q2815KeSLgppKK0&#10;QU8zj6cyZ2aROLkfzlWayWcGPg3jcKVDCG6bh2vlEJwqh+FA07W8GyYI00k8kNFiytVuylNnLCFK&#10;yCo2rvtUyEO1rxX+EHQVQtH3Gwu6CZo5kwFjx22KEUtZetOhafYdDVdXzFcDfwRehWOU8qiORMXn&#10;lcanATGKEyserNRGZYKoAJcgrFGPD+Uobq6OPkuHorOUKu9HBbt0rByIKhxKKavCoGCogT8a1KOB&#10;O8o3d+R1NCJVwFuVoxGbCwTnKNYUEKaE9ypBnir6D3Rsq+hU1RH7UF6/GdL/APdX8aqNqi1OWHo0&#10;beM1Jwl2pfxtR8jwUfhRzXvyswYZOVJ1S9XLmQne9vy8mc+vEryreb2NBPaqvC7TSlH4SM+kFsZD&#10;dCpuLduwno5FtWBUmEuxeoVfbKi2PRoW6VCnTMaKBg4F8Pl8uL9Ghcq0//9RkF/7kd9TjVtgbgmp&#10;COIrEz5cI8Sv3rmCs1fP4qvzX+LS9Qs4e/E0Pv/6r4T3n/HRX9/C+x+9gU+/+hB/+fwDzG+bQXVD&#10;hZmoOCU3B3EZWQiJS0JQNBUvFbaXOvQIJlcC1Y1w9qAid/WPhDOVtguX3hrkQ6gL3o6BkXAJIVwj&#10;EhAQn07IqQMxinALhwMVu7WrP1yoml39o+DJ88gsNcUtqYmKncvsCXFHX8sIUGdCWiB3oSPwUPoh&#10;ge8RlABfdUoqlk3zIPydCH0X1WhRaiCVt4b+OxL4Vu5hsHJRi0FhHR4TlQUfAt2dcF3nEYo1jgEm&#10;Fq7vBPENzsF0AMEG2oFxuSbO7hFqGSWqdQFdMXLBPCy5COGpJSYco1CO9lNYx4WOQjVjnJQFQ2cg&#10;xxRIB5OYVoTUtAIUFVahqroRJVX1KC6tRXV1E8q4LCmtQUFxFcprm1HZM4CRw8fw8plz+ODHH6nM&#10;b+FVQvpV/n+8Qnvj29v/FMgF7pXP9wP5yzevGRPM/3VFrjK2J+FKcAd0EOQd20xTXzFPgTx+ZC+V&#10;7ywV8wBCCUavqgG4lvcRnFRDmky5vB+qo2JLdeXFpn1Ixy7Y8Uca1LKAUP7g/PnDU/XC6KG9Zhk3&#10;dgiRhH8C4V+w/RlLPRRCPrRnOzSSVHBUzRLN66j0s/VSjoSmZrNfQ9hohh/rkm48mNZsOiYVM1+X&#10;vTxyM4tKl0AO6dmJdcsxcqfKQdiro5YORPF4T7YUfFtVNXEMkf07Edi9w8Dau5EqnI5DWTCq/qh4&#10;ufZVR6myLZTLvIqOxFYdllTOqzVpNK9lwghUmYL0Ot6bOikVFxbUXdl60OhKqUevJqU0zlBd7zQx&#10;cnUS+nUoPEDlTyewgfB2IHA1qEaQ0/Gr1VqpmaGKn8JqAZ/XlapX5649QaeYvOqjP8TWhw2hJ6Br&#10;gI9aV1Z6FtPimIY9IahCWholqUkilBapVEh1wppYN2Gv2jHKKNkglV48TLDuwO+zuridqpp/g3VU&#10;1pqx5wG+YzmAB9iqsuO5TTYKtysGriqFSp1UGqNCND49e0xHbdTEIyaUoxRLN/5fqCLiSpjFiUs5&#10;FjnANcVDbC2Mm05eqXkVN9N17ek81lHla7o7G75bW+6j0rsK8eg5tPyHQX7puzvG/hmQX/1Bdst0&#10;mq5koKxMSGGU+a1LOHvlDC7dvGjCKZ9+8TE++PO7uEw1/slf38Ub7zyPj//6Dj785F1MLUygrLYc&#10;5VuqkZiVgajUTMJKUI0xgHVXyp9fLFx8CHH/ODj7hhPqUWYpmHtRBXsTwm5cN1kqBLgXFbsPnYAU&#10;u5OUOfd18QmHk2cIPKiqvYNi4UVA+9JB+BPeAYqXhyXCUzFyxcLN0H1dj/CmYnfz45JQdOV3PlS3&#10;fgpxRGUiUOqYFimoJuQhKC4HIVyuVDD05r4yT0LazTfedG7auPM+/BWLz4BffC78kwpg6xONNfb+&#10;Jv98Jctlg3MI1joE/NTJqXi4YC0TzBUu0bbwlBKjzGOzqkyqorfCP1TnroS5lL59EB1MaLIZeKQB&#10;UQFU+tHx2UhNLUJR2RaU1jYiM68EFeVbUE6QlxLwWi8prkF5Uxsqenoxum8//nj2HD787nuCmxC/&#10;cwuv//i9gbUgfj9T7Fwgv9dWoL4CcxMrv3UTL9+4/hPIZQq13K+euUwgX+nwvBfmBujLIztrlEfe&#10;QrVMkAd0WUqbeim0QpCrQzKOqlrD4eP7tiNIkzU0TSK4YxGuVYNwrx6EN6FuU9QLd/6wNchms+qr&#10;UHFrcM9GgsdJqpVNac0MJEhLVbpQIcZT0XnxR6/SACpgFUiVHz180FTbU/3v6OFDCOIPXJM6pMw8&#10;zCY1AUEIuRGw6/kDV3x5PWGnVENlsqzJVGfkMJv+S3iI65rSTU5gTWaHST8U8DfwOJvyMazjccoj&#10;10hF5ZQrA8WletRUfQxQi4QQlHMRFJXiF0QgWRMs6shzpilXXjFwnW9jnmVEqGLEKv60jvAToBV+&#10;WU0IqnNOaXTKQxdc10rN6x1TTVtysRd4T8NG6avol/K4BTtbKXyqbA8qWl1baXrWBLQ6A7VUJ6wm&#10;O34gs9WAXMpa51ZetlH4ZtANla/usUjbenjebYT3qAnbCKRSxCajho5BI0U1IlTD4VWwSudzIORV&#10;WkDxaE2mvE6ZPWwt/CG7zRyvjk45FA3qeYiQVwhIWS9ri/oIZn4nJ0hHtoF/FwFe9cxV40WtFZWx&#10;DaSi9+nejbi5p+DWtgN+Pfup6neaNEmlcipt06F2FuvoYDxUgoDnM6Ng+TdcT/BvJsQF/f+jIF8J&#10;rUiVm7AK1bcUuWLkF25fxDkq8YtU4afPf4U/ffgWPvzoXdy8dcUs3/nTK7h05Qt88umf0DvYjbyS&#10;AhRUVCAqOc3U2vaKiP+pPoogrNCHM5Wxs7eMsJaa9oswYPagUvYJTYAPQa51xccFcRNKodJ25j6u&#10;3uHwIbT96RB8Awlvmg8tkMcFhFBVc92bjsGTgNe+Ar2bTwTcqMjdfCLhvvzZ1Yvq3DMSjgSxo0cE&#10;7BQyodm5hsKB2+w9ImHrJudC2FMFhxHoUSkFCE/MRVh8HgKjsuEemAQ7nmcTj9HSjQpckA5LLmRr&#10;IgbrnQIsYRiew4X7WvG8ax0CzWftp/i4IC4TxJVPHhRfSGVejLjsKiTmV5m4ul90Bh2hlHkK3Lh0&#10;CkoysXlXtiQU+/enQo9LKUJSRjFyy6uRnlOEgoIK1FQ2oqK0zsTMK8rrkZFXiMqGJrQPj2J6/0G8&#10;+sVX+PD7H0xn5hs/fPcLkEuZv/39dz/Zm8tx9P9jIL/0y8yVu0G+oshrqchdqAo1+a1qhPsoc6VN&#10;M5cT3qP7EN2/GyGEbdLgbsT3bkdc/y6kqpogla/qj0f3boV3w5hRzREDO2Bf1g2/xjFCcYyquQtu&#10;ymIgMDTJhCMhpEkoVI88jArNSmAt0vZhqu92E9KwKqbKze8x4QhnKi/FRFNnH4VP81be316EDbKV&#10;0LkHkSPHqKh3wYcwDundYWaU8WqZR9DALmxQ5yBBq6yT9XlU92zir8poxVqCValwv8toNyEPhTge&#10;yGwhdJVq2EP4q5NyApvpmDQyVYNR1FEXOnjAxMNVylUOQIWzguj0XKlEXQUnLjXtmCoZKq9ZA4eU&#10;B72hiGqViljZMKrOqIwYKWgpUsXIpeh1XkFZqt5O8OXzm1GXdEQuzYtUsYtGxSu/WlkwGjEp+K6U&#10;oJWCV2xZ6lQDlLTPeip8qfI1uZ1U850m7e8PfGY9yxq+87VKA6R6VwftOj6rOiylqNfk9/G8Y4Tt&#10;NhPi0Xyb6shVfrcJ5xCsboTwJnUAd/JvzXtXPriTnAKfRTF+3Y/i3msK+n8CuMI2atloub5owPQd&#10;6B5MWiLNl+pdtVPcW/l3bGSLUGmUPbtMvRf/vgPw6T2AmPkTcKXSl9pXxo2KgGmwkzpU/2mQ32v3&#10;wvvSd7d+sp/j4zeMGld4RUr8zE3N+H4Bl25cwOenP8VXZz7HhctncJH23vsE+ofv4tPP3scTTx1G&#10;a/sWZOdnIz03DxGJ6QiNy6CSVfpcAtWjcrsJ7iCC0y+cQA6Dk5csFE7eXNLc/ZVKGA1PgnjFpM7d&#10;ApUrzu00byppf/9YBNKCqLB9Bf5lE8i1dOe5PAh8Ny49qcDd6DhcNZDII+Qnc3AjTJ2C4WgXBDv7&#10;QNg5BmEzFbS1UxBs3cNg5xkOB49o2LtHw0EZKJ5sBfgodBNHaKoeSg6iM+is0srgR0XtTDCvp9oW&#10;/H0IWoE3KDEHqoy42S3MKHNlsbgGpRLsAnygGSkqNS6gy1aA7hGaQVVeZkAek12G6KwSOsEUgj6P&#10;MM/ku0iGs18CnOgY3NQhyu9sfOnQeK649GIkZhcgKSsf2VTlxUVVKC+vQ2VNE2ob2lFXV4/MjEw0&#10;t3agvXcAo9t24qn3P8IHP/xIKEt13w3yOwS4YG6x/22Qm/K2y3ZvGuK9IFd52xevnkf9sedMJ5IG&#10;AyllTvVHpMi9mmcQPUil3DJnZrUPapyE/xY2g+tGEUywK6QSRNgL5p51Ywjp3o74sUOmMzJGg4cI&#10;fO+maYT3bDPxaq+GCcJ4hlClIq8ZQQRVuGLk9lTTil1vpJLXQCErgn1dVjtsqfbWZhI0OR0I6FjC&#10;airrjfzxq9TsegJHGQuq9a04tZ+G/jctmpooqYtPmokSYqnsVeBKqWoRA/vgyVaFRhC6NM6aYk4+&#10;fF6B/MGsNjbfh6nY2wxsVU/bipBzI6ylmNV01yQMimdLGZtUQypywVz1y80AF8LKlgCUktXM7xq8&#10;opaEwKmcZzdCUKEi9T0I1MraEMg30eH8BHLCX9dfR1WtGLkga8vvrAnSNWzZKJtFDkpKWVkcSttT&#10;Z6FGlro2LZhrqTStMl5M/ZNGFbIaNS0XTcSgzBMVx1IoxGL9VOldptPxAb1nfv8gob+WClthmt+l&#10;N/O7fjzE9yIlLuWt/RVzX8XPmkZONc3NMHo6MnXqerBFI/Cb6oa8pgqAqRUgJ6E4vUrlKty0vnDA&#10;bJMJ5Gp1PKSOaGXjsEWjcgWb6SxU61z1xq3YUvAfOgr7+gW4E+QaGKWOWP/e/bS9AvktAvvv2D0g&#10;X/lsMX3+dVUuiCtzRctrP94kvC/h7I3z/O6qGVp/+vzXuHTtAi5cOoPPvvgYb771Kk4+8wQef+wo&#10;tm6bRWvbFuQVZCMzNxcxyRlUrrkIiss2YQH3sHhCPBJ2vupUVFyZqtcjkNAjzDyDqZoJXqpkf2Wg&#10;BGrYe4wBujehKfMLjUdoVCoCqbaDAuMQEZyEMEIwhPAK5P5BVO++dALehLcnz+VDhR8QFEvoR8Kf&#10;3/tSvfvQAXgS5h5U5S4EuatnKDyotr3cIuHtEQV3ZZdQOTt6RRC4BDeh7egZTQcTQ6PS9lNVw2T4&#10;hibCz2TRpCMwMR+R6eWIoYVTRfsEp8LBlcfTfPncqjMuoCtOrmwXOwLcOSCJn1NN/Fxxc5UaUHx8&#10;JZfcOzyDx0iZ8z1mVppzRFFlh1Nta7Yj/6g8eAdRhftbQO6oyTPClXWjlMlEhCXlIj4rD8mEeUpG&#10;PvILqlBatgUNbT1o7x9Fb08/WhubUJBTiI6OXnQPj2Nw+0488ec/470ffrCEUO4sw5zgfvNbxctp&#10;hPQbtH8e5Cswt8w+tAJyzcp/tyI3aYjLML8fyDXpxCn+/9Uffc7UIxfIAzq2mditwisKrcQM7UZY&#10;x1ZTMlYg967hj65qyKQLCu4qY+vPH6sNf5jubJKHUzlp3Yvq0KdhAc6EXEj7AvwIcc8tYwjsmId7&#10;PdU6YR8/dhAetePwIXB8CFfH8iF+njDD9q0INmWrbKSiVCekXyuVJGGj8IymeFtNdbkhl8337B6s&#10;yuwmAAmcdKW/Cbo7sSZngGqeqpdAkkpU3FxzdfryWYL697BZv4D46WOImThmhqqrEJbCK750YEpJ&#10;VFjEu5lqjyCTCvVjS+XBzDYqXoJUcMtooSMRbDsMSJX/rFGMjgSNMkc28n4UI1cYQFOtmenleB++&#10;ndtNTDps8KDpVNbQdrV+5CDcub8jWxFS0lLgD9GBWeqO0MlQyToQhGtydS2FUPrNSEpluPw+o81k&#10;rqwmiC2DeoZNzruKWin0YV0xYsIpgrdGjwqSCosozqwwkzoS9Z0D71H3K8clp6BnMyETvXd+v55O&#10;9CE+o5S1BjI58u8uCOvYTQT0WoWYCF6ThsilFLfOozop63keB3VilmoiZTo9wlyjM9WKUNaMf+8+&#10;E4Yxo015f3oGTUyhipLWldNYr7rtHXuwtnTUxOUF+7VFfC+8rjpR/+2XYP7n7BKbxhe//x4Xf/h2&#10;2e7QbuMCwX1hOT9dKlz1Uc5RfZ+/fh5X71zFxesXce7KWVy5cQU3b1/H6TNf4c23X8ehw3sxvzCB&#10;4dFudHS1oaKqBmmZOUjLLkR0cg6CTJGoVJMx4q0cb6pnZz/VL4mCjUc4bFyCqIqD4E6gBvjHICI8&#10;GWFKIxR0Taw7DgFUvoFhcQiNiEcYnUEYt4Vw33D/OET7xSOKMA/wDYc/HYQ/VX6APy0gAsHBMQgO&#10;iSH0IxHqH8ljouAnwHuFw8eb4PaJhpfUNVW3Pvtx3ZuK20dhF8Le3iOYjiYINm7+sHLywWYHL1jZ&#10;+8DeKQCuVOtuVNiqsOgTm4awhAJEJ5QgNq4YMXGFiIjNZQuA8PfkeQnXIKpkhWS86ATs6RDseT0z&#10;vN9PZW+TsNk5nOqfTiI8G8E8PjiuCIExFnWuqeLCknjOlBJE01mE8FpS/6pXrmwdZ8Lc0ScBrgHK&#10;S9dEGOlwD45FWGIq4gnxhNQC5BXWISevGs3t/ejuH0FX7xDGx2dQXVaL0oJyDBDug9OzGNixHae+&#10;/hLv/fhfVOIKtXyPP34nlU643/kBb93+Hm9x21vf/mxvcz/tq+1v3CHQCfWVgUM/DyBaHjxEsKvU&#10;rslkIcxfunwZp2iC+EkBfHlw0L0Dg1ZsBeQaECQlpSHzKyBXPW6f1jnEjexF+tQxhLUvIbZ3G8Ja&#10;ZxBIVR1OIHkohmtAPkd49xtVGqZYMpvWroSIOyGlOuUeUm38sWsqNxeuK8XPgQCJ7D8ADSpyIRA9&#10;tygzRiCnuq2mmqRC1ixEboSoa/UwWwY7zehPzb2pz5sVkuGPWbnhawkcdXauTm8zg2o06cFD6e1m&#10;hOh6KsiHCHp7XkeDiAR+pas9lN1NwFI5EzIbCUNfPp9PywKC2cSPGDpkOiXjJo4ipH+fGU2oiY01&#10;4tCPylxxdWs6G8WzlWa3lgpbaX6/I/A0JP5BDVJSy4EwksI1HXN6fj63Ck5JXUvhK1ShDj1N2CB4&#10;qwa8JqtwkHPj30Gz92vQkJysVL9b3Rw25KtWzJR5BuWWqyjV73ldqV8p2jV0dEZhs5Wh2etVfXAt&#10;/x7aLgiro1P7ryfgdY/rlXfOd7NOLRwqfoVElPqoGL46GOU8NiilsZLPQCdpVabc8RmT3eJCFb2O&#10;0NU0cxtKCO48zb6kd9tJCI/81DEqJ6L4ueL0q7K72MqhIxL0dT6CXfD2VrE1/u1MeV4+t0I6StXU&#10;hNHO9UtwaFiCb98hM0BK2TGqV76J72Ad720Dn/d/AeS0uyB+kSpeEL9AeCucIohfvH0ZF29cxDVC&#10;/JsLp3H+yjlcZJP29rc38MFH7+KZ557GyWefwvziNLp72lFRWYzaujpkZBUgMTUbodEpCIpONQN7&#10;lFWhND83gtTVN9KoXMWLbTwiYOsaDBevUAQFxyOEqjk5IQcx0VSxPM4vMBrhPEeUJliITkJwWBQh&#10;H4sIQj2Maj2MMI8PSUYCLYz7RoRyO+EdTouOSEQ4P4dyPTQ4CkH+hLwPnQVhH+gfTWhHwsuDUCdQ&#10;fajOBXc/qvAAAX15mwtB7uAeCDsXP9g7+8HOSUao2/pgkw3N2hfr7X2xyTMELnQmbr4JvMdsxCYU&#10;04kVsDWSB//wFCr0ZAQQriGxOQiOyYYmqLD1DCN4LSC394rjegqsXCNh7RZFFZ+DqNRKwrvYQNxA&#10;W2GX2DxuK0JMRgWC6RQC6ECC47Is5/FNpCXDMzjN7OcVrv6EeEQk5yIurZiOtQIZ2WUoLK5EZ1cf&#10;OroHMDO7FR3NXagprcWWqkZMTM9jZHEJu0+exMsXLuGNW3fw1vc/GBhr4NBPMOfyXpAbmP9dkFtG&#10;ghqQ36Iqv0F1TpC/fIUwp1lAftHA/NdAfndopfHYc/BqXDCdjf6dKpRkMZWxTRjdj9TxQ2ZwTmzP&#10;NkR3LSKqaxuSB/cS6lv5eRsBvx3ehI3CMrHDB0zanh9hr1n3bankPfmDVOErAd6JzXIB1q54BKFd&#10;+whjNrmpupwJ+A1KhSNwNnO/tcoDJ7itiwjE4m6E97EZX6IOVSn4KZ6HCrZekyNPmdK4Kqermuh+&#10;CvVwX2sqeteKAQJe56Ka1SCgzE6sy1XHH+GX1gYXKkHlfP9eYZzKUazl9TXSUrWwNxC6ClEoBqwO&#10;TgFdoJOjC+B7UogkfGAffNp3wq9nL3y7LFOSqZSsRkraUeU6EdSKOdvzGpt5TWV9KBSktELFfpXd&#10;IuUuYJkwiu6BkBfolSP+IJ2Ne/M2Xn+OMKRD4/l1fxrp6ESYamkmRiYoNbmy8tEVUlG4ZU1eF88x&#10;bAp5aV3nFWClgn+f2oyNfMeKna/ivQiwf6CT28DlA3xHm3k+KwLzwSy+D743Za1YSt6ypUHwqpjX&#10;RgLdu2uvyTLRpA+CsWbkV565wiV6h2vo0Bx4n8r3VqevoK572MxneFBgl5ov0jk1SnSOjqjHOKQ1&#10;/P/QPWgUqQ0diAYl2dKJ+fYd4DtTZ6nqt7Nl18SWE/+G6m/4F0FOI8QvEeIWu027SbjfMMPsLWr8&#10;mhmxqQE/X5370nRsXuCP5+yFr/Heh2/ixZefwdPPPIGhkX40Njeitb0DxaUVSE7LRlJGLsJiUgiu&#10;BCrwOEJLQ9LjYG/CFOFUolThBOZm93BYuYfAgRD38I+AP1VzbFQSUpOykZyUhYT4dCQnZyE1NReJ&#10;SZlUuUkICYtEZGQcQZ+I6MgEJMdxn+gMxFLpx4TReM1YY4mIj0wyy5jQeISHRNMx0ClEEOyhMQgJ&#10;ijZOI5SKP5j3FeQXjWC2EkJ8uZ1qOZgg9+c9KnzjqdALnY2Uuoc6Q52CYWXnj400G+cwbHAMwAYX&#10;KXeqbEJY29z9ee6EDESmZCEykcAlxD0JW00bJ5hr9iClMFpR0bsEJJuBPg4+8XANTKFzi4aDdzxV&#10;dRbVd4UBtyDuS2UeSJUfEEPIp5UhIafa9DsobBUQnU2HkEhVHk91r87gFIQkFcA1TAXAUhGZWoKY&#10;lEL+fQpRWFCGxi1N6OrqN4q8q7UHrbUtaN/Shpb6djrlQYwubMWxt94mzC/gjwSvYuYC8uvKL6c6&#10;f5P2ayB/8zdA/jLPd+r2DbxMkKtC4itXrxqYK8zyzBXNwP/3Qb7S2dkgRc4fkgYE+RHkXjRPNvcF&#10;8rihvYju2Wnyq/0bJuFtpm8bQXjbPAE9aWp+R6juOCEXSBWXMn4YnlR0kb07EdOz1dQ4j+jZbUaD&#10;em2ZREDrEtwILqn1mKEDBOyQqXXurE6+7DZCvocqWqVpm2HPa6p07Tp+Vn776uxWA3YVw1IGykbu&#10;a1L/inpNiVw7QsanaQFRA7up6FW6dgG+TQSeQiMNCgUNm4mdFW7ZwPMqDXFFIbtyqWnjVD1RMV+F&#10;VKSOlf+swSuC9L+nU/lTAeu7P1Ddar8NVKYClWCiMrMqJevWvB2+nbsJ/wNU22zldO+GR9MO01np&#10;R4Wt+TNDRg6bWijqKFSo5SEqZ8XFlfEh5bypZBR/0IjVLYtUz4S6crrp2BTPV6aKwhwqAysorsnp&#10;ha9qkPNcZvq5ugmTsaJOUdX+Vkqj4voKUygHfDPhKcepVoLufxMB/hCvpflDBXINGJLa/UO65T4U&#10;P1d2yyq+n9X5fOdUw6vzB+DauERHQGWtUbM8t+L2ioPLCWr6tnUFyrSxxO4FcUFXYROFU+QUpNoV&#10;llE5Xk0gbYqJ0QmuYqtDpQIUKlKWitISVS/GDHhiC0LvWwWzlAGjd6L39y+B3GJ3xchNB6mlhooq&#10;GKrU7Jkr35jslNMXv6Ya/9qAXGmGf/nr+3j0iYN44uljbJ63o76lAf0jo6hv7qTiK0F8Wh5iU3II&#10;qzQq0UT4Eq4a7GOyUwhNRz/lfEdhs0coNtHslD3iH4mohDRERMQiIzkTuZn5SE1MR14WoZNbTLBn&#10;IIWfo6JikZCQiJSkNKQlpyMlPhVZKdlIp1pPikpFSlwawZ6K1NhUwj3ZLDNi06nW4xAdEoOIKKpT&#10;gjw8NBqR/BxH4MdRsUdT2UfRYtgiSAhJRCJbD0mEbCIhGB+RjBhuiwtMRoRvHEJ84hDopzg8nZMy&#10;ULyiYeceARu3cNi6RfBzLKwIdWvXAMI4iDCOMgCNJox9Q6nMaZqIOSCGCptAdwtS9gpbKUGp0GAf&#10;Byp6N67beWtUagLhTUeQUoLw5GKEJhYS3GzpcKnPcVlViM0sM05BYRcV6DIdn77xBLqqQqbClw7A&#10;g+fw5XERyUVITi9GUX45SvOL0dzQirHRaQx2D6G9rg19TT3oauhEB627awAjO3fhyfffx6vnz+GP&#10;N68bmL+uIfs/EOTf/y3IV9YFcsXLXyPAFS/X8lUBXTFzM4Sfqlwg5zlfuXYNrwrkNM33+ezVSwbm&#10;d8fI7w2t/DyxxLMWRd6h0XsEuGxZkccS5JowQkPxg/jZs2YUTuVDCGqaNopZkzwEbGFzmz9MwTym&#10;bw9VcL8Zlem7hT8+Npd9eW5v/tgE/sC2RTMQx79lGmkzh+HfPInQ1jljnlVD8OV3qnduV9AJL17L&#10;Tul0/PGq43A1VdxmAsyWzem1qa0mbLJO4QSpPMLjwcxuoyA1ccIqqkm7ynEzqMi6oAtetWNwkqKv&#10;HiX0qZjZUgijs5HzcuV1wru4rOw35XS9qfg1QMmnkcBRBgrVpXvrdvw7YafCV4qH/4FqWZ2If0hr&#10;NWECdQr+PrPFkqGRq8wMS8hCqtSJ4FI4RAN0lOnhRDUZNfUwfHuo6Dt2mJxyDT/3797F72YIqGkq&#10;7QXCkSq8heAtn6Si7jOgVKqh8t5XE/YPZfP5CwfxHyltVMJUtFmd5j5kD+ZIWVvAr1RFZZKoo9G7&#10;fTc2c+nGv5UygjRy0pn3pvlCXajWBVYzyIbfr8nluyakV/G9qz7Kajo8TaasfczgIu6vgUSKqauj&#10;VNkw+k6OSDXTH+D70kz/K/F5LbWfpaa6BcACvHuTZgiiWKCadyaslVLowPeg8rwr9d7VytFE0qt5&#10;DU2YobCQprVbV9jH8w7/qyBfgbg6RpXhcp2mSoYC+RWcV8cm1fi5q2fwxelP8eXpv+JPH7yFt999&#10;HadeOolHHj2AvsEOVNSUo7WrE7lF5YhPzSPEixCdkoeQ+AwqREJETXuqYTcqX4FcStyB4Lb3isRG&#10;50DYuIfC0SsMvlTHSckZyEjNQEl+EQqz85GTmom89GyU5fEzFX4+lX5BRjYykpKRRZBnJ6UjNSYZ&#10;yZGJSItOQQaVeQqXgnc6nUgWP6dHJiOd95ASQkAr5BIUSdUeiyQekxAai5SIRAI7Bqnh8UhnCyKZ&#10;jicjIglZPCY/Oh25MenIpiPIictENiGZEcZrUlnHEZAhUtdU3Z4+0XD1oEqnYrdyCICdaxicuc1O&#10;GTHewXDwCDC565GKnxPmmpXfMyjR5KIrL10DguwJbGvPGDhQUWtdQ/qVrSKQC8hS4wqvKC5uCa9o&#10;Nv5so8pzKtqQUlBn8tvDkvLhFZZmQK6Yu87nEZkNv/giuBPmgXH5SMwoRX5eBQoyC1BRUoX2lm6M&#10;9I2iq7ETw+2D6G/uRX9LH7qau9E7Oo7FQ4fw6uef4Y3Ll/DGbSnzb/GaYH2PIr/X3iDI77Y/3vkW&#10;r6sTlCagv8xzCeSv3aAR5gqtSJE/d9UCcxXSWslcuRfkK4q87vBJE4c1ipwQ9xHQO7fDvXHGjNws&#10;mD2OuL6dyBjZi4TeraaUbWIflSaBF1A/jgjVJOGPyoPAiunfBytCTCrbm9C0xMsJjqoBMxGFW9Ug&#10;lTZ/4CU9iOjbwWU3XBQm4b6OVI9eVMYKlWh6N03r5k2FKUsaPcyWwBi8FDeu44+aP2DN36mwzGbC&#10;XiGc1QoFSHVSiT+U0bY8aKab0OmkQyFUCTWlHyrc8Z/prQSIpVyqsmI86Iys6TwUq1enp4pt6X1I&#10;davTU2EUGzklOjANLFKapFfdOFW8QhMDBp4PsZWgGLSciOLUZgBNpvK5FYPup4LuMZ2AApxn5zYz&#10;6lHAU7lbM5CHMFcox5nA8mylwibMgwaPwp1qWyEWQV/349G0aDoLNQWaTfUMVlH5ujZtJ0B7qeh7&#10;qWgVrydMuY+Arw7LP/B96Hsp/P9IbjH59mv53Kr/ovozawhmxatX53RTyS+Y59DEz5rhX8drViB1&#10;nirtcWUQjm/HTj67WjBTZqnURznU1TzvZv4d/pDBFg6dhAAvU9qhllLvGs6vTlg5PZ1PTkHvQqrd&#10;UgJ4xoRzBHYbKm+NGNWMRVL8Kp2rLBzluKszV+/sXwe5KiSa9MLry7nil3HhjrJTzuHctW9w4doZ&#10;fH76E4L8L/jgo7fw8Sd/wqeffYijR/eip7cdNbUVqKmrRVFZJdJyNeQ+H5HJChmkwzdKIxATl0dN&#10;UoUT4ho2b0sF7ugZYdL6bFxCzLqHTyTiqKTLC8tQUVCIuvJyVBUXIyc5BaVZOdhSUobqvEJsKSpB&#10;TW4+ilPTUEu4V+dQrRP+xanZBC3BTRBncpkZT9hGJiGNkM4gmFOCYpBGtZ0SFIvUsERkEu6ZgnVU&#10;EnJjU2haJvEcqShIyEIB4Z0fwe1U5Ll8htzwZORT7RdEpqOYKjqXy7RwOoyINCRGpCI8MB6BPuHw&#10;8w6FmzvBTTWuzs3NDn6wdfQ3GTEudFxegUmIopKOonL2Dk02o0KlpEMSC+AXmw8bn3hYU81v9oiG&#10;LdcdA5LhGZlDpW4ZESpwC+ZS4Qq1SH37R+cgrbAR+dUdRplHpReZc6oIl7NfMmGeAgcpczoFz+hc&#10;eEbxenQE6RnlyGQroSS3jO+9Ai11rehu7UFfez9GekbQ09yDgY5+DPcPYn5pKw4//TRe++orU9P8&#10;LQL5zW9/wNv3KPJ7Tar8bnvjtqoq3jEmkL/0KyB/ViAnxH8N5L8IrRx7DprVXTFygdyXS4HcgyBX&#10;aCVlaA98CNfYziWaYuRLyBjdiyiFT3q3IWt0D6K7tiNpcC+KFx9DSAsVJ/eL65ynqh4ikMfgs0VT&#10;vXUT2PzhE+J2xX1m5Kfi5VZFfVBN7zUEoZYavbk6o5Uqn01/qe2CHoT17TX55a5U9f7Ni6bTVHVP&#10;vGm+DZMIbqOipxoOaFtCzPBeU99cMxepdoviwSqIpforGhmpLJP/TGuG4xbNkDOI3xHqmgl/NdWu&#10;6rBYsVmvUZwaOq94trJT1MGpoeUa0apSvPZUgf7Ns3AgmE297AbFiAl/wYaKUQOfLCEaKlx+rzj0&#10;phJ1gA7xem0G5FKcUqiqUyLlrCH3a/N6qDb7uX0I/5lBh1c7z+vynfCepOwFSk2qoMwPddS6saXg&#10;3LgNocOPwKFeOefbqOI1P6YGMi2a49RpupYtgw1U+I71W/G7NL5Tnn8V1bSGyauAmFoWqp3+u1QN&#10;9JnivsNYncu/TalaFYQtn0c1UpR6KJWs2LXSKgV/ZeU4EKwqY6A5RlWa1nSSFg3Dgw7IZKFIXS8r&#10;c6lwxcwV25d6F7yV7qh3YUsHoTlUNd+n1L/ejXLNVQdG4S3BXYO01BrS9eyr6fS5/BdBbkkxtJS/&#10;VeemZQj+5e818OcSLt06j0+//pgQ/wR/+fQDfHP2c3z+xZ9x6NAutLZuQXNzo+nULCwuRXZBMWKo&#10;pEMTUggRxWM1SQOVpL9ypTVNWoSpeWLlFgRr9yA4aLCMM2HnHg5372iTpZIYnYw6qvrm8kq01NZg&#10;S1kpynKz0VhWhs6aWtQXFqKekK8l2FsKi9BcUIItOQUooSovI8hLk7OQHZWMVJ4nhYBO4T0I2Dls&#10;FRREpxHMqcgPS0F5TDYq4nNRGpuJEir2/OhE5McmEuAENqFelJiN8sQc1KUUoJYKtzo+B9UJuaih&#10;0q1JykNNYh7K4pZhH5NBZ5CGVEI5PjgaIT7BphPVwyvcDCzy8I6DvV0QjSrdOQTOXlEmayWEajoq&#10;uQiahd+HzkAjOAMTiuEako71LuGwojIXyJ2DVKUxDaquqI5MZbdIjcdnVyMhp8bEyd0I+YjkUhTU&#10;dCGtqA6JBHN4cgHPmwnXwHS4+hLm3mwN+fH4sAx4ROfBJyoXcTwmNbmErZwiVOXTIZfWorutD6ND&#10;kxgfnkJnay9623ox3tWDmbFxzGzdiiMvvIC3Ll3G24Tw26bD87v7AnzF/h7IX/s7IP8tRf7kWS6X&#10;OztV/VCKXKEVP6PKCXSTT76A+OF9iKcqV7zajxDzqh4xtcmDmzWN2zicKwYRoZnvq4YR3DSD7IlD&#10;CKBq1SjQjJGdiOhYNFUT4wd3I7RjHjEajs9rqGxt8vgxEyt34PlUvlYTT6iUrUIha9Ka4Eiob8hq&#10;x0M0zXDz+6xWKjoqR97LmlwqzVJCgUpWkyy7Vg3RKQzAi6o2ktdTZUKvxll4mrTHSVMTXXOMago6&#10;1Q/XQCHVfREIdC4HwmetYvQ8n7XizgI5YfE7hSukEBvm8X8Rdhq6r9GiSkVUh6tK6yolcVNJL0HY&#10;bWbLF2w1qEiz4Ci9UDPraCZ9N01pR3WvsELI8AFClUAiAJWLrc5ITXQhJ2OySYpGqKo15H/OdDqu&#10;IvDUMfoHOiA5B9VQ14hNgfGB7B7CfKuJWysNUR24VmUTdCBLJmfbQ4NnajX7j0rcHqMCnqeqXzIO&#10;x6Ha0kmpWLid1D3hrXj12mIN/e/jswu2fOc8zwN0amt5vYfYulhDR6B0QmWmqI76mnzF09ky0d+M&#10;9yngygF5tdFZ857UGapsE6UaKmauTk3Nw6kwi3e7Kh/OGych56dZgkzHLx2n3pXqwmjWfw3lV467&#10;WjhyQAr3aAi/Wjn/Zums/HX7JbgVSvk5Ji6IqzPzCtW4Bei3cPXHW7j4w1Wc+/aCqSH+1dkvcPbC&#10;5zhz7q/4+C9vYWFhAvUN1WhoqENNdQ3KCd2MrFzEJqkmtlLvVCdEkyawWR8QB2f/WDj5EeZeEbDz&#10;1KAaKnL3ENi6Uom7R8CNYAvgfvGEYlFmIdqrt6C7bgvqK8rQUV+H3qZGdFLxDzQ2YqC+Ae1l5Wij&#10;Km/JL0JTdh7a6EDqMwnW+BRUJqejKiUL1en5qM0oRHVKHhrSqe6TuSSEW1J5DEHcnJTL9Xw0puZh&#10;S0o2alIyeVwaatIzUUuHUEU135CSg2Z+35qWj7b0ArMua0zKQk0M943PIOjzUMfzVCXnozQhh1BP&#10;ofqPRVJwLCJ8o+DvyWcjjL09YuDmGgVbOi4b5yA4eYTD0z8esanFbMGUmFGhqv+iWYFCCVdrwn+9&#10;ezSsvONh759o1LhnSBq8wpRKKPBnmPTDpLxak0uuz34RWcgsbUZhfQfC03KRUFAB30g6iLBsXisF&#10;zlTkqtDoGKhh/OlmIFEolXxcfAFys0pRSpAX5ZaivqYJAz3DhPk4BgeoyjsJ8UEqcoJ8cnQMuw4e&#10;xMsffYQPrt/Anwjlt78loE1uuQXoJkb+nUIuGiykwUQqf/v3QiuWTs9Xb6pu+Q2C/CpevHwFzxPo&#10;z63kk19aHhhk4uTfGHvq3Gk8xeWLJo/8WarveRNK0DRpvgSPRneqMzB2YDeShvdDaYDBBLQXgelY&#10;3IPAeqo7ql7Nch/YqOyUYdOJGDOwz8DVvZaKjUpZw+S9CRFPxTgJyKCWRdPxGNA6j9Spo2Y+z+DW&#10;GUR0cfuWMap5fuZ1fHidEJ7XjZC3JShD+3ebGuHWKiVLVSt1rfDGRgJwPRWcQitrsjRTzTjvfQkP&#10;ZnQYda1Ze9SJ6SZHoYmeqa6Vz21VOoCQvl1mejGNNg1qmyfoR0xOu2/zPK8xDO+GWRMOUNlUFadS&#10;poVT5RA253fiIY0GLevDg3Q4G4p6sZ7ORANnNMjnD+ktlpAFTTVSHNQaIIxs6PQ0/F4OKIjO0YEg&#10;17B41StX2EIpj8o6kfJWyt1GwlhhlQ2EpsI3m4sHqKLpbPgeFQ9fozARnZDCNyoNIKWvmLFCSQ9m&#10;8rl53H8kN5sYvrJ0pMidG7cThmwdUdErhdGFqt2JYJfydyPoHXndsNFH4dWlofK74NW514RvnBuX&#10;sKF8DDb8W27gfW3W7ESEr6miSJD+J1szSsN8iEB/kH8PpWX+jvegWe61j+m0VBydZloi/Cy4K2NF&#10;c3Gqc1R1ajTRskarauCWar8I+gK4ZkXShNTKYRfwFYpS57BUvMIt//ZzDvj97ZcgvyseTpMKv2I6&#10;NanIv72D6//1Ay7x+/NU5R9f+Cs+P/sVvjl/2pSeff21p7B1cRidHVvQ3tGKSkK8gBDNyMhBYnIG&#10;QZ6JMBWvikhik17xcELcJxr2hJatG9W3exgcqVCtCDIbQly1SOzcCDRCPjSMyjk1F+V5xeisbUBf&#10;UxPa62vQ29KAofYWTPd1Y7qnC1MdHRjjd8P19RihDdfWoa+8AkOV1egrKUM/bbisEkMl3FZSjuHi&#10;coxxfay4AqMFZZgursS41rltsLDU7DNaUY2xqlqM1dRhuKrGHDPM7ybLqjFeWoVRc45KLnkeLQvK&#10;MZhbgr6cEnRz2Z5djFauN9Hq0vkMcakojkpBJp8/ms8Y6hkNP+8YeFIRuyln3DUYdip96xKI4LBk&#10;ZOZXIzWn3KRnuvOYyLQKeFIxr3OPhX1gGlW5OohjCfJUvtNk+IRnLYdTsgnzIqrvatNh6uwTi7Ck&#10;AlR1DSGe95pUUoWYjGIEhnPfkAwq8zTY+8bDTqmRISl0CqmIYMsinMemZ5YgmzAvLqjElko6y8Z2&#10;9HX2YmlxEcPDhPrAAJYmJrF1cgpH9+/HEydO4o1PP8NfBG4N4yewLSBXxsp/EeDfc9ttvE5xoI7R&#10;+w0Ukqnj8xdZLDdu4tTV6zh16QpelF1enoDikqoiCubncOLiN8aevnAaT174Bs8pj9yEVlZAbpnq&#10;TUPRNSN9/NA+tB1/HUVLT6Jk8REq7gNmyrfUge0IbpmFX52yQ5QCN0aYTCFq+KAlnYzKyq123Kgm&#10;d253ZTPajj86d/5YlXVixx9iWNdOU6PFgUBUZcLNmkyC4FZ8XA5Cg458asfgVzOKzMkjRumHEbgR&#10;dDA+VYRvPVsCVNSaJNmN96GaJ1LWvq1zZji+ZgRaR3hrgIoKUqnQltYVp/2PVIVWpniviq23We6V&#10;LQGVsxXoFeLx5juRolYtmIh+qvyacYTw+l51hC1bIEEt09BQfs1TaVWmcEiPaeY/wGsL4rJVPLem&#10;RVtN8GqGITveq0Dr2bZgyr0qp1ojU9fR2TgT+BvoJPTO1MkoNaxOVhMeoWp2IeA0w5EbVe3mYg3n&#10;HzMOVGD3atlm4uHqCF2r3HGqZ2Wj/C61hU6kl0sCvVCjJaf47IQ6/xaC/LqCYTqCHqp6OqPScfyB&#10;S5fmHbCqmjEZJBrgpI5GhXCUI+/RvgfOTWyt9eynMzrE7+foALaacItmIbLTvfG+NEJTWSia5u0B&#10;Pu9aOiKlFwrqD/H9a/KK9Wy5/CG7y4SAlBKq0gbKrFH/gpkaT5Cm6t/A9+Dbvc84E8FcE12oU9i9&#10;mZ+p1D2at//zIL+kAljfW2YAUprhJaly7adRn9/ewoWbl/DN1a9x7saX+PKbz/DGG6/h4IEd2LF1&#10;HBOjnaitKkZZaQlKSiuQmVOE+ORMxFPVhsSmmsqCioU7KCPF1wJxK6pQaxcqUcLb1jXULO0JOJm7&#10;n0ZaRiMyMgnZVMIVuUXoqq7DAGHdWlOBnoZaDLc1Y5Q22d6K6fY2zNCG67egt6oSw1vqMFRTjZHK&#10;KoxV1mCE9zRUTECXFWK4vBATVaUYLS3ANJfTlSXYxvMtbqnFLI9baGjAEq+z2NiE2bo6TFVVY6q6&#10;mvtWY45Qn6qowtaGRmxvbsEiWwJzdBpL9fzcyM91DZiva+Q5WjDFZT+B37dsnYT7lkSqeoVeItKR&#10;GBCPGCpqPzoxF7ZEPKjUvf1jzEhSb76nmPhsZOdWIYtAD4hIM8COy9kCO/9kQjcZtnQAGsrvHpRi&#10;zDssw6QfykITCxCdXkqY18DWI4JqPQGppbUobulGTE4xciuaEJ1YhICwTHgEp8GFxzuoumSwCmsl&#10;Izg2m98XIIUtg/TUQqSzZVCRX4me5m4MdPRhfmoWU+MTGO8fwuTAIHbOzuLgnt14+LHHcOKPb+C9&#10;S5fxLtX0m1TVipm/9e2PBuQaECS4v/7dLdMp+qsgpyK/F+QvXSPIL181dn+Qn/kJ5E9QlT977Txq&#10;jz5jACSQG+vcAf+O7aYiYByVY+78Ywjv3Y3MqePIoIpOGjuM/PlHkTH7GLLnHkP5tseRPnkM6fy+&#10;cs+zpoM0pm87YrsXDPR8GifgUatsl0EuCfJiQjuvnyp4N6ypGgVDVfZbzx+8JleWGRDzh76R2zZR&#10;cYZ17aIS7oYT1ZxGjbpQpfkSIl48nw+vEURVr9TCoLZFJI3vN7Pym9zyGkKQTsGrjio8rx22Raqn&#10;ImXbDNc6FX3qN5kXSs9brdmICELB5CEqaaUGqsSqBhm5Un0+QOioE1TqX817v5YFA12VrHWpn4Lq&#10;qAT37zOxdU1mrVmCVGxKk1VsItTsVHKXgNIAG2UFbeB7UHEtpVGuyaLC5/erM5qo5ntMyEAKWyBT&#10;R6UpTEXTe7EtpaLNpQORc+Tx9oR+AEG3qUjxeLZ86Hxc6DxdpLr5DjXZsUaBquNRHagaDKV3+yDP&#10;rzS+h9iSWZWtTJsR/HsKz181DXWMKqSh7Bt1oKrj9Pd8/o3l41iVP0hQE/J1c4StUg3njGpWvRdH&#10;PreWqpWiUriR44+asJRmLFJpW5kye1QfRXn0Su/Ufus12xNbCCY2b0JG6hDtMZUQ/6DQUdM2gp9K&#10;nNdReqTEgia1sK6c5PW2/fMgv1uRawDQee1nvhPIr+P81dM4d+lT/PXzt3DixCOYnRrH7OQQ5iYG&#10;qdaK0bSlBjWEZiFVX2JmIVVdFvypwl0Dos3sOk5BCQRQLByoxp18ImGvcIq7AC6gB8LaNQh2HqFw&#10;9oowUAsifFJ4jqLMPNTkFqC/rh79W7agjeAdoSKfoCKfovVWlmOgqgKTDfWYaW3BRCsBX0/g8vMs&#10;gTu3pYGgbiZk+bm2grCuwFx9JZYaazC/pdICc9p8fTX3r8FCYx22NtVjZ0sjdvNce3nOA21tONjT&#10;iUP9PdhNx7GvuwMHertwsK8L+3u4zu/2d3Vgb2c7dnD/pWY6AbYMprfUY5LXHS6nui+vxWBRJXpz&#10;y9CWWYaKhFzkU/UqjdHTPRjOroGmLICPfzS8fSMREpyEdCrrrKxylNV0wCswESFx+QhPLYeNp2qu&#10;a7SmyuSqSFeGyUQxoZSoLII831hmaRMiCWNnOojI9EJUtPYih8o6ObcC+WUtZgo4v/BMM9TfhRB3&#10;CdGE0nS8iq3HFyCVzqAgrwrpvNfS7HJ01rVjuHMA00PjmBmZwLapOcwOj1CRT2Dn0gKOHD2KJ144&#10;hZc//DPeu3oVb9+4ZmLm7xDk7wjkip2bkMrtvw/yexS5KXV7/SZevqJY+TXCXKr87yvy569fRI0B&#10;+bxlZCdBHkiIa5YdX4IqfnAvYgf3G2B5NwqWE9A8maqGqFCKOh1juwn/hmmE8/jipScI8d1IGzuA&#10;gpkjSJs8jJylx5BF8CfSAaROPYzYoYMIVkXDqccs1QwJGs2pqcmRbancNBrUlKmVuqRyU1VDv87d&#10;hGqPSaHTiMDVysqgituYz6Z6NuFTQvhJ3VH9qniXCnF5bRmn0h42ee8RbGlortHA5jn487mcqkfM&#10;pNI+VNuqAe7D57Eu5PHcruJVazQgiS2DP1BJK+XQiUrzPzM6jCJWIarf07moENaDWe1mRKLqp6jy&#10;oMoBa5SkwjGKk1urM5Dv1oEgVK665hR1rZ83c3s6UeEq7VMTX6vcrnf9BDSHqTXPpXktNfRe4QZ1&#10;xq5XGQDaam7TrEd/UPolgbeGz6w0QaUr/i6thU6on9DvMQW8VOJ2vZwfWxlS6cqGEWAVU9aoVJUB&#10;dqGjsCMY1VnpQHWrGiieVPcaqKORoTqfpaLi8mAeglRT0KlOuUZ5KgNnU/Eofp/eTujTOXAf01lL&#10;x7WKpsJWq/gs9nx/Uu0CuUIyWmqmItUuj5t5mmpexbB2G2BL+TsqW4Zgt62Zw2q2JFxadmBdiWY7&#10;mmLLYdSEZgT1NfwfsKme+9dAfoGfz//wA5ff4tp/3TFphmcvfIovPnubCnwEk+P9WJqfxvToAGpK&#10;CgnyctRUEeIFJYhLoiqMIBCCNdmCslIIb/9YWHtHY7NXJDa7UYETXDZuKjgVDCuXAFhz3Yogc6ES&#10;9eb+gngUz5FARV6SnoOG/EL0V9disqUZ24a6sbW/E1Mt9VjqasVkfQ1m6muNaX2yeQv6yosxXFGK&#10;iepKzNZUYYFqejvBKiVtFDRV9y7CeUdLC/Z3dxPAXdjV0YZdPbTuVhwa6MKRgW48OT6CZ+iwTo6P&#10;4qlJ2sw4TsxN4snpMTwxPYrHJ0fw2MQwHhkbxKNjAzgy2IOD/d04MNCDPYT7bsJ9B887T8W+1NBK&#10;5d6CseIqDOazVZFXgZqEbJTFZyEuJA5+XqHwlvmE0zRqNBKpVMX5OdUoKGlAcUULvAMTkKhytaHp&#10;dIgJsPfV6M9Yo8h9CGQbj0iTQ+4dnobg+FwTYsmvaYfmHQ2Oy0Qq1X1JTScik/JRVteJpMwKRFKZ&#10;B8bkwjkoES6hVPcEuWYt8o/IRFRcDrLpSPKzKlCUUYqOug50bekgvKcwNTiGhdEpLI5NYO/iArbO&#10;TmH3rh04fPw4nnv1dfzpzBm8f+s6/kQYv6NQi1HlMq0rs+U7qnOFWiy2AvMVoBuIL4NcivxlEycX&#10;xP9WkT97+TxOXjpDW1bk5wnyGxdRR5BreLjp7Gwl8IwtmfW4wT1IGz8EdyrasHZCsGHSDKwJapig&#10;Gp6AM9WuRnAqhc2OgI0dOkx4EQyEm/cW5WtLudJBtG6lMp9D5MA+E6YI6dmBzIUnEEWYqkyu1Hz8&#10;4D4kDh8weeuKoQe0L/C6kyaNMGxoP9WahoCraBVBToCqRKvyyBUv1uztDyiPnEpP06gpbqyQg9IP&#10;13BfRzqitVL5BJUApwmVVUxLNdAV2glpm4Fbheqoz5hRqVLyIR0EPh2XN+9b70Sdi8o5V8hGnaGa&#10;jUg1Utz4vWqerMnvNPFdjZxU7ZeNBOoa3pvCHw9R/Wqb7l3zVAb37+W9jplsoeCunabSon+rnCPf&#10;W/O8Gb6v7A6vdgKssI+tAqpvPs8m3oMqOaoPQLBdTdW6Rh2UBN6/pzSa2LGyPpRmqZGqf0htNJNg&#10;/GfyFjN4SBkk6qhVUbCH1HlLRb6JztCGSljORo7Hn05T2SOaWFole1UESx2xcubOpqOSDrJpyXR2&#10;buLxCgM9pNRPAnYV1b5qmK9hi+shOhiFQlS6QApatWiUE64KiKoJI1WucEvs1JOwq+O7prK2rZ0n&#10;9Onc1UFL56RQjkP9EkJGHoZbm2L2+wn17XBqXoKzOksVamn6H4RWfgb5DVz8jiD/jhD/7+9w9bur&#10;VOJf4JNP3sLi3CAePrwdzzz9CHo6W1FbWYot1VWoKq9Eehqb4/Gq1a2Ze6gWA+PMkHuZjVe4GeAj&#10;s3ILxmYnXyryEJqAHmgZuRkcB6+QeASHJSEshMCKSUNWfDqqsnLRVlyCMarb7YTjrqEu7B7swrau&#10;Zmxta8D+vk7s6WrDsaE+HBrqxV5CfltHE6ZrKzFeUYwJQn20OB/jJUWYq95Cdd6G3S2Ed0cf9nX2&#10;U1kPUWmPEt6DODLMcxDGB/q78DCd1BME9ZMTI3iKID8xO4mn5yZwcm4Kzy3N0ubw1OyEgbvFRnBs&#10;uAdHhnrw6PgQAT+K4yODODo0wPP1UsXTOrrpUFowV1mHidIa9OeVojUjD6UEenxQLEJ8Vc8lFD50&#10;aF5smUSEpKKitBUpaUWob+pFUXEDAqiaowhfO884OAdnwZ5AVy65f1QOlbc6khMQqGH+8XkIiMlE&#10;WkkNUouq4cvjYpNKUV7Ti4y8WqTlV6KqodecK0Lwj0g3hbQ0A7/SExXKUU57YkohiovrUZxTibqS&#10;LWipasL26a2YHpzA3BAhvrCE/Vu3Ys/WBezfvR379uzGE08+hTc++jM+piL/gGr6bQ3jF8S//y8q&#10;8x/xp+Xh+3eDfAXmMg0QuhfkCq38GsifM6r8rIH5CsifoyKvP3YSHgSaX4clPq5UO++WeSpyy4Cg&#10;7JmjCGqaQ3z/TkR3b0MIQRPXuw0RbYsIJfTi+7aaEZReVJapVOCakV6di0GNs3CQIq2fhTMVn0rT&#10;OvLHK8WtMIpUv305wVzRR1VKRVgxaDJNNH+mN88X2rvDAD+idycKdz2FyH5NJ7cPcUN7CHpNDs2m&#10;Oq+pacDcuNxAgCjVzpOtCsV9rajgNMGvoKvKfA8S5AKcUgH/M7XF1BRRGVmlOmou0fVZrXDgUkpb&#10;M+qriJVGP3qyJeLXvs04Bn++E7VKnAg9VXtUFkpgz05Cb5qQHjIjUDcqA4Uq2EbqmNe3p+NbldFu&#10;QkhqZWzg82t2eg3aUd+C1K6Us0rYrsnRzPIanj5EgGtSY6pj7q+4vUZu2nFfDdU35XH53HoulQDw&#10;7dhlwjEqYSuHoeuokuID6YqR9+E/U5rMACXlez9IVa8Rsb9LaiLEh/BAqlo9KkA2wO96CO2txjmY&#10;+6BqtwyVHyegFbOeMp2VyutWxUWVBVCOuRyasnTUutE2ZeIoM0XlcDdQoatmyro8Dd4ZNR3IMjkd&#10;5d7HTDyMTRQBVpWTBDtbI/xOnbtr+fyq4yJF7k61vrGc751K3p7/T5p1yIvP7N7O1iNbeP9SjPzq&#10;D3fM5BHXCfUL177BCy89jrn5ITx74jiefeoYhgY7UVVdgsryUtRSKeflFSOZyjk8QcWYEkyO+N2j&#10;NO28QgieYNgT2IK3zMlHWSqB3BZsJohw1yQSAcpUiUZ8dCoyEjJRkJyNtpIK9FZUYZZq/MBwP/YO&#10;EOa97djP5SGq5oO9nTg22IvjVMKPjQ5awDs1hse5FFAPE8z7ezuwl7Df396JnU0t2E47QLDu7+7B&#10;3p5eHB6mqp4Yx8NU4I9PT+A4l0/Nz+CpuWk8PjNp7OTCHCE+g2e5PLV9K56jCn1+aQEvblsyn1/Y&#10;pu0LeIFA0z7PzM3i5MwMnp7iOaamcIxgPzo0iMO83t6WNgK9CQt1DSZ+36bRlFHpiPHn8xPmipF7&#10;+8XAn2BOTaKqLqhBTk45xkYWEBmZhrjkYr6vdDgGZtNRpvJ9RpvsFdVP2eAUiPDkQjMqNCJVswfl&#10;Iq+yCUkZlYiMLUB2bgNh3sm/VRYq6ruQmV/H9VyTg67wir2miKPiV2EtdXyGJ+QgI7cSFWWNhHkF&#10;6kq3YKhnhODeg8WRaRzduRu7F+axe3EO+3duxb6d2/Hk8Udw4vkX8MaXn+PPBPHbt5Wp8iPe+v6/&#10;qc7/G+/dsYRZ7gdyTez8vwryxin4dS7BmxBUNT4fjcAkpKOlyCePw52wCOa2QCp1j+opqtUlBFJp&#10;BzUvIKl/K2IJ84TB3Sjd9iiie3YhsX8HMgjciPatiCGQg5qn4UW1GUhQu1Ph2Rf1mMJb9sX8cXPd&#10;pP9ROStssJFAUmhFA4s0cYRKxoYN7ICmQtMs7Zqc2aV2Gu6NGhG4BH86oEheW9k2ESP7kbz4iIlp&#10;+7fvNGEL52rN0jOLTSVS7Jp5huqQ0HbjeRQDXpPTTUczjlWEntISNbhHJWulpFdR2auDUqMQH6AK&#10;1khRxeo1e78LFbmqDCo2rrk/FWfXjEMqietr3t+CgVtw9044VVnCR4qbq+RrKFsfurbysxVvV667&#10;jpezUXqh5rZUbFp1VtRRqZRLwVdZMIp7P8B3pUE366i6pfB9Wqnc+d6k5DXTvwvvSXF6gd6M2FTI&#10;hApWKYeqZGh5NuXtD5nwjGLuUtOraaawFu9D11FsXS0RDfZRzreU9QNyjPwf2Ehor+O70uTTGgSk&#10;1oaeQymEArbCKapEqVGjXvxbaRCSM+9JE1PY8blVd0YqP3PbM+Z8quGiySJUgkAZOoqTK7yimLxT&#10;wzY8qKJcPGYNHaIVob6pZJpOZYqKfes/D/KfFPmP6uS8iRsE+rU7l7Dn4CL6h1rw5FOH8NSTx7B7&#10;+yIaG6tRWV2MhsZ6VFPlpmXmIypJs9Ykw0yQHBxvplKzTKkWCSfvEDgS2M5Um3aEtyBujNByI7zd&#10;VUOc5qOaJ2GJSIvPREZsKuryStBXVYvh6hrs6SWQB6h4R3vx8OQgHpmU6h3CESryhwn0RwjsR/t7&#10;cGJsCCeopE9MjVJRD+OxKUJ6ikAf6eW+7Xh8tA8v75zHy7sWcGrHHF7as4gX98zj1f078frePdy+&#10;E6/u24NXaK8dPoBXjxzES4f24bUD+/HG/n14k8u3Dh4wy3cOH7Ics3MHXtq1g8vteEXH017ewW1b&#10;t+P5+SU8s7SIx+Ym8SgdzJOTEzjWx9ZAWzuW6usxW1ODscIadGaVI5cOLJzvwZfvzcsvGgFUyCGh&#10;ySgvb0JWRjE62waxpbYTQQRsSHwJFXQOXIIyTA0Xxcg1ACgwNhe2nhEG5po/NDpbGSzlKKpoR3xC&#10;KeLii1FY1oKs4jpkUJXXNw+aglnKcPGNyYGtbyzPKVVOmIdpoBEdTHI+CovqUF5SbyaeaK5vw+LM&#10;VuyeWcK+ha04uGM7tk6N4/CeHdg5P4vje/bixMmTePadt/He5St45+YdvHFHg4T+P3j32//6uyC3&#10;KPJv/1dA3nDsGQO6wK6tbFZvN5X3BCJNviw1nDJ5zAJypSVSfWkGfH+qZi/+4J3ZBA9qGINr5QAC&#10;eI6s6SPwIawE7tguxc5nzQAiFdtSTZbE/l2m0FZY6zwyed5gnkfx9RBVIiRcfNlUdpdKpVp1pcqz&#10;JszWcj2wd7slTkyYCfwPprVhNeFjZqPJbaNS7afi00QIEwjq28kf+bAJWwjkUtRh3ObbNoeAHio4&#10;glXpbdFjB6mMt8N1iyae3k7gj8KFyteGgFI+t2LlD1BJ21SNmfzn36VrqPoA1vF+1hB4cgr/kdZo&#10;sis0a71y3FUz/Pd0CAq1KL6sTkVPtUzK6Uwa5kyVSc+mJSRMP8p7VStoB9/9oukQ1WTOuqYz1zWo&#10;RqEQ14YlqHKgQL6OULWElPrw+7QWQpOKNlMdlpbRlf+R3EgnIFXN7+hsNNGDAKtBO4pvuzcuGlW+&#10;iccpR14tBDc6F7VAHOjsdE3l1evvr8kmtK5rCapqNQjmGrijSSEE6bVyJLy2HJLy3OVQHjD3M0Do&#10;a7LlYe6vaeq6TQetnJA6gtcT/pvpzDUgSCDP3fWCyTF34rOqWJeZzIP/byprYF81Q0c3Dd/uA3Qi&#10;4/w7qCjXAGwred/l82wpLMC6ev63QX6FP5wr3/1AgH9ngfmPqnJ4HRd/vEGgqzDWRRx+bA9mFoZw&#10;7OGdOHHiKB5//Cj6qXy7OlvQ1laPppZGZOUVIDk7n4qOP/5wAjxE82lGG5A7eoeZsImtuzoyg2Hr&#10;FgRHAVzTr/mFw1NzZXJfd+9wQiue0EpEUnQalXgOajPyMFBSjpHiEszW1uDY2LAB4eME+NOzYzg5&#10;O44Xlmbw3MIUniDQnya4n50ZxZME9dME/XNz41TEY3hxaY77zFAhT9JG8cz8KGE7j9f2LBDCi3h1&#10;N9e5fPPgLrxJUL+xfy/ePnwQrx/YizePHsKbxw7jj0cO4B0u3z9+FO8eOYw/HZUdwduHDhi4W5a7&#10;8dru7Xhj3268TqC9tptAJ9hf3LpoQjEnlybxFO9PYZhHx0ZwXOq8vw+72lowW1XB5yxGRw7Vd0QK&#10;onwIca9IBAbGIYIglRUX1yIzvQD9fRPIK6xFGBW0c2Aa3II15F5lfxOo0tMQlVoBZ/84AljzemYg&#10;LCUXSXQS2bm1KCpoQmR4FrJzalDb2I/IuCw0NPWitKYNAXEEd2QqPCMzqMhTTczdKzTD5KiHxOch&#10;NbcK9U09PEcFmmuaMdk3iqWxacwNj+LYnt0E+Az279iKI/v2Yc/SDjx6/HGceOkVvPHZ5/iQIH73&#10;9h28JaPifsdUR/wOmlXobrNMUvEt/qgaLHdu49Xblvk8ZaZe+fXrOHX1qqlP/uLliwT5hbtArgJa&#10;Ghi0HCMnyLcclSKfgSZv8OtQDvlWQo/Ku34SIVTp2bPHzGAgxciDCWgPKk6l3nlRHSteHtDEH5wg&#10;QEjEjxyEY9U0HLnddwvVJn/UKjur9EKbwi5TOEtTwDkQArEDh0wNFr+aYYQ2TsKH+4Q3zSKkYQb+&#10;NaOIap9HCD/7EoSJE/stlQ/rp3jdYWxWWELNcwJrfa4Fuquzug38PFoXTcEn6yKN5iTsFS+Xokyn&#10;yqTityFU1xcMIqh7r8njVsaO4tQKJYX370NI3z5T6Cpq6BA8mtjqGNhvJhneVD5pSs4KfArjqMaH&#10;Bimt5TkV61UGhgbjKLVRsWgNaJGy1ijPjVSVJmTDe1aaXWDvbqpdwpJgE1T1neb0VEhE6l5gVQer&#10;T8cu7q/iU7NG8Sq84kIHoPRBR15LLZaV2t7qeFXp3IdUj4XKWOD8PVs2Uur/TshrcJDqmau1sYFO&#10;R/FzdYoq7KNURT3TZt6buzooc7tNiESOwRT2MgpasfF5k27p37MbNjUzcKyfN3Fz1T1RdUiVy9U0&#10;cnKyUuW6pkoWmOvwugL3A9ntWEuYq36M+jkSZx414RtlqDzI+1NNcxX2UoqlJn225nv3btvLc03B&#10;s2W7GSvgydagKx2Tu0aysqXx24qciugyYX7pu+9odwhvqvL/pir/v2/i0g9X8cSLj2L/sW149PF9&#10;eOrpQzh6dBcGBjv5w69FTXU5tmypRkFRARLSMhCemEr1l2gmhXAMiGZTX4o7ghAPM5ko9p4Ws6O5&#10;B8ZYFDhVp29QHDwJcV/uGx6SiNiIVOQm56I6qwhd+aUYLizBXHkFoTdAiI/jxOIMnl+cxqltc3hl&#10;xyJe2k5lvWPBLAX1l7bN4pXts3hjzxJe3UFA71zEG7t34I1d2/HWnl14++Ae2i7CdgfeOrCbAN5N&#10;db0L7xzSdgL84H786cghvEdQv3fsCN7h8m3C/J2Hj+C940fwPrdZIH6YQD9kwC57T5A/ehDvHt7P&#10;Yw+Yc711YA+vswuv7NyKl3iPL+7gvW+dxsl5AX0CT/J5jgz0Y19XB3Z3NGKxQWmSlWjPKkNueDrC&#10;vKIRSFUerjk2YzKRmlpAVV6A6qomNLcNIT6jjK2fLII8xXROqrKhytyGUnGHJxXDziscsVnFCEnI&#10;Rnp+DYpLm1FR1orY6GykpZehoXkY+cVbUFrRiNaeUcRlF1ORpyMoqQBeyn6JzEZgTAGdQ6qZ9Dku&#10;vQRbmvtRWdGAhsoGjHQOYLC1GxO9g9g+M4Pts9M0wnz7Lhw7cAx7tu/F0eOP4dX3P8SHly7jfcL8&#10;bYVZvv3ewPwtAvu+IF+evPl12mv3gpx26ppAfvEXIF+phGhGeJ69G+QnTIxcIx3VyelLZajOPc8G&#10;VTScp8o+TNU9SYW9gPjerVTPM4jr225qlCu3O5LA1YQQbgRLyugBuFNVe1SPwK92FNYFBAIB7VhB&#10;UOR1mvk71Xm5iT/ikK49Zq5L64IOwn3AZJ/YFxNu/JFb5VOR14yYAl2uFYNIHN0DbzoB1UKPaJ81&#10;ddDVOlCHo2bq8aPaFjAV3w8d2mPCJxrOb1UoBd1nOl3V4biJAF+XO4jfpXYYSGvyAxWisqe6XpXR&#10;xHNYlKkUtTqA1ZHn37sHoSNHjGIM6d9rCnj5d+w2MHahE9AM8m7N26AJiz3bd5r4toada1SiACVl&#10;q1rdApTUszo5fbt2mOwPlQNQDFvphSYF0sBOHacqUNVnQg5/0CAgAlqZLAo3OfJ8grPqnKsAlgeB&#10;5t22g85DHa/zsNaSsFd+utIflWut3Hk5LcW5BXPNNar3sT5/AP+Z0mpi4g9mUPHrXVHt/ntiM+Fr&#10;ybFXSEedw6tzlac+ZO5VJX4V19aAImXDONYo1EWFzG3KylHsX9fTiE1NlqzwjiCuuiiqj76J71iD&#10;e9R5nTD9iPl7KfVQo0el/DXYSXFyObsNRfw/0GjTPE1Oob6QfjqNSVjz+ZTHbkdH8tsg/wni39Ju&#10;4coPt3BVIP/xOh574QnsOrwNxx7bi0ce34uXXn4SO3fOoLmlFhXVZSgrL0chIZtJJZ6RV4zAqCQT&#10;G3cJjoMdoSxgOxLQgreyUjY7+5vPnsHx8KZpQgbNoelF0Pv5hCMqJMGUmc2MzURZeiGa8krRW1Rm&#10;crf3tbfhcSpYxatPLs4aiL91YJexVwjqV3ctUQFvsyx3LeLt/dvx3uFd+BMh/fb+nXibCln2/uED&#10;BDEBLRAfOYgPCeCPHjmGDwjoD7j+4fFj+PiR4/jw4WMGzB9x/f2Hj+M97vPh44/iA33mfh/w+5Xl&#10;R48+bJaC/wfH5AAOGhPQ3zm076flG7rX3Ut4mff3/NY5k/ny9OyUUeb7uzuwr6cNezpbMbelERPV&#10;LahJLUJKWDJC2VoJpGNMjM9BHCGbl1OG9PQiFFc0o6i6k4DNMKMyNQjIScPs/ZPhHZaJiOQSo8jd&#10;gmOQU95o1HQ59y8ta0FGZgVi4nKp6gnk5gEUltShrrkXJVvaEclze4anWWq18NxBsflwC9IgoTQ6&#10;6zzkldajs2sEzXVtaKluRn9rD4a7+jA1OIQDO7Zh59wsdi9uxfF9R3F8/zEcPXQcjz51En8+dx4f&#10;37yFdwjyd1TmlmpcyvvXQK45Qf+3QK7BPxrVqc46QdxHBauohoOp0JPGDlJRj5oiWcHNs/AgRAMJ&#10;Tr9mKiIq6vDWOWjaN58tM8ieOoKQjh2I7tmO+J5tZlBPWOdWBLYSulXD8KaidqumsiSsIghIjdLc&#10;XMymepVCB+2wKR0wGRVrctoIPipu/uhV1jakd7uJ624u7KHy7zVTwG1SZ1gxVXBpL++fAC5T5+AM&#10;Isf2EizjfI4Fk5XiWjuNALYynKpHTX0WKVpNsRZAFW4GnhCaTlUjBFuDub5iw5raTPVXfp9GyNNJ&#10;abb336W3E+xDdAztVPqqPzJm4CpF6kDn5drE90fn5MjrBVKxqgqju7J/CHzXxq3wo8pXFopmgw8c&#10;2of1pWzFsPWiMJBUtwMdoQYLqbyr8tcN6CvGTF0YjQYV5BVm0shZhVaU5qj7EzTVGfl71YrhO1rN&#10;ff6/rP3nd5RZlu2Nnn/hPd1VaUhIvEDIO+QdIARCIJCQEAKBMBLy3nvvvTeAcHII4b0nPWkhvSEh&#10;k7SVVce9436ed84dKJOq7urue8f5sMcTEYp4XCh+a+61l9GiqEIl5UoxhagIfLWhE/ylaB20UErI&#10;W1Q3jU1CHQFdah4rnf/lrbz/OqZcJbxGRcAo0UnXq62KWqmUgGY3pmgYH6sAmRKuBHvVOVcxLJUg&#10;UJ0VUzed56bFaTWvsKeR1GKoGkhsaZsy4a+KC1f5Wnt+P/oO5HoR3BUrrnDE+bEVxrCpLIFa4C3m&#10;NS7nMRbSePynIFfziMe//QWKE9fCpuqqPPnrU5y/dQF9o704PD6CmfNjOH9xAienDqOurgQZ2Sk4&#10;QCUeGb0Dm8OVfh+FoNBIU1NcBbBUT9yaSlCV/WYhrqHHrgI3YW3vEgAv73Xw53NfzyAEEurrCKvo&#10;9VuRsHU30rfHoTo5HRV79qEjPRXjNRWYbqzDmfZWqtp2XCO07xzsxy1CWkr6xmA3rvV34pbgPtyD&#10;uyM9hHgv3hgdwptHhvGW4HpomCA/iHeOH8fbHO+Oj/8+3jlxwoz7Yyfw7gn9jY8J7ncI6Xf4+L2p&#10;Cdyf4vv4WK+9y79p6D33n712X2NcRkBG4bDZPg/121TotziuDfbg6kA3LvI6ppt1TU0mlHG0ohhD&#10;xQXoyclFU3Imcnbswy4q6RB1OaKhC/Bai5CgzQgNiUL41jiEbI7F/vQyU+1QBbMUP27vvdE0W3YJ&#10;iDD1WdaE78IyVx+sDduBsG3x2LYzGUlppdi5Ox0hVN0RUfHYl5CDxJQ87E3MRkpuGbbFpcFzTYQJ&#10;YVR3fkXCeFH1u/hbkoRCeeycvCoU51cjeV8aclPzUFVSiariUnTUNxDkLTjU04fR3hGcPDyGydEx&#10;HBk9gXPXb+HhT7/gtadPcednwlrQ/geI/w5yjv+ripw/MB9CW/BT/0vP7FaTqi6Qb6w9bKJNfLJa&#10;CelOOBDqiipxpcoSXOVCseOPyo5ACSGgXAgCD+7PN70JjpyWqzStd3odQV+DVXkdCKSx8Mloweba&#10;Ufhk0gjw7z5ZjXxvOVamSNlzSr6r0IQALo9TTHUJ/Ir6CI0aC7wJc3UAWkR1reYIr0ZlU3ET/lvz&#10;zOKeFw3HXIX9UQGqsYR86s7J1TQQBXDgLMFZ50twr+W5uhLsquGt2Ygdlb8WJ51okJQyL1fHfAJb&#10;BbGc0pt5LNVkqaARycL8KLlrivFCWKqJTFHRKRWCUuEruTOWq3RsTIFZDLRVjLzUK49lw307E+RB&#10;jcfgkEUDV3zQxMirQYVf8bAphOVJY2BDcNmmttE4tBtlblQ9YaohX/kLWzKoUEu4FbzVLaeKhiaL&#10;wBbkM816glq0yb+uuG7FeStEcf4OSzapInCksgVM+dG1LqBSt3KjqLqigK76O4t5bGXp6nXdW4Ff&#10;PnB1wJcby55KXIurcl3JPfTKs0VSGQJrGia5mDQb0HvlalJavboWWWkrtxC3m5rHeW4EM/+XVG/c&#10;lkBXDXil8KtCpOq2Oyn+/QC/B86iZBwUi75M7h6qf5UN+A9B/uivlu4/8o0/JshVT+XbX57g8p3L&#10;OHHqKKbOjOPitbM4c34CHR216O9vQV5+GrLzMxC9KwYR23chJIwqccsOrPS1+MRVglaLbMtNzRR/&#10;LLH3MhB3IKzdAzcaiKuWykpCPDBwE3wIp1X83HpfqsZg1TPZibSoXVTi+9GYkoaGxAQTdTLdWI0z&#10;rQ243NNJ1d1N9d1NgPcTkINUwkPP3CL95vHro4NU41Tfo/146+jwM5AfwttS2FTe7xDU98fG8N7E&#10;BN6btIx3xwlqvUaoP5iawoOTU/jQvE5gTxL2HIK2gP4+h8D94NRJfMTxwclJfDA1yf2Mc9AQTNBQ&#10;nJDSp2In0AXy1+RfPzyEOxy3Dg3i+lAv1XmXiXKRm0Vx6EeqynGovAQDVOdNvPbK+GRkxuzFzg2R&#10;CPENRiANYTBnMnI/bdi0Az6r1J5tv0n4WUkF7UbF7OAbBns1WuYQyIOj9mAVvyMrzoY2hMdhLT8X&#10;n1aMpKxybN2eiFCq7j37MhGflIO0rBKkZZchKaMMa0JjCfNI0180YEMsfNT9nyBfuYqGJHIPtsUc&#10;QGlxI9KS8pHCmUF6YhYqCsrRUs3/k7Z2HOkbwNG+EUyOHMPM0QnMTMzg2NgU3vzkM7z740+4/f33&#10;hLa6Cv1bkM8OQd7UNifMr/74gwG5AD47/n0f+R8FtKa+/hznnz5C2rHTBuTeBKx3Tju8lAIvwBJe&#10;qh8e2XQM/lltUCegdVTZKk+rxUyPlEbj7/ZSViN/6DZUZ+vKR+CUTBgSPIozt5bSJCBtCdqlSkOP&#10;F/A5pSaMV1GpqnytCxW1b0otXKmofVMa4EdwqgiXlL4Pz0Gzg431o2ax0D212ST6LJcCpNJTmOBi&#10;gs1+v8IHCSIC053n/Eok4bSrHIsIKZWpVbErKW6lwMuvLOCspDGxpLTn8fNqYpELJyp5U7lQxkqu&#10;AkJPrePU+m4FjZk3jZwj/6ZSAwqZXExY2/PatU8tKgp0qrUiZa9om/m8Ti3svcDzWcTXXpJ/mPfE&#10;PqsFL8sfTLUpF4z83HJJqEnDymzVPGmHW24/oT5o0tF9CvuML19FuVQHR/VY3DK7+DmlqHcZ9buI&#10;16ICVooTX8bznr/d0t5NNdH/vDkHDslteGlrgYn5ttRfySXMS3m+OcYo/HkzDQCN4/J9dXhZawy8&#10;v7oWKWn5yuUaMQqb90G9P7XAKl+1A4+t8gEaindXdULNMNxyes15GV85z2u25KylGFYFXqKR0YxI&#10;rhXFqsu/rtcUfih/vxZLtfZgzf0a5c37q8JeKq8r37wVH8udpWzV/xDkXxPej/5GNU6gKxX/+7/9&#10;hLv372GSAD95+jimZ8Zw/eZl9A+049T0UYyNjSA7NxWRMZHYk5RAZbadP/it/JFvgqPnKjh4rcEK&#10;9wCou8+yWYg7EOIeQcadYpQ4lbegHrQh2iS8ePPxap+1CFsdaqoTpkfvQk7MLjQkpaAhYT8GC3MM&#10;xGeaq3Ghsxk3ertxc0CRJd0G3AK4YK7xxtERgvMg1TZV97FhKu8RgnkU948fpso+ivfHj+ODCapr&#10;jckxA2RB+MNpgvikgD5m4P3xyZN4MDmJjzgEdL1PIH//GbAfcJj3nZrGw2m+V4Pv++AZyN+fkko/&#10;RtgfNWNWmb8mPztnBFpI1aKoVPml3jbCnIq8qRqjijevrsRgUT66c7II81SUxCVwdrIX29aEIcR7&#10;LVbzngV4b0Cg2sGpsTKVc8jWPYR2pFmgdAoINyVu7XxoJEMJeyr69dv38PsJgtcq7oPv3RQTj6zS&#10;Buzcm4lNW+KozlOw70AWMnPKsSsuFYXFTdgcecDAO2DjLgSHq9ZLtHGtqNDZqtDtCA3fg8KiJhTm&#10;1SJhbwbiFVueko3GyloMd3RiVIq8izDvHcLEwSM4O3kaZ89cxMyFq3j762/x+pOnuPU9lfk/wPv5&#10;8c9Afun778z2wuNHuPjYosr/I5CnKCFIkSYElqm3QhCqs49ArkiVyIZREzO+ubwXkVUDWEvAbizt&#10;xLqCTtMQIqSwHb4EuyeBs7VmBH5Z3AchF5hGyPCHqphqhQAKuMoKFeRUVMqfcFJBrGWCIX/4i6gg&#10;VyjmeHclFitLkwCwoTK0oypfX9Fn/OVqEBGQVY+VhKl6hartm2uqXD3NcCRkPAjn1RW9BBzVvQwM&#10;lfEKQk3+coU3WnH/ygZ9mQpaESRK2pkfnWMqMM4NT8UyqvelVKGKeRegldCjMrUOyU00DvlQOdxl&#10;/IxmH67cv5KD3FJbjBFTRUH5y9WOTS4cxX6rmYQbZzdSpFLVUr0qzeqc3Y55BJdCD5WJqbA9+aSl&#10;puUGUS3vBYTqUhomRcHIvz67WCjVL9+7aoVb76unkh+Bd9Egj0OFX0TjmN4GPxoA5zQqej52SmuH&#10;FYHvVTBEwFYbV4wSeeZGlxKa1VTPVPk7yvEvGzOp9st5LtV4YXM+VXg9jYJgX2IyNhWtYopyceah&#10;YlZK+pHhkUtG7hSTgEUIGyVNw6Qu9yuSm01EitL2HWj45W5SYTC5ZhTK6EojHdY0Zl7XfZnHY8k9&#10;pLBHs2iqtQC5hvi/ILVutaeW58jvMK4Wr2yvgF1SO8/hv6DINb5WzfHffsDn332F6QvTuHXvCqZP&#10;HcOpmXH09nViYuIorl09g6ysRCQm70NieiIyinLhE7QeazdHwS0gCK7+QXDyWcNpvdS4D5Y6e8Ha&#10;1d+4UgRuz9Vh5rGzzzpO1bfAI2ADXOQbJ/z9vVYhYt0m7AzdjLTonSiPT0R9fDy6UpMxUVOGU01V&#10;ONdeh2s9bQR5D+4MDhiXyh1CXAr8zWNU2yfkz5Y74zAV9yHcP3EQ744dwvs8dw0B/INxQpYwf5fP&#10;35viaycJ9mm+fvIElfUYHpyewCczU/j05DQ+IcwfEs6CtgH1zDSBP4WP+JrgrfHJzCmz/QPoVPHT&#10;hD4VuYD+vDqX7/wNzgZeO3LEhC3e1CLowQHjM7/Q3YiznVTlTfU4WluNkdIiqvJctGekoS4xDcV7&#10;krEnJBLhvH9rPdbyfoVgpVcofNUMQr7sjdHGheIYSCXuvwVWruuwgn93W7sVgeGxWB2xA6ERcXBw&#10;X4M1YUrv34l9GSUoKG/BlvC9iIqOx47diUhLL8aOGBqOtHIcSC7D6tBd8CTMVQ53VchOeAWp7O0G&#10;+K3fhsidqdh/oBDV1d3YH5dJmKdj7879yEvPRkdtAw539uJQaw+OUZWPHRzF6fEpnDt1Drfvvonr&#10;b7+LN7/5Fq99/4PJ7vz3IK7xjyDXuPT0ewNybS8+eUyQC+aPcF61yQVyQvwfQZ48OmPim/2pOn3z&#10;LWn6qwp7TNJNQH43NtcdNUAOyGpGUG4b3KiuV2U3IpDAllslOK8ZPpkNHG3Y3nwMa0uGTPz4Bu4j&#10;kFPwNQT+hrI+o+KD8jtMtUOn/SUIKevlljDYqUYTVMZSkrGlpg65HlvzNSUPWREegUW9WESAqKO+&#10;7e4CLIzIhhWBvISfXbwjlxAnSGLLzMwiqKLfVDS0dCOqN80iVhV18xotpW3d01uMv3x1Gd+XUEXV&#10;XWpmBou2ZZm6LIr4UFNnNaN4JSKPwGwiMFTVMN+yIEk1P1/db6gq52zJMElDmgGoO5HS7gU8hRAq&#10;kkYLk2p0YZ9QbzI21Z3fLaPdxJFLucqV5SJ3UnI9R51pQaf3LKRCFmzVZFip9yph++fN6Qbm6u/5&#10;r1vSMW97Cf57aIaBqUIgFf4ov7IWM1VkS8k/UtBaIFxKle1ZOMwZgFR0lzE6cuOoWYUTDZpnXjff&#10;p8XiDrjQAKgrviokKtlIIYSC98JdFQamgq0DjYNqoGi/c3mu6uU5P1Ylbvl98VpfpuK35X7m8jtR&#10;NqdUturYyEWjBhvaqmiYQL6x4bhlxsPjq0O+Ys3VxEO5AGpgoXUFe94rLdraKhwxrsY8lo9eMes7&#10;+y78JyDn+MpUM3yKp3/9EdPnpjBzbpIq/DyOHh/E5Wvn0EfVeP7itHkeFb0Rian7cSAjBSGRkdgQ&#10;FYN1EdEE+CoqbsUwB2Kxg7sBuQ2Vuavveti6rTJKPGB9pIG4YO4bHAE71wB4egfDc2UggnyDEL0+&#10;DElbo5G/aw8q9yegOyMVx8uKME6Qn22vx6VuqvGBTtzo68a9kcFnSnyASneIqnf0d5C/O0lwTx6h&#10;Ej9MaB+mcj5GiB/DR1TJD6bGqZylwk8QuHx+is9nJvCQAH94etKMj08R5NOn8NnMDD6ZnsbHHAbY&#10;gvXpU/hYjwV5vv7Z6dMG4vq7eZ0w/1Cqncf4kOM+jYaU+dtjR4wqV7TL60ePGGV++5Bi0Qdwgwbp&#10;Gq9LqvxYXSVHFcYbCPOSPHTlZKIlLQO1ienI35GA6DVbsM47BJ6unNW4roYLlblH4CYaxY1U2Ylw&#10;DtwCW68NWL4yxFRFdOLz9QRzUMRuzp72woefd1+1CVt2JWHDtr3IL2+mEi9AWHgc9iZkIU4wprqO&#10;3pbAmVc94b+fRkKNoeOwJSbF+OKd/EKhHqLh2xMRHhWP+vo+pKcUIX5PKnZFxyE7JRMddU3ob27H&#10;cFsXTo4ex/GRw5g+OoYzEzO4evEGXrv/AW599BDv/PAjbv/0E1X5rwboWgCdBfsduV34WCBXCKL8&#10;5EaVE+BXnw01ZL705NtnIH/0T0GeetTiWvHJbSfMu+FLCAvgehxIGIdz6uuSWGuqHKpWiQMVtV9W&#10;KzxS24x7w4uq2JHAUur4hprDBBehSRWmFm9OnP4GZLWY+uSrc7TtwSYCPIDg39Z4GKtzW0yKvzf3&#10;a7e3DOqSr2Ot2F3MbTWVsnyvVfCjel9CiCwnEGx3EyZbsrCU0DB+aMJN9dIXCK4EiieVqdrC2VDx&#10;We0k/Al6p0TVZcnlvqj4EypNmF9gaR8hXWdix/147Y7KzOR1uZloGCUetZmoGv9CxdV3mkU/VxoD&#10;VUlUL1FBfw6BqhrmKkAlVarONXJVKMNR9VoEL2VbCsxagFTstxo3uBKYWgSUe8eR1+mWzhkN74Ea&#10;YkjNyy/tQpA5KQplfyUcCfnFVP/W8Tx33ifTfIHKVQZEcddS+qZGu1Q9jYva4L2wOQNqB6eiWP+y&#10;KZPHq6Xq5t9oAF/Zmmt84+o/qhmBzlELqq6ZhHtul8WNk9MD91x+V2UHTcMIj9w+E52j0rq+ZaNY&#10;Sqg68PlyXo8WI7VdQhWtbMyXtBjM8xfYBfL5/O7Uy1PHULlfRdi8tK3QxNKvolFTlq185nKlGPXN&#10;+6SWdwrtVHihOvev4FD0ihZjnfj+Zfsr4M4Z4YGj1//jxhIqhvUFAf7T/+evuHrzIob6W3H/zetU&#10;4AcxdvIwZi5P48SpEzh/dRqJabHILU5GYUU+AR7FH/NabKEC8w3eDEev1VTdq2HlSBXu4ve7+0R1&#10;tR3dg+C/NsK0MbNfuRoBIVFw8FoLB7dAE27oT1W+OSAE+0IikBWxHZV7CIf98RjMz8JkXblxqyik&#10;UFEqN4Z6cHNIvnEC/OgglfgQ7o32453xQ2bcnxDIRwnyUQKcY+KIGR9NHifET+DhFIGtQcWt8TGB&#10;rfHJKUL7Pxiz7/l05rTZ6rOfTP/x+ux+9PqDKSpzjg+nZl0yY3iHhuTt8aN464QWQQn0WZ+5YD48&#10;gKt9XbjQ1YqTzVUYayjDZLPcLCWm7kt3dg460rNQn5iJxK37EeK/ET4evLdOvM+8d7qvltrlgm4c&#10;bFYqk3YDrFcGw8FvE/w27UJwVAIN7j5sjjlAg7seUXFJ2BS9B/vTi5Bb1oaImCTE7klDfFIektKK&#10;TL/OnPwa8zx0cyzVeAzCd6VjdViciZBx8t2E4LBYhFLZZ2aVoLSgFmkHspHA/Wal5qChqh79Hd0Y&#10;6evH1LExHOk/iOnDBPmxaVycvoAbt1/DnY8+wr1vvsKtx09x76e/4rWff+P2V9z9kWAnuO/8/ANB&#10;/iOuE+jXfvkJNwn0Gz/y+Q8/4MbTp7j5lApdbpbfQf6HIj/1DORqMHHhu2+Qqjjy1Eb4ELgBeV2E&#10;d6+JYFHtFX8+3z94BptrhrCRSje0fAA+6U1Yo/dwOqz63kpbl1tDYYXrakYJgU4qpSYCvQP28Y1w&#10;5I9bdVfkT3elUnWm8rIiPAILu/l3wm9XCRVxLawJSvUAdTlQY8IQPVLr4Zoktwz3Wzliem2600DI&#10;peJAEBjg06gI7k48/kJlHFIluxO6cwkLLXYuji7GfCpYLYZKSStRRrHnL4bnGcWnglAKsZMPfX5U&#10;FrflJlpDTZhdUhu4b80G2kyMvR0huoqP3VOo7Dm8ObPQ+btnNBoDIt+6SgUslmKlwp/Hc5CbQCGB&#10;CtlTyrviygVyFY1S5qYDIbyEx9AxlVX6ytYswlWwKzCgErgX7Mgn2HktPG+tN6iswQpBN00LjeXw&#10;U60Wwl+LszJCan9nz2MpeUp1ZRRRMj9alRvr8eKmNM5sivBSWBpnG5ZF2znh2VD6/H8n5BfsrKCR&#10;KDL+8nm8d/Kja5FZC5hyA8ktY3uACj5/GCuSVda224QAumVT5Wd1mq3xjRO4/uWHoM4+ulYDYs5q&#10;lnG2IV++yty+Elth0u19y4ZMdI/S89W0Qo2WX9peTEPRiBd5Djap7ZgfV/17sSzVoLG4WMpM+Gdk&#10;7/l/C3LFis+Orzm+/T+/4aNvP0FrZwPu3L6AM6eO4MyZE7h+9xIOjx3E6YunUNdUhqTUWFy9cRpJ&#10;6YSBjy+814RizaZoA3E7qu8Vrkr28TMFr1TVUFsnQtwvKBzu/qGwdQ2Ez+rN8CXUVSjL2X0V3KnK&#10;g3zWYvvazUgN347C7bvQfCDFFLU6QjU+UVtu4sU1LnW3GXeKxRc+jDePDxtwv3Vi5HeI35+0gPyD&#10;KcH76LNx7BnEx/ExwfqxXCOC+Ml/DnEBe3aY1wjt2de11ed//xuHATn3p9fNIMg/omp/f2oS706c&#10;4HlRmXO8I3X+bAF0FuSKMb/aq7DJTlzobcFUazVO1JcbkI+UlmCwsAi9OXloTctB6b5M7NwQhWC5&#10;qJx9Ye3gAyfP9XDx2QQ3v80I2rzXJAQ5+mw0ILch4D3VaYggV8egyD3pCAzdBr91W7B9Xyq27kxC&#10;ak4tDqSVGZBn5FRgf2IudsalIm5/BorLmhC9MxFrNmxHKD/vvzHWdCLyXheNVXwtZPNOxMQeQEVp&#10;EwFeiKT96chMyUZlSRV627vR39WN6RMTGD94DGODo5gcOY6Lpy7g7PnLuPzGm3iDIL9DkN/+7mfc&#10;+5EQf/rTcyCnWifA/w7kVOXPg1yd9f8NyJ/5yGebMV/8nop89JRxOawt7sNquUMIafnLtejpS6Dv&#10;657B1uoRbK8fxe62E4huOIS9PZPY2XEcYbX92NZ0CJsqhrG+pA87u6YQVDxEld5mwg69OL1WdIur&#10;YosJA9OImGpTLc18C/pNMoziy5U4tCAqlyq7GMtiS/BqpCoalpqIk4UxuQQplZ/ULY2FK6f6UuAq&#10;5CXIywevioZOhL6yN4OqhgibCsKtAQ4EhvzyiolfKphyHwKmklSU3blgR4HJllzB/c2hgpUrR3Bb&#10;QPAJiC8TZPYp9TxnuVYU9VJHQJZhaayl1onS9R0PKLqmAk5Ul540Xio+5Z7ZTLDXmBDOQN5XuU10&#10;PwV4QdffROHQaFHJamHSdn8Noayojzwqb6pV08GeEDaPc0ylwj9vzDIVHudH5uOVLZwBxJbx/HJ4&#10;b9uMj96K711B2C0ljO33NRpfv/z0NjQItjQ4auVnvafE3CcZLpt9Zbw3vBaj9Kswn/dC5QYW8fkr&#10;NG5K61d4o2LWFdIo944yOBfGVnLm0WxivlWKdi7VvxYv5/N9asumkElVP3RRZAsfO6YT5HyfWrUp&#10;rlyhnArBtKea9688hI2tEwiuPWoKcdmn02Byu4zgt+PnFvG6nLL7CPBa7qveKHQdQ+egImmaMcQd&#10;vfsfK/JHv/6EH/7f3zBz7SxGTwzhxo0zOHqkF6dmjuPsxWlMnB7D+NQxJKfuRWFhGg4f7sOW8E3Y&#10;sGkL1VgMPFdt+B3ktistQyGGTj7q+LOKsN+MwPVRBuJOnmvNYxuXANi5roKTqz8CvNYgbFUo9m7c&#10;hqytO1Cxey+ak5JNGVi5VKaoyM+3NxBy7bgx2EWQ91DNDhkf+DtjhwjJUdwft8D7PblTCPD3pwjv&#10;k8cI1OMcBLgZ4xyE+PQUx3+uxJ8H+Wenz5jt52fOmjEL8Nmtxuz+jIF4tn1AkGsh9T0akHdpSN6h&#10;QblPZa7Fz1mQKyRRSUOCuaJwLve343wflXlrHY7XVuJodSWGS0pMOGJnZg6aU7OQFhmLrWvDsMp3&#10;HWzUhMN5DVwCtsLWQ806NpnmEnaeIXAgzJe7U5X7hyEoMh6h25MQcyAXIVFxZnF6y479iIxNwv7U&#10;MmTk1mFD2A4kEsYpGSUG6qGEdFVdJw6kFJhIly1U7TIG7msI8mCCPHQHAR+NTVtikZ9XhcK8aqQl&#10;5yHBtIMrRmdzJwa7+zA6eBBToycwNnQEEwT5yWNTuHjpOi7duYd7H3+M15/8gFvffo/XfvgFr//0&#10;C4H+8zOQ/0SQ/2wBOB8/D/LrPzw12+dBfk4Lnv8OzC89/RYpozPwzGhDWPVhbKw6jFUEudwqgrnC&#10;DaMaj5sGD76E4eqcNjhTFQby9VV8j+LC15d0YX1xP9ZSYcf1nUJk8yT3M4rIxmMIqzrC/Y5iS91R&#10;rC7qxToC35/GwiWp1jRU9pb7gqpSmaGKkdYio6ClioVyf6hy35ytmZxCtxH+Bca9oUiYeVSui/i3&#10;V7crpjuXQLIkHNkRlN48r6VxJTQgDVT0zYRlAwIKqRip/nxy2nldVI40NEE8F6eUGs4qKk03I6sd&#10;OXAk0FYQcla7CqFO+q9QuSsSxTq+wURy2En5Rwv2RSYU8pXwTLNA+rJcPQSdsi/V+HmFYuB3FvC6&#10;KglzziBobDx4rXYJNfDJ70VQ+UF4UIUGqOAWDYUWmBXyaZsg33CzCfGT20EqXoW07OK5pfFRlI4K&#10;js0lYOU++dPGNJPOrrR7qW7FcasY1gIqWZUxsFLWKQ2BsltlYF4Oo7HiectYaW1g+W7VuinhNdZR&#10;bVeakgFalFVMuKMUNNWv6rcoSUouFxXDEnAVWaNsTp2j2tRZcZagrfp7LuAMST51m6R6vLwtD0to&#10;SFUbxrSwo3GZt53Giq/N4czFNbcTa6oPmkQr+ehtafQdMzs5eAxCWqGHARWEfHYPvIpGTCanOgo5&#10;Z/I7Jtg3NJ/E3uOv/ccg//5//IavfnyEEwT3uSvTmD59BFevn8YY1e3J0+N48/5rqG+sxLboMLRy&#10;up+TnYro6G3YvmM3f+jRcPAgoL2Vuen/TJWrCBafE+aKUvFdt9W4WPQ8YF0kHOUSUEd85wB4eqzG&#10;Gn42el04DnBfxTv3oG5/PLoy0kyN78naMpxrrcW13laToakEn7eODuG+FPjxg3hvXH5wgpuq+wNC&#10;0ixo0uh8OHUcD6YJ71OEtxkTeEiAzy5KfnLqD4jPwvp5qD8PbY1ZkGs7+5reP/uatrMwnwW5GTyO&#10;CU2cpioXyAnx+xMKezzGGcUhA/I/3Cv9xr1yWQufNFrKXJ1qbsCJuhocqijFUHExBvLz0Z2Rifqk&#10;VOwI3oQg77Xw8FxHkAfB2jMMtl6bsMIt2NRacVSNcoLcxivE1EyReyU0Jhmbd6cgbGc8VXkk1m7e&#10;jvDt8dibUIiisnYq62Ss37gdeUV1FniHRCE5vRiFpY0I37YfGyL2IHxnqoli8Vwbze82Gn7BWxG8&#10;MQYpqUUoK2tGXk45UpUklJqL0rxSdDa1YaSrH8cG+f9EmE+NjuP0+AxOnTyLC5dv4O799/H6149x&#10;lyB/kyC/9/2PVOUqrkWYK42f8J6NJ9fWgPxHgpzjmkD+/XMgJ8QNyDmeB7kUec74JfjyB7KGgFlX&#10;PEBVblHkflTBq/K6Ed18FN6plfBNr8MqglxFrzyorjzSO2GncD8t1FH5WhMIobWjVPSKJW+CP/fh&#10;yh+6F8EUyB+s+nRqETWQoA3I6UBU0xhCK0bgx+dB5SPwooJT1qSqImrx1UNNlgmD5YShf8mAqZan&#10;RB4pZRW4Uo/MuQovjCok3KsM6BQC6EoIqEaKFVWzgKbwQpv9NA6RlvZwck9oduBDoNsmUFknUK1m&#10;N8Fxf4kpn+urUgXZzQgo6IATZw+rSwmR7HYDPK/MRtjSwFjHFhP4BH1EJl8vJsizeWyF7lWaSBcX&#10;GgYdV9ElivCQj9jmQCNe3cEtjYtjRqeJsXbj+5buJGTjy8y5LN0tf7UlukXJM4pxV/OIlVT2NlS3&#10;ioHXPVE1Sfnx1ZRCCVzWNBxqTq2EqTk8J60dyGWycHuJ8d/r3iznvfmXkBQs3FaEF0LTeA9zOQvJ&#10;xkscKpilxsvyP6s2ysLtxcY4qPa6Fh5NP1LOznROAqlP0SDsk2koaZwE/ZWcEcmvb1L5ObRWoEgU&#10;lReWYdBWMeMK91wYa4l+mUPo23Km4l/Sy8+3Gh//q4T7XI75/LsSo9TcwlFt5njugryyYlW6QM0s&#10;liU0YMfwNcRPvPXvu1Zmtz/+r7/i1ps3MXJsAJdunsG122cwPn0YU1Tib777Bs5fOYu98TuRk5uK&#10;2ppy7Nq5A1u3RiJy2074rVGrtkDYEuDOPmoQ4Wf85A6eawzM/QkCe6+1WGzvZRY4XX1DsNzeG84r&#10;g2DnGAA//i1sVQjiQqOQTjVeve8AmhMPYKggF0fKiwzEL3U24JaBeBdeO9SHtwnyd+RSIcg/GD+G&#10;jyZPmPEhAfk+n3/Ixw+ovj86+WwhUxA/RYjPELAE6yenCetn4P30GbT/UXFrfHH23D8dev8syLUf&#10;PZ/dx/NQ13EU6SKQvz89bsa7crEQ5LPhiAL6bNanYH5ZvvLeTpzrbsfpjlZMNtUbmB8mzDVLGcrL&#10;MR2L0rbGINRnLVzVFs6Z99x3iylwtdg+wLhWrKjSlbK/bOVaWHG4rI7A6q17OXYjKj4d66nqw6L3&#10;IHZvBnbH5aCgqBkl5S0I3rANUTEJyKLC3hK5x7hVKmo6EE+lHRa1F5G704yf3Ht9DIK27DXNof3W&#10;bsUOKvjK6nYU0QhkZhQjL6sIRdlFaKttwXBnP44L5EfGMX10EuOHxzEzeQaXzl/D3btv4c0vFYr4&#10;A9747ge8/gzkd6nM7/xs6fdpolcE9J8tQBfMLYueTwny7wzITSz5vwNyuVbOf/c1Ck9eM+6Q4MJ+&#10;rKLqUsihLyEukPvndCKu4wQiKrsRVtbJLd+T0YB1BV0Iyu+BexLVLqHsntIK9bkMazgG39x+OMRr&#10;sbDZLIaqW43ALh+6idEmkBZTsflkd/N9SvIpIJxqjTK3Jwzc0luNm8KX+zcNLnK7salpwkRW+Bb0&#10;YQ3PVQ0ZBArV91ADYZfUNkKtnLCoM6BRZqE1jcx8gsyyMFiGl7QIuCOfyrnIJBI5pzdRRebzcZ5x&#10;ubwclmbqtwjygqcTVaoUq18RjVZWizEAvnmNpvyAFLxgrybPCmNcsa/edJNXiJ0KRPny/pjG0Dwf&#10;1QRRSKEtITmHELU+QEAT5GrEoEXiBdssJW41pKgVrfKnsGyoNrhR1gTuUkJ1DmcHpgbJrgoaKaph&#10;qnvNSnzzu43rZAXPzy6BsOQ5y6ViTQM4W4BLz+XSUbVErQMoiUplEuZHUkVzzN+u1m/ZsE9sonHK&#10;pYLnoGr/85Y0A/E/bU7F0j089h6l2TeYaBKBV+VrF/D+2vC719qDFmAVIql+mx40zJpRKOpHxkAR&#10;Kk5pTXBKbTS1Y9RNyLeoD+trD5sKkeqxqvu1dB+vgfvRZ6Tg5ZJRGKIicpR0peqNUvcvR+Zjz+Gb&#10;yDjz/r8F+ePfLDVVnvz1L/j6p6c4On4YM+fG8fr9G2aMHO/Hhevn8PDzh6hprMGBtH2ob6pCY1Md&#10;kpNTTCPl0IhtcPVZRRWu8EIVxlqDZU5e3ArogfBW0aWAUCxfSdAT7CsDN8KKELdzCoA9Ie7msQ4+&#10;fF/kmg1I2LwNedt3o+FAEtpTk3GoOB8nqotxqasBV7oacau/DW8c7sNbRwbw5mg/IT6ED8YOcxzH&#10;RxNjZnw4TphzPJigAp+aIMgJ81OTZjyYOWmiTR7OELCKMjlz5t+A/B/h/TzUvzx7Hl+eO2/523Ov&#10;f/bss7Ofnx2/g5zHmgX5ezQsGlLkcq0I4M+DXMr8DmF+dbAPF/t6CPMuA/KTLU0Yb6jF0epyDHOW&#10;MlJUgJ7sXNQkpCImaDN8OLtZsmwlAe4HG/d1WGTnDyeq8aVOq2HjoUYeG7DYZTXsfDcikCAPCI9F&#10;6I792BSzFxE74rH/QB62b0+joi5DZV2Xca34rw4zIN8Tn2VgLpDnF9chguo9YkeyyfZcG7EfgQR6&#10;cPhe+K+LQvCmnSiiIajie4uLa5GenItsKvPqgkr0NnVipKOPanwMx4ZGCfRJnDw6hZsXbuLutXu4&#10;++BTvPnkKV579B3e+P4nvC7Xyo8E+M9qPKGenwQ61blS9k2mJ0F+RWGIyvL8L4D8wvffIOPYWcK7&#10;BxvKRrCuZNBkc/oQ4GoG4ZfdhR1UziH5HQihQt1S3ocgAiysvAcRNUNYV9SBzVWDCC0dQWB2B2La&#10;xqnqhxHIz28oJXhV9Cqtleq9xYTzOSU2GvgplNCPx1TG6MLtOZzmF+HVbdmEWh7/VmAWJuUTV0TI&#10;Qr7Xk1BQnPUKGga3ZFUTVNo3VTTVvnNmC/xK+jntboVPcR/W1o3CJbsF3nKncJquhBo1m5BaVwy2&#10;ST4hGFyovuft5LEIffmnX9qcQWOgsgDlJrLDmopZyt4ujQqZ8HsxMofqUpEiOQSoilUpXV9hiJVQ&#10;LRWlocsNIQDLH+1MqHtyVhFUOkTjZClnq6JXHor3LuwjNOtpkFrNNcoFs2yvsiwF8gqTwKO6JQt4&#10;bi9tzqLCLsSLYZnGtaTys6b6Y2Qe/rQxi8dVn9Bcqmp1C1IKfR7Pv9I817UK7Epw0vmYolwHakz8&#10;u2LitXAqt42Mgqo1+tBYrqDRUwarDKvi2wVwRZqYfdHI6Z4L5DpXfSfzOSuSEVIRrgWcCSibVPdX&#10;RbYEeyte19zoXKr0al6b6t4oAUrZqCob0I2Q2oNYRaDru1VSlKMG76Uadmgx06doyMxqFEWjdQnV&#10;wFGIprKKU8Zfw86RK/9ckX/3P/6Kdz/7BH1Dnbh19yLeev82AX4KB08M4N2H96nOb2Dn3liUN5Yg&#10;tygTZZVlSExJw94DKQjaFEG17QcXP6o9KkNB3M5d1Q19jSvFb518tmuw1C2ASnE9VqxchSV2nnBw&#10;XQUXtzVwpSr3cQ3AzpAtSA6PRnlcPNpS09CblYETVSU42ViJywT5tZ5m3CTIXz/Ua0Cu8e6JEarx&#10;0d9BLoB/9AzkDyfH8fFJAvwkYW5APmVg+jGVuCD+iUB75pyBrYH5MxX9O8xngWyec3AriH994SK3&#10;FsB/df4CvubQZwR5fUaP/40inwU5z2UW5FLkWuyczfScdbEYRT7Sj2tDnBn195pxuqMNM+1S5XUY&#10;q6/EaKWaXxSjL68I9cmZSKW6DvEJgZODD+ZbuVKFB2K5S5AZ1m7BWOK0Cu7B27DIZZVxr7gGR2F1&#10;1B74bIxE2M79pqRC3L4sxMcXIiYmFdn51SirajPuFS125hXVYvuuZGTmVqCopB6796Vh685krN2y&#10;B8ER8VhDRR5MoK/eyNkZv+8D6SUor2xFRXkTMlPzkRB7ALVF1agvrkZXfSuODhzCiZFjGD94AqeO&#10;nsSVkxdx7/Id3HznA7z1+DsD89e/+xGv/SC3ikD+G0H+G+7+DvJnKfuzIP9R6fr/Ocgti50zJmty&#10;DRXw2qIBAlYhiJw+y9VBkEc1UA1T+SqjU3HkrvvLTKegwNx2uCRWmaQgPypkNUIOrzuMYE67V/Pz&#10;Avxa7ZNjPX+oATntCC7uRyCVvgt/iOtLh00S0fLdRXBIqDQx4lo8tCIEFggc/NErzE91VeRmUflY&#10;GQDbuEq8SnCZsq78zBwaApWUnReTiyX7yuBMQC+kYXBKp1qn4VCtEZVm1YKlS0a7gbo9ZxCra0bh&#10;xPc6EEzqvG/801SK8tUuIbxUS0VJM058/zJ+9oWtBD4NyJwIdeBR5T7CXQ2MdxQYt4T8ySbiJEq+&#10;dBmoAgNQP17/Mu5PXXYUobIyqwOBZcMm0cgrrw1OKbVwVy0aznRsk2tNhUWVhFUzC+3HSu6g+DKj&#10;fK33WWLnFW8un/jL4epK1ELwZ5nO+VKpijSZt62Mo8TEkpu6LNuLoMVQS+GwUrywMc0sKL8Snk51&#10;ruJZNGi85278P1gSq7KzMmScmVBpy70jGOu8ZKgCafDlWnHmvdL7FSkkxa/kKql/lbWVIldNG5UB&#10;kO9dfvFlNBoCugzLQs0G+D3bJ8l1NWASuVTXxSqugiqcyp+QVuimskIVDWMdX8vvrgOq+KjIIBne&#10;4IqDyDl1H6srDwrkP+HRb38MVTdUw4hf/udfcfrCWRw9Powvv3mA9x+8iZ6hdkyePo5PvvgIHT2t&#10;yCnORktPC+JTEpBfWoyYPXupxqPhE7QBjt5U1gHrCGn5xwNhR1jbEs6aart4roO1I1Wiiz+cfYKx&#10;wNbTdARSNIuTarDYeGANgb9nw1bjVqmnGm9NOoChvAyMUY2faq7CVVUv7GvDnaEuvHm4H28fGSTE&#10;D+L9sUP4wIQVyq1CkBPmig//iOMhIa4FzQcE+EczgvgU1bjivwXzU1TjBO1ZAXeGkBbAZ0FOiJ+/&#10;yHEBn0t9C9SE9Od6TohrfHbxIj69cMH87UtuPyXoH8gnzn3pscAtd8rHZtBQ8LlmAjImH8i1wlmC&#10;koNMXLlJEDqMtwjyN49QnR8izIcHTFz5lQGl7nfjUl8XzndbSt+q5O3RKrWQK8VAXq5pRNGQmImo&#10;gI3wknvF2gsLbXxoOIOwyN4fy1zXYCHVuYt/OBY7roGV63rY+4dhVcQerFwTji07ErFh825T0jY1&#10;uQy7YjOQmlGGguJGZGRXImj9NmTmVWNfcgF27s9EcWUbUjLLEUPwrwmnEo/aj3XbEhC4KRbrqPQ9&#10;AzdjW2wy8gvrUF7WhKK8SuzatgflueUozihAe20zehrbMHXwKCaGjuLc8RlcmryIm+du4/rrb+Od&#10;b7/FW0+/N42ab/9gaUBx5+kvuEtlfufnX3GLz29y3CDQr/2ksraqUU6gK5ZcC56PvzXp+oolP8dh&#10;aq4Q5pPffI5zPzxCiuqRUzX7E9xS4N5UjP4FffDL64F3Zgeim08Q1oROciXW5rbAlVDxTK6DL+Ht&#10;zB+sN3/gzvvrsJzT4OCyISrwTjjsqzGx5u5JTcYI+Ctemj9o36w2BFKFufG1kPKD8M7gPghML/5d&#10;XXoUmuhG8K6gOnSicpS7Zjl/2IGFA7CKtcSRK5zx1a05BuRKgtF0W1mFcpcIAOqb+RIhZaneV4hX&#10;qBgFkVciCUDuw9TL3kZFrthwKk8txjlzyq8IGg9ev1wziqdWlqRjMhV11Si884cIEfnPe+EQr6bO&#10;vJ4DDVi8Q7WxqzGH8BbItX/10JTylpJWIpFDWpuJj14aX4cXovKp8DvM4t0CglURMXLvLIuvwKI9&#10;8g0TuNyPWri5Uq0LWMZVkqSolipTblg9OOWiMusHfK8fja9UsxpgyEevkEcVs1pGRa/Uf9UIV0VE&#10;LXy+yFnHophi/HlTGmc9uXhpU4bxpasH6oubMjlbauA2HQul7qNyOUvKNS6TObyfaiChhCTVYtF1&#10;qfmzrlOdiBSLb4BOeCtCRfD11IyL4JXhMrVr+L1I1cugyViq2Jgr/3c21h9BAGcr83k8gVxuk8Vy&#10;/3D2oQqJy+O1aJrP46thdDZnFk1YV3UYMT1nsf/gVXjweyTIfyTAf8Q3v/2Ab/7K8ev3ePrXn/H1&#10;469w+PAQbt65goefvocLl2fQ0l6Ht9+9hzPnp1BcloviigJkFeYgt7gQKTlZCI/ZicCQMLj6robn&#10;KmVproWd9xo4+wZjuaMv3KgQvQgMW4cAOHFK7+DsCztXf8xd7orFBLma/9q6+MF6hStC/UOQEBaD&#10;oth96MjIRHdGCo7zeOPVRZhpqcblzibc7G3DveEevDU6RJAPEeKHzfhw4ig+JMQFb22V5KPxcNqS&#10;0PNwRpmYFpB/fEYgl3vlpHms8enMKQPyLwhgo8bPnsNnBPnngvmFS2Z8SpB/KqAT4p9oXLyEhwT4&#10;Zxyfnz9nFP4Hqsly6hQ+pVr/9OxZ4775hPvU3z49y+2ZGQPyDwXyKRXZ+gPkbx0jyFX/ZfQQ3jp0&#10;EK+PDOHu4WFTIfFyX6cpqHWpt8PSTq69CSeba3G4rACDuZkYzMpCZ1oW8rbvQ9DKNXCw9sa8Je5Y&#10;4BiARbz3y10JdIJ8mXMQ7Dw3YpHjalitDIb3hh1YH3UAoVsTqLpzELQ2GolU5IkJhUhILEBaRjny&#10;ChsQqgShJKrqzFKERu1FRn4d8kpbsTetFOu3x8MzJAqhBLf/xhiERFKVh2xH8IYYZOfVoKSkAa2N&#10;PYjbvh9ZSTnIS81FbWkVBlq7cKJvGGdGx3Bh7DQuEuSXT9/ClRt38dqDh3ibyvrej9+Zjvv3qMKl&#10;zF/7Qcr8OZD/+DMVuZoyWzoHyVd+7QeLr/zCk8cE+bdU5AL5NwT515h89DnO/vgIyQS5G6ezAYSU&#10;D0Emd4A31aCvQM4f4c6244is7UN4ZTe21QxgfX4LNhZ3Y1NJP8GuRVL+aPl5gXhd+RACcgcI2zpT&#10;n8WDUHajKtbiqBVVmDOfryS8FS4XoCiEFAKcAFXtkqXKBiSs9Hgx1aZqsijcUDVTVhUPmum/mj17&#10;0OjITaNIC1XtW76nGk5JzcY3bX+g0QBkgZT7XrWVK8d8qna5LuZRraomippGvKSMTUJxDlXuy4Sw&#10;6pS/Eq6Kf3IxCIK1plLgfALfM6eNqr6Z76niveGxCciVVPSuBJEaF1vSzhtMlqT85DbxlmtcHFsB&#10;9/wB2BDkC3gu1ilteJnn45Ddax6rhZkt1bQSYZYSiPNoCNXUWeVa/yU0m/tuoIImYDdnGxfLnC00&#10;Frvl2ikgUEtoyHgtvDbNMF6NUScjJSRVEaQELA2lKgvKJ72MsxU1DlFI5HIqbecUqWclT1VgMY2O&#10;QillkGT0HA40Yx6PqfumGZDqxZiiYFpc5n1TCQHVWFHhLXXtV13zOfybYD+XIF5ENa7KjarLLl+6&#10;0vstUT+WaBy5VDTrUcaoSyb/bwjhiNZxrK88BFv+Tc1A1JzDg7MYT6p+n5IRE7WyMrcPm5qmENV5&#10;BvGHbmB91RH4UWxs65jhzKXnD0WujvgG5gT5j//jZ9x98w5OjB/BG2/fxs27l3H2wkkcoTp/8Mm7&#10;OHRkgOosCwWlOdi1fxfqWhqQVVSA1aFUgKvUwWcdVViIZaGTEFebNmsnX5Nh6LiScCfEl9v6wI6v&#10;Wdl74dUV7rB2XwN7jmUrVsKOIN8aFIaMbXGo2HuAIM8wgJqssTSDuNTZiCsCeV87XhvpNRD/vwXy&#10;T86cwpeErkD+qSB8iuqcIBe4BfMvzhPks1AnvD+/dIlqnGDn+FggP8/3EdyC9UfT2t8ZA/CPTkn1&#10;y30zC/Kz/2WQv32Yylyq/JClqNaNYQvMBfIL3W043dZoGjyreNhocQGGc3PQlZGNqoQ07AqNhrud&#10;DxYtJcit/Xi/V2MZwb3I1o8zIV/YeqzHUpdVWOi8Ck4BWxC2Mw0bIvZj74EibAyLw7aoJGRkVCI+&#10;qQCZ2VXIL2nC7vgcRMQcQE5pIzZG7cO+pEKU1vQgMacKEXvS4bEuEiHbE2gU9iGYyj5kyx74rtmC&#10;PfxcXn41Wpp6kZaYhdioOJQXVqC8qAJq0jzaM4CpQ0dxduwUzoyfxflTV3Hl0k3cfu0t3P/yK7xF&#10;dX3v6Q94jcA2MeVU5X+nyAVyDoH86o8EuYlckXuFEKciP/ccyE8T5NPffIGLP36L1CNn4EIQy08u&#10;kEuRq1uN/KXqnLO1cRyBuR2mhG1YxYBR5+uLurCxvB/rCPSwij6EcXq8NrcNO1qOEvijhH0PtlYO&#10;GtiHFPYjmM89khuowGkkaCis48oRkN8H5yQl01QS5lr0KyRASmFDIMtHvpRTdfnL1RDCnWCU8lP6&#10;vOCu17WoZkq17i4myGuhSomqTb6Kx5SPV9miMgr28ZXwyLQk7TgeqCMgOf3fqQp+7Vi4q5AKsMgA&#10;bt7WTG6pjKmqzUIlDclLhL9jVospdPWvVK5Wey11WtQ1R+F26oUp3/IrPHeBS8kzC3do0dbSTEIR&#10;NPZSoHKjlAzChlv/ikMEVb9JlnFX8anURrjkqpFwLVU5r4dAe0m+ee7vVUJ7Do2OQjNfDKMqJuwV&#10;Vz5HMCf0X9laQIPTiH/ZmEqoK4qnwNRpeYWgV3OHxbxnphojr0ux7vOpbE0IZQw/R8Av2amSt5VY&#10;sb+Kz6tN5JABqmqkcGvqxfCeCcBS2ypZuzKrC2oZJ7UvV5KAr9BLwV6Lk4rQsaOBVq0UhSOqAYfp&#10;LqSFXd4z5RGoQbPOWxEv66oOwSeng9+/zqXWKG8bwtw+owM+ZYewquaEqRK5qekk1tccxZqSYar/&#10;KgRVHkHs4BUElh22+MgfmZR8qvC//IAnfyPYf36Ms5fOYGLyGO69fgPvffgmjp4YwWtv3qRCv4z+&#10;oU5OsZOQW5SFA+kJ6KNKTMrMwOoNG+G7dgN8gjZipd86OHishotPMGzd/OHsFQxXKnJBfIVTIKwI&#10;F3vXQCyydsdCW284+qyHjbMfVix3gZeTD2I3RCJnx15U7EtAT1YmjpUVYqahEmeaq3GxowE3qMZv&#10;D3QaRf7m4YH/eyA/SzUuJU74alj84efwOVW44P35uQv48hwhzvEZH3967u+VuSAuX/mnhPXD6VMc&#10;3Cf3IxfNxzQKUuga8svLR/6fgpzjHdUxP6yiWiO4MzpsQK6CWqqOKGU+616ZbqrHVH0NjpWXYaSo&#10;GE2p2ciOTUCIkrCoyhcu9qQBXYVl9mtg5bgK81Z4UZ1bFpwXOHJGxNnSOqrxdVv2ImJ7CrbtTMXa&#10;4O1ISilBcmYZ0gjqdI74lCIEb9yBXEJ9W2wKdu7JRFl1D3LLW7H9QC4Cle3JsVk+87BdVPj7CPJw&#10;bNiyGxlZZagoa0B5cQ22h+9EQW4JykqqUFdZh+7mNowfHMX44eM4OT6DmZMXzKLnnat38cb9D/DO&#10;14/w1vc/4o1nIL/zg/zjVOXPQH6TrxuYU61f+0eQE+L/CHJleV794TEyjpw1ytiX8NbQQqcSW2ZH&#10;ePMEvKg6nTmVl1vEOd5SvEolaJ2pAL1S6+CVXAsnQi60jEAnnHyousLKh7GhZACby0cI90MIolEI&#10;KRkyC6qqyxJefwLrSofgR+Wu3p8uhIkbf+zO8VTSVIK2ccVYHmtRegpv0wKj4sxlBJTEM59Tb1PW&#10;NVr9NSvMa3I1uBD6Cku0Mf5lheUVQk0qlOwjkJvmEXyff1Evp/6VBBuPm9ZARV+ClVTpiutW2rxL&#10;KhU5QehR0GEpu0r1viJeJVqzjN96/o48kw6vsMOXtubAiuevc1ISjfzQclUok1OuHXXFseax5/B8&#10;FSOtYlJytbjkdMOKMHNUGB9BqUgOV95zVTX0KRyEfVITnKjeHfn+ZbsquFVstzIseW3cLt1dA+f0&#10;TrxMqKuuuRYZXyLkX1a0C2cTqmb4pzBli8r1VIh/3ZjO10rx5zBlbubxbynGXaLzn0Pjoe75phY5&#10;74/KBxtjycdyWTlyVqXjqvKh1h0EdEW52NPgqLmFZkdag5DbxV0RSZyJyUDY8//Glt+F3Ciq8a4M&#10;VBkE+9Q27rsSwRXDxkcuI6NORTJGqjEzTz0696naYq2J8FFWqdwuNjQQc3i9gaWHsb3vClW78ZH/&#10;BY84LPVVfsJ3//NnvPfZBzh8fASnz0zgnXfv4a37dw2877x2zYym1hpk5iQjrySLSqwYRwn8fSmJ&#10;CNq4iQosCt5rNsLBfTXs3ALh4r3WPHYlqB091sKa0/tl9n5Y7uAHawdfLCHQrZwCsMIlEMttPOBk&#10;7YY1bgFIjIhBsdLxk5IwkJeD4+WFONNYhfMttbhsqhxaQP7GoX4z3jk6jPdOHMIH44fxwTOQz0Jc&#10;ANdWENd4YKJV5B//A94aeqwhJa46KnKtmEVO+cWfA/lXZy/i6wuXOeRmsShzDSlz+dDNYqfATZAr&#10;HV8LnNqPQhwfEOoCuVS6fOSWyorjZgjks9UQVUTrzdGDeOfIYTNmQX77uRK3GrNulgtdbTjb3oqZ&#10;5kZM1tWYrvzduXko25eE/Zui4M97bL2IM5/lnAXZBMLaeS3m23hjsYM37AnyJVTkK6jOlZm5IYpq&#10;mip6a0wyPHw3ITo2DYWEdHZhPTLz65CRV4OwyH0G6MmZ5djOvydTtVc0DCCtqAEbqMa9gyMRviPZ&#10;7CdyVxrWbNyOTZF7sWtPGoqKqlFb3Yy9sfHISMs1o7m+FYNdvaaA1hhV+fixSZyZuYBbZ6/h7oVb&#10;eO3e23j30y9x//EPeOfHX/H6j7/gLkF+V2n7P/+FMP/DzXLjB4Uh/oJrJgTxicVPznGOqvx3iHOc&#10;/fpLvucxMqnI1enej6pQw5eqzFs+TipnlXLd0ngEgYUd8CLkggm/lYSfR3I1/DOa4RZfa/zcihdf&#10;QSW1llNh/5w+OO5Xg+Z+E5boS3AFUO07aOFKP3oBi4+DqKx8sjuwUrHEBLVncr3xt/tma391WF3Q&#10;Dc/UBjgSAvqxq7iU2r2p9ZstgSBXiwAu5W7C36hIVXZWnWoUZaH+mhYfulwmSu7JNYtsek2qVWGD&#10;iwjjhQSakmPm8zPKvFTZAW1d05oIlEr4FfaaJBgTcZLRahYiVflQx1c4oBpBKwXfUe/n+ZgyslKo&#10;m1TYqhAvRxHkkTQy/Lx8vaozvoiAmqPImAONBL384jUEaqHxtWu28OKWHCryJqP0lSVpFcdZBN/n&#10;QEjKraE4bcWlOxLy/sUjfF4PN35vapysJhf2qQRrYgvsk3msXZWm5K0+I4W8NK4aL1Llq/vOv4RZ&#10;im+9GEHFvzWP11uDf6XyVxXDF2iQtHCrc5qzjQYztsxciw2NimLAZUjUcUgKWoCXgZA7Ss/dVZiL&#10;5yI/vmtaM+HdCN8CuZ5a4aNwSeM+GTD14MObxjg76+FMoIaqv4n7VRJSK7+/OqhnqUoaKFtUhlBh&#10;nJoJCOT+xcPY0n4WXkXDBPmvvxHkvxHiv1KR/4jHf/0Bbz18GydOjuLajXN4+927xic+fXrMAF2P&#10;c/LTUF5VhMr6ElQ2lGDm4imEx2wzijwkfDuhvY7qOhDOnkFwoip3JihUWW+Fsz+sCHAznsF8qb0/&#10;rN2CsNSWCt3OG+6E+WbvYGRu343KAwfQRAMxlJ9lemyeJcgvttTjOsElt8rdoW6jxjX+APkot6Om&#10;mqEALlU+q8hnQf6RwP4fgPwzqmW5VgRzKWmBXOpb44uzFpB/c54gP38JXxLuX128bFHsHF/x+SPB&#10;XQZALhl+/sNxGhMC3ahyAdxAfBbkU7+DXNUQZzM73xgd+TuQvzWryLVuoQiWwR4D8VllfrmnCxc6&#10;Ok1X/sn6WozVVmK4uBCdWdkmmWqb/wZ4WHvBZrE7VtiuxjIHxfCvwiLOhpSQtWIlnzsGmjosazbH&#10;YQ2VdNTudPis2YqA4CjklDSivL4HZTVdOJBWgv1JBdgWk4TSynbs3pON3ftyUVzVibzKDmxV/XPV&#10;Jd+6H+u5rw1R+7A+YrdJ+VccempaPuprW6nGS02T5rTEHJTllaGnqQODbV2YPjaG8SNjRpVfm7mM&#10;1y7dxt2br+Pdh5/jvUdP8Y4WOr//yYD8tZ/+YobU+W3C/ZZUOUEudW5JCvrOgPyC1Pijb/4O5Oce&#10;fUUF/4SK/AxcqQRVV0Wx436K16Z69lLtDAI+ov4INpX3IqSoG9tqDyGEUA8t7sSmkh6sIYDXFvXB&#10;n+9fyR/4xqqjCCTAXRObCeIhQl6GQfvjD5U/djv9WKlAl1A5KkZci3bywdrz9SXbCRmpwN2lJoJB&#10;7crsCEZVJQzI7+R7yqH+n35mJlBtoOqeJv97val0qHZzXvxbUOkAoVAGl6RqU7xKbduULq+GyYuo&#10;7BYQUnOiik25V0VqzHu2oPfi5jSjGE3IHZW44skVBSK/7aK4Gip+S1GueVS69oSitfpJSiUTVvIf&#10;u3LWogJWUrHqYL+EsNMio1Lb5RIxdbp5Lq5qkpDQgPkCIKEk2MslYwkfJLgJWGVnyn3x5/AswjQf&#10;6nKvCBnFkKsOiuLkFaUydxuNGPclRW3pE1pC2FUat4V6Xdoc4DF3K6590IQpCrROhPyK+AbTjHnF&#10;gXrCvw3LOQNYwc+4ZHTRcCjmvdGEVC7epVhuRZJUUPFXE/6lsOP7X6ZRUaq8pZNREeYT6C/yHLRV&#10;TXHHtDbedy3+lvF8SvlZZary3vD7sJeLhorbluch91Fk60n45feaxVNVZdTMZCXFgFNqF/xLR806&#10;g1teL7wKB7CS984jW/83jVhddgibmqaxvm5SIP8bQf5XfCNl/rdf8NUvT/DmgzcJ8sME+RmjyG/c&#10;voRrNy/g/Y/eQmtHPdKzEpFbkIEqgrz3YDvOXzuLNaHBnEZvxpaYvaa2tb1rEFw9grHSKwjOVOT2&#10;bqvMgqcVp/BWzgFmLCM4ljlxqu+8Gsvt/OBg4wUvG3fsDYlEAeFTdSAerWnJOFpeYCB+uq7CgPwG&#10;QX6rv8O4VeQjlyK/f2zEgPxDpeUfP4i3CL9ZVW5U+H8V5KenDcS/0gIllbSUtWA9u8gpt8rXz4H8&#10;K45vLl81f/vq0lV8c+kyvpGLhZ+b/fwnVOZ6bEIPnwP5H64VNaNQ/XNLnXIpckWsvKMmF0dHLX5y&#10;DoUl3h0dNqpcMNeQm0Ugv9RNZd7ZjbNtbaY93GRDNUbLinGwqBAtB5KQtmkbQvm92CxwgpUVvwe7&#10;tVjiEIRFK/xodFeb+ivL3NYakHsGRZpKhqqYuHrTTrgHbMKuxFzkVbSgsLINcQm5iE8uxLbtiaY2&#10;eVZ2DWL35CAluxplDX2IjEs3YYcB66KxiTAPDo9D6LZ9prlzePRexCdkoK6uFdVVjYjfnYLirApk&#10;J2Sio7oJQ80dmDk6ZtL2J0bHcf3cNVzjuHnjHl5/7wHe/OwR7n//C95RES0B/amlDotAfktd+KXG&#10;f+TgVmn6WuxUFcRzhPg/glzRK1d/+g7p/wByXy10EszylSssMbz+KNbkd8GHinN9YR98UuoRSGAG&#10;U2H5Z7bxtS7T1m0NlfSOpnFEVo8iiJ+VOyVUrpVq/uAqR+BLJe2X1WqGw94yBFFxr6QKV4ihA6fY&#10;iwjvJVTHqi74SkQ6t4VYzOdqAqFqfFK9gr4yO1+VK4HAko92mYma4H5oHOTP1SLtst0lpqiUknqc&#10;E6sQkNMCp/3VpqSta5oyI2uxpqQXK/ZZikHZym/M/QvEqiCoKb864qhfphTlIirBOc9i218IzzTh&#10;eVpQVeSHgP+nsDTjR9Y+5CuWz1glbhduzzcp9gtpKEwc995yeNBQKsnFlvdcs4flPJbKByghRvuS&#10;20eLiM6prVCDYtMBSC6HiFxzTvJ5v8p7JpU8l8ZPbd7U8FlulRcisvm6apnLWNEo7OD5bskyC5Qy&#10;FDIKlqYS2WYtQDVvlnF2oNrngrncNHJhuMj9Q9hL8dslUVkTujIAeuzNGYAMkS3Pbxn3q+JZKlm7&#10;SC4fPp/P78WRM4DFWjjmTEPt2kwNFp6nuu6rSuLcWG45Y5CrJKxhjDOtJhPSqUVjuaeW06gsiqMi&#10;z+zl+5tMVqcD75VK6zrJ8NBIrObsL/HY6yi79iX+22MDcipygvzx337Fp99/hdfffx3HJg7i1p0L&#10;uP/+a3jznTsct3Hl+nlU1BAOzxY7G9qqMXX+BEbHD2HtxvUIDguH96qNsFekhPs6uHgGw8bBB44K&#10;KaQaX2rvTSXui2UuAngAwa42b4FYYOMDaypzOxtPBFO5p27eidJd+1CTlIDu3EwcryjCuaZqnKmv&#10;wNWOFtzs7cLdwW4D8NdG+owinwW5FPn7Y6N498QRU572ISH5j66Vj/ia8Y8T2lrcFMQ/PauIEj6m&#10;SpZr5YvTZwzMFbUiRW7cKgI6FblA/kggP0d4E+zfXr6GLy8Q4AS5ngvkGl/It37akhwkX7uALj/5&#10;Qw3C3IB85qQBuaWRxR9+8ndVF33smIG58ZObEreHcI+qfBbmGrcODuD6UA+u9PUQ5r0419GO061q&#10;RFGD49WlOEKY92ZkoHpPPOLWhsHPkUZ0iSdWOK7Hcqd1mL/MG8vsA2DnsR7LaHytXGh0vTeY/p5r&#10;w/cgZFsCvILUnGI39qUWUnW3IyO3xvT2VKPmvftzkU2Q74vPR3xKCVV7H3ZRrYdEWMIOI3akIDhC&#10;XYh2cB9xiN6dhG079qOiogGN9W1ITchCTlIhknYmoqmoGgdVo9w0mziGU8cncf7UBVw+fw1XrtzE&#10;jdfewRuffI373/2Mt3/+C+5JhT9RtuezUEQ+v/H9jxaYP/0JV79/iqs/WEIQtdh5lhB/HuSKJb8s&#10;H/nRswbYSqlXxUOBXBD3oMJUIstm/tAUluhA9eib2WlCDt2opFSmVq+pQ5BPai0c40qxjqBfQyPg&#10;QuCsUhw6f3yq16I6K54qIEV4qwSAO4G6sYq/m+J+fr4Rq6js3RNq4J6oSom1sIkrgAtVtf0eKjqC&#10;RwlBWoBU1UR7gm8+1Z+yHRdR6cpdIPioYqDcDir/KtjJd62FuAVRmXBUHDahrDoqyoCU71w1V9Tn&#10;U11tHKkWVWvcI6sDSjYxMdIZbVTMlQgo7oFjRpOJBVdNcxWVckysgFVcMfdfYOD74uZ0A3JTL5zA&#10;V+LOnzYkQx3tpfSVNq9EGIXxKc3divdtMYGtGGuFUWoBVguaqlioc5PBEuQVKqna3fJTa5+K6dai&#10;pkl3J8wEPkHX0r2eipkwlwqWj3k+IW7cNIS2lLggriGgS9WracS/bkoj7EtNHLzUtlS3ZgHaz5+3&#10;ZNMIKeSwyBgEuWikzF0IadUeV91xtV+zSyPgCXIbwZYzML3mWTQM+7QurMyjms7lDC2nBy5U0665&#10;ffAigG05G1iZP2TcQFEdp02mrgqELRfI+b2u4Exi/u5a7q/HVD1Uo4r5Rt3TSNC4bGyYQNbJd3Dg&#10;2D0kjr1BkP/2Vzz65Rc8/vUXPPnLz/j0689w941bGKTSvXHrIm7fu4bzl07h7uvX0X+wBw3tteg/&#10;1I3sonTUd9Sha6QH5bU1CFwdgk1hO+FoStMGw9Z9LWz52MrO1zxf7uD/+7AmvBdbe8LW0Y9TfG8s&#10;tPOiOvTB8uVuCPVbh5yovaiLT0ZragqGCvMtpWpba3GmoQpX2gjyrk68NtiH16lI3xgZwDujI7hP&#10;tfo+lex7xw7jo4mjeKDiWBwPpizVDVWqVhUOldmpCoeC6uxQ3LhixmeTfGYXJ01Sj/zjZ8+ZRB8z&#10;pMjPXfm78ejCNTO+vaitnl8xil0umM9nCPJTZ/HlmQs81mkem8ZDQOfWUjxLDSlOms5CKmtrenxy&#10;qPenen5q+9YJZXta6pXPDjWGVjf/G0MDuD0yhKv9vbjY24kLPR04q5K3nLlM8L4dr6nASEk+ujKy&#10;kBUeg3Cf9fBY4QubZb68/2uwcIUPFtG42qxcBQca3mU0uDb8vtxXR8JjbTQ2bE818eD+IREIjdyN&#10;7IJalJV3IDGpBMnpFdi2Mx2ZmRVIiM9BElV6VV0vlXklwqjWvdduxbqt+7Bxe4rpsB/Mx9F7MxAZ&#10;k2BS9Vvqu1BdUo/MZCUIJaIoNR99DR0YaOnA2MhhnOA4OnwUV85dxcUzl3H12i28+dHHeOfJD3jN&#10;+Mb/atwrAvqsIr/x9Edc57j14y8E+ffGR26Sgr77FhefEujcCuaKIzeLnfKRC+RUiKpDrnKtcq0Y&#10;kGcS5BmtiGwZx67OUwgtG8HG8kMEdKfpu6mSt6pFok5C7krS2EU4cgrsyR+6QgG9CH+5GFQ3ZSWV&#10;uyJMbBVCSPWsbvCKjFE0iroAuVCtOexRCdtao5pVHtZXmZr83MqUZoQQ+p5Z6u/ZaI6tRVEPKmUt&#10;XtpTdau/pGKQ1WhABmheZBaVOqf8BOur23Kg9HqlniuKQ7HaL0cWGJU/L5JKVv50vq5FU3X5V2Eq&#10;a0LbJt6yeKnKi5ruK5NQzZy1ELgyvZHwrzcAlntIkNU5SF1LjcufrtouMjav8hyUzKPXlPXowvOT&#10;cl28r5ZAJ3B5PEV1vETjoyQfkxq/OQNqi/bn8AwT6aEsSpWdlatGMwLVLlFhKsVYO8lFRLir76WA&#10;LzeNuv9LUau7vaoXyo2i5KDZoeYTWnDU+SjjVVEwCrnUkItE/vMXwrmlSn55K+EfXfz7kAvmT+G5&#10;mBNdhBf5uXk0BC/Lvy93Sxz3xa0dYftKTBmvj9dJEC+P5/fE79EhvQMehYNwzOqGX8VRuBHwcSPX&#10;aCyH4JbdQ+j38T3t8CocgVNWPwIqT5hWburV6Zbdi82tp5F39mOkjL+JqM7T2Hf4FnYfuon/poXO&#10;b3/5mRD/FU9+/QkffPIh7rx2A02tdTh7/qQB+PSZMbz+1i0MH+lHZ38ruobakVuaRYh3oqG7FVkF&#10;RQgIDMGaoK2wd15FRU6Ie6zFMkeBOwAOfG7D1+UHF9i1XbzcHXaOvoS6N0HihUW27li+zAlRa7eg&#10;kD/0xgNp6ExPN93jz7TV42J7PS601OJiSyOut7fhNlX5mwcH8dbBIbx9ePh3kH9w/IgB+UfPStU+&#10;mFKVwzFLzRVCUZmdagzx6TRh/WxIMX92ioNbQXt2GDX+7PE/A/k356+aocffXrzOcfV3kEuxfz5D&#10;Vc7xxWmqej3mPmfdLfKbfzg5ZeLNNUxZ20lL708BfHb71oljpgu/OvebTv7cWrr8HzIwv3tohEDv&#10;xyX5yge6caG3AzPtTTilsMTGGhyuLMYgDWLDgVQkbIhEmO9GOC73hp2dvpMAkyxk47oGjp7rYC+j&#10;y8fuBK/qsayPSkRQRBxWb97GGdd27I3PRlVNN+IPFCA5rRKb+ff4hHykEuIJB3KRU1CHkupObI1N&#10;NX527+AobNubC481kfBZvx0Ru1Kwld/vgQM5qCiqQ1tjL7LTC5EWn4n85Fw0l9Wb5KDRvkGOARzq&#10;G8HZybO4dPoirl6+jtff+xDvUXUL5Ld/+s0o8edBLjV+/ZmPfBbklwVxje8fG5DPZnee4bj20xOj&#10;yF05tVVnII1ZkCtixYWwjGo+hgP9M9jecBR7Ok9iZ/MJ7Gw9TrhPILr5OLZ3TGFb+zQ21BzF9s4z&#10;CK09Tph2IojQVzibQhiVXKS+ngppU4q+wt9UDVB9HucTDkt2VmDhthIs5RR/6e4KqmtlMareeJUB&#10;ojuNijry2NAYuCU1wong98jQYmyLWRgN4GzCg6pZKntjzSG+pwrqSCSj4JykFnAEMGG5Qqnw+wSz&#10;CmNcFmzPwaLtuTx+AaGfzXNTA4p8LNstmJdCYYDOKa1YtJvA5XnaEnRztlp85ap+qDotCu0TrI17&#10;hzOERQSnAK+Ss1a8Fr1mxWPLcChT0bt4GC55fXCWH5gzHFveewPj6EIq3jLj+pDbRAuXBtqadRDk&#10;czmj0H7UKUit0P4k1w2hrHT5lzQLINxfjFABLMWZF5r9KMJFz+WSMPvfqUYSz1wqNDqCvNwui6m2&#10;tcBoSyWsWY0WFBXxougZ/U3VH7UQKjeM3vdKFKFNdS6w6+9aMJWi13v0min7G6U1iUrTN1THlLHS&#10;IqpK3yqcU00ppLLD204ZP/9S3tulNEBLaYjsU2h49jXCr+wIwrvOI2XiPmL6r2ILQb626jjcc7oR&#10;yP+vXYR4EpX5f/vub3/Dk9/+YkD+zY/f4+MvP8GN21cwrMbFr103/vHJ6WMmKejY5GGU15WgmwDv&#10;PdiFpu5G9FAVZ+YVwJ+K3DdgE1w81lGJr4GN22oTkSKA23K6rmgVAVwRK4tXeMHKliBx8cdSqvHF&#10;9p5YtMIVbk4+iNsUTZDvR2tKJjoz0o2f92xHo4kdv9Rajyvtrbjd04V7g71467AF4u8ePWSGUePj&#10;xyzj91rjz0CuTE+CUWpc/urnh6AqwJp0erlBuBW0Z1Pr/yOQawjkjy/dMKr863OXDcQFc4F8Vpl/&#10;Os19cZhwRu5z9rgKUfxQtckn1Zx5wjRvFsyfB/rbY8fNeEdbQl3DdBN6DuYa14b7qMjbcbGv06hy&#10;gVzK/ERdJUbLi9GZmWESrHYGR2CduunbBMLRZR0WLVdxLc2gOJPikCK3864yqxUAAP/0SURBVFoH&#10;18AwBGzaifXb9mG1mmiHx2LbjiQq8jbk5NUhLasaO+IyEU31HZ+QY3p77k3IRW3LIHbuz8GmbQmm&#10;2/7W2AwER+yDvVcIthLkUuR796ajtLAOTbWd3FYjnoq8ICUf9UVV6K5rRj9V+YmRg5g4Ms4xgQvT&#10;53H9yk3cefM+3v32e7wtNU6Qyz/+9yDneLbgefVZrZXL3z02ID//5BHOcQjk8o+f+vYrXPr5CdKO&#10;nTHKWRD/3bXCoWQN+Yc31x5CUAGhmViDNfy7T5qiSxqwWj078zsQVNSFDeVDptnE9o6TiOYPM7Rq&#10;FFGEe3jzGLa1TmFL/XGT9RlScRBrSwbhpRZf1YfhT8A7UjW6EZYrdqvtWpVZ9DLFo7RwR7WnCBPH&#10;1DZO90sIIyXFyEdeYGAsf/YSKlbVC1myS66HOlMmdxlV98qUejjQcDglVMAnoxauSbU8bhMNSJOJ&#10;qAjmObul1plyt1LailSZrRmuEESVv5UPV7VRlhCI8wlC1Xh5JTLfRLbIpy0/ufGHUy0rJlr+/Dmb&#10;qaypdP91QzLm8txfkhuDryv7VNdgVCchpnrcipVWGJ7KwspPLVBKFUvFqoyrOuBr0XMZn6sWiR1n&#10;HCbtnQZJiU0Crv6uRVLVQXkpPMsA+3l/uOlYxPfJV26iUGgYX46whB/KBbWQ12hpIKEuRFLn+cY9&#10;I5eKFkrVYELnJLeLAO2W1cO/K3qk3kTA2CaqpICSsxo5A7A81nsW87NaTFXtGLmHVN5AC8ErEnlf&#10;uXXM6qKBLEdE+4xx/SyO4yxG7ht+rzKc1kltSJv+EIUXPkdE53mow5HOR24eRfm48X8npOUk9pnq&#10;h7/9hsdS4xyPfnqKrx5Tpdy6bFwr7773Oi5ensHM2Ql89PF9DB7uRVltEerbawzIh48OoIsKMDEt&#10;A66eAfD0CzXQ1ljm4G+GxZUSYOD9O8itCXIqc2tFsThSndt5YvEyF/isDMCeTVGo2p+E1tQMtKel&#10;YaKu2ijyqz0tuEqg3+juxJ2eHrwxPGBR5IeGDMA1pMgfTBx/BnJL9UO5VUwLN4LxIRXvQypfAdSo&#10;8OeGwGog/gzeJhZcfxPgCXK5WDSeB/msGp91rTy6cJ3PLWr8eVUut8pn02eNIn/+eMbFwq1Z/OSQ&#10;i0Ugnx0CuQH4M3V+n1vBXEPK/O9BPoTrw70mkkVDiULnCPPTVOZa+DxmVHkOGlNSkbwlGjFroxDo&#10;FgIXRypw2yDYuITAjs9XOAfDwZvfo2cwnPxD4E/DGrJtD1Zt3I51W3YZkCvDs6ikGfGJVOWZ5QjZ&#10;FIOsnEpTp3znngwUV3ZgX3IR1m5S9cMobAjfj8hdGXDyXm/2EaXolej9KMirRk1lG2orm41rJX77&#10;fpRnFqG2sAwddY04OjiMqWOTuDB1zoybV27h2s17eP2TL3H/x9/w2g8WkMu9MgtyuVQUgij3imn3&#10;RogbkEuNPw9yjpOPv8T5Xx4j9TgVOYFtIP4cyFUv2y29GZtUP6WkHyupnlfl9cKNylOx3oKxEnGk&#10;iD1Sm01rNSlvD06fFQboX9gP/6J++OT3wbdggKpamXzdJhNPGZAbGyewsX7c9PgMqz6KoPx+God+&#10;rCfsAwp6sSq/F77Z3SZ2OpDvcUhW5URlfhIaBLgeq6ytklBUMU9T+iVUc848/ssRAlM11PlGLhOV&#10;nJ1LmKqt2QKqbbkD3DjjWLy7mCq3zLhnpNY9ec1OyQ3m2hVVI/fG2qphKudWkybvldNKWNXy/rTC&#10;lSrfVnHvaU0EW7FZzNTippKZFtHgvLgp1SzKvhSWYZKaBHy5MhzS2rE8qdksEMqvrEVAVXB8MSwL&#10;Ktal9HxFy0iRy80hqCps0jSO4PWZMD9+Bwr9UySK1LYWfeVWkmHT4qfS5FWfRG4guVIUDSJ3ilng&#10;3F5gZhDywwvoi7hvhTsK1vKX/4nnq/C+F8Nnu+tn8bPFPJdcwrbShAMqNFELseomJF+9DI4WhPVY&#10;8exu/N4WE/J2vE7NCtRQRBmetoS4OgYt5//SSv5faL1gR/8FOPFeSIVbxTeaGYZ/2SHkX/wCqZPv&#10;8vpaaDR0bTQMnBksIeRlWN0LBwjyU9gz9qYljvzxr78aH/m3v/yAR99/i1t3r2H4YB9u37mCqVPH&#10;jSr/8ON30D3YjoHDPejnEMiPTY2ie6AHew8kwdVrFRw91sCOalwgf94nrgQgQXyJjbcZgvoyhR4S&#10;4osI8UU27rAiyIN9gpAStRONSWnoSM+gIs/AVEOtBeTdzbje3YKbPZ2419f3u298FuIfnDiCD8eO&#10;mmFgPmkZDybHDMDV+X52CKAas/Ce3Wp8pYXN5yA+C/C/B/kfAJ+F+exz+cnlXnl+GIA/85N/KXXP&#10;/ehY5jy4nc34fKBwRC1+nrIMdeWXS0UQn1Xogrl853KvWHzlimY5jHuHLTHmN6nKr/E7MTAnyM+2&#10;N2O6uQ5jteU4XFaIgfw81O5PxP71kQgPDIeH41osX8aZke0qOLiHwtppLaxdg2BP6K7g9+m9fivW&#10;Re1BwAYp8t2IiIpHUnIxiktbjPpOza7E1u3xpjJiYloRYvdlIjO/FulU7OvCdmPV+u3wXxuJrTtT&#10;TCXEVaHRCKJRiN6RiCwagdKiBlSXNaIoqwSpccnITchAfUklaopKMdLTi1MnpnF+8hwun7qImxdv&#10;4M7dN3H73Y/wzpOf8fZPf7NA/OnPxsUiNW785M8UuaJWrj5V+OFjXKAyny2aJTV+mmOaouXCr1Tk&#10;J86a4kfPg9yk53MrqIVRke9oHUNI8QDCq49gbV43VlG5rivpo9JtRkB2O0cnnPgDDKCKVMihOtcH&#10;FvQhgHB2pzpzz+whKBsMLKTkFu2uhLfqlhMw1nzsQUXuTNXoRHXpniYD0QgP/rg9CD352NfXjCKA&#10;xwug2laxrTU0EEGlg8ZYeNO4+BYTttyXO4+3quKI+eFr0XP53jrjO7cncJXw8ipB/sqOAvwrlbIt&#10;QTknOhdzotT0oNhsl0lxE3JyA6hS4hzODNyzWkztDzW5cEhQBcAyGjiF7zWaFHg1DlYtEWXCqlaM&#10;VLtcP8uodO1pTKx3lcGG5+BMeGlh1EOhmASwE42ZHa9NTYcVNfMylfsiAnMuYa9enEq6+e+b0g1c&#10;NQtQiYFFfCyIygXzrwTuMs5gVNZVseumgw8NiWqgC6qKxtG5Ct5uNKJGGfM1uWcs0TEWf74d75U6&#10;08tlos75Mhx6r9Lr5W+XwtfzeTGcAfA8lXWpePKFNBqWpsxlJlJG8flaJNXQuas585I9KneryBsB&#10;vpyGljMLzv4W894601iq7O+2njM8LxqzJPUnbaDR6ULcoVvY1DwNT85erHkOXjm9cOL/iOLh7fg+&#10;+5Q2+JUfRvTwTewcvff3IH/86494/MNjvP3u6xg5PGASgi5fO4t7b9zA2++9hpauBvQR4K19zRib&#10;OYbpc5PoH+pH1I5YuHivgr2HYLDWwNzKxud3kAvis+N3kDvydWc/LCTIrWw9sdzKCZHrtqBg1z40&#10;J6cYiA8WFOBUc8Pvilwgv9XbjdcHBv5jkBuIW1wpDyYVwz1FgE//Pp6HuMbfuVXk+uDj2WHgPetW&#10;eeZa+ers3ytyDT3/90D++NI1A3K5Vf4R5KbRxHOKXEB/eHYGH81M/w5zAVxA13iPj9/jNWkroM/C&#10;XEMgNyn8nKWY9nBqRKGFz7YmnGlpoEGswTE1ocjNRm9GNkp37seekGisVaMJ20AsXO5FQxzCWRK/&#10;O2d+j94b4Bq4Ga6rtpjIlaDNu+EfvA0bCOfYXenIoZpOzy5HXEI29iblIXpXMuJTCgjyLOxPLkRR&#10;RTtCwuKwYXMc/NZsQWjEbqrxWAPygPVRWL8p1mIQCutRmFuOstwKJO9KQn5SFloqatFQVoXhrh4q&#10;8imcnTiDs2MzuESY3775Om6++T7ef0yQ/2BZ7Pw7Rf53IH/6n4L84i9PkDrrWnkGcvnIfeRaIZxV&#10;aW5T5SBiGg5jfV4HtlaOYFNRD0ILOxFRNYSNhOuWiiFsLh9AcK5eO4wtlYfgR8CHErQbSgaxtmgQ&#10;gXl9VNKNprenE6fbVvzxe2Z18rgtWBRTxtdajP/Zhj98G/lJNXWnolPc9AtU13I/qMmAfLpqIqG4&#10;arkUVJRJBZt0rorT9i7qw4aGMeMOCSLw/TkT8Cdo15YPmrK8/sW9BGk71W4rAsuHqWxroB6QWoxT&#10;IwP5qk0sNqf+el1ZkjIk6hSvsrEqJyC3hWC9nI9VilWNi1/aKtdKjclOVEEvxcTP3ZJlYL6UsFtB&#10;6GlhVvD0Kx40qtSDsw9vxUZr0ZdQV712lflVirxcER6cvQiiJhlI6fa8di2eqpqhZiEvblEkjCWa&#10;5YUtGQbkc1TJkH+bFyO/tKW++UucDQjIcq1oMVXuH/nbNRTmKHeWjIQjQa5CW1L88pML6MblQUWv&#10;GYP8+44ysrxHujeCtdS/Ys6VECTI63VtlUA1d2cZZ0q1RrkromaR3GACORX24gRFpNBwJFQjvGXS&#10;GBsrGl352dfVjBmAK41fESpLdlXy/7DNGGcnGnarffU0gO0IrDqGLd0XkTT94T8o8p9/wOePvsAb&#10;b981IL9x86JZ7Hzj7Vu48/o1o8g7+lvQMdCK7uEOHJ8YRSNBu2FzuCmUZeOuRhKcphMEywjyFQp1&#10;s/M17hRBfNa9smi5J1aovocTQW7vzeeucLb3QuymKBTH7TeLnN2ZWRgtK8dMSyPOdTbhirrkE+S3&#10;+3rw5tAQ3hwZ/A8UuQXi/y7Ip7TA+QfANQRXgXwW8s8rcbPYee7ZkIvlLGF8Ri4TC8w1tMg56yN/&#10;HuIaClMUwLXYadQ8jYGprMjjS/U/D3LFln9MkEuZC+YPz1gef6BYc4F92tKw2TRt5rXdH7PAXG4W&#10;RbG8NvpHE4obg72Wps2dVOWE+anmRkxUVWE0vwDDmTloTUpHWkQswgLC4M4Z06IVHrBy9DVrGwK5&#10;arA4+22GLUEfogXPLXsgN8m60B3YSAgnpxajpLIZB9ILkZBehF0JWdixNw0JfH3n3kwUlLYiKjrZ&#10;1GtZRzW/JoTwJsiDOVYT5v6rtyJmRxoK8+tQXlSDkpwyZO3PQFFqLirzitBZ34Shzm4cGzmGmeOn&#10;MH1kEmfHZ3D9ym1cvvUm7nz0Jd757je8Jh85x+2nP8EkBP0XQf67j/wn+cjPwTml2USsGJDnd8E7&#10;p8NEragCnyJG1pcNwjOlAWsE+KQ6rCSUAggab/6oVdFQzSXcCLS1VO1rCSpPKtWQ0iEagYMII/w3&#10;qphWTjtW5anIVg88aDiC+b7VBJkA75fTA8/0djhz2i4Xji1/9IotV+XDl8JzTZq6VKOSeqy0uLa1&#10;gGCrIKioYAnWpYSRIlGUuONE9S81qGm4fLjqPm9PYKvglCrv2fM61EB4bfUxk1nomtFGVd1nil6t&#10;Kj8IrwIq/LJheAu4vD61ZVPfSSWyKDzRmsZDNbHlylC3HxuVkd0iPzSBHpFnaqK8siUPfwpJx9zw&#10;HLywKY3wzDFAe4nGwD6tw8RaL6bxsE5spvLnlqB9ldDWdWgIvO5UrCbkkMexj682fT/lu7eNF9hU&#10;+ZDGUKqWhkzd8GXIlu9T4axqqnEt6hLGNJiKvFF9E8FeLhXVDZ8TkWFKH+jvAvULm2gU9tRiHu+b&#10;rmFOpApl5Zn7K/+5FjTVjV+x5st5X1VPxdRQoTFTCKEWOa0TlPBTbUnf5/+JInJUM36FIpX4/yCD&#10;p8JZJh6cQ/VlXGnwd3ScpIGr4XfUbBY8o/svGwOydF8D73s3Fuwm/KnCF/K7tUpoooGowLIDnKU1&#10;nsTahgmkzBDkJmrFgFzjZ3z15BtC+xbauprx5tt38Prbt/Heh29j5twUmjsa0EqgqldnZ387JqbH&#10;UFNThdXBIXD10QKnenKuwXICfJmdUvADqcD9CHN/QtwbSwl3gX2JjRdsXFdhkYP84yro5ApP5wDs&#10;2bIdtUkp6MnOMNEqSjM/3dqIy92tuN7TRkXeijv98o8PUpEL5Afx7rFRM94/QYiPH+c4RpAL4vKL&#10;T3JMEeRyqQjkCvv7A+SKFZ+FudS3AK7tF6ctwP5KmZxn5B9XfRXLcy1cfnnmEreXCHEtbEqZC+iX&#10;Ce5reHLpOoEuiBPqfGxR6NcIesFei6EXeW5T+GBsgrMCy/E+5XE11NTi4TkaFI5PNEyFxDN4MEOw&#10;Tz8LU1Qm6LQlVFGx52rY/NbYEapyS59P+crVef8mZ0rXeK+u9nUT5m0EeRPGa2sxVl6GQ3m5aE9J&#10;RUHsfmynOl5pDC1nSvwuVHtlsYMvFhPudt6hcA4IR1D4fqwN3wufoEiEchu0fjtiYlNMU4kEqvCU&#10;rDKk51chcmci9hzIQ8T2RGTmqiVcKdaGxGDthu2mf+fm6ASERcdjVch2BK6L5v9NNPbG56C2pg2V&#10;RXXITshBXnwm6gvK0VXfgkN9gyZq5XDfQUwdPkFlPo3zvPeXb72Gux9+inee/ESIK4b8F9xUyOFP&#10;loXOm0oIMmGIArnFT/5PQW4WO88RlFSzBO0syOVe8TKKnD+YqlGzSKlwwGBCzosgXJlYb1LvXQg3&#10;N6o0j4xOAqYe3ooTzu6hUqwxcPYT7BVCmNoIa8LGhgpWXYGWUYF5UpWqSJfS61UKwIUAV3VDT8LV&#10;mXDyevY5h/gKrCmmok+i+ttXRvDXmsVMVUdUXLmptRJnKQgllawyq3KTSP0u3MHpfwwBubecYLKE&#10;yr1igFps0r8V3fFqdKnxu86PUWGnZiwhMByUAJPRTfUo5T4Kh8xuuPC6/EoPwSVvAAHlnHVwBPDe&#10;BBD0DrxPq8oOEqYEPMGsdPOlhJ31nmqTESr3iCD1ilwYGV2YG1uJV3mcRVShi6W4+V75ohUN8gIB&#10;Kj+53A3/EpphomXmbs01Pm1VPBSAtWiozkcyRHIBqZSAmjAoDd+B90wlY81zGh0pZq/8Xr5H4Z+1&#10;puCXKWtL9Sz/taA5nzMIKXJFqrxCmCvyxJQH4ExE/nL5veW3X85zWsrznsvzM8p/e4Hxab9CI6QI&#10;GrlYVJfFltBWvRstcCp8UmWEtRirZhMqVaCaMk45lgV1gdyG/zuu/D6W729AeMdZ7B66Bs/8Ebhl&#10;9xvfuWtOnzGAikNfRsOvEMXYkWsI65hGxvkP8N+++ctvptaKUeZ/+QVfffct3n7/LRw6NoL3H9zH&#10;hx+/j7c/eBtHxkZR3VCF7IIsnD4/g+OTxzA1PYGmpib+sDfCxWs1VXYA7FYGm4zNJbYEOKfsVrar&#10;CHB/A3Nrx1UG5MsdfUyTZaXqL7XxxrKlK7HWJwTpMXtRcyARR8oKcLg0FxP1FTjT1mBAfqOvE9d6&#10;2nF3QCDvxxsHh/H2qCV9/T2q0uc7Aj2YsgD8weTJ3yE+604xtcZPUY1zfDHz9yD/XYFTPRs3yDMl&#10;PfvY1FgxkSiCuGU7G5Wi5yaG/LwgTnV+mUC/ehOPr9/m4xuE+E084et633vHxvHu0TEe37JvE5bI&#10;8cnZ83hw/jxhfp4wP2+em6qLNCwf0/h8wOv4gDB/XyA/OYX3lNZ/8gTemThqYP76qDoKHTThiIot&#10;vz6gps19uNLbjemWZpxoqMXxqhIcLMjkrCcFVQdSkBS1D75uWvCUKvc1atyKRna+jCyh7rpmK7wI&#10;XTVWXrkqnIp6D1ZviMG2HSkoKm1BXkED9sRnIyOvkko8HXsJ8th92QR6AXJLWqjEY0yafkDwNoRv&#10;T0JoxD5TDXHtxlgE0iAI7AVljagub0V9URPSdyahubAa3XXt6GnpxEjPAI4NHcax4YM4NTGBU6em&#10;ceH6dbz+0UO89c1j3CWwbxPc8oerscTNn5QQxMffP8V1JQQZkD8xZWxVa+X3olkcpx5//cy1cpYg&#10;fy5qRcr8eZBXjGB72wRCSvqwteYwNpUOYF1Rn1HcgVSxgfl9HJa6KmvUHSivH46EmRS7FyEvl4Kj&#10;ohcIUI3lu8uN+0FuFqXmv7wlk2q5zGRJqnGEmgPrscrXWhEWC6NzCHwq4vgq2CozUrXLqUpdk/nj&#10;p0J1VjQKweWwX/HdzVjD2YP+7pneZI5rd6DWvE+JRWpNJqDJb6tSs0rGUbVCKU69tpzTd1UN1MKa&#10;/LsvEKyOnM7P21VF6NYSJu2YT5BpwU/ZjdaEilwJSkrypOFSdyBrwlGROHaEnhsNgkNik/Hteqp0&#10;AY3B2roJwpyGIbcfKwuGjG9fDTDUqGIpVfH8nQr3qzOZlH/anGeiWRRtYknoycOfI7KMQfpTeLYp&#10;F/sKz/fPUs87S2i0io27w5mzqUUEp1LoVdNb4FRd8qV8LPgupiFVxIgWJxVrvoSve/J8NItR5IyU&#10;tyJddF4qpOVM4yhgr8ztJlhlPGisZBR4DNVN0WKn1LjJyuT3pEVihUgqxNF0EuJ9tzSZ4H3cTUXN&#10;zyuWXklPm+uOWu49Ffgi3me5ccLqx5Fw5HVEdp7jezqgXqIKUVRRLhkK74JB7DtyF6EtU8i68PDv&#10;Qa7Ilcc/PcVtKvJGAvT++2/iHUL9/ofvoJ2KuJQQKK8pw/U718zzickTKC8vh19gEFy9lc0ZZECu&#10;bM0lNooX98eSFfKRa1iUudT4MnvB3A9LCPUV8qNbuSFi7VakR8ehLTMTowT5aGkeTrXU4izP46rU&#10;eF8HbvV34d5QLyE+aGqPKG1dIBfETSu3yXEDci1uPg9xbTWM20QuFalxQlyKXC6VWZDP+sFnoW1R&#10;33/AfPa1518XyGejU7T9kkr9ybXb+IYQf0SIf3vzDr6+QqgT5t9cuGYWPT8co5GhujTuFu5LENdj&#10;QfvvQM7xKcdnZ/j49Fl8xHP+cHqGEJ/Ge1MEOa/TEt2iEMU/Fj8Fc0Wy3BwaoCLvMSA/29GGk811&#10;mOD3d6Q4B31ZaahLTEburkRsCtwMG35Hi619sJTf3TK3ICx08scCfkeuhLcPQR4anWiyPb3XRiJ4&#10;Uyyid6Ygv6gRJeVt2HcgF/uS8hCfWoCYuHQkppdia0wSsgsbsYHQDqGKD6D61uLn9rhMrH4Gd6ny&#10;kIg45BTVoqy4AW3VXShOLkBZWgHaq5rR09yBgfYeKvJhnDp+AucI8cnJCUzQIN9770Pcf/Qd7hHk&#10;d36wqO+bP1GJPwP5rac//JdBnnJUZWwtUSuzseSqgGgSgvhD21B1CFvrj8AvvQFhZf1Yl9+JNVTv&#10;G0qHsbaoHyHF/QjVY6r1LdVHEKmqhkUD2Fo9alL0V2txVNEshIlnahPckwkLqkkvKkdPPp6/hUCi&#10;8tN2fjhhQ7X3ysZ0LCW8FlMdvrApm2CkWtxehle3lRD61VSo6ihfSTVeRMWaZ3zF6kepxTxvnoey&#10;MD0yLcreVV2McpvhllANn8wmeGU10gioscWAKcKlqBMHgn75/go48pzklrA9UEN1Xk1AlRiDpnIA&#10;im5RXRWFECpiRtUB5+/gOeysMvXDbfY3488bc/BSWB7mbinEC6FZNFgEL69F7h+pbsVeK/xwKYHp&#10;nN2HlYXKgGzj8VtgTZA5pHbCJqmVCpr3rfIIbJJbjC9dYDblcGm8ltEwWateyb5aYwisqaTn854s&#10;oPF5ldC3IiTd+Rmlw79A8M/fJV91Nf51c4YBrrI6X6ahVDq/YrznEbB6zVKkS2qc919bGoEFBL4W&#10;L2WsFnA/LpxBrUhuMu4luZYUieLGc5Oyl0tFAHfL7jB+f9Vwd8/tgcrfCtiaOcgg2CQ1mS74DlTY&#10;3hQBmwhyxaErm9OKhsw+oRHzI3I5Q+zHnpEbSDxyD+HN01TsrcbVpwYgGxtOIrRhBkE1E0iZ/ujf&#10;KnKB/K333kLfUA8+oCJ/54O3jEKXAm/uaEJXf6cpcds/0ofjJ44gKysLAauD4ey5Ck6ewVTla6i0&#10;VeFQceN+WLjc+3eQL17hw+eeBDqVuJS502os42uqsRIVvBX5uxPQlZOL45VlHMU41Vht1PjV3nYD&#10;8rvDfXjt4ADeOCyQK5tTbpUjeP/EMYsSJ8g1FCv+vBL/XY0/GwL3lwTjV3KbGL+33CeWRU3jGyek&#10;BWYNPZ4dz0P8+QXMWYgbn7hcKVdv4WuC/JsbVOO37+Lra3xMmH994aoBtoY+M7s/Pf+SsP787AUD&#10;71mIf8Lz+vTcBVMmV0D/+MxFPDx9AR/RGHxwUkA/xaEF0UmC/MTfhSRKkd8aHsSNwX4DclMdsa0e&#10;p+rLcYJGcjA7HU2JSSjfm4j9m3fAUS4wfVf8bpYT5AsEciVzeW2ADyHsR/j6b9hpQC41HUl1nZVb&#10;TUVej7yieuxPzkdSRompw7I3MR/bd2dQpdchkso9KHSngbdnwGbsSy426lxDrwWFxiCen1XnoKbK&#10;dtTkVaE4JQ81hZWoLakyMB/pHsDk6FHMTIxjanwMM7wvb37wAO989di0f7v3A5U4wX3jRwJdapzj&#10;Nl+78btr5T8BORW5a2obVbgls9MC8y6Lj5zT89AqqvDKEdPqLZgQ96fS9SToVGfFnT9ST4UuEnau&#10;/IGuLhzEurLDpq/mmsIBE67ozb+vppEIyGrDau57dU4bvAnQ0NI+hBGmXsl1CMzmaymWdnIeVNgO&#10;VOiu+yrhSEAsjqZ65vR6yXaCkICxFsi35GFpjDrjF5iyq1ose4lg0lZujhcjpPJLsYAqdkFUDmzi&#10;CHzCawUBvyyuFEt3ltFwdUFVD5WSb1L0CWf5wBWpo0bFWjBVSvz68mET1aPkI98cpfDXwZuPVcdF&#10;rgz5s+duUzXFNtMVaA4NkppUvEiAvyoFvSkNcyPzqTqLYJovE5gvSzlTZS4ltKSolUn5YrhUdSVe&#10;iCwkeGsIwla8GEXDFd9s4quXENxKmFlCtWxL4FslNMOv8hg8iw6adHenrB44Z3UT/AMIaZrk6wM0&#10;ErwOQt2jgMZjb42J+VZ8t3zaSuHXYyXtKLNTLhhFowjuL0XmmqF1B/n/X+X9+pctWZwBNGIuZwMv&#10;8T1yo5iFYap5fUbKXzMC25RmLE/gDGxPNY2PmkkovFKG0lLDRc003JW6n9WLNeWHsbH2qEnNX5nT&#10;a2q9+BLg+l/y5ntW8prWlI1SoU8gpvsC0sfewoFDt7GZYPfiNW9qnUHCxDv4b4+Uoi+Q/6pFz1/w&#10;099+xXsP3sXgoQG8++HbRo1LoZ+5eBo1BGvPINUdQT4+PYah4X7sj9+Ptes3wkkd8zklX+7EqTkB&#10;IPWtsWCZp1Hns8/nW3lghaPetxq2K9djkZU7nFZ4YvfGaFQmpKErKwcnqisxXlWGmcYqXCPEr8hH&#10;TpDfGe7Fa6p2eHQYbxn/uAXiUuQWgCvMUL7nP6JTZrfPL25+QYh/OcMhmAvcBIP6blp6b1pU8vOg&#10;fX7Mglgg/z2k8Bnk5Vr5jhB/dOWmBeRS4xxfEeJfEvDfGH+5olz+SBia3acxDDQsH/NcNFTffHZ8&#10;cemy2X567grhfgUPZi7gg6nTVOOn8AGv7f7EhCX7k/djdsyqcgFdlREvdrbhQnuDqek+pk5CORnG&#10;T14Xn4ysbbvg77oG1ss8OIPyNQuci5xXYz6hbu++Hu4BW+BN9ey1Ngq+67bBPzgKwRt2GP+2QJ6W&#10;VY7kzFICPIcwL0PUzmQq80wcSCsz9VcEbcHczSeUqr3UKHM9lioP2bLbVEQsL2tGZ3M/WqpaUZJR&#10;iPKcEtQJ5C0dGO0f5hjEyWPHMUMjPTk1jSu37uH+54/w+uOneP3pz7j9vXzkFhfLjWcw/8NH/s9A&#10;bolaSTt+Dm4COcHmR+AaoMt/SahJka8rH8GW+qPwo8INLuwjkNvhQWXoT9CtpApTVqgiUBQy6J3b&#10;i4CiYRN54sEfrV6Xv9iFYFdjg6VUfypBu2hbLn+s9VC1QqsdBXBMsLR1c4ivxkqqdkd+xp0Q8Eht&#10;NX8LLlUSUQv/1gAfQl9+clU+lFvFhlNtlQpQiQBlj7pnSb3nwHZPMY+Tz8eWJgpzCFlFbShETwt3&#10;UndzI7OwKKYIS2IJU9UM57mp5snSWGVj0lAQsl653RYIxitJSHHR8t93mvh29d2USledlsDiAajP&#10;pS2vQ913lmqRUVElVLRqmGCaKceWE7jcn1wT6e1YTCjPk1Lnub/MWYbcKn8i0BWvrUXFf9lMQxSr&#10;+if5mEfD9QqN2otRVMs7KvCnrYVYQQMnJa6eonK3zBNI9X0Q3Pa8PsVru2qdoniYSl3p/FTKBKnW&#10;B5Tc45TG75AzA+f0LjMDkF9dsNVWXf8V6rd8f6OZJWix0T1/kAaF6pzGdBFBvYBGwKTl00gt3FOF&#10;F7cVYjmNxaI4lbi1VE1UrLkiYLRVbfF5nDXY0kjJjeTJeyvxsHAP7xnPWzVi3NPa4ZnRAY+8QXNe&#10;LhxuGd1wz+ylEp/C5saT8CXEA8uOmIXRpKl3LYrcJAVxPKEi//l//EYF/rYBtlL1P/zkA1y8dgHT&#10;Z09i4GA/Dh07iNMXZnBs4ggmpsZQUlKCwKD1cCbIlztRzRHkGksJbdVUmU9QLyAgpMKl0gV2O2UP&#10;uqhzUAgWLvXASjsf7A8jyPclYbCwiCCvwgmq8vMt9cYvLkV+c6ALtw3IqcaPjuCdI4eMb1wuFdNY&#10;eUo1VATySUL7DxUukAvis8Mocm5nFfnXAjfHLMjNIGCfB/ksqGeV+Cx4NWb/ZlHVFwhpqvJL16nA&#10;bxDgGlTily1q3ES4mK1F6c/uUwZB4+NTZ/Ahz+/BzBmjwKXKHwrq6kDE8/qEn3vI43x06pxR5HKv&#10;yGf+DlXqG4S3XCuzmZ+KZpn1kwvklzrbcb61EdP11RjjvT1UVIiu9Ew0HkhFSex+bAncBHtrT86Q&#10;fLHUaS2WeWzEfNsA2K9cB2fvUANyF/8wrFbdFTVq5ti+MwXJqSU4kFqEtJxy7NqfiR170gnxDERQ&#10;scfuyzHuFb+gSGzcut/U3JFrRUNlGwT4TZH7DMiLSxpQU9mKGjWdyCtDUXo+Wirr0dfWjf6OHhwf&#10;PoiJw6OYOnECE+OTOMv7+O6nX+ONb77Hm4ojJ8hnfeXXf3hqIP5fBvmxc3BNaTVhh5aa5F2m9Kw3&#10;Ye5OmK8tP4htbVMIIdDDqkYRpEQdqvWg4iHzPh+C3Z9GwI3Ke03ZMNZWHDRx20FlQ1hXcYjAI4Cp&#10;rOT7lA9ZjQHkBnGimle0zByCawl/3OobaaJRYspN1MfCqDIsogpXjRFXAlM1xZfEFnDfBNfuIjgm&#10;VpmUesf4KnimtsCV03wvntc6zh7cUuo4G6DBoTpX5qZvNg0Cj6vHdok1Bqx+csHEEXzxFQQ4YRqT&#10;SyBTVUZm8nwIcx5jDsEvd8DLnPpLwSoU8EU1YSZwlDW5hABWl3/59NX39BXFeEcXYjGhpQbRMi7y&#10;++uaTYZmfC18Sw+amiOuef2wIYhV39uS1EOYUWUvJJhNXRLdm6gCqCCYJQyRBnCXQgs5u+B+X6Qx&#10;0gKgYLqCClYunxd4rxShovZzi2ng5tBwLiIkpXhfImRN7XEp/5hSs3g5n0pbqlyvu2R0ErzqQVoH&#10;VVy02qMyuC2EuWqddHMm0YKAimNwoWJ2yaZqzh0wW2cOOxolt/x+4/v3LTsKN0LYJbPbKGxdi5pS&#10;aOFVz5fSeLnQmFnR2PvQ4PgVdHKWoYiUOrPAGtN9HlsaJvk+GgSew7L4JlgntNCANvB+15iFabvE&#10;dn4vnNG1n8eeo2/hv31NJS6QP/nrX/Hkt1/x/a8/4d2P7hvFffkagfX1p7h66wpmzp/C8OgQBqmI&#10;r9y8jBNTx3F87Cjy8/MRtC6UP1KVpeX0XGqcQyBf7khFvtwV85a4GNeKQD7fSpX3gkzyyVLHtZg3&#10;3xXefF/q1lg0JqbjYHEZphoacLKuBuebanG1swU3+zuNGr9LQ3LvyBDeOH7QVAV83qUigH8yrazN&#10;KXxx5rkszWeuFKPEFZGiRU35wwnx50E+61b5R5DPwltbjVlgazsLdD23xJdfxDdnLuHbcxYXy5dS&#10;3Zeu4fHlm3hy4Toem5jzy78bAX1eAJ9N3/+EIH84fRoPT53GxzxHuVTUdeghtx8R6B8S8A8V2cK/&#10;vfcspf/+5BjeGjvGe2Lxj0uFC+hysVzr77Usdvb14EJHG041NmCyro6GsgajZVXozSlEQ0IKKuLi&#10;sSskEo5Wblhu7YtFdlTnXluwyCEI1g6W2jn+VNQCub9J8ImCT0AYQkJ3GJDnFNQaRZ6QWojIHUmE&#10;eYbxjasxRWY+p+ZU3muo4H1WRxigxx0ogAf35Rm4BaFb4hAdcwDxB3IoCuoJ80aU5VtA3lRei4HO&#10;XvS2d+Nw3wBOHj2GyaNHcWpqBtPT5/D+p4/w9jdP8cbjH3DvO0tjZqlxA/P/P0Bu6ZzfYbro++X2&#10;QDVSVDMlmDDeWHME3hlS5P3wz2iDFxWbYsOlTH2zWrCKP0b39CbTZk3wVqhcSPUhRDSNI4BT+1VF&#10;Q/Dke6VoV1Ipyqetei465uLoYtjv4w92Z4VxnyxXRIdUKZXnEirQl8KyqLQbjT9c0RtS9nMUS02g&#10;qSvQnPBMfqbchPqpwbDCCedF5ZiWcMuodlcQyF6ptbCPKzd1V5xTqEwJzvVVh+HM192zqPw51M1e&#10;6lBbt4wGjkZCrdoAXwt5pkBWQi0WEegOBI9qp5tyAYTtyzxHx4RG/Dkkjco/G6/w+QsbUs2i7kth&#10;6ZZsSsJdEHbhPZV6XUqFvIDKVYuICj/UguYSGgqpdnuqU/mW1YZOLdIUQql4ebl6dE7WnKWoPKzq&#10;dqsCoheBaJfcQGVfAhXPEiBVJncuz3Ep92/cHTyeFnHVQELRPPKTyw+uRVK5VBQ++Gee+zx+B8rq&#10;lJ/8JRrWl2m4FvI7eTmSsykanpf593lS2nxt/i4q8721pnaKDWdPchUJ4nZU+o40DKpvrkbM8pUr&#10;29Ov5JCJQFlVeQweBYMIbz+FrW0T8KFxU4MI9fFMHXsT4S2n4FmkaKE+uOUqs7aPxqSXM4VuGrgO&#10;XmsnXLMpLNovYvdhglyulW+lyrXY+dtf8N0vP+KDjz/AKSrws1TeDz/7CPfeuoup05No7WoxivzW&#10;azeNr3z44CCqKiuxfmM4bF19CXAfA/El9v6w4tDCpkD+6lJX417RWGTtA1tn1fQIwQKbVViw0A0+&#10;VPJZWuhMy8LhkjJM1DdQPbbgQlMdLrc34zZnB/cEcarx14+NEFqHcP+44sYtSlxjFuIWkFsgLmgL&#10;6OrBOetC0RDAv1EooWD+7HVTepbK998DuYBrIK3FzGfPBWJBeBbInz97z7dnLuPbGX5eseYCN5Xj&#10;N1TiT85exXcEvD5vPjttAfgnJwltxbaflNEhpKm0H3B8xPN+yGt4wHN7f2YG96en8d7JKZMgpJT9&#10;148d5n04TMM2jDs0rqpNfqW3x8BbvvHr3GqhU2r8TGszzrW3YZIG8khlNXryCtFNiHdlF6JufzLK&#10;qMgTt+yA+wpPA/L5K1ZhsctGLFbWp10AHFcGwyNoq4lacfXfBC8C2JsgXsXXdlNdC+SJ6cVU5ZWI&#10;3pViWr9tjNiH4I2xKChrR+TOVANxKfDgTbueLXjyeNxX8MadCIvYhR27kpFfUI2mhg7UVzWgJKsI&#10;1QR6e2Mr+jt7cHRoGKdPjOHc1Emc5j0bO36SM8dP8d7jH40qv/fkKW5//xQ3tMj5/yvIjxPkqW0m&#10;VHB2mHrkHEqrX1s2gtDKg3CjklVWZ0BGC9wJFP/sLtNMwlURL3xdLb3U4iuAP1apbz32IcS9uQ8v&#10;qlp1x1eIoTuVu9wo8jevLu6FHdWwO+HqllhtWsh5q+7J3jKs5HMtjNoQGv5ZvXDilN6W4HSWYqRC&#10;XRFbSuVbQLjnYTlV2isR+VgQQ8jyWl6KyKV6LzPgN5UQCfNXtlAtU0ULpi8RSsogVNlZ+dUVzaFM&#10;RoUOyhjYH2gg8FuopKuxhufonKIwy0YaLgKf17Aqt8Ms3Oo19QddsbfcrC0oLHI5obt0R4HxzS/l&#10;seZG6LiFhHmhOYZi0+dRCS8gtFXDW1EYi3YW44XNGSYcUlUHlWqv6oQC6qIdqtyYZ85rgWYGVNMC&#10;6yvbiuGU2mHcMAKlFhuV1KTUfLVjU4ikje45vycd0yTv8LoUHaOQQ2VrqvKhZhmKXlHNcdVXsaJx&#10;0VbqXGGQiiiRi0Rgl1tGfvN5CuvkfhZwFjGX1zSH17aQ9/ClbfmEbbuZVbxq/q5CWfye+DeFJ6oc&#10;wXweVzVm5J5ZV3Oc962TM5Qu2Kd2wo6Q9qDSd6WyX117kkbhIHzLjxPyh+Bfdgy+JUfgX37UzAxW&#10;V49jz7HXse8EQf74L3/F418tIH9MkD/+7Wc8pAo/ee4kLl2/iPsP7+PW67dw6eoFNDbXobu3A68R&#10;7IOjg2jvbUN2Xg6CNoTB2lmlaL2x1IEAf6a+F1l7UY2vhLIGpcjlH19k7Q17t2BYOwXhVUJj6XIP&#10;+Lr6IysmDu0ZmThWWYGTTfUEeTOutrWYIlm3CKS7IwO4N0q1SXi9NX4E740fpRq3+MYtbpWTxjeu&#10;WuKmHC0hrdjvL84S1IL2eUL52fOvuf1GKlwgP02InzlPFX0Bj/i3r2ak1i/gW6ppgfsL/u0Lwfss&#10;B1W34ss/I4C/EMCfQfxLgZxQn3385WmL20R1y78W4Anor6i0v+T4xChvQpxD0FZYobYfTkzTMI3h&#10;o+O8Ls50Pp4a54zjOD4YH8fbcpscGeU4hOuDPRzdhHQHbnB7gcb1XIeSppox3dKI023NOMXtFO/h&#10;RL1qklfgYEkhRgoLMZhbiP7sPLSlpKIpIQmN8YR4zB4URsUhkeo60GkVrFf4YK5Uucs6fp9rYGOr&#10;wlprYeu5Hu5rtsLBNxS+VOUehLqX/xZsjohHRnYVkgnydIJ8D5V19O4URO5KMlmcyblViEsqRMC6&#10;bSahSGpeYN8clQAPvzAErovCurAd2Lw1Dvl51Wiu60RzdTOqS2pQmFmApqpG9LV14cTBQ5jifTjN&#10;Wcg5GrapsZM4x1nPe99+jzc47j5+ilvfqXztT7hGeN/44XsC/fvfQa5Wb//YRX/6269w4SeFHz5T&#10;5AS4GjD7CcD88Xvz+cr0DgSXDmNv7xmT2BNRfRAbinoQmNVmIlN8pM4JdvX6dEpsgAehHVA4SNVc&#10;hZWEtwd/sE5JnFontxKSqvldDzuqtkUEmVwHSnpZGF1g4sDlP5crwoE/dlMIS4udfGxNoEj9uxOs&#10;8sn78TNuBLxvdjtnCXxNMe08livhpO72gTy+NQHiwqn6Cu7Pdk8JXBIJS6nOPQQLj6MuP24EjmKy&#10;5SJRxqgU6mIe6yUCf5HcJgSREnicUhpM5IaqC6r581wqZxXjWkx46bnOVaVvPdLl76dq3VMBW8LZ&#10;mjB24jkpG1SZs6r06ETVqnICaq6gTjtOme0EHw0blf5iLRwSdgoztN6vGG/Ck49VU3xORI75+1yF&#10;IBL2c7eriUQBViQSrATsCoUQctYgP/l87kPRK+o8b7rZ854ZH3xkrjFar/CaldZvCn7pvht/fC1U&#10;o0ZhmHYHmmG9l0aT56jQQy1UKuLEhB/y/2IpjY+1DAGPp6Sf5ZwhLIorg0oCyPUjAy4jobo3ipZZ&#10;KuPCGYSyO3U+MmAr+F2+srMSa6jMFYZqta8Ji/c0EO5KBGoyYYiOVOEL9/D+JXdwVtHI61AtlibY&#10;U+07pKvMQTf2Hn8LW3ouE+S/COQcil75K0H+t1/x+fff4Py185i5cAoPvnqIizcu4tbta6ioLMGh&#10;w0O4cuMSOge70D86gIycbASuD8UKNx8scSIA7H2xmMp7GZWcFPjcxW5U5O4G4AK5fOQWkK/B3GVU&#10;7Itd4Ongibzd+9CZnY2jFYodb8bZ5gZcIsivdrbj7mA/Xjs4BHXIUWPi9yaP40NTR2XWN66KhpYK&#10;hkaJU8V+QYh+ZfpqXibELZ19ZsfXhPo3graUOUH9SDAnwL8mcLX9SvDV5wlwRZN8ycezIYCfc/sZ&#10;1fPvIOf4kkMgF8Slqj/hPoz7RLHqHF+qUcXUND57Fgap1PyHfK6hMMl3j50w462RYbw13IN3Dg7g&#10;zeF+k/ykTNbrXZ243t2NS13tONVsabA83VCLybpqjBHUR8tLcKSsBAc5hkuLMVpZbsZQSZF5bahY&#10;EM9HT2oWetOz0ZGcjPq9e1GybQdyN29DxsZt2E+1vJ6wXsFZ1FwbbyxwXk2QE+zWfnCg0bXzCoHr&#10;6nAsXRkEX6poj6BIeAZGYF3obiSmFBPm5SZyZRbiW3bEI2Ajob03BQkZ5fALJsR5DKn5iJhkhITt&#10;xmoahACCfAMhvnFzLPbtzUBVcQPK8yvQWNWEypJqNFY0oKuhFQd7ejFGQ3aaBu746Cgu8l6f4vf2&#10;+hdf4K3H3+MOYX7jsRY5f8JVQvv60ycE+nf/IchPPiLIfyTIj56FM5W1IlWMzztbYYgWVe7J6bG6&#10;lu8fuozopgns6pjmOIkdbdx2ncW25ilENR7HjpZxhNceRWTjCWxvnUIAVZaaLCvL010x1Dk9BGIr&#10;VbulyJPgZENQOKW1Yo6m7jsUx0247BBYai1ZhVSCSt9/ZUsuHA80EZalWESF6ECIWBYQq6jmCQk+&#10;diUI7eJU4rbJxLHrdR+qUBX48kqrw+q8NrgSRqYfaGo9ZwZNpliXk3G1NBmVvVwLlYSSFj6VpKRG&#10;EPOoNp3lquG5LNCCHuGnc1MZW1U1lE/8lfAsUyfFdk81/nVdEubSEMzj6y9tTDORMi+HpfN8i8y6&#10;gNYI5GpQLPUKGjgB3V6Q5xA4FQKozE5XAl6ZmorTVojfkt0l3KoCoYBJEB6oM64VhTIu4vvVtV41&#10;0wVWuUiU2CN//AKq4dlenS/wPDUD+dPmNF5PPl7YkslZAmcovKdSy4odV+1xVRd8Rd8JDYdiwBVz&#10;buLOOWtwSmsxseJWhPQCXoMMgI3cPQS1PY+v4VMwaHzsTuntJu5bIYbu/H9QWKIrDYHi751zeo3P&#10;fVPDOP8vVG+mlf8PrVie0ArrA20890YauV7CvR62iW3c0ijz/UtoYOxS9He+trcVmzsvYUsXQf7t&#10;z3+DYP4tlfm3f/srvvzlR3zxw2PcefMepqnKP/7mE1y7cw03bl5FV3cbunvacZlKvb2/A0PHRjid&#10;ziLIN8Da1RtLHH2w0M4Hi6jqrKjAZ6NUNKTK/x7kqzFvOeG+2Bkrbd1RHJ+E/oJCHK+qhDrcnOto&#10;xpXuDlzp6cDtoT68cXjEdMl5/1mEyh9KXO4ULWjOGFeK8YETvAbY/wzkVNVfS41zPOLjR4Tz189A&#10;/i0ff0NFbVHWHM9cKZ/x759yGIX+DODPK3OjyPUat78P1Trn+FwLrgT2Z1M0OCrgpazTsRN4/9hR&#10;3D98CG8fHMEbQ0O4RWDf7OQMhMbrRhcVN+F9rqkJZzlm6hswVlWNI6XlGCkgoAuLzXY4vwCH+PhQ&#10;cQn68grMGOTz/nzC22yLMFJSjoNFZRjMKUB3eibakpLQsG8vyrbvREnULqSv34odfpsQ4hlCkHti&#10;nq03FrquwbKV67HMYbXxk7sGqO5KOGx9NsBH/m6p8oBweAdEYNe+LLPYKTW+NzmPIE9EWPQ+BG2O&#10;wQaq/fj0MqzbEmf6fwrkW9U1aGMs1obuhG/QVmyMjMOWrXuwM+YA6ipa0FjZhLryetSW16GB2/62&#10;bhwbGsHEsVEzjvB+nT91DuPj07h6/128+/1TE4aobkG3f1Dlw6cE+t+7Vv59Rf41Lv70nUkIUk0V&#10;uUdM+Vr+4HzyCfK8HkK926SoK0HDlapPnYK0oKiMThXE8qKKCyCYNlUcxPrSQWypPYLtLVMG4uoA&#10;tKnmCEJrjplytqpXvqFmDBvrj/BYPQiuPIINdVRkqS1Ug+1GrWsRUnHEC2NKTZ0VK07RX4kohAN/&#10;6KpZ/qoWGuNqCJp8zCfA9b65VKaqDKh6IVaxhGBKJ15WeGKsyt3mE/65Rt3PCyeATep6mdl3YGG/&#10;SSJySVJceSMNRA08M1vNgqgXZxzKMBVkVpUO0ZA0wpkzDtWJsd1TY1HfSn5RUg23avzszPe8vCkD&#10;C6n85xGaL21KNds/b0jGPPnKN2fwfQJykynNq8Jhr/D5QgJ5AUE6n/DVwuML4bkEZa1xgchdpJIE&#10;czkzUPam3C3KyFRJV+Mjp7EVTGUcPPN7zfqAP42nErlUkErp8SuzOnjdNfxsqTECr8YWEYI8nmYd&#10;PAe5e1bslwJvNFBfrJlIRK6Je1f1Qyu+R7VeFEK5nOf1r2E0CNHF+BPfM4f7eIUGbi6N1GLORCwG&#10;ocEYPlsaXzVT1qzLgfdUQ31NtZjqUTBsOjBFt43BObsH9vw/MuDP7Cbse02ZBd/iQzQE3BYepAHp&#10;gntOn/G5exUMWPzl6b3Y1HYGCap++PgXgfxvBuSPfvsNX//lF3z5wxM8+PxjnDw7jfsfv4sb927g&#10;+s0rGBjoRk1thcnsbO1tQ317A3Kp9taEboKVkwcWE+QLbAlzpeMT5FLhAvesGn8e5Ao/fJXvW7TU&#10;zYC8NCEFI6VlONlYj9NtjaYE68Vegry/C7eVAKQoFU6tH4yfwCfPolMs7hRFp5wiOLWoaVHCBr4c&#10;RlU/G4K7eXyOUKeSk1JWUtA3UuOzg8+/PCkXCI0BQTEL6NnFyM/5HlNrhWDX3z6Z4jH5dw1BfXar&#10;8al835PT3E7zfVThEwI4Dc+JY3hAGH3A63mTM417vV24Q4N1q7MNNzvacLW9FVfa23Be8K6rw0RF&#10;JcYrqnCkqBT9WVTVGbnozchDW2K6GfV7EtGZkoW+7EL0ZBegg3/vySlEe1oOOjPz0JKSieZklQTO&#10;4mdz0JOVjZYDB1AbF4eqnXEo37YbeZtiELcqDKEeVN4rPGhg3THfKQBW7uuxiCBfxJmVs/dGeAdH&#10;w8FvI1zWRMCTCtubqtx71VaCORn55S1ISC9GUmYZovekmf6cqpYYunWvAXnEzhT4rqWKp0HYsu2A&#10;SfWXIvcPjsSGiN3YHBGHmOh4VJc0ora0zoC8sboJbbUtBuRHBoZwgsb8yMggThyhIuf3e4YG9/yd&#10;O3jv2yd48/FT3HmiBU+C/Dv5ygXyf+5aMa3eHn+Dy798/xzILeVr1blHW2+CXckwa6hcw+tPGL+4&#10;Qg9VW0UhgT4E+krCTTHjPrk9BGAzvAn6tWWHYbtPdUFaOdrgwqmwapnIJ+1EyHqqizph5lt0iFPr&#10;w3yPjEKvmQGsonoL5gxAXfdXaZG0cADuVHXrq4+YBr2KDNE5adHPIbXBpLEvoZq3i6cKJVSsqIrl&#10;N34xXMpSseX5JvJDKveFzQUEZgWn9MV4aZuiNLpMDRSpe4UgzuVjNZ9Qe7glu0poOIoJsiK48XqV&#10;qq5FVhXLUtEu1SpfvrvMwF/1yx0TqfZ5zxSXrtK+9vsrYEP1rEVR9RJV4+mlhJw9ZwKK4LE0aag1&#10;Lo8lVOka8iPLfSEXj2LT1cPy5U2cmUSW4E+hmVDbNc0G5m7jeXH2IpeKkmsUz63P2tDIaEHRXW3x&#10;eB2qfKjensrateK5qkCWXlelx2XxqkZYCjvOSJQ+70oD5p6jGO9aA1yrPWVmhiBfurPK7XJrQwC7&#10;aaGW5yzjoUVSzSy0PxXosuXMQcZGHf1NBUQaftVg1+KrFQ2HEq20cKu+qJ4FQ5yptXFWNwUrGm4l&#10;N+keKLN2uUrZxjfx++km9BUi2cV96Pz6eZ6cJSpDNov/C/kD2DZwARln3hXI/ye++8v/wpPf/ice&#10;/fWv+IYw//TJt/j6O6ryN9Tw9g2O1/HGW/dQU1OOwqJczJybxtDRIVQ316CF6jFiRyyWOXlimWsA&#10;5nNaLpAL3rMgl2tFENdWz21VYc8hkMCwuFbcbFai/EAqjlRXY7qpETOtDbhI5X+JIL8+1Iu7h4fx&#10;tjI4CcGHVOKfTP6hxGfDDNVSbXYR8sszfx/vbVQzH8tV8tXZS/hGylzQVjw5VfgXU6eMD3t2fDF5&#10;Gp9PcSsXyiygfx8WuM/Cehbkz78mwH88eYrwnuKWEJ+cxIcnxvDB8eN4//BBvHtoGK/3d+O1vm4D&#10;8avNDbgiVxKv/VR1DSYJ7zEatf70LNTGxqE0cjvKomNRFLkTuWHbUBAeg/wtei0OFTF7zSiP2YOa&#10;vQfQmJSO9vQctKVlE+T5aE3NMiBvTkrjSEXTgUSjyDUa98SjmKo5b8M2HAjajEjfELjbq7gZVbmd&#10;H5bQ4C5wXIWFNMo2/M78CF4Hn1DY+YbCgyBXxqfXmkisp9rOKqo3Y09SPnYl5GAzoRxOha0U/Jh9&#10;2YhNyEPQplijyJWiHxYZj0AtfobFmrK2YYT+5k07UVZQg6aqZlQWVaGqtBqdDR3obe5AX2sbjh0k&#10;zEcPYnp8HGf4/Vw8fwVTF87j3a++wtuPvjN+8tvf/YwbVOfXnnyPa88UuTrpX/yHxU6jyp8Ductz&#10;INewqHNFrXRgTUEX9nZOYEtpL6IqB7G1YgBBuS3YUNiJ4JxW0/pttbqcp7eZdP1N1cdgJxeCFtoI&#10;GilsqXznZGXlyU/cZML2HJKUqdeGeQSRFLIqGi4kMKXKFxFiy6lOHQl8U9ucKkz+djWg8Cas5A7x&#10;pkHwzuvj64pdH4F7Vhf8ioYRUjcBl/ROTvEHaKDa4agF2bQWLNtda9K8l1CdL95NVU0YqCGDFgsX&#10;xFpKsaoIlCI45JJQksufCXdlVFoKSBWalP65kTIMKuaVScWcY0oMKFJlRVw1/hyajgU0HAo9VFan&#10;FY2JapIL/kt2lhk17pk3YBS1fbIlJE+uFad0S1VBFxpHQdw1oxN2PFdrnpsdoakIHdUW18KhaabB&#10;4wuoqgr5Ms9LCURqdGzH+6PO/Gahktcm94lKBszleSpRSdsXN2caha9sTtU0Vy0VhTiqgqEpWctj&#10;atFV1QrlRlnB4ytzU4rdNbODf7cYDfnz7Qlve4U7coayumzYtL2TK8WOsxx3Gly5h7z4PblmtsAj&#10;t8MYC28a5GB+R5sbJ5E4cokQrzMg14KrQK6KiapLbp/cxvvEmQIhbrVXLpYWfj+8xqRmXiON+IEW&#10;bGyeRNbZ9wXy/02Q/2+C/H9Rkf+N46/46ocf8AX/0T/+/BNcf+0G7j+4j1t3rqOurtKA/OTpKXQP&#10;9xiQF5aV8Ae6GctdvLDMxR/zOS1/dZnFlSJozwJ81rWix8vs/LGAkJ+zlO8zipwgT0zFCSrQk40N&#10;ONPejKsE3TWpcTWQ4I/XhBuO/RFuOFvRUCBX5McnhO5np85zS9DOCOJ/7/KYVdGfE8RyqQji8mF/&#10;NjWNz6mcvzw5Y8ZX3JdArvHlFGFPdf6FmkLMwvofoK3t7HMzCJjPJmfwKaf9D8YF8HF8SPC8R4i/&#10;fegw3hwexr3+PlzgdV5uacFFwnu6sgJnamtwuqYWo/mFGM7KRXt8Eiq3xyJlbQjSgjchKzQCOZui&#10;zCjfvpdqer8BeHFkLArDdyAvPBolMbGo3htvmnJ0ZGSji/vpzMymQs9Hd24+urJzCfh0tCQnojUh&#10;AS0Ef2XUbuQT5EmrN2KH/wb4O/pjxQovLKQKX+KyFlYr12H+Cj629jGJQYpesfcLhYsWO+XzXhuF&#10;9RF7kZJXg5zSFkTHZSB2f44JP1R2p6JXonalI5yKXA2ZTbGskBiz2OnDfazbvAuBIZHGtbIpdDvS&#10;DuSgkSAvyi5GZUkVOurbCfNWdDe34ChBLtfKyfExTI+dxOULV3BkbAxvPfwY73zzBHcfPcWtxz8R&#10;5D/j5vc/UZGrHvk/B7nG1Z++R/qxc6bf5D8DeVBhD/Z0TGBjURe2VY8guu4gtlT0I6bxCCKrDmJz&#10;5SFE1B7HhlI+5nZby0lTUMufnw8g4H34eF1JPwKpsrVgqb6bdnsr4J7aCh8CXpEYy/gDVc0TVTjU&#10;QtsCKubFMWVYGluJOeEFNAbNVM5yrRRhSUwFoZSLxQTjYrWIo1K1xHUXmWm7l0DJ5yqe5cAfva7N&#10;Vw0xOBvw0qKprit3ABsIExMaR2Xnxmm7owxFTi/sUi21wlcQRksIRY/8HhN3bUXILxLgowjOPRWm&#10;LOwrhPVLYdl4gYp5Cc///wlOwZywHD7PwJ83pOGVzTn4l3UpVPv5+PMmAjS6mLCqx58I/lcJec0W&#10;lAYvAyJFKt+ywhQFfPnT1SZOvUPVeFrqWZUNVUbAVBE0WZuDWEyAqwaMLSGuBVT1uFQXenXRUUq+&#10;K/9mFVuBxbzPi3j8+TzmQhXFokFSpx8ZKaXGq+OSZjDykf+Z5y1DoHrtqpEi/7qgr0VMXbeA//Lm&#10;LH4/yp7Ngyfvl7JfVedcfnJVVVQKv4pmOac387U6fh8tNGJd2FA/hqCqMUQ0nkTKoasmYsU5sweO&#10;VP4rc3rgwhmLV+FBE/0kd4oPH7tl9tEADJlZnUeuGlK0G3Ue1jqJ/PMfzoL8/yXI/w/V+P8wMP/6&#10;x5/wCVXO11TmV+9ex7137uHm7Ws4fHgIiUn7cfDIMI6dPI7GLv7gykuxKmQjbN39TH1xgXz+8mcA&#10;fwZuPZ51r+i5UvXnE+yvWFGtL3KCi7ULyqjIT9TXY4ZwO9fZiqs9nbjZ2417QwOWLM4TRy2d5SeP&#10;44OT43hAkM+m4auioWD+6fQ5A/LPTl3A54SvBbZ/AHcWwgL451TxUsufTJwkeOXDJtCpzI06F8T/&#10;Cchnh2XfOuYfrhRznIkZfDZO4zJGkI9NchZB0IyO4vVDB2mQDuP14YO41tWDi1SYZxoajevkeEkp&#10;DucXoCMhEZ0HUtCyJwFFW7ZRie9AJWFdvycJRVGxKN22Gy0J6Wjg8+rYeBRG7DDqvHz7HhRs3Y6q&#10;PbtREbcbNfv2Upknoic3GwOF+RwFGCopQSdB3pObi8H8PHSnpqGb6r11TypqovYR5pFIWLUJEX4b&#10;4cTvR2GHSxyDsNw9FAts/LHMxg92VOgBoTvhGBBm3CsqpuW+OgK+66OxJ60E+ZUdiIpNM0Mg3xaT&#10;gm0707B5e6IZ6zbHmaxOuVfCtx2AN9X5urBdWBsWYxR5+JZdSNmfaSJWyvPLqc7L0dXYidbqBqg2&#10;+WBvJyaOH8GJI0dwnkb74rlLmD59CjffeAvvfv0Erz/6Abcf/YRbTwTyX6nI/2sgzzh+3jRh0AKn&#10;hlwr6rWpIZAHFA1gcwNVLlWYP1WvN1WjKhgq+1OFstwJjtWcKnvzR+af249NtWNGOfsQij78IfpR&#10;makVXFDhAHzSO/heHiOjFWsKB01BLi1QqlKi0rJVbMtNHWEIFXuqRAeq0gXbOfVPlduCSj26jH+r&#10;tSQOETgLCHHVXVlEYL0YnmFgo6STlwlYuRHmELpzpTK5vxe3EJpU+fOoJOfF1hDogwSOGjAo8UUx&#10;4yrK1GUSWNQTUupToXSrKw/DPqkNblTJbjQOjsntJqzShQpafT+lQtW305WGSTHlVjwHReK8qnrf&#10;ysQk6GWsVA5W6fBS4/8SlkUlLUDmmhT9uTz/l7lVyN6faaR0TjIe6m6v9HnBVh135BpauLvSZEfO&#10;N4lAzWY/grkyLJXCv/wAjcCBZthyJiKXi65FWaUreFxl3KoypYYSjBSrrobNMnrO/B8QeKX8jVFM&#10;UKRJFWxoQJbS8MotpKQmKXj5z+coTFKL1lTyiljSbEXNI4x7iHC3NKco4iyo1swi9H1IxauZiDNn&#10;UYE0oHFdp2jItHgrta1tA5TR6pROo58tnz9nWQS5e2Y/fAuG4cHX/Dnr0jUFlI9gc9skCs998Pcg&#10;f/Tb/8S3UuW//IpvqMqf/PQjrt+7gdfeeQ3Xb13F9Mwk6htr0NHTjlNK2W+uRWJqCqfIG2C30h+L&#10;7b2Nj1yLnXMXrzTgnoX384pc0Szzl3tj7jK+d8lKOFo5oYjqcFyJQI31ONvRiutU5HeoXF8fsbhV&#10;3h0jxCdO4P7kCVP174G6/SjyY/IUgUwFTIhbhkIBL+CzZ2CVm+NTvWecCp7jIeH6McenhPjHVMyf&#10;EuSfTkxRQU8Rwict6pz7+3KSEBfIDcwtQDcQ52MNRa78Dm+zpTGhEfhkgrMEqsUHJyxq/N0jx/Dm&#10;oUO4OzyEe7yW2wNDuNTehQutHThZU4/RwhL0pmWiNnY3GvfsR1diGrdUy/EpaNyXjJbEdNTtS0LF&#10;rv3ozshDf04ROlKz0bifwE9IQ1tiBt+bhuaEJAwU5GKoqABHq8pxoraK97MWE42c5bQ04mRrCyaa&#10;mjFWX4exuhqMVVbiWEk5jhZWoj81D827Emk44nBg4w4EuK6hKvfBYttA2HpuxlLHNbC2C4SNcxD8&#10;1sfA1isEzoSwg+9G0x3fOzgS6yP3IZuKXL06I2KSEEJob9i822R4SpFHUamvJbSD+ZqL9waEUZEH&#10;0gAoLHFDRBw2EuRbI/YgfncKyguq0FjTjPysQtSV1qCvpRNDnV04NjKEyWNHMD0xjhne6/NnzuP0&#10;2dM4deES7n/5Ld4gyO8I4hw3vv+ZAJeP/Klpwmx85N9+a4G5IP7IAvIrP1ORH7XEkctH7Uf1KUUu&#10;iKtZgyoE+hJam5um4Z4mlU1llN3NaX89PDK7sFLV/Tg19uLnFWonf/m6skOwlR85kcqRynIFp8We&#10;2V1wSmqF7X5lczaZvpwrqcSklBWuJ7eMOz8rY+FBoGjx0ZPH9qTR0PQ9kMbEg8+d+FgZpKrP7aZi&#10;V3y/YsgdqZ4XS70m1BEAVNBUtdaEksIKVdzKmop3zhYLXObtLMLcGAKFik5Qmk8QqlTsywTTgphi&#10;43pQhMarhLH6VZqyuBEFVMeVJgFoflSJiTNfSujaEFrynS8nhDy4P4VdOhOuDjwPB77HNbUDNrx+&#10;F261+Ce3ilf+oAG1aqksS2gySTYC7+J9vJbEFsK8EvZ8/3xulYTzihJ0ogjrPXWEdS1e3VWNl7aX&#10;maQcpd3/mUZLcenK9NRnX91VZZJ2XuW5Kq57tobKbB9PdR/S/VGNGtNViO+xI4it91cb4ArG8nmr&#10;AJaGmknIuKmzkYybWujJ/61QRbmwPGiw7flcfnQZPif+X8igaB1EvUYVcil3kSoYWisaJY1CofCw&#10;qZS5t/s0jW+1BeQ0VEpaWsBrsKOxtOGsYgX/X1zSurmfetgmtND41MKRIkELqitpiL3zh5F45HWC&#10;/Nf/AzP+8r85/gee/EULn3/Bo19/Jtx/wcdffIr3H36Ic5fP4QQBWkWQdw/34dz1iyipLENCYhIC&#10;14TA3tnXNJJQKdT5y7wwd6kH5hHas4pcIFdMucYSQuJVK7lWArB4iRfsF9mjMG6vgc5MSz3Od7fh&#10;GiF+b2gEdzneOHSYMD+KDycm8b7cFGPjpoLgw4lTBuTmsWBNaMvFosqCH/G9DwjojwjTj4+P4cHh&#10;o/jsyHF8ODiCjw4exifHT+DjExwTE3g4PkH4TuJz7kdDUJc6l0r/RIDn9guCWuMzHkeK2ww95t8+&#10;5nG0mKnxEc/vA0733z12DPePHjXjjYMHcXdwkDOMXlzt6sZ5qnFFoRwvKcORomL0pWegJzUV/Zmq&#10;SpiHnsxcDOQWoovP+wuL0Z1bgP6iUowTxFOtNKLtnThFQ3ClbwhXOW4OHsStoYO4R8V/W/07qf5v&#10;0WjcGBr8fdzk65cH+nGxrwfne7pwWpmerc1mHOSMoCcjH7U0HFlRu7E9eAucbTxhZe0DO4HcaR2s&#10;7ANNyKjn6kg4eIXCXsM71MBci56CdGJWJVLyqhERm4QNNAohW3dhw1YCekcKt/vMUGd9n+AorNu6&#10;F8EEt8eqLdgSnYDQ8DhEbNuPXbuSkZ1VjJrqZuQS5IW6B7zmg7xvJwaHMTZyEKcnJzFJmJ85PYOr&#10;ly9h6vRZvP35l3jt0RPcJrivENpXfvwOl6nErz390Ywr3z3FxW+fmHHh0WOc//8y9p/hVWVptiaa&#10;f++93V1ZGQEEIAkJhLz3DnkDEkgIkPDee0nIIS/kvfdeeO+9hwhMWCIIT0C4zIxIU1nuVJ1zuu/z&#10;jDvG3Cgrqk5X9f0xn7Xt2mvvtdf7jfnNz3CcJdgv/+4H7Bm/SCgS2IR3+GuXioYBOUGqhI1VLSex&#10;oKgPSyqGsejAEOYVdiOZiighrwtRVKUJNABRVNmKL085MAw/QiF4Ry2CCQCBLIAqzNPEJ8unWkMo&#10;lhDsjcZgzKRalR9djQ2cCAfdVsq+A9WzfLNSevLhe3CfTvILK8Z6bRFBqUVFS1ch1UR3VQQKYR9d&#10;NGg+Q0W//HbWImh3NSKyGuFDFRrMab7fbnUVqjPx7i40IgolVPSJlLRuq3GyPmcWYafkGynVtxZm&#10;G3fETMLwrfmZmE3FKveJokomyY2yIAuOqyswmc9ZLcrjNgNvJWeZmYMyU00JAqp1wUldbxSdIp+v&#10;CwHmndEBTw7vrC6T/u62sxmhBUOv3SScpWS2wY23fTlrUdhe4P5+uNKAuhFovoSmLVW6wKnkHEeq&#10;2dm8re48NjJa+r1UzCvdEn+uZKNJmg3wvtwoM2gQzAxgU625rYYS02k09JzUvHzkKnc7VfXdFfLI&#10;z5A7yNR5X1ZsZioqs2sp+0vA87u50wjNJmhluFy49aUAUH0aAdxjRwuN2QCiS4+YRfGNnedMElBg&#10;Tr95Pii7l0ajFXMKRznrGUBobj+3FtdKQFYPfzuqeQoA1X4J42/kT2W/suPKL0D+B4H87/H9n//e&#10;xJR/Q5C/+uPP+OLlCzx5/z08ev8JLt+8ip2Zu1Df3oALty6iicBdsXoNEhIXwss3Aq5eFpDbEOLW&#10;TiGwIcDtXkNcMJ8Aub1LGF8j2Mdglj2BYeWInNXrqBYrTTLLxfYWXOukIu/vN+PRyCjePXQI7xKO&#10;73Gr8e74ITwdFSwP44NDR/Eule9HxpVxjLcPEfxjfH4MTwjt9zjeHxjCR4TAe109eNLZjQ94+4MR&#10;PsfXvTd+EM8I+88OHceXAjmVuQCuYVHsVOoEu4E7jcRnR04ZkH9BkH/BWcFzAlyLmRaQHzP+cIH8&#10;KfctkL89OIiHAwO40tyMCw2NVOOEaBWVcmWVAflwXj6V+X4MU50PF5ZirFhd7w9QWVfhSG09xiqr&#10;cZ7HfI3f4TqP+87oOB7yeB/x+z49fALv85ie0GCpAuI7B2k4fjEE93s0JLcJ9muqhMhxpacLF1Xa&#10;tr0VJxpqqd4rMVRYhoadmSgnzHekr0W4fxQcnILh6p8E54AkOHhEwc0vAb5hKQiIWgz34CT4RVGV&#10;zxHIlyJm/kqzqLkzuxxpVNXzFq+2gDx9HeYuItSXbDRd9RMXbzBNmRekbTbul6CIFKSkb0YKwZ6a&#10;vhHLV27Bzh37UFXVhLzsQpTRkDVVVOAwZzJH+f0PDwziBH/b0yeO4/Sp47hGkF+4cg33n32Cey9e&#10;4ta335o48qs/fsvxvQG4xpVvv/9PQb734GUEUknJVWLcK69hHiLXSZZS9tuxtOYgIvbUISGnFfPy&#10;2xCRUY+E/A5EE+IRBLjCDVWudl5hL5bUHkEYVawaKSdQdYWrBndxPyJNSn87IrPb4EsoyHceV9BN&#10;eKpQVitVrGBeSUXbaICufpQKi1PEiM/2BjhRqakSohsVuA2B5LBKfvQiE2KoaBObZTkmiUZt0+Ta&#10;UDEtNZ5wWZMH381lcCF8VNbWW5EZ/KwYHpvnFio8KmdfqlbVLldUjNR0EA1CAJWk1F9k0QBBXA73&#10;TVVwIRxnpReaOPUZS6jwV5VCmaU2VOwu6yoNwHVbkJ+akmHKBryh2HK+ZlLyHrMGYE8lPUn+chW/&#10;WlaEmVTQ6nozg9/XlqpU3Y1cqNQnknvs+ZvYyqjREDpIwRN49lS2HgRkYG6Pca+o6YUWOlXDRIWx&#10;PHnsqn+iDMqosjFTcVB+ZXW5n6g5LleNlK1A7LO31UTSKBFH95VwZE9oq2GEIlOk7F34O9nx2N/i&#10;9zYdhGikbFeVGaNgw/MwXS4sLVRvrIIVDYmgP1OuJH7WtGWFBH01DYMySOUT7+XsrxfpdYf4eip/&#10;AloLmJ47tW1AUN6g8ZUHE+QCf3DOgGk0EUTgzykYRnB+PxKqjhH8fVjfd0sg/2+E+D+/HpZFT2V7&#10;Km3/O9Vg+fkn3H3nId6jKr96+zp2Zu1CTTNV842L6B3sRtpSTo9jk+DtFwlHdyUDRVBth1hALjXO&#10;oUVPwVzqXAlCKmVrZR+EafZzYDsrELOmO2Jn2goqznqcaqzH+ZZm0+Hm7kAPHgz14+HwAN4ZIYx6&#10;O3GXj98f7MO93l6q9X7c6enBTUJfivc+lafGIwL6naFh449+2NuHd/r68XZXNx62t+NJN5U+p+n3&#10;eftBVyfe6R/AY772fcLx+cGjFpC/hvgvx4QPXYuYE4pcINfjn5hFTap+QvwjzhYEb7O4OTqKxzwW&#10;uVYUE36dn3mxqQkXG5twprYWJwhyMyoqDdRP19XjWHUdjlfX42xzK2cmBC4BfpUQuzk4bIYA/uT4&#10;SQ7CmwbmCY/3PR7HUx7Du1Spgvnjw4fwcGwU90eGDcg1pMhvDPSZcbW32yjzCx1txu1yjMcyXlZp&#10;whbrdmYge/VmJIUnwskxCE7ecVTgqXD2jjUw9wxKQlBMGpX6fPhGphqQB0YvQmjsIuNC2b6vFKu2&#10;ZCEuZTnikpchZfkmxCSvQurKHUgkuOcJ4qkbsGjxZixetAmRMUsQRyMgkC9auglLqOA3bdyJwoID&#10;KC48gMriUtSWlWG4oxNHOes4QpAf5QztNL/r6ZPHce78WVy8fh3Xn75HkL/CzVff4tp3hPmP3+E6&#10;FfnV734wEP+vQC5FLpCrxkrYL/zjArlikOcQwKk1vGgIDGVQKjVfYXVqzRZAQKjXZmCGpUOQz84m&#10;xBaPmMVLd4LHn+rJe2stwvY1Uxk3GtdLZE4LAndaGk8klfSZpJ0YTtvlS5dbRQlJAVSiwXuo2LO4&#10;X0J3Tk4v4d8I17UE/VYCbUUx3AQiwn3m8gKTvGO3Io/wL0GgImGW7IM7leRMAsh2Ra7JsrRKzTO+&#10;dFvC3WZlGbwJRC3aKRbdpO5TaToQPkqll1tGoXOqxhdMAyVjIoPjRtg68r1yI82mYje9O7lvZW/K&#10;GEjNGwOyqsD065TS12Ny7SjO3V0uBwJrBiHuSGhqCK6mrCyVtXzl6lHqTPhJGVsvV8XDEryVpqYR&#10;B6iMS2C/qQHTV5ZjFsEo14w1DZRS/d9KI1DlIiJk1VbOdg2NG4EqsCtBSPvUeVFLOt1WPLrHTksy&#10;j3qdqh2bz95G+KpxB2dAQVT/XlTYWnBUca5gzgT8+ZiMglxDcoWozsts7kdd/dX0WQvFzjvqMWtT&#10;hcn8nMnXCO5WNEr2BPaMNQe4b/5/Mroxr/IgFpQP8LvwO/E3mUVDqKSgmWur4bW3G458TNmczluV&#10;AKRkoWbOOBposPifIPhDC8Zgv7YWq9qvC+T/SoBrWID+/Z/kL/8HvPz5zxx/xA9/+jMePfsID959&#10;gks3rqC9vxO9wz0YGutDXWM1UhYvJsgT/wpy1VIRyK2owCcWOyd85BMgF9it7AMJcip1At1umiPW&#10;paRhvE4+3BpcI2xVuU/9Js811eFkbSXhdsBsNU7UVOBsXS1O11ThJNXkmdoac/+S6rM0N1lGQxNu&#10;tLbjGqfl1wnO2y2tuMHnbxOktxobcZPjOl93mzAXbN+nov9wZBwfjx3Gx1T4WgQVwD+hwpdPXcCW&#10;X/2XIJc6N685csxA/JlCDI8cMUpcilwAlxLXuNXZiRtK8KEqP8djOEOjpdsXW1pwtqEB5/nYed4+&#10;TyNzqbML12l8btDI3CG0btPQ3OWs5G0el+D93skzfx1PeVzv0sA8PXaCMLeA/NGhg38FuGBuXC1D&#10;g7hDYzgB8gn3ysmmehytq8HYgQoMFBabcMXCdVuxct4SeLmGwN55DryCk+Hqm2BA7uqfgODYdLgH&#10;JRqQe4enIMiAfLFR3Rt25SOdijxmwVJEJaUheflGJCxejwXLtyI5fQvik1Zi4cINSJ6/BouS1yMx&#10;aTWiEtINyBembUD60g3Yvi0TOdlFVORFqC6vQENlJVpo6A529+JQ3wBOcQZ19phS9U/j1JlTOH/j&#10;Bs7cvY9HVN43Xr7E1W8J9B8sIJ9Q4xNA/yXIzxPk137/IzIOXjI+cilyy0Jnm3GrqB63QB5CRb6k&#10;/gQistoRm9dllLbqpszhfXW/l3sjiMpPHXHksogtHDR1QQzYdzXCkfDw3kUlKJCs5+0d1VS4hfCi&#10;MpThUPEpqWK93yyccd9uWyqNe0SJLc4EY2R+N4IJaC2Gqm6LxZCoFRxVMz9HbhSVk1XkhHyvXpv4&#10;PN/rSdB6UI0HbKeaJjA8+D4VoFIFPX8aImsqd1Nq1QAwlzApodLMphotNbHQarrsTbCp5olS2m3S&#10;lLGZCXu5WBbsJqTzTFanDVWqC1XzW1Tis1dwlkAY29NIKFlIi56Cu6oi+u0kKDmU1CTXkhZzAzNV&#10;XIrfiRBUOKJZoKTC1iKkUuhNQ2Qeo8rJavjv6zbuFy8C2p0qewafk2rXwqk1jcvkRVkmFn06j02L&#10;vYpXn5TM2QEV9BT1E13Cxwl9vV7Qn5SabcBsaqjQQNrztzFZtVTTUudOfM6OBkcuIEWYqH+mwgKV&#10;3akaLqr/rv+JinbNKaRhplEO5PkK5exMdV5URtdH35GzB28l+hSPIXD/IFb1XCaET5jGGB7ct1ws&#10;Pns64bJFrpZhk+2ppB/3ne18rgNuO9o4K2gx9z33UGgUDNEgl2Nx/Vktdv4PWMYEzC1ulld/+HuO&#10;v8MPf/f3ePb1C1y9dxdPPnwXh04cQltnE7r7WtDR1YKVa9YiOCwGvgHRcPaMhC0hbT07CFavfeRy&#10;pUyAXLetZvkT5MHmNdYOIQR5IKynOmJJfAoGKqhG65txWd3Tq6vRm5OF/vwc9Obuw3BhPoaL9mOk&#10;uACjJYWmDGt3Ziaatm4z266MDPRm8fXZ2RjMzUV/RhYOclp+iiA4WVaOs5UVuFBTjQvc7xkqvEu8&#10;fYXq/1pbK+719eLpCOE7NIZn44fxEYdgLohraxZHBXbC8pc+8k+phj/h83LLPKMS11CUiiAuNT7h&#10;G3/AmcNdzhyud1CRE9YXW1v4HdtxhffN4O2rnFVc02sG+nFrkNAlwO9okXR0DHdlEAivp4I4P//9&#10;1xB//9RZvH/67GuonzLlbDUEcylyDUH8LiEuRX57ePDfqfHTzY1U5PX8zWsxVFqCnrw8tOzJRMXG&#10;Hdidvh7hAbGYwfPl7j/vr4rcwSsafhGpxkfuH70Yvsr4VCXDmEXGbbJ0/W4sXLHFKPLQuBTMlYtl&#10;KRV+usVHLkWetGCtgfmCxNVYsnQb4qnIk1LXImXJeqPIN6zfgX1ZBdizax8aafAaadzreA4HWtpw&#10;9uBhnBwbxxn+zpfOnsW5S+dx9f59HLp6Dbe++ApXOG7KvfLdKwKd2x9+ayD+f6fML1C93/z5d9hL&#10;RS7AWCJWCOfXEFccsAE5x7L640Y1JxUNcHB6S4gn7O9BbA4vWAIlKr8LQQaszZhbOkygE6pUcwEE&#10;uUq4BmY2wYuKVbf9dlfBaV2RgZjKAqiGiCehrjhsZypiAX42VaaTYqj5GlU9FPxcqTpnUT17UNUK&#10;oM6c8jtRxeq1WnydTfiqq75838q+1IzBjwbCj4ZD9WBUt0WuEwFfSS6xJYOmfrlizL128PO3amGu&#10;ziTDeFGpulGpqnO74tFnEpCzqbKVtWlFcKvOypQFe2CzeL8Bu116jnHdTJm3GzPTC03ooaoeTlu0&#10;D79J3G5U+ZSUDCpi9cwkKKm2FfGhpCV19FcZWqXaK2RQNcV9OMOxoSGRylVooikBm9lqEoCCCESF&#10;GypUUi6R2fxdFFut8EF1sdesQ4uv2jryN1TDCxkhRyp022WcgRDSWuCdTqDb8FjfSuWxb6rF1EW5&#10;ZlHXljCX20dZnqrIqMxP+dZlRJSxadwqixVJk2cia9SAQnHrqkvjur3euIO0CGuyU/n5jjSeKlOr&#10;76jmycEFw6bc7fL289g2eoffg8Iguw9BOQMcg/DP7Ed8xQkE5w+aQllh+4cRWTSOOQWjnDmMYk7R&#10;GMJLxxFTccjMqhY1nhbI/ych/n9y/HuYv/rDP5jx3Z/+gq9/+3tcunMbb3/wFGcvnkZzWw06e+rR&#10;P9hpfORBodHw8Y8yilzx4TMI6OkCtXziv6i1ou30mX6Ywcf13HQ+Zz3TFzZWzogLjkXvgTqMlhPg&#10;2Xlo27MXLbt3m2763dk5aM9Qn8lMNO7YicoNG1GxdgNKV65F3uKlyFm4BDmpS5AxfyGykhehfOUa&#10;1Kxei4b1G9HJ14/n78dYfh6OlRXjEI3B8eIinCkvx6mKcpxvqMetnm6q8lE8HZQ/fRTvU5n/EuYC&#10;ubYTLpYJH7lA/vFBqnDCxbhWqMw/OKy6KQeNX3xCkQvmdznLuEX1f5XjEiGq7Y3eHtzo4+D2Jo3J&#10;LcL21ugQblM53+FWClowfjQ+jqeEs3zhH544g49OncMHGqfP4T2C/N1Tqo542nQKeu+YqiOqPvlr&#10;//hrkN/iDOd6f++/W+wUwE801OFgVQWG+Nt05WWjZeduVG3YhuwVm5AclYJZ9n7wDEw0MHfyioG9&#10;R6Txj/uEL7So8bil8A6bD/eAOMQuWGXU+IpNGVTky6jSkxFBZR+ZuNxAPi55NWISV5jY8mTTxFmN&#10;mVdjPp+bl7LaAnIakBXLNyAnpwiZe/NQTqPbyBlDA2cMXfWNOD44jDP8vc/QeJ47eQJnLp7D7SeP&#10;cZggv/b8M1wjyK+9+Aa35Vah4v7PQC5VbkD+0++QYUBuqbUid0rwa5eKRgDhEUJ1uKT2KFV4E8IJ&#10;cHX98ZXvmCAJpULzUTSG2qpxH/6cCs8tGzIgD1IWJyGvKA41rVCzADWwmJNN9by1GsG8CJU1qpop&#10;/lR1SoEXbIMIWxXREmRVs9yesPOj8nQhBGetLDOLp6pd7kC1qPho22WFRuGqA7wWSFXbxYpq04VG&#10;QbVZHKiq3TZUUDXnwHF1mTEG9nxvIL+LFjTdCT+5ZhR9olBCxUIrssabx+NHQzSvfMy8RsemrQpy&#10;+XLm4cDj8txUB1cegzffH6zHeFzuawlqqXuF4xHWuu1IYyWoK2rDYYP8/oVwlNuF8JeyVoq6Qg/l&#10;rpiqfRC+Ciu04bGqWqCLDA1/ixkEpmqVqHKgXBxK4lHikpJ01LxB4X3GRcTPlbtIiVcB3JeMpQuP&#10;XcdjQg+NASyl8aRh4fEr4saJv53KATjJZbKxCopOkfvFnUZS+1ZylSJVFHtup7o4PBcO69QdqcD4&#10;w6fRSLhsbzAzBLlFZq45QNAXmTh5VUecQcMiF4tXRqepjjivfBQrOy/TQKj7Pn/H7a18fwt/n3oE&#10;7Ovl96SB3dvB78n/FhW4xy7+b3jfL0sdjwap/oehxszRxaME+U//F8wwQCfM//AvHP+MVz9Tlf/8&#10;D/jmtSp/56OPcP3+HdMtqL6pAkXFmRgY6kTa0mWIfO1aUef8mS5zjNvEgPy1K0UAV8jhDMcgTLPz&#10;Narcio9Pt/fHNFsvzLB2Q4R/NOpzy1CzbS8at+5E3aataFKW4i7Bey+admagdvMO1GzajgNrN6F8&#10;1SYUpa/lWIPS5etxgPer1m3l2IaS9NWoJsybN21B1cpVqFu7Dm3btmJ0fy5G8nJwjCC/SEV+kSC7&#10;3NyEG4Tqg34Cl1P3R70DeJcw/3D0IJ4R0hOq/JNDx0x4ouD96WHCnOP5YQH+KD4iVD48pNoph/Au&#10;1aLUuCD+zuCQAfqEIr9NmF9V5ApVsaJK7sndQcDepgq/KxVOcN8aG8Ztjrtq18btw/ExPDl0CE+1&#10;wEuD8sGx0/iAMJcKl0vlyYlTeMTx+PgJPJZ/nK97RENyf8QC8Tvcr6JWbvIzrtBgXeZ3/aUaP0ZI&#10;jh4oQ29RPjpzs9C6cxeq129FLkG+OnkV3NzCTDVL39BkuPrEwdE7Bi5yr8Slwz0kiap8CXznLIB3&#10;yDxTGCtt7S6s2ZZtFHkYZ1lS5QozFMTjktcgQiGHVOCLVu9C3ELen6fmEpsxlyDXYmfa0g1YtnQd&#10;du/KQXbWfpRyptAgkFcqDLEJB3v6cGxoBOdoOE8dOYLj507h8oP7OPf227j2yae48dU3uMYZ5G0t&#10;eP5Xivzla0VuQH7JpNNPgHxCiVu27QjI6uT09QQVdzvmcFofQWWuiIsQXvyBhLErwaTaK+6cgntv&#10;l9IdIBTL4bm5npCnkt5QY2KsvajGXNbztYS2i3EtqFJiP5w3ltEI1HEffD1BGqzYbEJTjymOXcpd&#10;rwvY3UoD0IAg9bWUu2ar6p80GCWvMEeFA8oHrdh1tYTzovp3JoAcCEP5060WZZua50ogmknVGZjR&#10;blwis/m8/OxakNQ+FAvuJCNACMkFFMpjmK4YdYJZrdtslmg/hPCiHHgQnM7L8uHG9wfwPY6L98GH&#10;gHalmvbkb+C9gYZnTRFnBtXGXx7CGYwiTTz4XeVuct7E76uQxP0DfLyDs4B6479W5UInzkwUoqj2&#10;aqY5BFW5A7+TGjPIL27ixLlP9d6UT1zhhWoZNyllr4nxVjjl1DQaNCp2Rc5IiasVnXz1U1P38fvm&#10;cbajxh058ORvrPdo5qHvrjBKRx77RJd9GQhTWoC/o1xlilJx4nlXFI5mLR48V7NpzJRcpcVXJSU5&#10;UeXLreNEgyx/uQqE6diD8waMa2Zu+QiWUZWrybSKZKkoltuOZkK9Fv5Z3VT19fDgOdciqEIZ5T5S&#10;JyTz+E7+L3a3Q/1SnTbW4VevCHAz/vA/OP47x79y/AteUpm/FND/9E/48S//hC++/wHXH9zB7fs3&#10;UVVThsKCfRge6sPq1esQGTMPvkGxcPQMNzHkgrRxnWjLIZeKg0DOx6bb+lKF+8Fmpr9R61NnevEx&#10;d4T6RiF77Q5UbBKstxDeu9CwI4Mwz0SrptgEfDUhXb12K4oJ77zFy5G7aCm3y1C+ZiPqt+n1ahWX&#10;y9fzfdxH167d6N2TgdZt29CyhSCnKh/Jy8N4wX6cqa7CcQLsXF0tLjQ04EZbO+51dePt3n486h/C&#10;ewT5h1TlUtsaHxPoWtTU9vlR+c9P4pkgT5A/oxL/kDB/f1wgH6O6Hzax70oC0kLtvYFe3KHyvkNF&#10;rFrhdwVxqv+7NBh3CKU7Aq4U+BihPtaHe+MjeCBFTSX+cOwgHsvfTqA/VCQKDcbjg0fx7qHj+OjY&#10;GSr0U3jvxAk8PXEUj47QiBw9CDVifjA2SEPRh9t9nbjV24Gb3e242tFi1h3ONtfjBOGocbiqCkMl&#10;JejKz0drZgbqt29HGQ1lNo3jpiXrEB4QD0fnEHhQhTv7JhDiVOa+8QhSGGL4AnjMmQefiCR4z0nE&#10;nIQliE9ZhVWbM5GyfCOC4xfydSkE+hIkplF1L15PiC+Hf+QCJC3diHW78o1ffR4hv2jpFqxSLfM1&#10;27F+7Tbs3J6J/bnFyOH5rCo9gKbKaoy0d2Kotc1Er5zgrEmp+qfOnzGulWtP38P5dz/ATYL85jev&#10;cEchiAT5tdcAv/p6XP7ue1ziVuMCFfvN3//WosgJcpWtnXCtBGZZIO5PFR3M2+u7zmNpw3Ezljcd&#10;xfzKg0irPYSUA2OIzO1DfPEgQqncgzJ7kMDHTEwxoa60fEcqSu9dNTCFmwhWt20HqNaKzMWs/Wsq&#10;L2XnxKGsTQ9eyFLOjqstbhapZrlpPLRAR4AK4K4EiQ+fU6EqTz6uGHe5XNSaLqGMSo2GIIzHLV++&#10;99YKBO+tJ/xLoG76ag6hGUNc6SBVfglvE1abqIbX7OfsoBSzVuVRkZbCYS2htpYg5wxiyqK9UKsy&#10;43tWOCFVs9XcnXCcvx02kWswLXQdbKM24q3gpbCJXg2HpO1wStkDx+QdmDl/K1yW5sAmNZOzDH4H&#10;/g4zCUm5RJTNqrZrSmLSVhBXYlJ44RB8aWgUc+6zh7MRQly+Z1+dE86EpHyDcruNy8U0puDvrWQo&#10;9ceU20QuJy3QKuFJWaLW6ftppKiaaXzk1pmamk1w5xq/+VsLM40b6835u6nmOZNYZanUaEoS0EBo&#10;6HsrnFDVEZXZqgQl22WqjlhoYtN1XlXiQH5++fPVDs527QGTqGRPVa+hptD2VPpBBLlUeFRhLxbU&#10;HDZx6PruMl6qn6Is25iyg6YDUdj+QZOkFZZPQ05DF5LXb0I0wwoGzWOe/H+pnMGvXhLe//n4V47/&#10;hu/+9I/47g9/wvkbV/D204fI2rcHWZm7UVlRgXVrNyIsPB6e/pFw9KIidw2DlYMA7gdrKm8pcLlT&#10;lCmohU1rgtzGzg8zCHK7WQGwcvSneveCj1sw9qRvwP5lq1G5cQOqtmxBreC8fQ+aOGqoEmvW8bG1&#10;W1C+bA2Klq9EOZW23CxNuwXwfWjPzkZHLlU3wXSUU/LR/QUmvE9RIUdKSjGcm8fHy3GktNSySFpD&#10;mB04gNNUe5cbGnGrvR33Fd3Sp0iWETyR35xw/kAwJ7DNMP5wLW4q1JBg15b3lfzzASH7LmGrAl/v&#10;jA6asrsPub03QkAP9ljqxhDqd3sFWKnlMdweHqMSHyHAqcjH+dzBHirxfr6HMB85iLdHD+EdGoe3&#10;uc87o/2E+wghfgQfjHM2cOS0Oaa35UIZGcCt4T5cH9BCaQdHG5W/apa34mZPC252NeNmZzOutjXi&#10;fFM9TtbWmEqTY6WqV16Mzpz9aNyTiWr+5iUbqcjXbMEOwnZ+6Hx40Di7BM6FW9B809XJ0Sfe+McD&#10;41LhKrdaLF8zJ4GATjKFslZvzsLiNTv4/EIEJKQS5gsROX8Z5i5ei2hu58Qvgj/Br9ctW7sb6Su2&#10;Y826vVi/MRMrVmzBmpWbsWn9DuTvK0QGgV5TXIX+5g4MNDZjuLWVEB/FOH+/44cP48Kl87j7ziPc&#10;fv9DXHz3Q9x+8RLXv3qBO4L4y1cG5BMw17gkkL8eSg66qcVOglzADd1HRU6IK3lHdUsEcj9FphC2&#10;yxpPIK6gD0klQ1hUNY5EwnpJ3REsrDyEuUVjSK05iqSKQ1hQdQKruy8TkqNUXEd4/4jlfWUDiN3f&#10;bSonRuYpnbvO+NRN9x0qLflo5R5xWFlq1LZUsmCuiBhrKkapcrlSFNrnSPgp9E9Qn62pOxW0VLl8&#10;6XIfBPPCtqU69STYnaWY1xUbt81sqlW5dNw3yWVTj3kV4/CiUlZTZRXu8tpOJayIDYI+YK86BtUR&#10;Eo2YWzlqfNWq+S33gxOVrY8+N3Yj7AIXYrr7fMzwTsdM36V40zEGv54dDivfFNgGLYNV0CLYRqyA&#10;Q+J2WCVsgweNmhKUphF6CtlTlUZ9f8WVTyy6KpMzongY3oS7H7+LugW5KTxSkUG7GgnCHqPS5UdX&#10;JqTHLqp4fi/VSNH5Un1xGQxF4Ki2jJ/86AS6G9WwWWOgoZA7xWkdVbJ+c85CZMhn8Jgc1pXQmJTT&#10;IOh4LCn5UuOqgqj4dx2fFkIFdFvOemYs229JquJvq8VVzTQEdDVhfovnRVEzViv5Os5QbAl7a75X&#10;yT5aVFV8vo9i5WkgZvM4XDVjo5FW933163TZwee1CMptECHvxxlhMEGu8rYRRaME+QBni12mCfN/&#10;DfKf/xXfUJW//OPf43d//494+vEHGB4fQnHxfqxftwo7tm/Dli07EJuQDA+/SDj7RBmQ2zhqkVMQ&#10;98F0uVE4lARkK5VOkAviM+yoyG0Je4LcysEbns7+WDt3MfLTV6JmyyaUrVtj1GHrnr3ozcm11NOm&#10;uu7dm4XezGyMED5qWXasmjCub8BZKrWzbW041dyME1TYZxrqTSTIScL6dF0dzjU2muiQYzQ+xyoO&#10;4FwDH+Pjl/iac7W1uMh9XG9pwwNC9j6n7w+ozN/pHzSZmVLaAviHB48YYP8S3tr+pyCnyr5PiN8f&#10;VfRJL24R5Pf6qcz7eglyuVMUUTJq3Cj3CP2744S+Ov7w/fcJ7wcE1gMCXcbgwXAP7g914hGf1yLq&#10;rfYeziqacKSyBsf4vQbLyzjK0VtcjJZ9WWjL3ofO3Gy078swoy8vG2NFBeb7n6yuxpEDlRgrKcNw&#10;YTF6svPQsjfHxJFXb9mJYiry3FWbsGf5FqSpK5BXFM9tNLxDFsDeIxpOfgnwCElExILlcAuNhU/M&#10;fHhHJSGUYJ+7cBWWUlmv2roPYYlpFpDzcb/I+UhYtMaAPJzKXSCPnLsE67bmIDohnbO6RUjn5y3h&#10;LGDlsg3YvGEncrP2I3NHFg7sL0N7dT2GmlvQ19hAkI/g5PgRHOVM5eTJ4wbkdz74CGfefoLbcq18&#10;/hXuvgb5dUWy/PDb/xLkmQctrhVlbFpgrs5AcrF0GLUUwAtnca1cK20mJV+VCb12ECi7qYa49dwo&#10;f3gjfIyrownzTEXDBuMKCef7A3c2IopKPyKrA2G8GOOLeqDGFTFUW6pHHZrXjcjCAUQQUGr/pvKy&#10;qt2hSoqqqqgFz4j8PvgTSF7bLPtVhIhiwdVRX3095fc1SpRA9yMc1BxCcejqsm8nH/raSryVvA/2&#10;VPw2S5XtWW4UnQkDpFJVkS6934VQtRgEpZUfICCrTPSFuuC4SC3Lp0216rFgB97ynAcr5zBMm8lr&#10;23E+r/t5+I21P/7Wxgdv2oXAzn0BZnjNw2TXuZjql4a3QtfAg8rYUy4YglX706xD7gmFH+rz5OeX&#10;zzm+4rBZzPTP5MyIMyVlTArsbvwttdCpdHyBXa3h7AnbmetU1VClY2uNi2Umj1eAVa0V+dGnmi5F&#10;hOvCDKptuZFy+LuovnqxcSF572igAs+F00ZVL6yAKhaqiJXLFi361prYc7lWzG/C45aLxW1TFX+v&#10;A/zMGjMTkBtGtWvU8UjVEVVKQL1C1VxCswZFuShaSNUM7VYpMqfbNLHw3d3O2RlnbFsbeKzVplyC&#10;D/8nszfWEuyqya5+p8ok5Wfy/zVrfTWf76KqlwGotrhW/m8B/tfxr3j1p/9mQK4uQj/88fcYIJia&#10;muqwYnk6sgmMvNwCE0fuQUXu7E3VzWm4QD59lpQ41bcWNanI7RyC/1eQU5lPs/eFtUDuEoD0iEQU&#10;LF+Dqk0b0Zaxm7Dej0PlJVSPVVC7sostTbjeRbXJIb/y7QECUj5gE1o3jNscun3TZDFaQuwu8bUT&#10;i3sT2zNqfdbcaPpYKlRRiTrXWlpxjWrvVoeaORCaBPnDgUE8GbUkDL1PSL9vlLkWNY9bVPprdf5f&#10;gfwBlfJdKmUp8tuDvbg32G9xr/D47w0OEeSDuDsi1T5IeFOFjxPggjiHfOh3B/XaLtztb8PdnkYa&#10;HcI3LwcD/N0PVdbhUF0Lxhvb0FZyALX7ClC6IwMl2/aiePNOFG7chvy1G5C9ci2K1q5H6Zq1HOtR&#10;uX4TajdvR9O2PegkwLv25hLkuagnyCs3bUfBinXIWbYeu9PWY23SckQGxMPZfQ58ghJNdqcThxsV&#10;ulLz/Qhwr8hEKvK5CIhaQDinYeGyzUhfvwdRySvgF5uMwJiF8J6ThLiFqxHB9wRFLURwZAq8gxKw&#10;YMkmrN+cgzm8r8JZy/netEUrjSLPyczHnq17UVFwAB3VDeiqqUVvfT2O8ryfPngUR3hezpw5hRt3&#10;7uHhs+e4+PQDA/Irn31hQH7jFQchLpgrDFF+8v8F5D9JkV+yZFkStKFKwuBW4YSqLRK4r4v3u7G0&#10;/iRiONWNJEzm5vdAqfmKKQ+lSvPdVINQLVbyYvbYUEVQ98ODF68HYaj6KQ5rlEKvKobVhIam+jVQ&#10;YwlHXqjavxb8XKkW3TZKQZfBb3sD36vEoHqEEmaKR48oHEJITo+ZXkdRiQVRqUXlDRL6I4T8IOKK&#10;R2l0ZBCGsIBGR8kver23VN0OuXhaYJJ6NhOaBIIyDqNKRo261AKfYCaAS3FPV+ggj0MuhBlUo0qq&#10;+U2KIlPyYZ+8B9ODl2CySwymO4Vhip07Jlv7wco+FtPto/HGDD9C3Bt/O90LM53jyIT5mOoQDxsf&#10;gtxvOazC1sEpORPuK0vgvaXerC/47moxqlRAlzpXKOC86mMILein8uRMpnwMEQWDCOBv5UnFreJY&#10;WhhVMpAaGMvPLuDKXy6YmgqGhLv846qQqBDGKYssPv5JybtglbYPk5N3Y1qqaqTnGN+4A1//Bh9T&#10;IwnVR3HYwFkPwa/wQ9NUg+dIx6d6MSZUkzOiid9sNn8jtYybxa0aVQvabpoBEfbqxC/3j5S6K9/v&#10;LpdQdi/BXI/YkkMm/X5OvuqOUzBk9RDyFAs850oEEqwD+N/zIej91RFoWzNnSN2Eu4pr9fF4Gg38&#10;Xbc0/tcg/+bnf8G3f/5Xjn/Ej3/+Cz768lMcPDqGzu42gjwNa9esQVFhKdVUIrwDo02zZXt31VEJ&#10;gbW9vxkCudwrArnGL10rMwj4afY+BL8PXOy9jSJXHe1BKscz6vheV4XzzfVGyd4Z6CHUevFwTC4L&#10;KtTREROZ8fjwQTw8NI77B8fw6Ohhs71LIN5SqF1/L6729eByTxcudXfiUo9GF64Q7lcE+TaFAbbi&#10;amsLrra0GJCrE4+SjLT4+TZBq2gWZYkqq1QwF6x/6V7REMSl2s04dND0E30yzuOjyr4/THAP9Zoh&#10;kCs+XiC/Y24L0oI7ZwGDA1TdVN9jh4wSlx/9Lo9fTTVu97XhRmczRnJ3o33HRgzk5WKkvBot+WXY&#10;R+Atil2A+JBYJIbORaRvBCK9wxDhGYxIjiivICSFRGNFTBJ2pKQT0OtQtHoT9q9Yj/3pa1CYtgbV&#10;63agnsq3estulK/djP3L1iI3fS32Ll6HjYnLkRRGQ+0eBp+AOHgS4FrwdA2aB/+IZAREJsE9lI/T&#10;CPuE8fMJ8rkE9vz0DQifv5RqfQFBrnDFeQhPXIaY+atM02W/kCQERqSYAlq7MsqwYKHCEldyprcL&#10;y9LWYu2qzcjctc+4VgqpzJvKq9DGGdgYz89IZydOcXZ0lCA/d+Y0Ll69jrvvfYjr73+MOwT55eef&#10;4daLb3CLsL5pOgb9Wyz55e8tMNdCp0B+iyDfO3oR3tsaEUxIawQJ4Bm6eNoMOEM5VlA5LyodxeKS&#10;IayoGkMyt4vLBjlGCPYBLOD92NxuRPC1i+sOm6zNUMI0VOAhZPwzmoyvVtX93Hcog7DEqC8VP7Jb&#10;WWog77iK0/l0quu1VbBTlcPlirCo4ZS9kNN6AoKGQR2DFLVimy6VTaW2vsb4fj04LVfEitfOJgNz&#10;KUgpPl/OGkKyVHqgx4RYRnAbmtOFMKr+lKZTNCRtCM/r5POWZtMRqpu+t9HEzqsxg39eL2IqjkD1&#10;XAIVNRO9AVMIcWtCfPpMH0yyc8ObtlTgs+bgTftw/GZmIILmLoOtF6Fu4wtH93jOuhMw3WUhrL2X&#10;Y5LrQvyNy3zYxm6FO1Wp/YoSOPN7ybWimG8VyZJhi6s4RFDzWKhw1UghWEaJv6fK1rrzOzkQ4JE8&#10;H0rj1+KpFqS9CHhvzoykylXgSr+xfNZyzdgraWnTAc461KhCkTQ5NGxymRSbSBStaVgtzeXtEsxa&#10;U2SUuSJOZvG4VLFRQNdvqubMcv1MUfXGpdyamPU8WPPYlQ0q2CuKRjMEbRUTL7eKGk5oPwbu2xu5&#10;v3J+p36es2p4blc9HRXt6jAhjvKJB1I0KHHId28Hz6lEhQpoyY0ySKPQhkgabv03/fd1mtou/yXI&#10;X/1R47/hu7/7J/zwp7/gwbuPedGcx9Fjh7BrpxaktmP3rgzMm78Y7n4RRpHP9oiwuFaMn9ziVhHI&#10;Z9gHwu61IhfI5VaxmuGD6bMtinyWtYuJXT5UUYvTnD5f7Wo3mZxaKBTApWwfEoxvH1S24iAhTsAe&#10;OYgnhPdjjrcJ9EfHDuOd44fx4PA47oxSnRPmN4f6LQpdUFcMda8F5BPd5a91q/9lJ662CegWkN+m&#10;Ir/X24d7yggVzKnKnxIa7wnkVOQCt2qNC+LaahjXCx9XQtD7PC5Va3x0cMSA/C4hLj+5AbqiVMyi&#10;Z7dFafd18XM4A1Bm6sAQv+sInxvgd+8mvHk8XW24zNlDX+Ze9GTs4iylANU7dmF1YipiAqLgOMMF&#10;W9bvQuqC5bCb7gIv5yCOQHg6+MHL0Rf+nOlE8XVhHsFICIjEXP9wrIiej4zFa5C3dAMKlm1EIUfx&#10;6m0oW7sdZYS86p5nL1qBzNQ12Ja0AsviFiPYNwo+PpHwC06Eg4/cK3HwDk1EAJW2Z1gC3MLi4RYQ&#10;jYiEJQbk8amrEZ2yEr4xyfCj2nYNTDBd+BW5Ehabxvfx8bAFCApPQcriDdiTWYaY+MVYs3q7Afmq&#10;5Ruwd2cW9u3KRiZnGFX7i9FVXYORtjYcHxrGsZFxjHHGdOzIYZw5fxEPP/gYDz77Gtc+/gz3Xn6L&#10;a1TlEyC/+brWygTINS4S7BMg32NATuDxAgqh0g3mtFbRKAbkBEQAL6Z0qtwoKqY5BEfS/l5EUB3G&#10;5XZhbuEA5vD1cwt6EZvXg0jCM73hGBIK+5FYNIqkkhG+rx1JRd1I2N+N6Ox2JBS0I2xvAyIz27Cg&#10;fNgkAyks0ZeglxIPIoxV/VCFtxSNolBBfy1mcpo+e1Ux3AnUGUvy4EQQOqh41GKlypdQWeYYd0rA&#10;3lZMT8u2xFJTTTqsLiPwK2FF9em0St1uFKZ3gEakxyw2qpeouvRr6HM8qY4D+FsInIJ4Us0JzOEx&#10;BRFW092TCOYITLH2wlRbD6ptb0zmtT7ZKRz/h10wprrFImrxdriEJeNvrD3IgBDMcJmLqc6Et1ca&#10;pjom4n+3i8QU38Xw52d7UE2r8JSyLzUDeCM5wyTqKIsyvGSYv38b4caZjBYOCVU3HpsWQW3XlJk0&#10;9Vkb1LzZ4l9WSr2zFj45M1KVQtVWUTKPClHJBWNpRp3L30NdldScmr8Ff1vNBnz3cMby2qeuAlc+&#10;NACq0qjPk8GVmlbNFClzuVVUa0VNm+U7l4GVj9uFEPbib6aGy+rcL7eO9iWDoj6fUvbalxZzbbXI&#10;y//VzNUE+9YmGjOqdf4HZ3G2pGxSLWJqxubE30ex9zIimnnonMilIqWulP/ZNOqz+bn/z4udBLlc&#10;K69+/iPe/eQjs9h5+MgY9uzajg3r1mFp+grEz0uFm284nAzIIwnmQANym9kBxq2iIbeKYC54C+Ya&#10;VjY+xrUyfbYnbN6ajby1O3GhtRsXqJKvdLThfi8B3t9PmFOtjhDgHO8QkO8QlOokPzGeHD9CiB/C&#10;I0Jc452jVOlU5g/GR/FAqepU73cI9VsD/bjeq1ojiufusAwqc3WeVwiiMi9vdVP99xC8hLjGw8Hh&#10;/wByi49cJXAnxmeqt3JcTSQIdzWR4PF8cPSQ6S+qBU/5yO/JT64oEh7Dzb5u3Oprx53eVhqNVtOX&#10;8x6Nh2URtA83aMCudTbhRncLLjU1oGd3Bob25WMgvwh705Zj4ZxY+Dn7wcOVv+kMN+zZU4T09E2w&#10;tfOEp5SzdwR8vcLh7REKD4I8IToZCVELEE6gh3qFYo57MOK9wrAoKA7r+dyOeenYR/WdTxVdQIiq&#10;aUX2wmWE+RpkUClvXbgG88KT4O8TAf+QeXD0Jcj94+AVPA9Bc+bDh2rcNSTOgDw8YTFi5y83/vDw&#10;+cvgH7cQXmHzCfK58Ca4F6RvxZy4pfALXWC6C4XzdmTsEqxZn4GNW7KxMGUVVq/YZEC+bdNO5O7N&#10;w17OFEqy8tBX32AWOwXyo0NjGKORPTw+jqvXb+Lu0w9w88PnuPbsM7z97Y+4LpB/+x1u/PA73CLI&#10;BXTBXBC/8oNl+x9BbtS4WmppEM4CuWo+a5Eprf405ih+d0cjYhU9QXUbtEuhgFTc66sQuKve+Mjd&#10;qKzjCHGlsPtx6itV7kVAhO2qQdC2avhuPIDwvbXw31KBUE67E4v64MPHg/fSkBAeATvqTJy60vNV&#10;ryWStxXjHlc8hCi5dBTvTrXvJeBzmu6vzyT0ffl5zmtKTTVEKWtlVCo6xYnwciEETX2WRTlwWX0A&#10;dvKREyTq1K4EGLl+ZioumjMANZ+YtlhlceUqqDQJJ2H8DWbEb8UUt/mwc46DzawQTKMKnz7LB1Nm&#10;ehPmQVTckfjNrHACey5m+izAdOcITKZif8PKE1NmR2CGVypm+6XjLfsY/NomBL9xjEXAigKE5/Qh&#10;tnQMkUVyL7QTWHXwJMjiq49gUfsFzKs+xPuNJqpDQ80W4ssPwovg9efMQoWyVKxKoLUnWLXQKTeH&#10;OidNUqEvglEherac9Vil5eONpD2mlvtv5u7EVKp/FdBSXPhs/kYTbhO1eZObRF3zbVerQUWRMSJy&#10;f8l/LwUvtS6AG7ATtAo19M3oNO4eFe3y5rlThUS55zQ7UK1xGQZF56jJswyEasJLnWvm5LOrFcE0&#10;rOrSH8rzrLUBfV/NMmRUNFTZ0l9rN9kqoKVepdWmUfPMDbW/BLkiVH45pMb/h1ns/OYPf8ELXgjv&#10;f/oMj959G4NUloeoiNetXYe5CUmIS0iBFyHh5BVpQG7rrAJZFtfKVJ1wglyhhjaKUvklyHl7CuEz&#10;daY7rKbMQsbyTVTL/bjSSaD2dP9VFT8YHiYQx6jIRwnyQ8aV8g4V+JNjymQkuKXGCU4B/G1BnLBX&#10;/LViquV+0ftMdqOBaK9JjBHMFc99ndtrBPot3r6rEEGC/nYPoUoD8oCKTwW7HvOzJ0D+4RGLGjcl&#10;a0+q+uJJ3j711/HJyRN4duKogbnqp0uVaybxgCBXy7pb3K9AfaOnhUajCTcJ7Nudbbjb2W2pjqjZ&#10;QUcTLrfU4GJjFYZzs9G3dx/6MvKRsWQlthCyqoPi4x4KLypkZ4LbmcB24XDlbRfXYPj6RcHTMwy+&#10;BK+bawAiI+ZhgzIuqZAjguMQwdlTpEcI5vtHI9FzDpYExGBd5HzsTkpHfuoq5C1cbjoR5fD2vtR1&#10;2LN4PZbOXYJQ7tcvKJ4gj8FsqnKPgHgEhSXBNyIJTkExcAuMQUhMCiLilyCeqjyU7/GPXQjP0CQD&#10;cqnyeYs3ITppFXyo7APmpGAO1Xlk3BLEzV2KLdvzsHLlVkJ8I9au2oRtG3caRZ69Iws52/ego6oG&#10;o+3tGOXvNNDRhWM8J6eOHcPFS1dx790PcfP9T3D+8ft4+PJ73P76BW5SmctHriGIX//xt7jKYUD+&#10;2kc+4Vrx2a4elXKttHN0GJCr9KouPHXAX1x1EPEF/ZjHaX5axTCiczsRn9+JWG6DCBf18gwmtH22&#10;NmBe6bDp7+m3pQEhhJITYeC7o8Yk0ygxRuF+ql6o6JRQXrD2hIcUuDOhYE9V6kkwOCwvIphV06TW&#10;FMcKp/EI3ttMxX6An8OLmtBWNcMAPu+5royf0whfQjyUkJ9XRijSIETs66CBaUBoRjNnCpymUyWG&#10;7dECLZU3DU9M8QAU767GzirWpfZ0nlSyar4gVS4V6UUIxXJG8ZbvItg4J2CmQxRn1pYieNPkWrHy&#10;okgLwwzHSLxpF44pDvGYMisak2YE8dr25W1//A2V+nSP+bD3W0KQR+INPve/2/hjsm8yPKlkQ3OV&#10;1WhplqDaLvIjhxQMIrx0BHMrD/G+Sr+28jU9CM0bQGL1MUQUDSGCsx0teEaXjSH+wCFEFXP2w6FY&#10;9TCeJ6W8q9CUXBhyS7hQ4dpxNuJEA6XoH0sFwwKLopZrJz3fuFrkPtHWksKfb5pgyN2jxzRjUOjh&#10;bxbshfXyApPeb7WsCFPTC6CuPqr9Mn0FDSVVu+n3SaOisE1F5Mi1IoC76LfVTISGS2GI8ot7qpVb&#10;Vhfh34jwwkGCmudONer5/wjRuc/ugJLT5BJTb9Ko0lGo/K/PPku/T4L8fxpov/yjolP+6fVQDLni&#10;yv8vQvxfTFXEL159g8++eoaHb99Eb287rl69QlW+BzFRcYiLT4Y/AeFMkDu4R1qyOKnGLa4Viyq3&#10;snutymcS8LZyrVCN27phiq0rpnOKNm2yPbYvXY+LXT241tZMNU7VSnV8m+r1zgiVqhTt2AjuHzyM&#10;u2NHcPfgEUL7mAXmR9R04iDepSp/cvwoHp84jneOHSXwD1IJq07JIG4Q3kpRv96vWiP9uErVfU1K&#10;vKcd1xWa19Vi1LGaWSjb8s6QfNZDeGd8xNIv9NAYPiKY1e1H2ZUfnz6HTzg+PnUOn6mV3LnL+Oz0&#10;+dcNoY8R6CctHfJpTB7zuB+N0igNtPP7WOK6jeLm514ntK93KjSwlbODNpPCf6m+DldrqnG6qACd&#10;W7egedt27JyfjNyN29FW1YzkuFRTB8XXLxaBYYkIipqP2a5+cHP0hbuDPwI8qMjdIxAi1ewWjLDA&#10;aGwmFLds2oX0pDQkEuALvCOxODAeyf6xWBI2D9sTUrFvwTIUpa9HYdo6szVj6QYULd+KPanrkUj4&#10;hhHGplWft8raxsCXqtwncgFcQhPgERxvfN6R8emmjVtkwlKExC4yitydr5OKD523FLGpa+BHhe8X&#10;SkUfnozQ6FTMna/mEuuxd08hVlKNb1y9BTs37UaWEoM4irMKUFtwAD31zaak7RCN7dhgPy6cOo1z&#10;/P3vPHyK648/xOkHjwlxAlo1Vwjqa0oIIrwvC96/JcR5W1C/9u0PuEzFfucPvyfILxNgTYQgocwL&#10;XiOQQ9EEGlJLaqqsNm7RvLiWKJSQU36l6idrMS67C/OLe5GQ341IXoBL6g4jnhfc3LweJBf2IYIA&#10;jud7IzJbELhDVQ+pvLfXcNSajveqGugl1wan4fa86LVIar+8mDBX5mS1iTwJ5MWqZB9VNZTLZQYh&#10;o7DDWQT/DCpP19XlsEvfb2LN5+zrwuwVxcZtoagQ1WIJICicVpZQwRP8NBSqcGiqHxKkYVS3ftvr&#10;eWz1iKDhCaG6jVK7st0NiOF3iufs4Q1bNYEJgfWsYMx0CYcVr2MrGy9Mt/PH7NnhcHaOxzRHAtwh&#10;ApPsQjDJNhBvzgzGZKdovOHAYR+FWT4LMUUgtwnAm9Ze+LWtN1xTdyAir4+AazTp9bZrisyCsPvO&#10;NjhRnXoRbL+Zv8e4XaR8XWkcFdHhwtmMF+E+bWmRAZqvfOT8jXz4+2sWoUxIuR38s/uocAdMSVgV&#10;NFPBrgA+LzeS/OlK7bco3E4o+UjJOZ6EcWCGpX66jIu2avCg8ENTM5y/sVS8Im2Uoq+twgwFVFca&#10;dTv+prOp0JXZKZeLlL0yVN9cnAt7HpMNZwnT+R2dtzTCeqVS+OsxizMhZ4oAOz7nze+nzFBlwapz&#10;kWYbuq1FYIVbOm2ugB//czM4y1KCkMZ/APk/vgY5bxPkL//wf/L2v+A7gvyD58/w0cdPce78Udy4&#10;cQnnL5xHaUk5oiNiEBk1FwGaWlOlKYPTdAOSe8XAnCpcJ50gN5Err1X5dP4Jps5wNcOKIJ/y5kys&#10;XbgCF6nCr2iBs0Pxz124O0h1PEy1Oky4jhCuVNrvHD5KBX6C28O4N9RPALeZOOlL7U24yPdpcVOL&#10;nLeGB3Cbz8s3fWuQ6psQvdkv37gyLDkIzisdjdw2GrCqK9ENuVpoROTLvjfcb1wjSu754PAYPqax&#10;eEYj8cGJs3iuBs+XruEzdeW/fAMvr9zE52cvEeJU66eOm85FHx8/RfDT2NCYvKPwwYE23Olr42yj&#10;DdcIcA1BXNur7Y240v46iqauBlcOlGN0x07Ur1qNXfMSUbhuAw51qJTrIayk2vV2CsacoEQkJa5A&#10;TNwiuLgEwMPJD/4ec+DjEopAjyjM8YuDj3MgYoNjsW3dFmRs3oFNKcuwgap5a0wqVgTGIY1QT6cR&#10;3hGfgrIVG0xmbOXarRyWrToRVa/bhYIVO7AucRXC/ePhGzAXbv4JcPSKgjvh7B+9EO40Bp7BcxEW&#10;sxjhsUtMOzd1yA+KWQSf8AUG5I78PP/4xYhbvI4glyKnEeJzoTyWpIVrkJK6FiuWb8H2LRlYR1W+&#10;Y8NO7NmWhUyVtS2oRGVuKRrLqjHc2YXDIyMY5/m9dOYsLp2/grsPnuDee5/gAhX5tc++xB11BPr6&#10;KwPyKz/+iAs//IALP/6AS9wK5De+J9ypyu/84SfsIcjdN1G5ZnYhhCOAEPB7DXEBwX1nK1KqDptM&#10;TrVLSyLk/HlRhSg9mirKi0pPlQ0VoeLJCziGcPcjhIJ2COBd8N9Wh3CCYg4hox6eEbkqgEWFSVgk&#10;lIxSvTdgDqfiYXubDOBlLAIJ1pCdDQb+nlTGAqsUuYpghRJAblT2HutL4bKmGPZUg+40BjPS8uBB&#10;AIRzim5PkLsRAjZpBWYx1I3Tb6tUSwy6bVoR1CZOriOrRTIMVVSp5XBeTZW/oRquBL4X4TCbhsVv&#10;PZVoUCqVtzdmWPtgln0QZjuHYSYh7O0SwplfBKJCF8HfMwmz3BLwlksU3pwVismz5mCKYyymOM2D&#10;rfciAj4WVq5zMd05Dm/O8McUG3f8zXQHTA9ewO/ZSLVcR2BVEViVcF1fy5lQN2bRENmvKscURcxQ&#10;3c7md3TQorCUNY9XvSzfXEiDJlcHv4/6djpxRiGVq/rfv07OMipZz8sForZ0k5P3mqJZv0naA+ul&#10;eVTfWcZtouflVlGJXXVdUjinFLugPdFAQgvJUu8C+8RWEJdPW9EpYVTSQTRK7jSM3jzX8oEH7us2&#10;7hH59ZXtGVY4Ar99vfDP6TPldZW5KSOkkMpAGn4t3oYU0MDycUWrKPzQnbNFhR3K2FkiX+rhxf2p&#10;9K9K4KrC4r+BXJmcf1XkAvl/x4ufCfE//zd8wT/90w/fw+MnD3DhIuH00bs4cvQI8vMLkLZ4KYJD&#10;NOWOJchjTBs3Fcia6WQpmGVArljy1yCXIp9u441p1h6EuBum2XnA2s4Tk9+wQ2rMfJwlYC8R5Nc6&#10;LDXJb/UR5gOduDfYgQeDnXhbiTVSro0NOFtThdOV5ThTXYoztdw2VuNMaz1ONTfgeH0NRxWOVh/A&#10;xbYGwpmApuK+3FaHawT+dQLfALSjAZc76jmacJkQv9JBRd7didsEvhZZ36Gafzo+SpAfxMfqF0ql&#10;rVonn124ghfXbuHrqzfw9aXr+JIwecHtF2f53OlTpjH0x8dPmNorT2gMHo/2E+bduNfTgdtU3zfa&#10;+Nn8ntdbaURaG3CthcfRVIfLjTW4VluJC1TjtYuXICM6DpnJizBQXoOzo8dw7vBZ7Nuai0D+zuG+&#10;CZjDEeQZhQDOhry9whDkT5XsNgfBfCxUynyWL1bPX4aSnVnIW7MBeWoZl7aW+12AbaHx2BGZiF2x&#10;C5CZtMQ0cxbIG7bsQS0VvIZgXrtxNw6s34sMKvNoKnJ/GgipcilyV98YBEYthAfVvVwtoa8VueqT&#10;h85Lh3dkslHkblLkfK93VDIS0jcgMmkp/EPnYg5BH5O03BTNWqB6K8krkbV3Pzas2IzNa7Zi99ZM&#10;ZO3MxoHcMjSUVKNqfwlG+B8ZpiI/ytnSxTNncOPqTdy4/Tbuvv8J7nz8hYlcufvqFa4qcuV3PxlF&#10;fv777w3MJ0CuSBZFrwjke8euwHtbM0HbTVh3GpB772iFNwEumCuBI7l8hCp7ABF8zYL8HgQLzrz4&#10;Yjm19d5UZ4pjyQ2ieO0ITuuVru9B6ITtaTZ1xJWEopodygD05WtVzElV/UL29cBJi34bKgykXdeW&#10;EOa8eAkPLwJcXYNc15Uhkhd5iPym3IeqMPpuqTI+9cCdVIv83FAaBlVhDOVzc0uG4UPlptsevND1&#10;nsAdVKNrDyCYr/ckrJUYpBj1WYSWCmu583jk3vHgZ84k4Ny1gMhjsY1aif99hi+mUnjNsvZEgFsE&#10;fByDMZ/ndMW8NGxfvQ0bF21CcuQKhIYvh4N/KqY6J2CSfQxm+iyGrecSzPZbhumu8zF5dgysnKPx&#10;Jq//yTYu+I2NA/4PztK9ObPw4DGpoJgKg3lzdqSwPC38KWFn5opCk2bvohkGlaujXkugKbxSLgtL&#10;551qArOBBoDGjsbShArSsLnz3JkWcQI1P8dqcTZnOPtNMwyl6v8maTdmEYhSzXKZSPlPSckyESmT&#10;Fmaa+/KjC+bmudet5+R+Uc/PKWrozPe+tSSHRkQlBKphozIHHKpVLkUu1S4/vsr0CtpOhLMvAR9R&#10;PGLA7U0o+1AkhMsttH8Q8VVHTQZnZNGocQuFF4wgNG+I22GE5PYjonAY0eWHTWJQQA6NAv+D/8FH&#10;/i8mSsWizv8bb/+zcat8xT/9ux++j5u3r+LBwzt49PghDh49hIrKSqxYugrBwVHwDYyBi3eUAbnK&#10;1M5yVgnbfw9y+cgnfOMTinwaIT7dzgtTJtkjMXwuDjY04pjg29KES22tVKytuNPVgge9zbjVWoMT&#10;JXk4VLAPp8qKcam2yoDwOpXshZZ6E7J4jCA8ydunmutwjsbgFAF5iPsbLs7HucYqXG6uJCwrcbWp&#10;FtcE9Q7Cs13NLBpNDZKLnLYL8ncI/nv9XXhnaADvUpF/eOSwWcj8+MRJfMyp/GcXr+LLy9fx8vpt&#10;vLp2G19fvIav9Ni58/j8zOnXID/O96kRhkIYVc62y4D8Fo/rRisNR2MtrvCYr3IYkPPYrzZV4RYN&#10;UM+61cgOj0BOQpIpUXCovh2HB8dw+vg59LQOmtR5ATzYIxIBnAH5u4fBzTUQ3h5hCPONRRRBG2jv&#10;jwUBMWjMKkHz3hw0bd2OujUbUZK8BAVxC1CYkIyCuckoWZiGilUbULNxO1p2ZKBt9z40b99rRi0f&#10;U0u5us17kc+LdkH4fAT7xcCLEBe4lc2rMEIfLWYS1AL5nLglpvtP2ILl8Iu3uFbcgubCMSAOXpEL&#10;EL5gBeYuWoOAsETzein3uMRlxrWSkrIS61ZvxS5+3tpl65FJiO/PKkTerlzUFlSgtbIOwwT52EA/&#10;zp48hvOnTuPCec4QL93E40++xt1nX+DWp1/i3jevcOXLry0x5AT5JaryS7+lCpd75Yd/iyk3IKci&#10;993RhjBCOjhDMeSdhK1841RW3Kqzz5IDQ0ivPITkoiGsrhhBcn43UouHsLhkEDG8KBNM1Eo3Qqmk&#10;5pePITSjDSE7WhCXQ3W/vdZ01PfZTrVLFR20p5EzACrKjVTXVG72qw4YYCniREk57jQMs6lEFZrn&#10;ThDbUHFraq9YaVuCV4/NXFZoVPTsVVTXy/Lgtr4M9iv3Q6n3UTw2lY0N2N1AY1KGgM3lCN9VT3Vd&#10;jsjd9Qgm2OdkNCCxtB8+Wyp4/JwN7KSByFAhsDYE8LYaZsRsr8JU92j8xpozZytn+LoEY0HQPCyb&#10;k4yqbbmo2JaJlvxiHNiWjaqMKixJ3QGP4HTM9E7FFIcEgjydYF+BGe4LMc1pLibbR8LKKRKT7Xww&#10;ycYRk21n49czPDHFJwVTE7abbNVpyftMWKV+jynJmSYSZ3LyHsxeU0S47od12n5TsXA24asQUS06&#10;KnRQBa7Uqs2b31Nd7z1oaNWwwsRbU5W7bqIBIFwdONtw5uMzlxWZre3SAqgFn7PWJQh8E5HC16je&#10;inzcArhALcMgH/lEZqfxpy/bj2lLsvmYSuFmQnVVtPgqN4syOK2W8rV8jymPy329QSOiqojK+HTg&#10;rMF5axOsV9KIrCg1LhbnrWoarXDKPhoffqfNdZwtaJai+udU4fwvum7lzE+dlCgA7Dn7k8r32duC&#10;X33zs2Vh0/jEtbhpYsf/BS/Vw/OP/2AaMX/DKenjd5/i/v27+PTTT6h+bqKlqwMVVVVYvWItwiOo&#10;tAKiDMgnmixPuFYmwg8nQG6JIQ8wMeRWtp54y4bK3IbbyQ6IDorBYE0dDlFln2qoxVkl7VBd36Ji&#10;PV2aj6G9W3EwPxPnqL4vNFTjfAPBTWOi8quV27Yhb9Uq7E2nSkhNwab587AyLg7Za9eiKS8f3fI3&#10;52TgcFkuLtSW4XxlCS5ye6Wxgp9RhUuE/2WVmG1pJlxrqZqbcK+3g/DtM7VT1CjiE0WmnD5n3Cpf&#10;XLqGF1SCr27cwfc37+HV1VvGvfL1hUsE+RmjyuUv//DoOEE+QkUukCsyhYq8qxVXjQKv5bbeuJIE&#10;9IucUdziDOF6bQWK4qKxPyoGfdv3YDBHbd7acXRsDMd5DKdPnMeurVkmzDDEOxIhXnPg5xYEP/cg&#10;BHmEINI7AqEO/ohzDUHj7jwMFR5Af3Ye+vbsQcuGjahOW4a6tOWo4WyqacVqtK7dYJoxd2Vlmyza&#10;of2F6M3ORTfvN+3YidYde9C8bS8qt2RgTdIyRAUlwMMjHB7+VOWcAfiHL6C6ToIPYS0wh0Yvwry0&#10;DUhcsQW+8ufzOYHcnurdPTwJAXwsNnkFQqjOQ6nmI+cuRVT8kr+CfOGCpcjYno2VS1ZjFz+zJK8M&#10;uQR6ZV4pOmoajWvl0NAQjdoRnDlxgiC/jMvX7uL+u5/g1vvPcf3D53hAkF/+7AtcffkdrhHcUuIC&#10;+S9hfvHVt7j10++wc+gcPDbVI4QAF8jVZ9KPqtz4xzkE84UHxhCf328WNpP39xCMzYgiSBJye+C/&#10;rQlhme0I36csznYkVRxBmOpkZPRgnjI2s9oIyHbMyWxB0O46xOZ38Tm+J6MZiSUjVM+KYW+lqqcS&#10;31COEEVncEqvyJRAqk0nAiiMqkvVFR1XF8OHqs9pRQEVdKlZPJ21LJ+vIWTSsk3VRDWjkC/daV0J&#10;7FR5cEUuPBQ7TYWpYlYOWlzdUIrQnDaTlu69uRLu3K8nVaMXDc4s3g6hSvdO2YPf2HnjTavZmG7t&#10;iKSI+VgakojezHKMF9WgJ7cQ/YXFOMH/5qGGAWxYtgc+AamwdUui8p4HK5dE2LgkYYp9NKbMUhRL&#10;CN6yD+Ztb0ya4cAxC29YO+GN2eGYMXcrZyY8xlTVeak1mZ+TE3djWso+vJWylxAuJtgzMG1hNqZy&#10;WCkCh9BVfXG5jlQMa9riLFOawCTprC7FNEJf6e02hLVcTSoQZqX4bxkM7teOBkH7Uw6B4vPV5EIG&#10;wp4zJKXvz+I+Jvzhcq3othKW5FYR8OV+mbWq2MwG7DjT8stsNTVfXGm4lRSk16sImNwvgrwtv4Oi&#10;WVR3xYvwVZaqXEGKZpm9nsZnexPUu1O1WORSUZjiLB6TIO6wgTM8CgO5lvw5a1RxrekrSwl8S6nh&#10;1yC3+MNf/VE+8f9p1PiLP/wFr/70F3zzux/x1atv8M6jR3j74dv48quvcPbiBdRSUTa3tmLtqvWI&#10;iUmCl+LIPSMx8z8B+fR/B3JLZqeVrRdBTohbczvFycCovfQADlNpH64izOtqcZGwPl6Yh87N63A4&#10;Pxun+fjhA6XoL9qP6h07sDVlMdIi47EyYSEWzYlHlIsPgme5wHOGPQr35iHUKxgBrr5ICY/B3qVL&#10;0bhnG8bzqej5/jOlBbhYJWVfjks1GlTs9YQrlfuNZsKcKv3t/h48GRk1yUBavHx+5rxxq0yo8W9v&#10;3cUPt+7jW6pyja/53OdnzlKRn8SzYwfxwZERC8gVBz+g1PwO3OyRi0fZpfwsfob85Fe4vaaZB1X7&#10;4J7tyIuKwNncfJwtKsOx4gqcaWjH6aFBnDo4hnOHj+NY/yGsl6p19EWwix8CnbwR6OiFwNmeCJ3l&#10;iRTfcNRTMR0pq8Th4hL0Z2Wga9cODGZlonfXTvTs2I7u7dswsHsXxvZlY4jGcKykBIdKyzDO7dD+&#10;/RjgY50ZGejcuxdtO/eYFH7F+s8PT4aHWyhBHgu3kAR4zUmE75z58KQi1+JlWPRiUwlx0brdCKPS&#10;ln/cnQCYTSVvAfkihHNaHpMo90qiacAcGbcYSckrsWzpJgPyLWt3GNfK9o27kJ+5H1kEem1hBdqr&#10;GzCgRsz8LU5wtnOSs57TNK5XbtzD9fvv4jZBfvnxh3jw5Te4/vnXuPrCkqavRU4B/KKG1DnHxW+/&#10;w+2ff8Ku4QtGBSv80MSP72qBv7aEutwrWnhbcOAgoniB6aKfm9MFX16k3lRVYYSuG9WTkm38CQ2X&#10;NTWIzB+EFy869w11JibcczOf53MqdqXSspZmEHW8X4/Y/cPworIK3tNsQg59qCzn8CL3p3ILJEwj&#10;CAeFFib8NfywHtEqHbCjjsDnRW988w0m01St2FR2Nqag33yOFjBdCSQ3KnE1iJ5FoHlsOGBS8tX8&#10;OZjfQy4FuV+cVxQaH7lKzCoxx0eq0ncxIe6GyVaz4OkVhGU8Z/uXbcHj/qPo2sFZIv9bZ5qacb13&#10;EBe6R7FvQzaC/BfAzlEL4QswwymKqjsQk+wC8CZn4pM4lDw0WWtitlTkBPkkK3tMoqizi10HXx6H&#10;4/Iys+Cobvd2S/Ixm7MSzTpU/8WWytbh9UxF7irf7Y28XUYjXIsZafmmqqPqn6jKoRp42JiemlS9&#10;fJ89lbGKfU2lMdB2yvy9sEnNxaS5e+DG76xiWiqgpUJaKqhlxe0UbflbvJlCA0ioThTM0lACkFw+&#10;ygpViVvVV1GTZvX3dKAxVtkAAV/vE6i1UGnP8+C/T42ZK03DCZXlVZ0YdRdSfRV9b8XTR/O/5pvJ&#10;mRFfo7BFxfsrsiUkt89EukSXDJtKkQ78D7ntaIRqtrwGOeH9M0H+h//L3H7xs6oe/j0++uYFfvjj&#10;7/DFiy/w+OkTfPnlV1TkX+DcpcvoGh5AR083du/Ya0CuxU5Frcx0/k9ArpBDLXr+NfzQh7flKyfE&#10;rb0x5S0nuDt6oza3AH2lRRivKMWJ2mocLSlC56YNOJSzD0eKi9CRkYni9RuxYu5cJASFYG5INDYv&#10;34birAokUfmFOQYhmtN9H9cADPUfQ6AyEWf7w2O2FzxtZyI50BcVK1fgeE4+jufn4GxJPi4eKMCl&#10;sgJcKSvG1fJSXKuvwHWq49ttjXjUZwG5Qg+fHafKJsg/pQL84tJ1fHPtFr69+R9BfhVfnr2A56dO&#10;8D1DBPmQ2T4eGcIDJQMNduNGfzsuU/GfbaGhogK/2U+4D1Cpm7osw2hYtwaF8XG4UcqZRwFnDhW1&#10;GMvlb1JejtOcNVzuHsQVXjgnGntRvmkvtiQuxuZ5i7Bh7kJsT16K8vUEdn4ZjpZWYiQnG0cLc3Gw&#10;KBc9WXsxVJCLQ+XFOFhaSMgX43BJIU5VHsCJ6iocrazAcW6PVBzAaFEhX7sffbk56FHjDir2Rs4O&#10;spYqemUuAn2j4RlAkIfyvIdyRha5AF4h8+AbnGh85FrsjJ2/0pSsVV0WuVfseF7cCH2FJAbHpGDe&#10;wtUIoAEIiV6ImLnpJrNzafpGA/Lli1ebOisbVm022Z25O7JxgDOTFv4WbbW1GO3vw6GxYYyOjuDI&#10;keO4fusB3n7/M9x6+jFuvCdf+ee4RZhfJMxv/vZ3liQgLXr+1rLwKZ+5koIE8j0jF+FGFRiwq8nU&#10;U1FUgx8BrWJLXlTgXjtbTPjhmvZLSKHaXlF9EIkFfSYZKLFoAKF7WhCT006FTvhTPSUUDsJvWwNV&#10;cKUBrkDhRdWu9Hh7LSRusZSzdVpbhdDMXuNGUeNlZ17oikQR+GfzdSqc5S1VRjUZxAvXh8enKX+A&#10;FgepEt0JBFU8VFkAH36ekn5U/CumYMgsdAbQIAngAQRGuAwC96sFVR1bCFV7XOmQid5QNqoUuBYd&#10;Vc/FgwoycGmeaY4+eboTBZcTYiITsZTn7W7/Edxp7Ufr5t0429iGSx09pv3gw8MnUJdViuiAeZg5&#10;KwjBc1Lh4ROLyTZuBLg7Jtt54K1ZvNapxifP4GM2jhz2mGIzG2/YuOItGgAHQXQ+FTaNjeqVT52f&#10;QfWcT0jnmhBMleFVdciZBLSTVDJVqcPKA/y96jFzKeFN9SpV7UKDELCXqnUrZzqEoFxWpugYf09H&#10;KmhtFfKphCo1wQjha2cruWotAUw1PouGwoH3Z9AwqEuQwK2FTrlT5GaR8dNjcq1MXZQFOx6bmku4&#10;76iH9XI+vrKIRmS/cfvo9RoKX5SLxZVGWb09VerWlvt2oPE11RKpyGevq6KSr4Pvvh7M1hrFNt2v&#10;NI03lBSlJhpK/VcIojeNvbPOuWZONAa/evmHfyK8/y3c8NXPgrpix/8OX/3ut/j+59+b5svvf/Qh&#10;vnn1Es8+fobzly+hnYArIFg3btiE6NhEhCopxDsaavVm6xhiapBbKwHoP4KcALemKhfIranGBfKp&#10;1j6YMsUZLrM8UJdLeBQp+WUfxqjEu/fsxFBmBg4VFKB5+y7sWLAQ8/0DEe0bgBUpaSjILERfxxgK&#10;91XC294fEa5hiOcUPsA9DNERC+HhGQVXjwj4+0Yi2CMA7tOsEG03GwUpS3AoNw9nivfjXFE2Ab4f&#10;1yuKcPVAEa7VHMDNplrcIcgf9nQS5MMWkJ84jU/OXsTnl67gq6s38PLmHbzi+JbK/OXlm3jFYQH5&#10;eRO9It/4+4ctilyRK28PWYpn3RzqwhWq8nPtDbhKhX7/4BDujQ/yYhjD2wfH0bc3A/vnJaJjzVqc&#10;2l+Io3kFGMvOwwiP93hZOU6WV+F4eQ3O1bbgTHUzjvL28Yo6XGjpxNmGVpytb8GR0goaPirsgnwc&#10;LcrjY1XGXWVKHzTWWkZ9DU7zMdWxOdfYgFMKeeQs6CS3h0tLMUqQD+/nucjOoprfhaatVMcrNiOJ&#10;wA6kuvYOioNHcBzs/SLNIqYP1bYnHwuNTkFS6jrMiVmC6MQVVOxU62FJmOUdBQ/eDkpIQyDhHUlF&#10;PkdZo5EpiE9ajoR5VPGcZaxYug7LF63Gnq0Z2LR2KzII9OKsQhRxhtVWWY+u+iYMdnbh6PiYyew8&#10;deosbt19hMfPvsCVd97HzQ+e4/azTwnyF7j0xQsq8t/h2m9/xpXf/USIE+SE+mVC/QqBfu/Pf8De&#10;sUtGkatUrL8GlZFArthlkxbOKe/C8iGsajmLlPJxbGg6iuW1R5FWcwSrmk4iveYoVjYS8Ly/uPwQ&#10;1nVcwJLqo0guHcfiyjEkFA0jqewg4goGLdDP78Ucqn1lhCaWjMNrOz9Pbb7kRpF65gXqSCPgsLKc&#10;oK4zTQx8d3fAjY+rebEiU+TjFXjUHEEwEuBMZUSCLHBPO2zT9sN5TYVxo7ivo6KlUpy1JAfeVIsO&#10;VOZS+YpNl884jKo+YGMZggkJHV8gIeI1dzOs7AIxzcoJjpzthfnMQdH6Xfjy3DW0bNiGzh0ZFFpN&#10;uNY/jOeXr+C906dxqKYFKTTYM3ldh0ctRMLcNF7/hPYMB0yxc8K02R6Y5R5MkLtwOBHkszGFM+c3&#10;rB3whkskZi/IwJvz9mDmuhLYKMKEt61Tc6ii98KO99VGzlqdeVKyjQJ3pAGclJRFpV7ELRU2v7+S&#10;faz43R34+yl7UgWoVKHQmb+VzeJ9/F2yuc0x7hVVmrRenMeZmNYpaBxoJI1bZW2FCQlV5ueEa0Xp&#10;8IK6XCQONAyO6/ka/k4OWiCmsVb1RZURkPL2pEpWpUWVCpCPfSJkUdExmiEo3V+hkoo4ceE51SzI&#10;eYNeWwmXLQ0mSkqNJxw3lRuFr2Jbqhmjmi0z1xbDP7MZTjx/s2mslfqvGcCv1DH/2z/+nWkmYWku&#10;8T/x3R//BV///o8E+x/w5Sv+2R89xsdffIavXn2F++/cxaUrl3Dw8CFk7cvE+k0bER2fyBM3Hx6+&#10;vKjdwmHrFAZrx1BMn0lFbudPiPsZkJth5w2rmVrs9ICNlSumW3lgqhUV+RRXONNy12TlYIjgGcnd&#10;g6F9u9C+Yyv6s3PQsisD2+YmI8XHHwmeXli/cAkay2ow2juGkb6D2L5hN0HuSZAHYL5fFOb6RSM6&#10;KB4+3uFwcPaHu3sQ/F38EO7iD/8ZzkjxC0XJijU4VVKMS+VFuFxBRV5TgKsNpbhSXYEb9VLkDbjf&#10;3YZHIwN4l9/3w5Nn8PzcRXxBQ/bltat4cesmXtzgINQF8W8v3sA3F6jWz54jyE/j2TFLR/33D43j&#10;vYNjeDyqIln9uDXQjWu9HbjQ0Uqgd5mSAo+OHcGjwwfx9Mgh3OjuwggheqqqCjfUBq65GXcILt1W&#10;o+mrqg3D8c7wEK63t5kqjirHe5avP1V+AGe4Hdu/3/IYwXylrcW0lFNXoolxie+bGJf53LW2dlxp&#10;bsWlRs4UagjzA5U0ApwF5BfyXORSke9E8+YdKF2zE4vjlsCXatyVv7NvQJyJXPGJWADP0Hh4h8Ui&#10;MCoREXMXGxeL6qq4hcTDia+f6REJ16AkBMammzK4UuaRSctMHHlCkjKE042PfDlBnpayHFk792HP&#10;zgzsVSGw7CKUZu1He1Uj+ltUb6UXY339OKkU/TNncYGzo4eE98W3n+Lyk/cJ8ue48vFzXPjsS1x7&#10;9Vtc+Y4Q//Z3OP/qR1z63hJbfo0wf/iXP5vMTtUvkXtCqfLykasbjOo8Ky3be3cn5peNIWo/FSzV&#10;X3xuFwI4rfenWo/O43SXF2dYVisisrvgRyjPI8xDs3u5r05EqWkC1VNCfr/xl6tdnPztiVTtySUj&#10;NARnMLdoBMkV46Y8blLJIFIrqfiLhvj6QaTwc2PzerG4/rhpIafEo4T9fSZcMZyqOpj7VnMJfypG&#10;JfX4UBWqscQsVTwkgBSV4sSL3YVwUvNlPWazuAAOq8tNfPxbC3Op3itgl55t/O8eWmRblA/boHRz&#10;/U6b7gh3Jx/E+oTjTEM3jhWW4cCSpRQQ9bg/chifXeUs9M4dfHblIq529mEtDfNMKzf40NAvX74F&#10;Lp5BeMPKDlNsZ+MtO2d4BEYT3i4G7JOpyDXekCq3D4YXoa3ZhzcNi45zpo6TBsouPY9b9QHNM7MX&#10;O4Jb/nH3TbWYxuOXq2VqSpb5rtaEtNweE/02BVaFHco981bKHkxPzTSGQa3orBfROKTsg9umGlOT&#10;3CjsVEW1FNBQ7DduFvnXFa6o2HI9Z7eCn5G+34QoqnLiDBpK81lyZe3rNLflTlHxMbmH5HZRKKTT&#10;BsvipWLcVYfeL7MdLttrjDtGUTaqS+9FQx6S241A/r/cd6oUQQt/i2YKCsvW4mpRwlAvPOSe4760&#10;COtOY0WQ/9lEppgWbz//D3z3BwvIv/zx9wbkz79+iYdP3zMgf/HdCzx8fB8XL59HB2Gwn2pPII+M&#10;nYc5BLkbFflM5zmwcQiBldJ2Tfz4fw5ya2s3WnxPTBHIp7rDgdOwhpwCDHD6P5SzFwMZu6jId6OD&#10;EN+TmIrFPkFY4OGLleFRKNq5F30tXRgfOIiBvnHs3ZUHP2Uxeochdc48bEhZi3TCwdM9FPYOvnBx&#10;9kMAn49yC0aInTs2xC7A/sXL0LVlG27WVeNWfSVuN1fjWlMVbjbW4RoV7K3mOjzobf8ryD86QZBT&#10;kX95SSC/8leQv7xxG99fv4tXBPkLglyRK5+eOv06auWICV18d1yRKyN4OD5k3Cu3BnpwVXVfCHLV&#10;hRHI3ztxDI8J/Yd83VO+5x3OBO7395k6LHe6unC7oxM3CdxrzS241d6BuwrVrK/HFcL3Qm2dqal+&#10;uV5NMtpwtaXZwP4Gwa9sVRkH01ruPwxlumrc7uFWTZ+538tNzVT7dThWXGb6no5zNtSXlYG2rbtR&#10;szEDq+avgJ9/DDz8o+HtFws331iq8fnwmTMXvmFxCIpOQlAUB2dE/uHJhHcsnANp5NVdKDARflGL&#10;ERCzGF5U8OFz0xEevwRR8WlGkSfOS0P6ktVIJ8ilyDN2Z2HXtj0ozSlGZV4JWg7UorWqDp0NzTg4&#10;MIjTx4/iHA3n1dv3cefpR7jz4XOcvPMAlx4/xdUPP8bZD57h4hff4PRn3+AgFXv34/fQev8haq5e&#10;RTnPZdX5i1TWg/DcUm9auQVp0ZEXjgXk7SazUwueyaWjWKBi/5zOJ/JCU9XDQCovQdaP71PTY/Xr&#10;dF1Xg2gqb/nWnXhbvnNVF/TarqiVek7ZCSoqNUFXzSEU8uhCJeZNheW7rdosdgZyf34Ehz9fH6kF&#10;VH7W/MpDiC8dQVReD1IqqO6p6ueWDCGxbARxhUNIKj+IWMJf9c9XtF1AzP4B81iSjvvACObzvfG5&#10;fVhQMoyofb2I4/MpVUf5Wa2mLG/grhoE72lAJNWpF5Wttdc82MzyxrRps+Dp4IO9i9fjnf7D6Nu2&#10;E+crKvDBkWP4/u5jfH37bXxx8wY+vXQObw+OIHPJBsyc7ga7Wb5ITV1rBN6k6bPwFlX5m1TeXkEx&#10;mOHoQxU+ixCfhUnWBDlV+ZszfDA7ahNBmwN3qltHQtJusRZmFfcukBOaVOHKypy9+gC8OUvyoyGV&#10;S0UlfWcuyyfYK8yiqOtmFSZTEg1/U54/ZVeq/rr9qgLYrywwr7WlcZABUIlfuays0qnQFTa4NJ8G&#10;gZ+9tBA2r4GtUr+aJb21UIWyLE0p1F5PES9yt1gtLzBt6Yy7hCp/No2mjICqI6qSpCJdpqcpgoVq&#10;n8bHRj5+wl6lgZXJOouf6ybFTuOl+uTq+6mmG5pNKFZdafwaikdXFcWIwj7TbciAnM/L7UOQ/yMh&#10;robLAvl/J8j/O17+/I94+Yc/GZA/fPo+Pvr0c7z88TujyN/98DFOnTmB2vo6E364OG0pYhMWICJa&#10;NcnjTIegGWrArFK2/wXIp3H6ZW3tblwrU6x9MJkgt7d2QV32fhw8UIrBnAx07tqB3owslKStxkq/&#10;MCzxCMSakCjkpi1H2e5MNFXU4uDQYYyNHkdVZSvCAmMQ6R+JBIIjMSQRscHzEKBiT17h8HUPQZBL&#10;oKkxEjnLEzmLV6NtRybaNm7BJf4xH7S34GF3Jx4SrLeaG4xr5W5HE94eUJf9AShD8xlB/ulrkH99&#10;lSC/eRPf3L6Db2/fxXcE+bdU5d9cvIKvzl/AZ6fP4JMTltorAvlTwlkVEVX0a6L2yo2BXlzr6zY9&#10;Oh9SiT8llKTI71Npq1nEI9UiHxwkyPtxm5C91dqGG4TsjSYC2mwt4zYfv67b3N7l6+4RypbWcjQS&#10;pvSAinSp7O+/DbWBm+jnqbZzps5LN99D43BdnfxpFE5RlR8uVJ/TQgxm70P3zkzUb8rAhgUrEBQQ&#10;beLAff3jqbqieIHOhX9EIrxCFFeeiND4FPiFL6BCT4KjShwHUpF7chswz7SHC4hdbDJC5yRo0XM5&#10;5lCVx8tPnrQUi1NXYPH8dJMQlJ2Z+1eQH6AqF8wbSivQ3diCIR7r2ZMncIpG89b9d3Dt4VPc/cii&#10;yk/QuJ5/+xGO3XsbJ558gB4Cp/L8VWwfGEV6QxOic/MQyP2GbN+D4F0Vxi9u3CqCKIdxrwjiUkME&#10;dgoBuKL+BObm92F5xRiSqIoTCdPUMoIxp4vqWZmdPSb8cCFBG8lptg+Ng3zT8o0rCiaA+1MVQV8a&#10;Aw9OoeUnD89Rmjyn4VSOaoagKb6pBc4pvrI7tZBnS6j48zg0VZf/VlEu9lrQ47ReC5xquybDoMU3&#10;tSyL5CxBvTyVLerN/QbvqjOp+cEERHy2FkqbOQsYxJK6E4jM7UFy5ShnHANYWDmOVXXHEMNjsHGO&#10;4vXqCmuCPD4gBgN51bjCa+x4XiHe7u/Hi2s38O3dR3hO8fIpZ6cfnzvN62cA1ev3wI0z6ylWzgiJ&#10;mI/5yatgZeNCYM/G3063hzsVuYtvOH4zbaZR45MI8cmE/GRrb0z3S8Mb8dsJ6hJYpeRgSmImpi/I&#10;xqQkNXnOxZvzdsN6yX7TjMJhjcodyLWSYQA/hSpb7eqs0lSCV70/y43vWUlDauisQmKzVhbyNfvN&#10;67T4qWgX+9VlnHW1UEmXGGOrbk7K/nSV20ORJDyH7vwdQ7N7zDnR49q6m5h2S0MMB54vxY8r01Qd&#10;+F15vhXC6Lqpkgqeip2fowqXiimXe0wuHyUtzeBnS52rNrylfIBi4pu5vxrT1k37llvGFPzicNpc&#10;BcdNBxCY0w47Hq9p7sz/gPznv7I0W9ZQr85/xaufefuP/4Tv/vwXfP7993j60XMD8m9/9wM+/vwZ&#10;Hr//DgaH+1HXUG9AvojTrORUXoiR8+EdkPDXMrY2TkGm5dv/AnJC3CjyGZ5U5e6YauWFyVa+mDJd&#10;hbMcUUjVd4wKeawwn2p8D+rWbcJOgiHdPQAbgqJRsmQVclOWoGTzVrSWc/rfP4rDY8cxOHAIK9LX&#10;wcvRG3ND4pDE6XyETwSCvSLg6xqMYCrzBN9IRFFdpHoGo3X7PnRsz0Dvrj0Y3JOB94aH8f4YlfPo&#10;OO62t3I0UfG24D4V+ZORQbx38BChfAZfnL2Ery5YYP4NQf6SIH9FkGvR81tOM19euoqv+bwiV5Td&#10;KZgrltwocoL80SGOw6ME+ghuDw/gOmGuKo33VIaXqvzJ0SO4R7Cbnp7q90nVqXozUsqC9e0Wwpwg&#10;utXcijut7WbcJNjvEL53qNjvE+L3CWWB/G4vbxPaKocr43BfCp9DJYBVf+bt8bG/jneGR6j+B0zB&#10;MIH8Go3ClcZmnCg7gIOFhRjOycHAnn1o3rQbWxYsQ7AfjSMNp3/QPHj4xMEzIB4+/M0F8oDIeQjk&#10;jMc3MhluwXPhQJA7EQaOfvEG5D4Ri4wiV4ehsPjFiKIS12JnwjyOhMXGtbJs0SqsMxUQM7Fz6y7j&#10;WinPLjQgry0qQwtVeQ+P8fjRwzjB3/nspWu4QYDf/eA5rr79Lo5cvIoTV2/i0OUbOHTzPsrHT2Br&#10;ex9SqejnFpUSvvkI25ULn3U74LetFEFKBJIK30GIC+TKxtP0lcOHym9uEZUt1W0op/3qpB/DaXRs&#10;dqeJHw/lBTwvr8u4XNR4IlWhigR9MB+fm9dtCmuFZ3cjhtAMolEI38fHqHzlEkkoHqEibKEh4UyA&#10;+/agGlVHIlU61KKjsj6d1lRYGlTsbab6pNHh67Ww50HlqS5AWviTq0FqUr0mgzM7jHLU++yWEfgE&#10;sytVou2SPHjwwrei4hb4AzM6oFhn9x2EEl/jxum/FwHhFLgUs5xj8YaVA/ydfFG+PgMXq7twNO8A&#10;ztY2Un1fxA+PH+HrO/fw6cXL+JSi5gOeg4cd/TiYU4ZYjyC8McUasz2DOLvaBCcnP7w53Q6/pgqf&#10;TSHlE5aAN6jSDchtHfCWtTPenOYB2+A0ePC7BGV2m+xOp5VlZkFylvkO8nEraqXMqGj5oJ3XVeEt&#10;An8Gv8Pk5CzMWEa1TPUuaM6gwbNeXgK37c2mAJgrwau4dLlJJnMrdT1lYQ7eooGQ/1rJP1q0VMKP&#10;4sSt0gpgy9nALEXJcEalYlbWcvHw+GxVV0UlEfickpbslIpPqKrE7kyp6611JjzRUj6X54bHqvuK&#10;StGaiwvPsZcWrKnKTVYoz7GiUVxoNJTwo4bKGlLbKgug3qae22vhn9WCyOJ+BOZ1wIFA18KnK2dx&#10;nlrstDRcVvf81x30CfFv//gP+ObnPxDkP+DZF1/jmx9+xGcvviTQP8QHH7+HE6eOGZDv5wWekpqG&#10;lEUrOIVKhndgPBw81O6NitzJH9aKWiHIp83w5SDA7fxgNYsQpyqfbutl/OMC+JvTBXJvTPnNTOxd&#10;tQGnmhtxouoAVXk26tdvwr55C7E5JBqFKUtRt3Idypeko3L9OgxXVWKstQPHhsZxbOwYFdoQlien&#10;wXOGE6L5J4rxnWMq/QU5+iGcI5aQj5vlhiIq/M5tGejasRsdW7cR6NtMZyC1bnvv4GEq2k4TemgS&#10;kfo6DMjfJeQ/Pnoan5++aED99aXLBuTf3LqN7+7ex7e37uGlYskJ8hcXL73O8JxIDFJ520N4n8r8&#10;ydFxPD02jkdHxvDg4KhpuCzXyv1DY6Y2zFMq+MdHjlC1jxK6I7jTp7rkVOUaanjR0UUj00lwd5jt&#10;LYJdML9LiMv1Il/63S6V4e3FAxqDh1TcZhDeAriBtqnjfuivw9wfG6f6J+wJ81vcx03uWx2TzlbV&#10;GJBrobWX6rVt0y5kE7RhnCGpOFdAYCI8fdTqLw4+wQR5cAyCYudTdScZxa0kIBf1c/WPxmyfGANy&#10;j9BkwnyhAXlwbKppzpwwfyXiqM7jYhdiyaKVJkV/y7pt2L5lJ3Zs2YWirAJU5BYT5gVoq6pHa3U9&#10;Qd6Kw/zdDnK2dOn6HVy49QC3n36EC1TfI8fOYPzkWRyi4e07eQH7WnqxpaET6zg2dw5g18AYdvcf&#10;wbaOESTsVz2VZgQKpoS4olfkEvHW4IXns6sd88qPIqFkjCq3GtH5/QbSgnYE1bj85qpEqO4/Ulbx&#10;hUMG1K6b6qmGeaFSsalZRChf70nQyhevRswevPijqPC9tlp83Cpkpc71amyh6orqxykj4U6FFlsw&#10;YLI75ZePyO0171HCj7/qhRBEer9qseh9EXm9hFwlP7PZwM6H6i+ABsqZ8AmSe4fwUUecMBqWmYSR&#10;4tPd1pXDk7DzXJoLe0+FEEbizcm22JGYguv1bThZXocjFfX48Mo1fPveu/j23Xfw6uFdMyv9/Opl&#10;fHTyJJ70DeNMWS3Wxy/AlMlWmGbngqWL1yMwIByTp9vgDRs7ztS9aegTMcnGwUStTLJ15IzcmWD3&#10;wDSfZLhTKYfu6+OxNPC4G/gb0JBy9iIXkC9nIor114wmgudgTnYvZyct8N3Vavzcgp4bfxdLeYUO&#10;nrt2hBWMEJqtnGG1mYVg+bonYsbtCXjFeGvWpQJYui1XiZT8NCp/GxoCG86KBGs14piUmmWelyGQ&#10;22VKai6slxZhWnohbBV/TuUvQ6L323B/am6h9m9aLFVCkCfPjcrYKubcMmMoNaGJs2icVUpgBpW7&#10;374uU3hLzZil2uUb15qB1446BGQ1I56zpmDO/BypzvWcJ8+dX2YLQf7T//l6kfO/E+T/bPpzvvz5&#10;T/j697/HZ999hy9efoeXP/zWgPyb71+YMrZHjx9GfsF+bN+xC4vTViBxwVJERC80CSGW5hKhBLmf&#10;pWjWL0A+4VqZZufF+1TkBPnk6V5408qPVtkPk/7WDutS0nGyuQkn6ypwqLQIjZs3IyfRkn1YsiAV&#10;NWlp6Nu2BePZGRgryMfB6mqc7O7DiQH+iUYOYby1G9sWc4bg6IqQWS4Ic/BAjLMPUjxDsC0mEa1U&#10;/CdLKnC6RHHjNTjOzzhRXmJqgqsuylM1dhjoIcyUENSGx8M9eDo6ZOqNf3rsLL46dQkvBPKLF/GS&#10;f+JXd+7iFUH+kopcyUGvrlzHNwS5/ORyrzznH/zZsaPc92F8eOww3jtxGO8eF9APmnK8grmaYbxN&#10;0L9DNf70+Am8axoqn8RTHs+jcR7P8CgeDI1YuvKrpC+NjlHeHCp/e4/qe+L2AwGcCl7d+x/TGDw2&#10;MwGqfcJ6AuBPjqj87xG8y+PSMPfHD5pKj28PUbET5uqSJJBfpvo/Xn4AR4tLMLwrEx0bt6N41UbE&#10;8OIMoMr2C5gLT+9YeBPk3oGx8AiIREhcMvwIckWyuAQnwJnK3dE/Bg5K6xf4w1L+utgZErfYpOgn&#10;zF9hpuFS5GlU4xvUt1OFs7bvxu5te1CYuR8HcopQkpmP6sJSdNQ3oZMzlPGxYRxTLPn5KzjLGdGl&#10;O+/g/I0HGBw/jkPHT2P0yEm0DB3GluJabK5oxYbKVqw50IQNNe3Y3NiPbc2DmLefFz1BJ5AbRU5Q&#10;KIxPjyn00JewSCwew+LqIwjPaEJy6bApghWd1WpqjIcQJNGZbYhWuj7V2LziIcyhKlaSURjhrX6a&#10;gmTADsV1l5n4cU3RnXg7jKpe0FW4oNLjZ69WzLT6dx4wIYY+WzjNXlFMaHUhOKPFoqSl6jhN99pW&#10;BTe+RxEZEz09fQiLSIJcCj2Qx6UFQfnagwkrhSmGU+0LZiGZ7YguGoILVXgIH1O1xnC5khZmYKZL&#10;PKba+sPF3gOjPO8Xacwb127F2fpOfHDlDj6+9wjffvgBvn/6hGLmFr64cB4fnziOJxQM1xpbUL5h&#10;K1zsnPCbSdZIiFmAuOi5mDxtOqbMsDXx426BqpRIeNvOtoDchorc2hO/do7BpKiNnElQaS/YB6vk&#10;fZieko0pSRlGjU/WlrMJLVAaEFOxWy3eb8CsrE8l8cykYndTJuTGOngoGojqXmGIfgS5fnPlCKgr&#10;kTpC+fDcBmV1I3L/kFkTCc7i+eM5V9kEYwz2dsInowsh+QMc/VDbNiloLVx60MA4ra/mZ1miTjyV&#10;BbynzbhW5AfXoqeUt6AtF4nS9b13t0KdgfQaVUdUDZhZPCdysWg7jTMBN+5nhmYB3KeaT+i9cp+o&#10;Xd3s9WXw43/Oj/8ZWxPzX8XX8Puaxc6f/r+wwHwC5P+Al3/4I1789BOevXhholZefPcDPn/xFV79&#10;+BJPPniEsYMjKCgqxM5de7Bw0TLMm59ORZ4Cv5BEE8HgwOmTjbPv/wJyU8NYIKcan2pDC8yTN+k1&#10;yCdP98Ebv7bDsvgUHG9qxKn6ChyrLEb7zm1o2rAR7Zu2oDYtHQ3pS9C/eT2O7tuFo/n7cLyiHMca&#10;CRsqyOOdPTjXM4hzBHtHQSGy0ldga+JCTg23oYeK7lx1I242teFqdQ3ut7Xgdks9bnc2EuIdeERY&#10;Pzl4kPAbpyrtxu1uJed04vFQL9X4MD45cgxfHD+Hr09fwjfnLxr3yiuBXD5ygvy7Ow94/y5VOUFO&#10;tS4/uTI8pciV4WnqtJygMj997DXMD1k636sML8dj3n58/BieyBVz5iw+4lB3fE1ZnyhOd4SwH1bx&#10;Lct4NKLtkGXL8YiPPRkewVNCX5383x0fNxEz72kmwP2/9xra76vo10ntd2J7Au/xc987TCNCVf6E&#10;4x3C/CFnALfbu3ClqQXn6uoJ8lKMZ2SjS63glq3G/PB4+FGRBwUvgKcX1bgf7xtFHo3guAXwj5kP&#10;19C5cAyKw0z+Hxz8ouHoFwcnfyUQUY3Hyk8ukKcigko8dt4yU2slMTEN6YtXE+JbsYXw2EvjkbEz&#10;E/v35qLstWulIq/QKPL2xkaMDA/gCA3eybMXcerSDZy5egfnrt7FyKGTGDl4FD2Do6hpH8DazGKs&#10;yq7AipwqLMuuRHr2ASzOrUTqvnJEZsiH3WaJIeeFrvhkpW17c6vEHp+tTUgsGsayuqMmdT2lZBDz&#10;C/uQVNCDRQeGkUC1vJDwVtegcFVHrDlMmA8jNKMDSYX9CCU0wwiJSKr3QCpoVSdU4pEWP2P29xs/&#10;rO82KmxOxV03HKDiVAo/Ic2LWGGCisYQyJVIZImfbjRTe9cN6rRfbOLNZSxmcOovVa4GGTOXFZiZ&#10;gDIcVfpWFRAdVhTCf6v878X87DqEUPkricZ/Ry1fU4ZAqkXvmI2wJ1B/PdUFCWHRON/WhkMlpThU&#10;dACX2vrQW0io55bj2tgJfHrtLj7nDPQTio4PDo/jbV4397o7ea3lItYnBJPemI4AztwWUoRZ287E&#10;VIJcSUAznD0xeRZBPwFyKvJJZMHfzI7C9NitPJY6TE/NgzUVr82iPEydnwW79AJLiGGaBeTqTWpL&#10;NfxWchasl+ThzfmWYlhvzs+AVVohJqXkUPHSyG2uw1QaAblfpi7cZxYyJ71+7VTu37Teo/JXcTH7&#10;laXGMKg+u+0yKnGFIG6qgxdnV948lypOpebIM1VSgTMvuV0EdYUN+nGmoBrh8sn703gogcc/q93E&#10;gPtypuapReViqumcfhqXLvhkdcFXY183PPla3fbcw/9J4YjpDKQUfJ/MTrNf5TKohrk71XdU2Qgi&#10;SoZ5HJzR8f/pzP+OF/+zv3r5s+LH/zuHytVaQP7N73/Gi9//hA+//Aovfvw93v34U7z/6Sf46tXX&#10;uHn7OoaGB5Gfvx9r12xE8sLlSEldjVgqKWXpufrFwoUwn+EcDOvZgbBSCJOtn4G5FLmVrbcZKsIz&#10;hSpcESuTOa2abOWFv/n1TCRHzcep5hacb6rBidpyjBXnY7woDwOZe9C/Zyea161Cw6ql6Nu+CUfz&#10;9plEocP791M1lpv4Z2WDnqitwvEDBHxZGaeEB3CltgG3m1pxq64Bl0rLcZmPXaOSv9VYh7sdLVSz&#10;nYRXP+E3hifyHw/2EJo9hBpVrSJWqGqfERaqN/75mfOE+GW8UjKQ0vNv38cf3nmKH+8+pCK3gPzl&#10;5ctGtRtVTpg/P30KH586aQpuPSM4PxRMFdHC7Ye6/3p8QOhLib/P8Ywg//jsObP96NRpPn+aqplq&#10;mobmXc4a3tXtMS2iHjTuIG31+PsHJzoVHeMs4DhnAydoRE7iIx77R6dPc39nzNDtD/l52n7A4xLo&#10;n8q1QwPweETqfwAPe3v4+7TjCkF+orAEY3uy0bN5N6qolJfMmQc/tzAEEuTevgnwCZwH76B4eIdQ&#10;nUckICB+Ifzjl8A9fAGVOI27j2qYW7beoQsQSkUeGpmCOZzJRcQsxNwkgjx5JRLnpiFt4Uoq8q1m&#10;7Ny0A3u37UJhVj5KsvejPLcA1UUlaKyoQhPP9xDP1fDIEE6cOodjnC2dOn8dJ85dxsiR4+jo70cv&#10;DVtVcxfW7y3Csh2FWLy9CCnb9iNx8z7Eb8xG0tY8ROxSAokaSlCZ8qLx48Wo+uTeHAbkO1oxt+Qg&#10;kisOcrpfhQiBmQo3WBeW6kRTRc3heyOkwjklnlc6igi16qJaiyTAA7jPUMJVJW6Vcq+QxDBeuIHc&#10;h14rN0wYL9pwXvhBnC5H5PQYI6DbUTndJoMx6cAYYgoUIUPFndvDfdP4EMA+imwgsH221RPqpYRy&#10;o3H9CPhyuegxX8Jb9V4cVhTAbwvV4Ep106/hMXSYyIvA7dVwWVcML07/PYKXw3Z2KP63t2ZhbfJi&#10;zuI4kzx7Fl/fo/K+c4vXZifK1+1C2aqdGC9twJ2+EcvaEs/BfQqfh4T5hZoGbJibipnWs2Hv6IUV&#10;qzfD2d2Hos0GbwnosxzwFsdvbOVacTI+8sk2BLl9OKyiNyFgazOVN5U2QW1PoCpOXmGICglU2KQi&#10;Rrz5myjeW5En6oCkkECl16sujf1KvmZpiYGt08Ya0yhjJgGuiBjF38sQyDUyjUZC0HbfXM/bqp1S&#10;Yh5Tgw29x3pFKabSADgQ5vZUv1NoRKz5/jcX0HgQ/JO4teJxTlqYY1S5XDDW/ByVr1Xo40SbN6lz&#10;uV+89nRwPzWmxO1sztA0VHNFw2Wb0vUb4JfTB8etDTQehL+MAUEvH7opp8tZYmzFIcTXHEUg/xdq&#10;Cu7H/0kI/0+/UqEsS5EsFcj6J3zz05/x9W9/bzoCffTV1/j6x5/w/mdf4pOvv8azz5/j5q0baG5u&#10;RklRKZalr8L8Bcs4JV6BuLlL4MtptCriuWvR0zMatk6hUD3yaXZ+tMYW14o1Ia4xzcaHIA/gSeR2&#10;mtKAvfDrNx0R6h2Bo3WNpgjW6cYqnKQyP1V7gMq7GEN5WejL3I1RAlxFsw6pM3zGXpzIy8Xx/Fwc&#10;LczD4dL9GMjegwEq+bPFhWacLynC5bJSXKBKP0foXygtw/X6etxp0YJhKx70dBNcAvmoycB8Z7jP&#10;DIFcYFccuKJP5Cb5kmr86ys3TFbny+t38N2te/jp4WMDdN1+dZXPUZHLT/6lolcI4k8ET0LzmVn8&#10;tIxnppvQSXyix16Pjzg+FLQ5BPDnUvXc12fcl5KQPj5B6B46RlhTQY8f4ZYqe0x9RI+Z8eHh44Q3&#10;DcYxGg4z1PjiNJ6rfvopAfwcPqFxmTAQ+pyPTp8xQH+fswY16XhXMFeEDZXuO71deLurHTfqG3Cu&#10;5ACO7MtH96bdqF21DSvD5yPIPRx+BLin31z4BiWZZsreoXFU40nwi02BP5W2R3gKnKnWHXxjYecZ&#10;idmEundIEgG+COHhhLhqrcSkIC5hCf9LyzE/cSlSCfX1AvmKrdi+dgv2btmB3N1ZKKMSL83bj4aK&#10;SjQeqEBjdSX6OJs6yuM+dOgojnLGdITj4PFThPgAugb6cPDYcVQ0tmPD7gIsWLUbiaszkLA2AzHr&#10;9iBmbSaiV+3BnG0VUDNjuSz8CWUpcl8DcI6dbfDe1krlPIyFVUcIQpWZ7UJ4BhU8oRwtkBP8qr0i&#10;wCvdPYEqew4BLpdJuC5Abr150QYSum6rS0wlQm/CQ66TaF6Ecn948mL2opFQOr2MiWqJe26shDrw&#10;q7hTfNEg5qiPJhWhVL8XXy8F76/UbkJcRkiNIaT855WNGxePlLmaRoRnKua83bhpIjij8CTEo3K7&#10;Ma9kxBTgitqnRd4qhPCzPfyXmAS+/89kK5Ru30mR8jZ+++5DfPfsAX77/Am+vnkbdzuHMZpTgu7M&#10;bBwrrcajvmHOXAc4k+0yxv9BxwBqNmch1DMEU6Y7YvHyLYieuwhvTJuJKVTkUwjzKXYzCfGZmCyQ&#10;2xDk1h74m5mhmBq2Gj7razGFKlzgVREtjRkE61QCWECeiOtWNqYUtmLPlV5vcbEQvKsrYbesFK4E&#10;sNqj2ZoInwMWQ8D3COKzVpUQ3EUG4jrP6pDksEaRP6qzUmW2s9dWwUrhjXKf0CDM0GOEtN4/m+rd&#10;ZkkBP7vMhBa6bWuCClwJ4nKHqIWcQG672tJdaBoNjBeVti3Vu2qS2/J4BP4ZOh7+D3TfZk05XHgs&#10;02iclCyk+6qpPmEcrPm4H8GuZhIunFEpA1bt7Rx53n/17Z9UrpYAV4bnz1TjP/0dXv70B7z43U94&#10;77Mv8NUPP+Gr73+LT795gXfee4yr1y6joaEeBw5UYmnaSiTNX4p5vPgEcv/QeQbkUuSzPCJh5xxm&#10;QG5gTpBPtaEan+Flhm5PsfbHNKXnE+STqMonTXWDq50HhsqoojupyltqcaG1Dpda63GuvgonKkpw&#10;uqoMZ2srcKmhBheqK3CRF/O5ijIzTleW4VR1OQ4W52E8JwMXK0txvrzIjLPFBQR6AS6Vl+Ay33O9&#10;uQm32lpwp6sDbxPigtfTgwS5XCwCOMfT8SEDcTVUngD5Vxcu4avL103BrO8I79/efxu/f/DIgFw+&#10;8pdXrv3fgtwMqt/nhKfGLwE+MZ69ButHp/keAlcg/+LyFXxOhf/llatmJvDpST5HUAnaGhNAf0aA&#10;TwxBfALgGuY93OfHr/epIZjrsyaAbmYFx1Xk6wj3OYr3RobxpL8HDztacYPn+1xZBQ1mEQZ3ZKF+&#10;7Q6sppIOVsZsUCI8/BLgKZdJYDzcg6KNf1wt3twJe28C28Ff2Z9xmOVHVR4QZyJZgqNTqcgXmu75&#10;UVrw5Ejgfyg1eRUWqwkzQb5+xRZsWrmBIN+JfTv2opKzgqJ9OWggxDWaa2rQ092OMZ67w5yFHD16&#10;Ckf43Yc4M2nr6kFPfy/GDx9GU0cvduaUIXH5NsQu24HIpdsRmr4VobwdvGQzgjaVIpiK+N+DXO4V&#10;jVb48SKNy+vFmpYzmJffhUVlQ0gpHsSCQrlWhvhYH1J5O7VkAJEZrUg7MGpS+IMJ+nnZ7QjY1oCQ&#10;3VTsnB57rT+A0N1tZp+eGyoRo6YKBLnXllqjml0JU7lOlG6vOHPVUVHURniOaqW/dq0oTI4g8dxE&#10;NbnxgIlNV7chO6WSb64xxbtMlx/eVoy13xYq8m21UCu4oB013EepAXt84aBJFArnfn22lCKQit3Z&#10;IwmTrF3xm2lWONjUgH949i5+eHQbL+5fw93Dh3ChewTXew/hTF0zLtbX4hYV+uPeITweHMID5Tzw&#10;d7/V1I3Rglqkx6RiylQHBM1ZgMVLt8HG3tvUVplqNwtv2c0gzGeZDE8LyN3xa7sQWIWtge/6akxK&#10;zITVolzjI9eQj3zKgkwT362IE/m7VY7WKpWvIfDfSsmCDUEtV4syPaem5MJeyphwV7anIk3eooI2&#10;W75fMFY8uKCtIYUtN8u/bfdjptkWwmMrjalcKKvKLTMC7kPnYRbB6kQjbcvPCOD/R1EopvkDt4ph&#10;d9tWA+ct1SYGfDa/UxDVtophefL8yzXizv+FaqurUJYWNx35mFwt9jQ+rjT2DgS0G98r140zjZJp&#10;2JzXb8reeu5utEQbcYY1m/+DX3335/+BFz/9owH5i9//xSjyH/78F3z5w28NyL8myL/96Y94/uJr&#10;XL9zE6fPnkJjYwNaW9qweeN2ToeXY25iugF5QFgS3OQH9Y6GPUGumHKl6WsI5CqOZQH569R8K19M&#10;t/LEW9NcDcjfeMsNM6c6oiU7H9cJ2EttTbjW1cbbbdy24kpbM660WmqJ3+psx832VtwkjG9xe6ez&#10;Dbc62nCjvQXX2xpxmSr+QlUpQV+G81TzFytLcJWPXa8jxFU2lu+7yX08HCLEx0fwgfzIh8dNiKAA&#10;/sGRMZNar2gTDYURyt/9NUH+DUH+6tpN/HDrLn53hzDn+N6k6lOlX77670D+KQH+nFPTiSGwf0qA&#10;akxA/a9w52MfSzVzfErl/xnHp+cu4EvB/OJl87lfnr1sImeenzhnFPfzEwQ0t5+e5HsI7Al4TwD8&#10;s1Pn+Prz+PSsasRQ4fP4td/nvP+MKl2f9YwGxuL6eR33fnAMH8iwDfaZ+PpbTY24VFlDkBdjeFc2&#10;2jZnGpAHeYQjOHQB3Hzi4eYbB6+geHiGxBiQB8anwpugdudF7Bg0FzNp3GfzeTu/aDhz5hZIkAcL&#10;5NxPdNwixM9Nw9x56QbkyxatxeqlG7F26SZsoyLP2LoLObsyUF1cjuLsXAK9CE2VVehobEQrDfLx&#10;o8dwkNP7QwePYGhoBO3tHeju6TX/U7ld+gdHkV9Wi5iFqxGctBIB89ciMHUz/FI3IiB1PQI3FBv3&#10;hlL0laUp14r81PKTS60F8sJTLfIlVYcQtqsesfvaELmnCVEZTQR2D2KyOjA/rwsLSwaNKl9adRAL&#10;Socxh6p9QUGvWfiMzO4xMehywcTlDxC2vSbyZX75OIKzuhGa1WVUctBuZYl2UWHLX0+VT/WvZhXx&#10;xUOIyOswvm5VWlShLYHfd7vC8Eot/vCVxVDfUMWwC+R6TAuh3hsrTMXE2SsLua3gcwUI2tWICCo7&#10;lcOVu8V1ZS48knbD3jmOEJ8NF1cPPDpzHH/55CmN/gk0btyMzXGp2MvZTHRAPHKXr8MFztIeNnXg&#10;UfcAHmkhXhFPze04XVaH9l0FWEnjPNvWHdOnusDNPYr7DsFbM5ypymdi2kyC3NaOIHc2j022Isht&#10;QzAzch3CtjZjxpL9hCUV5zLVRSk2awKm9Ow6+a8LEbi3HY56njC1X15iAC+VrGxNeypnq9R8OFDl&#10;zlRSzmuQK7XfbJW9udQCdGcC1p6qeCqNwQyqb23lnlFNcin26Yvz4EbVLoUuP7oWWy2VE2lEuF9l&#10;eqqYliJIbFYUwo5GVWUU1JRCzZelyE1kCg2mL8/pLB6zImsUIWMyQKm41Tha6fZOPHeCtCV139K8&#10;Qq3f9Botrqqxxpz9QyZe3ZezLK/d9VAXJ2caDCpyla79Z6ryf8RXv/07fKvFTqPIf//atfIzvv/D&#10;n3D38SOcv3IR41St/bS8fX0DWLNqg1HkSZwSx81bghCqK3f/eLgS5i7cmroraibBIdeK3Clyqwjm&#10;Arm1jS9sVG/F6t9AbjXJHtWcRl/rUgNiqkE1YuhXs+Iu3B5QJqLas3XgTk8X7ppkF0uvzftUX7qv&#10;Vm23BPOmalytr7SMhkpc4309doMq/2a7Wru14/5Ar1Hh7xPUapb8TE2Tefv9w6qRYhlyt7x3cNyk&#10;22vxUoB+eeU6vr16A98ro5Mq/LvrNwny2/ju2i1C/MpfFzsF7edS4QT4x6+3ExD/XOGJUutU4oK4&#10;ea3ua0vIfkFwf6F0f26/onH4ivtVGYAXF67hq3NXCPQr+OLMJQP1z07xszgmwP3FGcttDd3+UvVh&#10;zlogrv1ZQE5DIJWulnXmOKniZaw4nlOVfzTG78+ZyiMau1sE5tWaBpzMt4C8fWsWVkcthL9rGAKC&#10;k+AZkEgDHg+PwDi4BkXBL2oeAqnI/anGXYLmwSEwwYB8pn8sbLwjqMpj4ReZjCD+X0Iiko0iTyZk&#10;5y9YgUUpq7A0dQ1Wpq3Hek7J1y9diz2bd6AwKxcVBcUozy8k0EvQUlVNkDehp7MbRw4fwcjQEI7x&#10;uDtaW1FbVYWhvn7UVlZgkP+Jwf4h5BUdQPSCpQhMWAbfeavhNW8dPBPXwDtxFQLWF5k4cpOiT3j6&#10;72y0gHwngU6FLlWuxJ2ksnH4CqR7+LptdfDbWkNIt5mwuFD5rglG1WxJKBq0RI5Qban5stwcCg8M&#10;J4B9NqlQFo0GjYP31lpE76fC4meoR2gY96W65WFU1EpQ0rHIny5Xy/yKg4gp7CXgWxDNfQfz/WGZ&#10;PC65dqjOQnhb/nFBXMcpoKuaoxZvZVwEbYUzys0i/3oUDUQcP1vKP2JPA/zWFcE9dius7cLw6yl2&#10;SIydi5dv38Yfn7+LL69dwlhuIZr2FKI4pxb/7/+XFQIJ3sFNWbhdXod3B4Z4nYzjYXcfzpZWGbdL&#10;7aa92J2yEgkBkXCY7grb6d6m4ulUWze8aWOHabOUtj8Tk6jIpwjkVOR/MyMQM4JXIXhDLaZSPQvc&#10;cqmocJZcKHKNKFpFaloJW1LEs1eUGYDrtdra8jmn1YR9OpX0Zkv0jxZ0ZQhmLS/lc7y/QnVVLAbB&#10;l7+tEoCktlXfRu4ZF0JV/nbVRNd9NbmwX0MDSDibbFDOfDQLkjFQQpH1Mh4PZ2Iz1JtT8OZ9GRDF&#10;pesxU29FC9cEsGqam7rlfJ3i1xVfrqHYdSX4OPMcWfNzZvG4ldgkmCsSR/5+O84QVMJWYYvOnGXN&#10;XM/nt9IQ0VAb14oaLAvkL37/9/jh7/4JX//2J3z84iU++OIrfPvzn/Hydz/j7pNHuPv2PYyMDuLc&#10;ubPYszsDS9NXYWHqKl6EqxCfmIbQKII8IAFugrn85G7hsHNSo9aQf4tcUWcg/gmmG5D7YIaNJVXf&#10;uFamU53/ZiaKNu/C9e5u3BCUCep7Q2pcPIA7wxwjg2Z7n5C5L7/c8CDu8zG95h4NjOKn79IIaBHz&#10;DhX8LSr4OzQIN9ubqOJbTD3wu71dBuLqxSm1/ezYETyjIv/k2FE8E9QPj+HDY+OE+rhxu6i5hNS4&#10;XCvfXLqEV1euEuTX8MMNqvKbtyxbju+uWSJW/gpyqe7/AHJBewLk2grkEyr94xO8TeB+euY81bwS&#10;jy7j64tXzHhxSUr/Br69fBvfXLxJmF8j1G8Q1Pws3v7ijIBugfjX5/UY388xcfvLcxfNPjW+4BDY&#10;P5NKF8ipzJ/z+ymE7LlcSEeO4GNemM9Gh/G4swP3CcerNfUG5CO7c9G0fjfWxi6Cr1MQfP3nwjMo&#10;iYabECegXQIj4TUnHr6R8+ETngw3gtyRIJ9FkNv6RMHGM9yUs/UnwOVaUbRTZMxCJM5fbnzki1JW&#10;Y0nySqxK30BFvhEbl69H5rZdyNq+B2V5BagqKkUzIS7XSntDEwb7hjE+Oo6x4SHT+m2M57WiqBC9&#10;rW1U7RUYaG9DX1c3KmsbEJeynCBfSkVOFZ68FYEpm+GTsAIBq/ebZhICucW9QlWuWHIOASOQMFSr&#10;tg1dl7C4ctwo85SyUUvPzvIhzC0cwvwC3i4ZRgjhuYjQVWq8QhlNSCIvTsV3h+xtMTXEfXc0wJ1q&#10;zJG3Q/Z1wIngUGanr9LK15UZn7dcB1KfgrMjYaH2cCGZKgFQblS7G9WZz9YqGgNO3Tm1VkcguWK0&#10;sBqTT0Dztvbjzem7YtGDFY9Mw6Pa6DIsMTQQc4uo7gixmIxmzNnE1xPkVrbB+D/etMbWlWvx5+fv&#10;4/dfvI/vPngb3969iSfHz6A5vxZRnnEII5RL0zbgRlk1PuF/5SMKnZvNbThKiPfwP1K9aQ/qd2Sh&#10;dm82VqmGTsxyxEYtgxeN+eQZ9phiZ4u3Ziqz0wLySTZU5AS5TdAK+K2qwKR5e0zNE7lVrBflwYbK&#10;2LhWCGUpaS0qSz1bLdpvCmlJdSvDc/rCbIK2iK/NMiGYyna1XpxrwD6dKt2Wqlrp89rP1FTLfuxX&#10;KTXf0ivU+NjlkuH7ZhPASq/3p+EViAVkZd5q5uOyXlmhxVTVnOnwnIXy/MiV4k7j7LKB54Pn25Pn&#10;xJPn3mM7zzfPhToauVIIqFeoyyZVqtRr6iwhjYS4ygl40VAruch1ex2VezXfWwdHk2FK5b2hBqE5&#10;fWbx1I37nr2xjMq9zoQu/kqdgdQVSK4VSzLQ3+P7P/0d3v30c4L8S7z66c8mcuXRRx/iyq1ruHHz&#10;Gqevg9jEqdbStFVIWbjSgDxR2X4RC+BBgHsFJ8KFCm22acRsqYaohU75xae+BrlCD63VgZsn0IYg&#10;nyIXCxX61DfskbN2K24IyFo4eZ3MclcFpwje+4dGcY8qWvVINO5x3BkbMv087yvSop/g7e3DO5xa&#10;P6AxuNfVhQd9BHxPD+71WZJkVIVQPvEPDyvJR/HhR/EZ/4ifHj6M54cO8fEx/jEP4kM1dD44Zgpe&#10;yeWgBJ//CPIfCfLf3VKtlRvm8ZeXf6HI/yPIpXxfu1Em4K2txscKOzx6wgLYX4BcAJ/YfnvlDlX5&#10;HcJZRbpum9uC+YsLE0rdAu5vLhL6r4fufy2ocx8aE/v9XMW/OPR5zwVyGqlPjh3nb0GQ83fQxfnJ&#10;yDCednfhYXs7rlTX4URuEUGeg4Z1O7EubjEC3ebAm+fZxT+BSnwunANi4BoYBffQGHjPmYeAiIVw&#10;9iHcA+bCUTM0qXLvSP43Yo3fNDwyFVExixGbsATzXketpC1aizSq8hVL1mHT6u3GtZK5bbdxr5Tk&#10;5BuQt9bUEuZVaKuXIh/A6OAoxnhOD4304fBQH5oOlKOnqRnD7R3oa2o0JW8Hh4aRkLoU3pxJuEUt&#10;h0fsOgRQlYclrUPo+mKThBO0t5kgV2JOA6fuTQjMINSpdlXrJJzPr2g6Q0APY0H5KOYT5CmE+qLa&#10;I1hSfwzpdUeRVncMi6oPY3nDCSxtOMnnD2FJ9REsqjxMA6AxbgyA4tH13sSSAaQ1HEMsjUAs1XFc&#10;QR8/p5WQ7UIYoR+6hwo7u90AWJ35o/LkZqmEug+5K0yRF7MiU1R/RLViHKg2FSo5Z59K45aZx1zX&#10;V5tSuO5UbfZUiSYMkYpP9VwUSTOT6tGXIApcsg+ec1Zi6ix//G+/noSyzAz803ef43cvP8Z3VOWf&#10;37yCD46fwLXWXvTsLUTlyi3o5ezsdnMz/3en+b86z1lvO4azilC7judq1Q50ZJeit6gKTbkH0FhU&#10;j4byNhTnEWC+oXjTegamzNLCpwOvezdMJhv+xsYPM0KXI2xjPWYRuBOdfBSVYtQ2FbAUtmqYKOVe&#10;i5iz+D3lArHVgiAVt3zcdstKMHn+Phq4Gr5f7hCBfD9BnmuqHQr2KnswJWUfgVpLg1EM6yUEPse0&#10;xXw936+QRWsqdrVy8ySErdLyuO9845axWZJnjkuLrlLY05fmm6Qi05BZwOdxecpQE/aO/N3VAs6Z&#10;91VrXCn3boS9k86fcgz4nKolqmGFKiwK6vKzy99uaq3QCKjolhKSXGl0wvcPGleNkovU39SLBtqZ&#10;jxPkqj1uAfl33H7/53/CVwbcH+PTV9/ia96Wj/zxRx8Q5Fdx8dJ5lJaVGpCnp61ESupKzE9Zgfik&#10;dARzujyhyN158Tp7q4dn+GtFLteKJWLFuFasqMQJb1uexBkc8p9PtuJr3nRAxoqNVOQ9BO4g3iHE&#10;3xa0VafEVAk8bMYTKufHBLEeU/lXJda8PaaokxE8HRrBu4MjeDIwjEecVj/i/SejY6Z2yTumtvhB&#10;KnACnAr0Mw1C/CuC9PPDR/H8oBT5KNX4KD4iyBX//cHrxc4J18r/AvLbdwzIBXELyAnLX4D8U4Jc&#10;C53yl08sbE6A3HL/dfTKCUH+HD/nggW2hOw3lwno1xB+dYXK//p9vLx0k7dv47urd8346vw1Qv4W&#10;wc5juHTNjBcXrnJc+SvcX0jZaz8EuR5XGOUXqhvD5z87zWM5cRLPFWLJ30IgfzbK78/f/70+GsCW&#10;Vlyva8KZgjKM7c0zrpUtScvh6xxMkMfBnarbNXgunAKiCfMoeITGIzBK/wX+B3ziLON15IrCD90J&#10;fgPyiFRERqea9ZV53J9cK4paSV+0BqvS1mMbDUbm1j3I3plhYF60L8+4VuQfb6muRmNlDXo7+jA+&#10;NIr+7g6MD3bh+Gg/Rjrb0dvYhEM03p21Nehvb8VAXz8278yEV/h8uIanwz1qDbyjqf4i0xG0Zr9R&#10;VKokGMShVPigzFYzdFup+xHZvUiuOPLad67u7vXw5UWkCol+Kpgl8KueCeFvjMHOBihDVIW0wghM&#10;U7Y2U12CFFPObXYnIvO6EVs0YIpeKQwxqXzcuFBSqw5jYeVBM1JrjiCpgrOAxpM0GCd5DIdpPE5g&#10;AbfJlUex4MAxJJYd4e0T3I8KZB3D4trTiM0fNGUF4ridVzzK+wMIJUiic/tM1ExMngwHFTlBEsFj&#10;jCTQnXyTMWmmJ379m0noqj6Af/rdC/xIkP/2i4/w4v4dvMeZ2oPOHlytqsNN/h/utLSbWe23t67j&#10;q8uXcaG+Fd07c1G6dDNyUtdja+IyLI6aj+iACGzmNT3WOYyTw8eQlpyON6dMpyJX9AphLiFn7UOQ&#10;+8A6KI0zpErMWJhjlK/CCmcS4irla7eimKq0Eo6cqQRzpjNrjerSVMCBMxtHzlRUhlZNJSYWJOWS&#10;UpKUGWtKjfKerecIaBmH6el5pkTxzBUlNAIaxZbPoTJXVudMvt6ahkBNRtSwQrXkbdLzMYufIXeN&#10;NT/DToaEx6eSx4ogcaFhFciVtTtbx0Vgq7a4E+GtBsszuA+5VKTipdTVJV9dhGx5DL5aBKVhkRvH&#10;nkZMwJYvXa4XZYTqvjr+y3ioK5ADDYUzP0cJQ7/6+ue/I8T/wXQFsqTp/zM+efED3vnwIwL9B3zz&#10;u5/w3R/+iKcff4ib926htq4G+/cXYF9mLlKpcFLT1yIueSmiF6QhJH6R8Y978AJ2942Hs1c0HD0j&#10;TaMJ1SKfTphbcaj58nSetOkzfDFjhgdm2FGl8zGFIr71tzORkb4ad3nhPRGUx8bwRP7awwQs/0gf&#10;Hj1qIismth8cOcznDlM5q8LguHn9e9y+K2CPjZvxLiH+3vhBvE9If3j4iFGez9Xth0Ox4YLYZ9w+&#10;P0ZVLJDTcDyj8n9+aJxgJ8T52CcEnGLCv1JGJ0H+iiD/9tp1fEeAf0+g6/43hPgLPv8V1ckXhPdE&#10;ir7Urra6Lz+05f6/f+5Tbp8T5L90j3wt6HL76vJ1gpqfc/2W8csrxPEl73/H+99evWlcL2ozJx+6&#10;xstLN6jGlWFqWRyVT/2lFLoWajXOX8QLGYnX48Xpc/iax/O5viN/10/lWuH3/kAJRlSzd1rbcLOx&#10;GRfKKjGelY/2HfuwM3U1PB394eFDcBPi7sFU5YFxVN9x8ApLgh/VuAMN+WzVqPeMMK42J/4nHD2V&#10;/TkPgeHJCFenoKgUxFLdq4RtYspKxCcuRnJKGlakrTZulezte5FLAOfsyDAx5HUl5Sb0sKmikgrv&#10;AIY6CXDOtAYI69HuTpzkf2WYj7XVVOMgjVBxVgY6GurQToXe2dmHxEWr4c2ZgHfMUngQ4h5zFiNg&#10;VT6CsuRaaTV+5WCCN5jADVKIocZeQpgqN7n6OJVgu/FfK4FI1REDqNQDCOYQglluEil7FceSivPg&#10;BeqxrdGEpmm4c6jnoqumyRyuhIjj5jpepKrUR+VFBanhvJFbTqO1deWFrcp4at6sCnwKi5TfPiij&#10;i8dF5b6vj4ahG3OyeqjmexCVQ3VPeAvSc4uGOXM4iOSyo0gpP4YFpZwJEPTzSw4jtfIkFled4uzi&#10;MNIOHEYKP8PZZz4m27rjzTcn43h/N/7599/g9998gh8/+wAv3rmPjyninlHQfDjKa00iaXAYn1w8&#10;ix/evo/P+L8/VdWAju37ULl8KzIS0rFlbhqCfULxt387Fd6eQViTvg6H+w5iLWfyVtOsMd3OFpMF&#10;c2tnTLHxwK+VW+KdBMfkfXgrMRPK1pyycJ+JIJmuRUYqYGuqctUb99zeaJo6qLWbtSoMpsm1koNp&#10;qWpGkY1pyXvNWoDpm0lAW3NrRfAq5V7bmQbkuTTIdQSzeoAS3NwK+gK+YCkXhnpu6jzPUqVCGgP5&#10;v2UwjGGQgSBoXQhp1SJXzZNg/g/8aRjn5FBd05j77lGKfQsCcnsQVjBgbqsYm8oJ+PO/5MLzr5aC&#10;jpw5hWT3mbwFV4WmGgWuxdAq3q8h7C2VEIP2dRkXj0rXumxWP08aDNUjf/HzXwjxfzQgV1LQy5/+&#10;Ec9f/ohnX3+NF7/7Lb79+Y8cP+POo4cm/LC2vgY11bXYunknFqUuR2raWsQkpSEsYSFCEhbBPXAu&#10;vALnwY0qzMVLDZljDMhnvI5c+SXIBW9rG3fYzaRCN64XH0z5tR0yl67FQ06FBXLBWUOLjZ/wTyQQ&#10;qnem7mt8JKAL8IT5B8pkJIBM6VjC933C+0M1hDhyFB+9BvgEtC0AJ1xPnuEgVDk+Ecj5+g8Jg48P&#10;jeFzqv7PuV9B7ROq1f//QX6BSvesUfCCtDnm1wA3Lgzenjh+NaCYeI1qmE8sUmqBUq6RF69dJD/e&#10;uGMiZKTQBfDvb1CBE+i6bbJJ+fgEyCeGVLpgLrC/okr/K8jPcd9U5C8J8Zfc/hXkryFuXCv8/d4b&#10;GsLDri7cbG7CtfoGA/JD2QVo2bIXu5esNcXInD3DDchd5B/ncOdt7znJ8A1faFS4o08sYR4FZ87S&#10;XPzmYrZ7NNz8EuAftgDBUQsQEUNVzpncXCrxeQuWYcHC5UhMTKUqX44Ny9Zh57otyNyyC2U5hagt&#10;LjdDEBfM22pq0d/agkM0NiNdnRhoa8VgextOcBbXWV9nHqssyKeCP4DutnaMjh7Gyg074aaombkr&#10;4Rm9DG6hC+G3IteEHyptXXHY6tsZvNeyFZQVIRG6rxtJVUfNgpUuQm3VCi6Qr9fFFUylFMjXBKsO&#10;OcGqPp9qluu5y9L/06R8b1dfznZe6Kql0sopdStVWTPcePG6cOuqkEQ+LuirT6Pg7sKtOgx5bCTQ&#10;CXe3DdrWwmWdkniqCXk+z6GYaYXRKRZaW0VjqPel+2buYyP3xaHaL5ahx+r4fD18tnLGsbYKfnN3&#10;wME9waTLW02zws3jh/FPP36Nv/vmc/z2kw/x+dv38OHl8/iQ/98PxjkrJsQVsvqKEP/uyTt4n+Ll&#10;aE0j2nfuQ93anejcnoP2vUXYvmwL0uZR8HHW5cR95+3MQRoN9VtWVOSzbDBlph0m2yhN3wW/Uecg&#10;9zh4pxfBa0O9MZgqZ6DuR4qzV49Mxcq7baw2C8KmoNWaaip2+bTLCfwiTFtI2C9RqGEOf4NaTEnN&#10;w9TFqouSj8kpuZhMpa/HrJYUYhINhgpaqc2bXC3ynWsr/7kKi5nys1Tggujk1CzY0GioN+jMFTQI&#10;VPNadJViV/MHb87GFDfutbuR51SFz5qNu0SqW24VZW4G5vSaLEz9fzx2NMBHRdC2VpmtfN5zCghy&#10;vX9nPf8bDfDja9X4W0ZLxyDXyxytf9BA+WW0cl+Npma5WsX9ysSPv04Ieql48p/+AR9//S0++uor&#10;KvIf8du/+3s84+2LN6/h9oM7GB4ZRGdHFzL35mDd2q1YSIUTl5SOSCopKXK19JIi9wnmFJYXsZMH&#10;FbnK2s5SFcSJDvoEubYCu5UbbNVJn89NsfLC1N/MQt7qLXhneBRPOL1XDPcHBIugJ/eGgPfL7QQQ&#10;Dcw5pNw/eg3uCYh/TAhrGIifPIXPT1ngrfHF6bNm6LZAbqAvnzhB/ik/+1OjyP9zkMul8kuQy63y&#10;9QWBnMqaqlwwn4C3tjpmGR99Jx3vxHf55IQlC/PZUUL9+GkDcqny7xSvzvHD9dv48eZdfpaA/oAA&#10;tyjzb6/xecLc3Ca4fzkmgG5R6Dy21yB/KUVOgAvm35w+T4ifxVf8XX6pxj/STKi/3yRM3SIsbzZT&#10;kZdXYoyKvGnTbuxJW4dg73C4eUdaStX6RsHei/eD5sIzdD4fSza+c+UTSJG7ByfC1X+eUeSuVOYT&#10;II+iKo+KTEF8/GLMnZeGZM7uUlPSsZKqbfOKDdi+ZjNK9u03IK8vrUADjUl9WTkhXoOOujoD7tHu&#10;LhwZHDDwbq6soBLvNfc7eL80LwctNVXo5vfo7OjGvvwyzPaaA3cen2dU+v+PuP+OqjJbt33h9dd3&#10;z73fuWfvtWpVmXPGhDknzDknUAFzFiMmEAwoOeecQQVBgiKigOScc05qhVW1djh733O/1vrXnzGZ&#10;ipRVe+3Q7v2jt/Gm+c45mby/p49nJMxcuQ8L6MiX0E0v5sMhuXCN3Oly3bFQoC6pETqqzVZRajpZ&#10;yc/K0muyirvMNLhQAC4PqizeLNt0ZzLqbiad/ExCfC6vk6lSZR4Pmd9jBh9Q3dN8mPmAyhwdk3th&#10;LivDyGx9OoSrzknJfdoRNLaqH7MMXBEoT+OxKcfte8Esjab2dP18PY9PO8l7nKDr53WyP/2UZl/m&#10;i5kugUKgTgc4gYFBdXvjPaczKMzaa85aylGMnbhczUo4Ydw4FKYk4ZfWWvxQX4nOsmLUEuSFNCd5&#10;NEe5/oFqZHILXXpneTGai/KRn5SEGBcPeF41g/vZawg2tUTgtbvwvmIFz+vWsL18F0dZi9u/YRfW&#10;rVyLgSOH4rtxBPkY6YI4XnVB/HakDr6ZQGOw7RpmH2OAOc8gacIASS2gW5Xh7Quv+mLxdX8svxnE&#10;IOrF4z5KC3lOunFKo/VC+d3499e75d9bs3JhMJbalcwwySBMUM6gE5eGycXXpQHyAf9eD+iKZZ3N&#10;uxhvZIExsqi1DMgxlAWpHVVNYIz0UNl7ncHjjpppUYbxC8jHM8Do0nkPP2iGicdkhOcd1rweKVc/&#10;3vgBhhuYY8oZB0w8bqNmTBwnc63w3jIplrj+8YdlIJGlMgJjjO7yPPcP3lUppDGSDuI1ow6Yq6Ag&#10;OXSpTciCz+LEp51+hLGH7/TmyD+B/Bc0dP+AisZWlNQ1oOXDR7S8/x5ZxcVIyXiLJ3FP4eLmzCqq&#10;O0zOXcZB/SOqsXPDVn2s3bofiwhyWdJr2oL1mMUHRfoW6+jqYaz0J1fLvM3+wpEPFbAPm4LhI6Zi&#10;KM8PHjEbQ/48jiA/hnQfXzVniMwXIuDTwE4DQ22p3dZKA3ZeK3Dsdd8iTSrlsYJ4/TMCluAWmEtZ&#10;F6vZF5CX94K8TEZyEuRldHaSK9aAnPeLidFMlpVEkPfmyaWnisBctrUNnf3TK/LZtMFGC/C+INfA&#10;nIpmoOlNrUhuW3LZAvH2l6+VI29/Jf3WM9H5mg8QpYG59JxJ5/YbXpumAC6lSOvKFczp6pulL3of&#10;kGucuEA8FnVSO+HfWdy4FuT5MkGXm8y06IQUWzsk3H2AEELV6aQJzu48hHnTl2Cy7jJMX7heufGJ&#10;0kd8zmqCXFIr2zGFNbOx05dj1NQlDPCbFcgnzViDqXPWKZAv1NuqhufrrdiG1XTmm+nKd/H/adeW&#10;PTiy/zCOGxzB5ZPnce+6Oe6amhHmN2Btflc5cZdHNvCwsyfEPeDv6qJceUxoCMwuX/rk0mPDQ3Hj&#10;kgnMr11Rw/nFgJhZshrMADKdhmPy4u2YMG8z5ulfwYorLlhGF7XikhPlrEZuSndByWnLSErpTrjB&#10;Mljl0EULCAWZiGohoS6jOKXvt0hW51lMkAvY5/Y69nkEzFyZi4Ouf+Y5WXXITU3INNuE11wi9Hnt&#10;bEJf9mexlFn7ptG9TyagJxPEU0TcniqgPiUrzMgsevZKk44R6oT5xKNyTCsCW2B/gm6NQJ9F5z+P&#10;7zmTYJ9CJ66VBIUZ4sbpWGcuNcKYcYvxp4EjMXXKZFS/e4MfGyrQVV6ItoJcNPD5L4uJRZ4va8kB&#10;wWphlfbSfLRUlaCxtAgFaa+RGBiK8IeOCLhhicg7DxFx6wH8zhPs527D7/YjPHXxh+8jZ+zauA2D&#10;hg0lxKXBU0A+jiCfiO9GTsKfxizCwLmHMHKL9ES5iWF7zOmKzQjDuxhx8D6GHriH4QceYJj+PYKS&#10;xwhTAao0eMqUvaPooiVVIvOxywRjMrmY9F6RucVl/hppE1A6oWlknMnfWdbClJTHDP6es7kv/b2l&#10;tjWbv9Ec/iZLGDjm8XdabOqnArQshizl3AsM1qxxydSzS24HKtctA3Zk4M9ysyDloOezhjabx5ff&#10;CcWC675qnhWZP0UWK5nFcpoEdv5PTGVg1+M1UivT4e8y4ShrIKyNyKjQsfz8wxkUZFIu6V8uk22N&#10;43eTVfllYq6xRyxk8WVZr5NSQ/QF5B9R09aB2vZONBPibR9/REFFJXIZlZNTX8DVzQUeHp6qD/mO&#10;rfuwg1F2I0G+atMezOdDOUv6ki+UVdW3Yvrc9Qrmoyctwshx89U0tgJxgfkgGRDEbUmtjBg5nY59&#10;rpp3Zei343H1wBE1C1++cuSawTiivuBWeeV+0p5X+wR4jaQLpIeIcuF0ubHP0BAXr2AuANdKoC5p&#10;lnLCWpy8OHLJkZcGBqCcQJNccXk43SrvK63zzYS1tmFTgK7traJt6BSQiyPX5sjlMwm0tWmivjCX&#10;ICXSwJyf+wmDDF2ygFwaLSU/rgV5VxohnprZC/QswjwTXaK0dzyfQdf+9hPI219qwK6Fe6sMYkqU&#10;XDk/O0EubvxLkDOI9HHkxdI+QZDnSO8hZ2ek2tsj6f5DhArIT1zEqW0HoDtpLiZNW4Jp89cqiEuO&#10;fAq3BeRzlu9gQN+g8uTiyHXmrsXkuRsUyKfP43mCdN7yTVi2ajtWEuTrVu7EBr3tMNx9GAd3HMCR&#10;vcY4e/g0Lp+6gDtXbtKVXyfMb+PBTXNC3Jru2xbuDC6+/GziyMWNx0dG4KEs0G39SDnyKP5+Xk4O&#10;sLh+Dc62NvDm/+1F3mfPgeOsLayEDkE+euZ66Jva4UFMBsxCXuBmQBKueMfhgnsMLnjEqvKcxzOc&#10;dHuKow6RMLIJw8FHwThEGVmH4ohtuJKxdRgMeezgwyDsvx+I3ZZ+2HnHBzvueGPzbR9svOmLjbd8&#10;sZrOXo9wX06XuJywkHnNl19yVLMqLrvoyG3WClhdXshqs8zlIjMXyrD86dQMOjLJvcuUrZMIJpmi&#10;VtZ61CG4J9GhT6QmyfYxO7p5Qp6aStDrEu6zTzpjNoOALp3utCN08odtWNph7qH7mLf1EmvQ+1kz&#10;nqdAPmP6NFSz9v2xhm674J1y3vXJySj0D8JbG0dkeXijJiUZjSU5aK4sQUN5CfLfvEFyeDRh7Y0Q&#10;S2vEPHJEsoMb4m0dEW1tj0g7ZyQHhOJl6GOc3G+MYYOGkQfSBVH6k4+nCHLC/JuR8zFwlj7GbpVF&#10;l+l6WVsYsZcg32+OodQQVd7B0L3Ubm6r3ia3MXSnpnvhoG2mKr0yfPctNXnWoJ23MXDnTQxkUPhu&#10;m6RYZPu2Kv8s4usG8D4DGTAGshzAew3caYaBu8wwiNuD9/DeDBQimd9cNFz/DkbSWY/Ut1AaRfc8&#10;7sgjTGLNSWYvnHWRNQNTX5Vim3vZEzJac44A/bJAnUFeag+E/3xTbyy84YtFN/3U9pLbAZh/3Vsj&#10;7qt78HXzrnmrILHoVgDmMVDMucpjPD9HJlK7xntfdROQ/wtBLvOtSK+Vn1HV2q76kMtcK60fflLz&#10;rtS0tKK4phJBEcHw8vGEDR+iw8bHob/nEDZv3KvmWtFbvwsL1mzHHD6MAnJxZDMXbsLU2Ws0OXKC&#10;XDV4/gbIh6scOkH/7Thc2meEnEA6wq+AXCuBZH9poSnpjFrp2keAa+GtlUC8IY6OVwbd0Ilry/6p&#10;ldJQuvFgDcgLfP1QEhKm7isgbyEMBYqiVrpzkXZfIC6pFXHjKqD0A7lqjCUo5XtJKTAXaWoSrEEQ&#10;5OLKtd0IpZFT1En33Z2WxRpABuGdhY5Xmeh5k4MP6XlquzNVYE5n3gtuAbkW5v9ZkKfT8Yojj7e4&#10;p1Irrmeu4DQD+IxJ86AjOXLCW7oeTpm/RqVWJL0mOfJZS7erXipjdZdj4qxV0Jm9nm58A6YR6LMX&#10;bcKiVVuxVBw5g/8GPYJ86RYYbjPEuUOncWz/EZw/ckY1ct68cFU5ckmt2Fk+IKhtVPdCNxvC2dFB&#10;QVtcuOTIJS8e4uUJP1dnRAYEwJnX3L1hCg8He1g/sIKJyRWcv3yTNcZ1mDh/EwZPXQ2X4Cf4+X/9&#10;32ihaWl6/wPquj6gqr0Hle3vUdnWjdJWivvFLZ2a7T4qb+1BaUsXSpu7UNLUgaLGduTXtSKnpgUZ&#10;lQ1IK61FcnEdnhdWIzavApGZRQhNy4Xfi0x4J7yBT2I6vJOy4Jn4Dm7P0+H8LB32T1JhFZaE+8GJ&#10;uBP4HKZ+cbjsHYOLXk9w3j0Kp5wicMw2BMYP/aF/15dBwx/bzX3UlAGbbrhj3TVXrLnqglVXnKHH&#10;oLD0nAOW0m3KKv/L6DwXn7HH/JPWmM/gsMzIHCt3X8Ks+bsxnDXmvx88Crq601GeloLushw0ZqWh&#10;8XWKMjIvLKwQa2qOwqAQNKWnoakoG20VJeiorUZ5Ti5exzxHnE8wntgT4A7uSKcByooKQ/rjCGQ8&#10;i0Emn53Ux7E4a3QMwwYPJ8hHYfDo0RhIkAvEJT+XHfmYAAD/9ElEQVT/zfA5+G7yNoxedw6jpL+3&#10;QJwwHSL9wPf2QrUX6lrAynwoQ/beInxv4DtqoFxnYKERgTv80F0MOWCBQQTwEO4PNqD0LXuDAl+r&#10;b4YhBuYYzHsN5PsMYACQUkCugTnP7ZZtHuO9B8vkWvxc322/gW+2muLvZRWjXTd5TwuloQfuYpSx&#10;FUYz0I46dI81CUsME/EzDOf7j2CtYpShnH+EMcayrJstxjKwjjJ8hPGsZY1ngB13lG6crnz04YcY&#10;c+Sh2pZy1BErjJG+78ceYtyxRxh3nAGEAZ4g/1eC/H8qkLf+8BfUdHSoechben5Ac89PqGxuQ2VT&#10;E8obauEfGoDI6AhcunQFxobHsH/XQWxT/X/386HcjPmrt2P2Sllsl46cIJf0ioB84vQVGCJufOSs&#10;3wD5NAwdPZs/7FyVWrmw64CaG7sgWDMVqzY/rgG4pveHRoR1P5DLNQJcLbgb458rNfCf6DPQuU/V&#10;EvICcZG4cgGpzHJYGhaCEpm6VmY9lGDi789jESq18vsgl4bJRDQkaHLk2s/UF+SS9xcJxAXqIulx&#10;I+fl/cWNS2pF0ioCclmoQpsjb3v5VkH8/dtcBe7utBwFczkm6qFj70gRgH925NrUSqs0hv4nQP6S&#10;QEywvK8cufPJizi+aS9m6sxXIJ8si0fMW4UpC9aoxk5Jo8xask0F84mzV6vGzgkC8jkakOvSkc/l&#10;NYtXbVOOfO0qQnzFDmylizfYoI/zB0/hzMGTOHXwuOqxcuP8FTy8fVet1SkgF4j7ODn3lo4K3I/5&#10;NxWIW5peg7+rK4J5LIIgd6B7v3ruLBwe3IPN/fu4fOkqrl6/g237jmDMrLUYPG0NHLxD8f1ffkJT&#10;ewcaaGQaWNZTdW3tqKWJqWllDbWtEw0d3TzejabO959F6DdLz66ej9QPqqtu2weWDAotH39iLfcv&#10;aP9ASfnjL2rlrY6fNKU8b22UjNuQaTE6fvwZ7TzX8Ze/qnOtNFbNVMMPv6CWpqrmw4+o7vkRFd0/&#10;oKT9A4oYRPKbu5HX2Imsuna8rWrB64omvCipQ1JRNeLzK/A0pxzR2Qwg70oR8rYQgal5DCJZcItP&#10;g0tsKpwiXuGKpQ90Z21Uo63/x+CRmDptGspev0RHfgbq0pJRFfsUGQ5OCDt7EUn3HqLlZQo+Fheg&#10;szAXPXTjrcXFqMzOQXpcMh67+iH8oROS3XzxTmZFjH2MgsQ4FKS+RMGbNKTzf/Dk4SOsfQ/BoNEj&#10;MIwwHzRivGY625EC8ln4buJ6DF16AMM2ncbALVcg080O3UeI7pEVgCiBLDVQGjV30YXvJLyp73Zc&#10;J8h5nC5+sL6kYu5iJAE6nJKJqAYT3EMI8SEE7dAD99VkVNKbRWY0HCq9WQzo8nndIEJ6EMEtKZ1B&#10;fA8laUiV47x+sLzuwB0M570GMch8R9gPly6Thg8YNB5gpJGVAvHEE4TyMQJZACy5ckJ9JK8ZZUQ4&#10;E9zjWHsaz9qTtpx4woFQt+M5gp1wH8Ma1ihjwlwr1r7GHLFWx0byfiON7quAMYoB4w/NHz+DvOX7&#10;n+jI29D84aNKq8jwfBkM1Chwr69DQLA//P19ceLESRw8YIwd2/ZDf+8xrF6zE0vormYvY5V55XZM&#10;X0onvnijGtk3ee4aTNBdgWFq2TdNamWYAH2oLoYOFZBTY3ic5+X48D+PwdENu/HWz1/1US0KCybg&#10;CNEn0XTNdKySLpGUCB1vbaw0CrKURkVCs4ZgV66ZgK7nNY2EtaiJEngpSY44jmVcIlroeuW6OsKs&#10;liCv7M2nl4cTrMGByo2XEmhlLKX7YdXTJ6gnpJsFiIS36ikiK6ZQLUmEu5yjG5fAITny6mfSj1wz&#10;YlJ61RQxMOUHBRDkAQxSQchn1b+AKg6RVA5rHgJSASpdeUM83yNRBvvIe6WoPutdr9OVKxd9zMjD&#10;BwJdoP59ZgG+z8inO89F9+t36JL0yyeQS568F+SEeFO8fG/+DaTrYS/M6/n96yRIyneUgMLPUkII&#10;5vv4IEcGVYkjp/ONv2eF0Gu3YHPkLA6s3oaZUxYxSC/H1HlrMVVSKgvXY/qiDZjB310gPn3RZtVb&#10;ZdxMTa+VqQT45FnrPqVWFq0UR74Va6T74Ypt2Lh8G/RpDE7sO4xLx87jnPEpmJ69RJBfhsXVm3C8&#10;/wj2d2W9Tlt4OdjB9dFDBW9JrUhOPMLXB7aWFvDhZ/WwsUZUgB+sLSxw4pAxrptchruzM0yv38BZ&#10;uvITF25g+rIdGDxFD3buweghdOua2lHX2IaapjZUN7WiurEVlQ0tqKxvQUVNIyrrmlHGsry2SZVq&#10;W8parZpQWteEEpbFPF5c28z9FpRXf76utK4BZfXcb+A9eG059ytr61Alqq9HVWMj378JNc3NStVU&#10;bWsLA0krg0gbgwkDShcDSmcX6lk2dHcxkHTReEnZzef2PWvSHxkEWKP+nvoo5UfWsD8wsPC5Ztn8&#10;gQGohwGppwcl9T0wf+iLSZOXq8F6/2PIaEyYNAklL5PwvigLTamJyPX2wpPLV/HshplKPda/eoH2&#10;zHR0ZqSj+e0bFDxPQDafq7yk13gR9BhOl24h8r4dn+Fg5PB5Kk5OQtHr1yjJzEROahqMDx3EnwZ/&#10;iyHjhmPEqOEYpKazHYc/E+bfDNfFkMnrsNjgCrZes8VWUydsFt1yxbrrzqxpsGZx0RZLZLHo4/cw&#10;56glZh22wDRDc+gcNMMEg9sYu/8mxuy7iXEGohsYK2t16t9UozWH04FLF0S1sg8d/5BdpgS2KR33&#10;DQVpcfPfEdySYhFID6DDHyD7PCcaKAGF9xhsQPArt39PBYZhhxgYCHEphxPkYwTOJx0pB4wW+B62&#10;4nGepxMfQSc+0oiQPmxNMBPaR+0wnhAfS5iP4faYI/aEth2P23NbwG5HkNsqyfZYnhfYjzLWvF5K&#10;gvz/6gPyn1EmaRX++G3f/8h/nm7UtNCh0KVUVVXBz9cLIUGBMLlwEYePnMDWrfuwceN+NeHRslU7&#10;MH/5Zj7Am6C7ZCOmLF4P3aWb6dDWq6r1sAnzMFxgTjc+nEBXEB8svVfmEOLzMXjcXIwYPYMgH4nd&#10;SzfipbcfI7oPCsID6JKDUB0dThE0TwTYCcpZ19IpNMQ/Izg1KZN66RNNSDdIKZCipJ+0gFvgpVVr&#10;XBLaYpNY0vVKn22CTHLo4uZVGidCuiBKY6fkyQNRQYdayfeu4fs1JmoaO5uSX6FBlnZ79Rqtr6Sx&#10;k3BMiOH7xTI4MJDwM1Xxs1WwSimTUZVJLxpx5IF+yA3g95J5zv19UMT90hAGDaqMkveujo7hd5CG&#10;yVS0JRPGL16h+UUyOvlePWkZeP8mk+U7fHybowD+MT2Px+jO07IJcUmxaEAuAJccu1ICaw/y/SX3&#10;rgKZRvL3aZBaiYBc/r6REaiULpj83gUEea47Qe7ijGQHe8RY3kMIgXqXTnn7IgJZZzEmTNfDFFm+&#10;bd46uu01qqF7xpLNCuZTuK1DyMvvrwH5pk/9yGct3Ih5/F8RA7BsxWas0tuKDSu34cA2AxzZawgT&#10;BotbJqYwPX0R18+YwOqmGZzvW8H5wX0CXWBtA18nG4T7StdDOnAPN4R5e8KHgPd3tIePnQ1iQwLg&#10;YWuD/Vv34tTRs3B3c4OZpRl26x/EfuOzWLHFEJMWbMK9R06oLClBTmYWcrKykZOdi1wqLzcPeTl5&#10;yM/NRVF+HgpycpCXl4vCggIqX6mosABFRSUoKCxGfn4R8gpEJcgv5DEelzK/oJTHSpHD7Rwey+K1&#10;73hdFq/P5nZOYSmy80vwLl+OS1mKTNkvKkN2cRmvL0F2Ea8pLlf72SXlyC2rRG5FFXLKKpBTKm1Y&#10;ItmvQm5lDfKq6qhaFFRWo7iikqpSKquqZlCqpepQWFqB0KgkbNhyGBMmLsbgEXTkw8bSJY9B5rOn&#10;+EtFARpfxOGNvS1eWFqq/4nWN69RmZqs1pmVhUgKQ8IR7+CKMBsXpEcloCjhDRwu3ITD6ctItHdH&#10;ZnA4Cvg/VvQiBaVv0pHBZ2fH5s34liAfOmYoQT6MIB9DkGtg/sehkzF0yipcd32MhNIWFLT0ILu+&#10;DRlUekMbUmuakVwuqapKVduIYE0j+G0RfF/lweNFDpwT3sEmJg2PnrzGvcepMI9KgVnkS9wIS8aV&#10;oASc8X6Kkx6PcdQlCgftQmFgH4b9diHY/SgI2+75Y725F1bfkHloPLDqhidWmLph6WVnLLjogNnn&#10;rJVmnX2EGWdkqL2NWg5w+ilrTDv5CFOOW0GG3kv/blkoexrPTaUm8NjYw5ZqweQRMkcL3fxow3sY&#10;dVBEV02N5PZoBgHRCAPWJKRLpaRgeHyEvvRnl54r9zBculnuv6NJC/HYUO6PZAD5EuQff0Z5Uwsj&#10;uFQNf0Adq5HiGlq7elBYVMQHwQWR4WG4dPEy9A0MsX7DDmxYvxcbN+3Hqg176bLWY+YSVp0F5nw4&#10;Zy7fqnKmE2atxLDxBPkYjesWDR02AyOGzaRLn4OhMkPi+PkYPnI6xg6eAL1pC/HM1R3pgd7ICyXo&#10;CPOKyBAqXLnmanHQdN71cbG9IKe7pCuQHhmNkjagPkH7OYHdT+3PX6CNoGyl5JoGulIBuQzKkT7q&#10;5fyOJSFBypELzAXkMgq0hv/cn0D+IhVN0mtEZj2UlYJeJNE98/MQ5HWSh+d1tYnPFcwrWXMop9st&#10;5X3zg/yQ5euBXH9v5BPkhQR6MY8VyUr9Ab4qP18lQ/WlL3kMvwNdufSMaX3Jqi7fTxo9u+nMP7zN&#10;IryzPoFcIK4FevvLt70Nn59B3qy+u+bvoQV4X5BXM4DJVAWVDCTiyEv5vYt8fZEnUx24uiLZ1hZx&#10;d+8j6OI13D90AjsX8bfWWYKJ02RV9DWYPn89Js2UPPk6zFmxHbOW8bcnyGXo/sTZq3icgX3hVo0j&#10;782RS6+VRXqbsULmI9fbhnX8nzm04xAO7zqEs4YnYX7pBm6ev6JAbnbxKhz4/m7WD+nEH8DL/hFB&#10;bqtct4A8iIog1H0JcX868ii6yEhfT/i5OOHckTPYtXUPPNzdYcXXCsjXbt6PdbuOYszM1bhx0xwJ&#10;0SGIDvbF42A/PA71x5NeRXM/OjSAxwIRzcCgtsOCVBkdFognEcF4zN/1MQN1dK/UNms2T/ibP42O&#10;xrPHMYhhcI5h+Yw1vzj+/8Y+ieX2Mzzn3z+Bta54Bti4ZxTNRXz8CyoZCQkvkcDfLp6/43OahufJ&#10;r7mtKZNS3uDF6wwqE8msgb1gYH/BmtoL/h+ksJYmSuX/Rkq67GfiNcu0jGy8yXiHt++y8DojB3GJ&#10;b3HpqjVmzmINetpKDBk1C38cPgl/HDQMkX4++GtNGc1KLPK83FRQb3z5Ap35OWjNzUZJEl14UAje&#10;PHSC78krsDQ4BV8zOzz3CsPdw+fx8OAZPDazRqKbJ94EhSE7Khb5NCVPw6KwcOFCfDdoAIaPHqkG&#10;BQ0ZNRoDR2lW0//TMB38PY2e4RU7RL8tQ1lrN6o6O1H7vgt1Hz+gmjWKmvcfUM+yjqru0aj2w/eo&#10;YVnV/R6VVFXPR5S//4gyXlsmi+TwWEF7F3KaW5Hd1MyyBVmsgb1r7kRWS5dSOmtjr1mbelWt0YuK&#10;RgaTOjwrqsaT/ApE5ZUhIqcMoVklCM0uRUhWGYIyS+HHQOKTlg+P1Fy4v8qBy8sc2Cdm4uGzN7j7&#10;+BXuPU3Ffcoi6gXMI5JxOzwJpiGJuBqchMuBCTDxjcNpT02AOe4WhaPO4TByCMNB2zDoPwrBnvsB&#10;2GsVhB13/bD1jhc2UxvveGOdmSdW3WTQuenxJchlnpW6zm4FcXHk0g2xilVMWeot7c0bBMh8FiHB&#10;ypEbGh3Fjh0G2LRRX61+LiAXRy4gn8Fyht4WgnyberB15q7BUDpuAbly43Tlwwjy4cPFkc9SC0+M&#10;mDAfo8fOwrhhkzFrjC4C7j1EOmGXE+SLkrAAVEaFEG6aLnxlrK7VPCVU4wTizzQjFVUKhZAlmEV9&#10;Id5GNyr6BPIEgpwPSQchKfsC8lrp3cIgUcUHr0z6rsugIIJcJPOvCMhr42SuFQYJyY2/JCRlRSBZ&#10;3o3VxdZXBCZh3pyYqHquiINuTE5EXUI8qhlwKsSVR0aqVFEuXXi2nzeyfbxQQBAV8O+ay+1cH0/l&#10;0EvodCoj+X6S9uADLn3A2+hoBMgC8Y/pWSwzCe1slV5RKZYvHHnGrxx5q9aRy9+n141rQV5PkMv3&#10;q5DJwyLCUC7fX3LkfHizJbVCR/7K1g5xFnfhffoCrI1OY8f8tZgxaREmsko+ebbMfLhOjeqdTAc+&#10;m7/7LEoavSfxt580RwYK8f9iEeE+m0BXqZXNWLJ6OxYs2wC9VdL9kGJNzmCrAY7tM1a6fOI8btOV&#10;3zx/CTfOmcCO7+9sJTB/AG8Ha3jaWSGSf7tgT3c1LP9xoL8CeQgDT5iHO1yt6d6t7uHqucvYu0Mf&#10;Dx9Ywc7BFsdO0Y2v3oG9xpcwSlcPjx7ZoiTrFTJfPVd6l5qgJNsZKfFIp968jEfayzjqGV6/eIbU&#10;pBikJDzBS+rF8ydIjn+CxGfReB4bifiYCMI6HLGPQwnvEDyLDkNsVBhiIrlPQ/I0IoSwD2JACFRB&#10;IYr7kSwjtOIzFk5JGcb/w1DW5JT4v6hRCM+HIiI0jK8L52t6xQAiioyI5D0jEc1AEsVnJSrqMZ5I&#10;IKGexTxFHI1FXMxz+HiFY8vmI9DVXY8pk/UUyP88cir+j28G4v7tmwR5Bf+3E/gM+OOdmzuqk5Pw&#10;sbQUP5SVoy07iyYrHE9u34O90Rlc2mwA070nYHP2FswPncb9g6cQZHoP0Q8JdxcvpPqH482T57C5&#10;b41RY8Zh8PChBLk0do5UDZ7iygcQ5N+M0MHfsWYwd50hzF0iEZaSjcTcEiSz9vKysAwvi6uRQrC+&#10;KqpACmsqL4uKkVJcgldKpUgtKUMqayep5ZV4U1GNDNZKMqtr8Y41kAyWGVU13K9hWa3KdJZyLLuu&#10;HjkNjchtaEI+IV/Y0ooiAr+4sQXF0tlD1NqGotYOFFIFLW0sZZ9lWzuK2ttRSOW3tyGPZUFHN499&#10;QHHHRxSJ2j/y/Ad1rKjre5R2/4TSHo1KuF3Y8QPyO77n637g9vfIb/sBOS0/ILftR2Q1f4/Mpo+s&#10;kfQgrbYLbxp7kNHM/aYPSKvvRmptpzR2akDe8sM/or7rI6rbOhXIO3/6GZWMWALyrPwCtcCtgDw4&#10;KAC3bt7GaT7QAnJx5JJakd4HUlWeJg1edObTuD1bT/KkG9XDPbTXkY+Q/uKSHx8msx9O5w+qi4Ej&#10;ZmDUpIUYO2Eexo6YiglDJsL2kiky+WBmiWMN8We1P5Qgj0SpOEa6x/oYTRqjOS6O4BaI945UJJxa&#10;ZVh7P5grgCe+QEfSS4KcSkxBp4CO1zbG0kFLw6cMiukFeQkfIq0jr2bwqI2R1YFkrpXnaJV8+ItX&#10;aKcL6sikG87JR0dGpsaZv3qJ5pSXaKF7EZhLTr2GAadCXDlhXkpYyiRcaiUiP7rwIOmX649cXx/k&#10;Cdj9PJUzF5jKBFbSPbJR8uXPZZi+pk+5NGhKakXULY2fhLi4cdkWkEueXNODRfLjMsEWXyuTbvWB&#10;uDbtJGUdXWIVP1tl79qiJaGsMvMzZXt5qZGd0v3wpY01YszM4Xvmopowadu81dCdsACTpq5QE2OJ&#10;I5c5diRoS6+Vmb2OXPbFkesukQbQHZg8U0b+bsRc7i9ksF9MSWplNd351rW7sW/jXhzefQhGOw/g&#10;1KGjhPk55cYtr16HvSVB/uA+7CzNVGrF3eYBQrw81NB8fzrvMP79ovk/6m1rg0g6crt7ZnhoaY5j&#10;hkdxXLoyXrwEV1dn3Da/y//ZXdh14DRWbjkEq4fW6GqpQm1FPmrK81FdnseSKstDdVkuqspyUFma&#10;g4rSbJbZqCjJ0qg0C+XF71BWlI7SwrcoUXqD4sI0FBW8RkFeKgrzXyE/NwX5OS+Rm/WCSkaeKl8g&#10;JzMJ2VRWhkbv0hOR+TYBGWkapac9x5tXcQwicXhLvUl+hjeS6qDSkmPxOjEGqQkxeCUBJf4xkp9F&#10;fdKLuCgei8bLOJ5j7VWjJ0iJi0bqc76O/wt3rlpi9nT+jtPWYvrUVRjG2vGfh0/Ff/92KHZv24qe&#10;0iI0vX2JmuhIxJlb4tKmbXjh4I6a8Gdoe5KIasJZ1sENun0frhct4Hz1PtxvPITN6Wu4R5AHmFoi&#10;1OIRHls7I96NtRuPABizJv/twEEYIm6ckgbPQQS6LAH33fAx+PMIWZR5BkbPXIutxqZ44P0YPk+S&#10;EcCaSkD8KwQ+p6GMp2JfwjcmAb58NvxYw/ZnLSYgIQVBSa8RkpKOMNZSIvgcRNHcRL/NwZOMPDxO&#10;z1V6wmflMZ+Zx2957k0my3eIfZeDeD7HzxkwEguKlV5Sr/IZKPIZMLidUlRGlWvEoPKa+0olFUgr&#10;rUQaA8jr0gq8KilHWnk13pbVIr2iDunlLEXclp5MGVUNyK5hwKhrRGF9E9WMgrompfzeUlTI2oE6&#10;x1JJtqn8hmYU0mSXygh81iRKmjt6Hfn3/6JAXi1drhhppAVdWtLLeXF1Szvikl4okCfSXcY8fYw7&#10;5hbYr38ImzfvUTlyceTS+0BXFt9dxAeVEJeFdwXk8lALyEdMXNCbWpmtWseHEuDDRkynO9dVPVpG&#10;EQpj6NpHj5yGYQPG4srBo8jw90cmq3hFrNKWRwShks6mUho96SoaCMZGBfNnaCHEWwjzFoEU4dTW&#10;B95aiSMXkIvaVMMfwZb4Uh0XmNXLKE8ZkEN4KpDTCUl6QWYBrKWzqYuVPuSsATzn/ZN5H7rwDv4j&#10;vM8txseCUnTyH0Fg3pYmeXPCnBBvTpYpaBNQGy9LrMlqPE9QyoeiJDJczRMjPXJkWoFiuqtCvlch&#10;wZ7t4YwcLxc6Yl+UEfg1rCU0xjLYPBNnrRnlKepKlVy59FTJ+eTGf8gs6N3P5rX8HFLjIMibZCIt&#10;+Tv0Bre+blwaO2v53SulbYAglyl9ZYWgfAk0Xp54R2eb5uyoVoOJum0OtxNncXuPETbMXI7pdOTj&#10;p63AhBl6CuIiXQZu+c3VgBvWxrQwn7ZwI2Yv3Qnd+aytzSfoeVxAvmy1LCyxXTnyXZv1cWjHQQVx&#10;ceQyPP+4vhHuXr0Jq5vmsL1jCQ9bazwyu8HyoQK55MhlThU3fr4AceWs4XhaP0IsA6T13duwsbqL&#10;Q/sP4cSR07h6+Qo86d6trGyxe/dhZT72HDwDTwasjz2NaGmsQEtDOZqlpJq4LWppKKNK0Vxfosqm&#10;umKl5vpiNNYVoZFlQ30RGuoKUV9b0Kt81NXkKdVWZ6O2JoelKBs1VVlK1aJKqjxbqaosS6my9J1S&#10;RUkmKoozUVWUgcpeVRSmK5UXvEVZ/huKZd5blOamoYTSlK95LI3i+Vyez81AuYjXlee/RmV+Omsg&#10;Wfz7nsGE0fMxc9p6zCDQR49bgG+HT8MfB43CxHHj8e55HNrzMlHO/9lsDy+YbdmNwKNXkP/AC2+v&#10;PULuDVukmNki4toDwtwOUfZ+iPcMh8f1+7AyPAfvC2YIvMlga2mLgLt2cDB7gEVzF2DAEE2PlUFj&#10;pB/5CLVa0EBZZIIgl0FB37JWMHjCQqzecRT3bb3g6R8Kn8BgeAeFwjM4HJ5BlH8I3PyC4BIQDNeA&#10;ELjyGqWAMLgHRcIjJBLuYY/hFv4E7hFP4RkZA6+ouF7FwysyDt5RsfB5HAPfJ8/gRwXweQjmcxJK&#10;RoTxmQmncQpPfs39FOoVwpLTEPHyLaIZJGL4zD1/k4/4twV4nl6I5xlUZhES3hUjjtvPMgqoXKX4&#10;rALWKoqRkEOxdpGUz4BQXEnQV+JdJWsDNfXIE3gT0gLoYoK5pLkd5dIVnO4/v64B+bX1yK2t47W1&#10;vLYBBQ0tKGrsYK2hE4UN7RqQtxDkTd//A2qk32xzGyH+o0qtlNe3oJr7z1mtf/yEVcjkREQRQtaP&#10;rLFp83Zs3rIXmzfpYwUfCHkoZtOJz1iyAdOoSQvXYO6qnXyAN6gHeaTOIs3ozhEzCfGZdOOyUtAU&#10;DB05HSOkoXPsPIxg1W7UKIJ90DjsXbkBL93ckMEHVRZ2LQ72Y9U/BFVPIwnyJ3TkT9H49Cma6DSa&#10;nxHkcb8N8i8gLmkKOtQmuvJmATmPqdSKdP0Lj0KFLDZLRyqpFWnorKEbr4tmDeBZDBr4j93IYCaO&#10;XCavanvzDu/zSvB9cYWCeUdWLprfprE6+hJNAvLeUZ51z+M1IJeGTwYEtRKPuPNIzTwx0hOgKCQM&#10;JfyeOR5OyHCxRa6Pq8qdV7NaXE/3Ux8jc6VIDxmtM5fUCYNJSoZq3NQ48SweT1fHBfqakZ2aGRFb&#10;nn+ZWtGWDTLbogxEeir982WUaaSqMeQRiNl0tQLyV04OiCcoI+jIHU6chumeg9CbvojV8UUYPXWZ&#10;mv1Q8uMqvcKgLbUwAbm4cEmtyERaAvKZi7erHLk0dkqvlfkrtmDJyi3QW7UVegz+22kIjHcbwXjn&#10;QZw6cAznD5/CWcLc/OI1uvEHcLpvpUAujZ1ODyxVekULck87G5Url8ZOceNR3t64cekcHvG6k0dP&#10;4cB+Ixjo68OFQcndzQcnj1/BjDl60ON7hvN3+P5jC9paa9DWplFrazVa6dKlbG+hmnvF7Y5eyX4b&#10;1dJcg+aWGlW2tNSy5GubqhgMKllWolkCQaNGzVrxmFaN9QwOEiDquV0nKkVDbQkaakoYEEpQV1uk&#10;VM/gUVdTxGBQyMCgKeuqWVYVMjDwmGxTNZWa7Rp1vhANPNfA/foaCTA5fK8iVJWXYvumPRgxRBcz&#10;p6/DDLrysRMWE+S61ET86ZvvcP+6KXpy36H6+RNUPX+G6uDHyLb2Q/eLXBQF0uFfuAePjUdwb9UB&#10;mG09DufLVohxC4PXLWs8PHwRjsevwf2iOTxN78P5xj2cNzqBsaPGYsiIkRg8hvAeS8noToH5yJEE&#10;+VjNvCsE+cAxc7Bu60E4O7jgeexjJMREIIm1ieesYcRzP44cePokAo+joxBNUxTN31BSSuHh4QgL&#10;DUMIn+HA0FD4iWiUlHjcj8+3f2gEfPm8+YVwm/Ljtm8wxUDhJyWDhZzzoaHzDec+Sz8+o/7hkQiI&#10;jEYgeRDE5zKUASIs6hlCI2MRFP4UwRExCOF2cOQzBLL0j4pBQDTPMUiEPI1HCGsQgY95fWwCwlmT&#10;CGdNIorP6BM+y7E0ZnGsQSQwQCTTkKUQ/ml5RcgqrUIm+fI6jzWErHwkv8tT25mFZcgsKMO7wnJk&#10;F1XiDy29IJeFJWroyKWxU1YIEtW20bZX1yP+xUv4saqdmfEWPnxo7lreJ8h3fAL5ytU7WEXeijnS&#10;0EknLqkVceQL1u5RD7UM25ZV9aUf+eDhM9TAg2EjZJj+ZAwdrYvRE+dj9PgFdATzMXbsbAwfNhnz&#10;x01DsNkdvOUDmU+olIb6oyJS5gUPI8ijUUfwNEieXFx5bNzvglwrbWql7YXMHU63KkDna1TjIn+Y&#10;2gi68SBNWqGUTlzSKgJymeJWgTwhjlBMYCDQ5MjbFchL0U2Yf+QftiunEK0Z6Wh6zfu+SFK5culX&#10;XpfwHBV082VxMShjECqnqlijkOlr1RB91RAagRLplujjhreOj/DWyRpFAd6qF0ntY6kxvERD3AuV&#10;JpHpagXm4rglH96TpkmpiNpepPO8tv+4pvuiOHLp465NN0k3zAbWQiSASdfL6uinqGRNq+JpL8jp&#10;yHMF5ITkO08PpLg4ItrqHgJv3IDT6XM4u3U3ls1YBJ0pizBGdwXhLdPVrtSsEsTAPZ0SNy49Vyby&#10;t9cOEpIc+bipvG7WWsxftlW1qUivlVV05GtoBLav2wP9Lfp044dx+uBxnDU+gYvHzuDSsdOwMb8L&#10;F6tHKkfu9OAuwS2O3Aph/IwCc2/JjdNtBzg7wd+BgUeG618zgem1izh3+gIMDxyF/n593L55HS5O&#10;7jC9YokFi9dhxZqd8Pbzw88/d6G9o16po1fa7c52UUOvGtHBsqPts9rbm9HW3qTU3kq1SdnIwNCg&#10;UUv9J7U2130qfy05rjnX0kSxbG6uRRODQ5OUVCODxaftpppPamispqp6Va051lSNJgaU5uYqVTY2&#10;M1i0lqK9qwbFpSVYsmQdRgyfhSlTVjEor8TYiUvpiGfSEU/G3/15MJYuWoTyl/xfecP/4deJ6Ix/&#10;iRLrILREvcUPhY2oiXuDpPte8DhjCUvDa7h8wATbGLx3LN0AixNX4HTZUqVcPG5YwYlufPuaTRg6&#10;ZJjqOz5Y3LiAfPRItciEZtm30Qwi4wnzKdyeodJuLk40NmnJyMlIRH5WCvKyXiP3negVsjNf4l3G&#10;S2Smv6BeIv3tC7zhtWmvk5CWloTXlJSp/OypqYl49SqBYpmShJSXiXj5QpREg5qM5OQkJNOgacsX&#10;PJ7wIh6JL+OR9PI5laD0IiVRKVm2XyTgpSp5PikOiYnPkJAQi+dUPANfHM2bVrE0cE/53D9lrVzK&#10;aD5rETSjEU9jEMZadxiNpCiUHAohh0KVohBGNoVFPmGQiKaiGDAYTMIiEMCg5C9BKjiYwSgEf2j9&#10;+K9o/fjPaOiWPuSdqO/uQesPP6g+qjVtnSiraUDiq1REPo3C6zcpCKBLvHnLnCDfjU0b91D7VNV4&#10;wQqpOtOJLeKDvHijcmnzV++GrnqYV2G4gHx076AgunJZWEK6Ow0ZRXc+dq5aEm7M+IUYTdc+cpgu&#10;Jg6cgHvHLiDdh9V8P39UhgSiKlz6c0cQOE9QS0dbTxD2deTiOEXahk3lvnvduJQC8U6CsC2h151T&#10;klqQeUZkCleZZ0Rm/CsO8EVNZBgqwkJQzShfy/Oql8zz55Bh+OKKpQdJVxoh+jYbnWmZ6H6bhW6C&#10;vT31NVpTxDkno0WWhaPq42ShiDg1H3n5E+ppLKoZfGqeEaIMROKEK59E0pUHo8DPF5mujkizt0aB&#10;tzsqJb0itQVGculeKQN6pE+4RinoTHmtJLMbtr94w+10Al7jxmVFoQZ+13qek/nIG5/zoZQ+7vxb&#10;yWAo7eRhlfx+0vVS+rsX04HkBQUih8Esi58lw8sLSXTkUQ/uw/+SzEVughOyGtSMpRivwwA8ZQkm&#10;zSKc+RvLotuTZtOZL6QzX7CWIN+EiXNXYvqCdZglDn3RZozTXYmp8/i/sXwLFizbiOV8WDcQ4GuW&#10;beGDvkv1Iz++xxgnDY4piF87dQ7XGDzuXL4Kd2sbuD60oiO/qxo3fQjvCB8vhDHYeNGpB7u5qrSK&#10;56NHSGLN0ZW1iCsXTXD29Hno6xth376DOHr0OBztnWH3yAF6KxlI+DkSEpPx009d6Oxs+g01Uy2f&#10;1NHR/KXkGK9R4n67AL2f2gj3trZGOnwCnuWvReD3qpXw16rl03Y93T4hL+K2dl9g39LSK8JdSu35&#10;NlV+3m9t43ZHNXo+svpeUoaFC9Zg3NgFmDp1NSZMWo7RE5ZgEJ+/b0dMI1An4M8DBiHExhrdhXTl&#10;WTRB8r/tQhNyJxTF9k9QHUJTEZuNHP8XeO70GFcNLmLW0GlYNG4mLE5ehccta/iZ2cHbwh73rt6G&#10;7uRpGDxkKM2bOHKCnBpAqIu+U8u+Sc+ViQT5ZPx56FTMWrSGBjIIGRmpKC7OQGlZFkrL81BSls9t&#10;liXZ/B7vUFSciUKqiNuFxe9QUKRRYWEGiqjCAlG62tbuFxVkoiA/A/l5mcjPf6eUlyfKRC4l27m8&#10;JpffPbdAozwqnyrgsXyeyy9KV8orpAreflJO/hvk5KUhL5cBJyeVkjIN2Z/0Gu+yXyMjOw2Z2W+Q&#10;weCUnpmKdH5P0duMV3jzNkXx9lXqC7xMSWbwoF4lM5gkIpEB5DklS28+S4xDDIPGH5p7/hkdP9KR&#10;E+R1nT10598r1XZ20qF3oqKuCanp6YhjdHrBaOcd4IXTZ84pN76F7mnLlv1YuXYHFq7chDnLpTq9&#10;SbkymapUQD5rxXZVvR7BavhQAluWfJNFJCRPLivoy+jOwQS8DOMfO2kxRo+ZR5DPwpjvJuLQqm1I&#10;9ZQFIujG6VYrQ4NQKUPZ6cSl33NDH5BrYE63LADvdeB9QS7qFAATgO18cNvlPKHfGCMjG2PUQJgy&#10;uriiQHkfSamEoCKcIGfVTXXNk+H+BLJmTU5x9amEZhra6Oy7XglAZV4T6U8u865oUipqNCklwK55&#10;RoAzAhfxPqJSfodKHpMeLZWsYVSy6lgYFowcusNMdzek2j5EjrszasJD1ahLNWhHGj4J476jSqXL&#10;ZUtiEjokd570WqmVEG+mG29KTEEDVcfPW09n3sDXyoLQtc9k1KnMyiijTqVWIPlxmXAsSo04lZGn&#10;skBHpo8PXrmwautgh1ALC/icuwKbQ6dxZC1/1ykLMW7yfIyctBCTCW8BuZQTZq7AVIJ8mjR4UxPn&#10;6GHq3NUM8pvVAKEJsiQcHfocBv0FS9dj+YrN2LbFABtX7cRO1uAObjuAY3sJ8gPHYHL0NMwuXobF&#10;lWu4ed6EjtwKvo6OcHxwTzVuyuo/kgt/7OsLX24LxKW3ijthH+HlqRpBTS9fxqkTp2Fy8Sq2bN2l&#10;ppZwtHeCg609jh07jxkzl9KdvcJffnqP7q7Wr6qru+3fkFzTrNQp6iL8++gT5Kn2DoL9V6Kr/0IE&#10;O52/Vh1trBn0Ueen7Tp0ENS/Knu3O5Ua0NXGz8ZaQ2eHBKJmdPe0oaGuARvWbMfE8Yswe/YmTJm6&#10;CuMny8C9hRhIV/5drys30FuLtqwMNJRmoD0vA92hyai+7IO8g9ZI32mO10YP8dTwAQKM7sFK/xrM&#10;D17C+e1GsD59HX63beFtbgeP+w7YvWUHBg8ahOF038Mo6a2iprCVRk6Rgri48UnKkf9pyGRMnrWc&#10;vAlGVk4GyspzUFtXhOq6MqqcKkV1TQmqqotRVVWMCpYalaBcykqtij6pvLKQpUizX1bJgFCRpxG3&#10;y3iurLKA+wUoqeA57peq60TFqtS8VnOf8qoCiqWcr5DXaiSvL+XrtfcvoYq5/6V4jN+pRFSWyxpS&#10;Doq0YoAqLMlBQUku8opyqGwqi8EkC9n5mUo5+dnIzu1VThb+0EZH3vLhH+nK/4qmnu/R9OED9RHF&#10;9fWE+3uU1zYQ5BlIz81AAqsZt+7cxIlTZ9RgoM2b9mHLZjpy/kMs1BPHRSc2f63qMzxlzlq1+K44&#10;chkUIsO0xXlrV9NX09gKxCVnPmaOmlhrzMRFGEdXPmbUXEwYNg0rdObhsY0z8vwCUeLvhwq68sp+&#10;jlyTXontTa9Ij5VfdzvsK5VikZLXyfUCcsmPV6rURhAVjGrlxoNVY6MM0JHgIY2B4soFpLL6juSd&#10;RZqugZpufk0MFiovLtPY0oFLbxVJo5Q8fYyC6EjkP45EHt23qDDmMUpYzaqIi+E10Sh9EoH8sEC1&#10;iHSmlxteEeRvHWxQwapTXQS/azRBTpjL1AKa6WilqyO/B9VGoLdL7jzhlaZ3Cx1543Nx4S/pyAXi&#10;suSbZtUiCUZakMsoWS3MJV8vc77IlAEC8SwGlAxvb6S6uuI5Iel/4wbcT12E5d4japm36fxtxuos&#10;UL/bpBl6CuIK6LKSfi/Ep/L/QeZgmUaQz18pM2NuwdiZshzcOsxbthmLlm/ECgbrbdsOYjthvnPT&#10;fuynMTi81xCnjU7i9OETMD1zHpZXpQuiCR7euokgN3fVl9zP2QG+rCk8Zq0hyscbTnct4fHoIaJ9&#10;fRDo7ARfO1vVLdGWNQmDffq4zNrE2rWbsW/vQTjYOcHCzAIXL97A3Ll6iOPf5Zdfvifg2pV6+kl7&#10;/JPed3yhnvdyrE2ph5Ds7GntIwEnAwKlAX5/taCrSxMElLjdqUToKnG7T+2gi+om/EVdBL52W+0T&#10;+l3tBDfL7t5zPby+hzWG7k4GnM52VaN4z8/8sec9Lp+/hrGj5mD+3K2YN28rJtOZjxxLVz5iNqE6&#10;RU1pO2TAcMS6eeEXwrIpXxYbT0fFozC8O3gfOVtuInnZOYQvPwvfrdcQcN4GfncccffcNTwwMYXr&#10;bSt40I1fPnEBY3q7HA4bLcPyCfJRIz45cS3Evx0xgSLIWSP447CpGMX/MQ/vADrrXFRV5qGhvkSl&#10;juqpuoYK1NdTddyurSTk+6m2QpU1dRWo5na1lH1Uw3NVDAqVDAhaVdWX81g5t3m8tgw1DBS1olpR&#10;sZJqu1BlMep4XT1fI6WotraUr6EYTGqqGXBqGHBqeU+WVdxXZR9V89rqar6vqKpXarsEldyuYFle&#10;KSpGeQUDSVkRSksZLEpZlhehsJQBgDUT0R9aP/yLSq00v/8ZDd0fqB4Fc5lzRfqUC8il++GbrLfw&#10;D/HFfet7uHnLDGvWbsPGDXuwmSBfvmorFuhtxPSFmu5nkhcdr6uHmcu2YToduoBcZsDTplYGC8DF&#10;kQ+Zrly59FoZo7MY46awuk5XPmr0XIzj+alDdWB/6Rar+TJxlQ/Kg+mWI2W4/meQa6TJk0t+vC/M&#10;v4C3pFK+AnJ5neTHK8LCURQQoKZvlfeQnisyOEf1Jw8PQy2DhzSw1spUAHxNA2Gqmc42WQFS4CiO&#10;Vxy4DFSqekbXHRuN3OgwpYywAGRGBCH7STiyo8OR+zgCBU8jURb/FCUxUSiKJsgjgpEd6I13Pq5I&#10;srLEKwKrIigE9RFP0RAdj7onBLl8T35ureT7fJaki1IgU9aq5d3owutZqnU642VGRg3Ea2JlQi8N&#10;xMsZxMSR953US0AuEE9zd0eKszOeEIZ+pjfgetIE5nuOwEB6KE2WGtRCTJi2nM5pFabNW4NJdOMy&#10;A6Lu4g2YzGr79KUb+NuvVudm8v9g1vLtGMdrpTvighWygv5GLFu5FRtZs9u50wg7txpg31Z9HNp1&#10;AMcPHcf5U+cI8guwMLkMy0tXYWNmhhA3V/g5OigJsMWBiyt3s6IrdHJUYPeysVbn/Lkvc6wcMzKC&#10;yfnL2LhxG9av34rbtyzw4N5DXLt6C9toSHzo6P/hn/7yCdQ9Cs6f1R/c/dXT00V1K3W/76I6v1BP&#10;z5fqFnX3VZ8g0VfdvD/LThUcKLr//tLWCtR+V6/kGF/Xpe5LiFNdvFcX37dLBZ12/PTj90hm7XQ+&#10;DZfO+OWYS1c+e9Zm1oiXYOiIuRg0cjoGjZ6MP30zEob8G30QkJemo/ldOqpDE5B23REJB2/Cf+MZ&#10;OG84A58jlggzd4ePhQPsTc1gfeEq3G9a4u6Fm5gzdTYGDR3K53wYho4epmA+RPVUEYiPUxD/Tgvx&#10;kVPxLd/7T8OnY+CYGXB29yO8SlFPIDYS3s0t9WhqaURjU52mrUDaApo1quN2fVM1GqRUbQZSUg2y&#10;rZEcV+c+XaNpV9Ac11xf1yCvqUFtr+rU8d7XcbtR+zrV7lCtJO0R9Y2VfC1Vz+CiJNsa1UrZUMX7&#10;cbtXfc/VMCgJ9CXAVKsgIwGlN8gQ+JUEvBIBr4G81BCkVqCpASiQtxHkTT1/QWPPRzS+f69ALqkV&#10;afCsqGtEfkkJniXH4fGzKPgH++ESq7qrV2/BhvWaPPmylVswb/l6BXIZki8P6pipyzB7hUygtV6N&#10;7BRHLumTIay2STplKDVk8HQ158rA4boaR06IjxOQj5mL8XTpI78bh9O7DiHdL0gtclAa6I/ysBBU&#10;0N1qQV5HpyyuWiRzh2hhLo16Are+MNdKpV54XnW9I8iqIjT5cYG46r9Ndypzn0hfcgG5qDJShs5H&#10;atIshKDAUMAtENe6WzlWF8tSIE5I50aHIj1cFowOQJq/F95QbwM8kR3mj7zIYOQR3HkRIcgJC0Ju&#10;OKuQ/Ntm8fwbN3vE3zPHS6v7KA8MRn0UaxxPk1D/VNNAKd0G+/Y+0Xwnfs94+Z7JPJaMJplHJi5R&#10;LVChWZ8zXn0+7WfVplRkcFVpJAMJv692Eq8cBrS3np4K4i8cHBBhaUmQ34TzCRPcIsh3LGXta9pi&#10;jJ+6BOOnLIfOzF6Q8zeeSkcuqZXJLGfpSV9yGSwkQ/dl5aCtmMhAL8u/LdTbplIrK1Zvw9Ydh7B7&#10;lzH2bD8E/e0GMNx1EKeMT+LSORNcP2uCOxc0IH9446bKfwvMg2RBCSrY1QUJDLRSuty/h3BPD3Vc&#10;4B7q7grHuxY4aWwE81t3sGvnfqxftw2HjU/g4QMbuvK7OHXkNCL42//8jwT5B0L1P6QewvE9of9e&#10;bXe97+4jzX53X/Xw+i/UpYGsFvISDNS+lDz3oQudDAiijt6yrzp47eftjk/qZJDpZC2h6z2dP8+p&#10;z8N7yWf+wPJ9dzduXLLAqMEzMH78IsyYuR6TJ+th7JiFfAbnYPiY6Rg+ZDKmjJiMZBqPbulySUPX&#10;wFrfO1l/88YDeJ+/DdcL5vC5bUs37gAfMzu4XLOE/WUzmLEGN193HgYOHIzBI4fRyMnybgLxUZ/7&#10;jktOfIQOIT6ZmooBo2fi21GzCPKZ+GbEDNy+Z4+SygoF4eaWOjS3NqCpvRlNbc1obmtEc3s9Gtu0&#10;4jmWTayVSNnMfble4N/cqlGTktyH+3K8V01aNfO1VCNV39KE+tZm1LWyZPBoEHG7ge/bwPt+fl+N&#10;6nnfT2rRNEw3Skk1KGkCTn2vtIFHbVO13K/l96xWIvQZGGpEDGAK9PV0+VJrYG2hqoa1BiWNc1cg&#10;b/9BXPlf0fT+ewVyUVVbG905y4YWVNTWITXjtXLknr4eOHvuAjZt2o01q7crkIsjn72YD/B8zcg+&#10;0Wi666kLN6qZEEdNW6rm2xBYSypFzXrIcvgQXQwRV859gbwMCpL0ysix8zBGhu0PmoiVMxcjwcUD&#10;+YSLWughJBDSPbA6KvKTI294GqvmSxEwC8iVeiH3NWkhXhkexfuFKUljp8qT05XKykKyvmehrPUp&#10;E1v5+2lGXAYxkBAaMiBJGge1sy1q99U8LY8jUUqA50XKav++SAvywgsPR7xysccbJwe8tnuEpAcW&#10;SHWwVimU1+7OyPDzZrDyQbq3O966OSDFzgoxZtfxgm5SukTW0o1LP/JmmX+Fn1s+u0gbuFQNRL6b&#10;uHTufxroI2kjkdQ66MQF4FonLgAXlURISkUGKWly49myvBsdarqXlyatIpNP3b0Hnys3YG14Che3&#10;GWCj9EwiyKUGNWHKCrWcn8qRM2BLQ6es36nD/4V5qyWQr1U58rnLt2LG0q0YzyAv866II5+/ZL1q&#10;KJfUyu4dRthPGfD+B3foq2H11+iir508Q5Bfwv0r12F94xZc791HMANMOGsL3tbWCtpPA/wRw9/J&#10;0dKC8HZTEpDH8/dyvnsHR/X18cDiPgz2G2PZ0rXYumUPnBzcYXHzDk4YHUMA/7d+/ue/ousjQff/&#10;gDoFzH+jFHiVy/+3JeDvIsA/1RQI7C6q84PUGqQ2IAGnhwGHZWcHfujqQs6LDCzj7zdg4ERVMx4/&#10;cQlmTF+FKeNZ4xo+DWOHTca4b0fhxpFT6CwuRHt2upp/vzQsCqluPnhqbY8gSysE3LdF0ANnBFg6&#10;weaiJY7tOYbJk2bij4OGYDChLQCX+cdlOL6M4lSNmyMlpaJDSeOqLvdnY8CYBfhu9AJCfB7+OGwm&#10;zjNYlIsrpvuVXkEt7Y1o6WpCc1cLmjtE3P73iPdo4j2aVBDQ7GuPNfeRBIvmDq16z/e/V4cc+ywV&#10;QPqoUZVynDUIEQNLI9/3S8mxz2pggFHbKrCw1kE1NmukahEEf51KLbGkasX5s1Q5cgF583uNI2+W&#10;GdKoBv7oxXW8YXs3XmdmIiM3Ez6EkpefBy5dvqoc+bq1O1VqZaneZsxfvkGN6tSh+xJXPkJnsXJf&#10;MnHWBHHo05dh5MQFavSYrM8pjlz6sA4ZNE3ly0eMn48xkxdjNEE+fPQcXjebkJ+M6SMnw8/MEvn+&#10;ASgN0MBUnHIFHaS4cQ3IY1jGfoKbFmRSNtGRykyH2lSEgjlLubY2WnqrPFa9VqrpSmUovgwEkhX3&#10;C0JCkR/IbelF4umOTAI3y80JOb5eyCXw1GAeOjlJSaiZDQl/1Sc8gkAM8UMmg16KvxsSPRzw0tkO&#10;L1j19zE2xv2VK3Fn+TI83LwJIefP4rWjPYHpgpd0makuDki1eYDEu2aIuHwe71ydUftYAsZzVMW+&#10;JMwTVcDSTDur+c6yL9+5JZZAl+8ri1L0nq9lKT1T1MIZvQCXUpaU0wJcPnchg1bflIq48Tcenqqh&#10;M9bKCmFmd+B27gru7T+Ck+v2QG/2CoyfNA9jCfLJuppFtifNXK6ArbtofW+vFRlHsB0zlm1SkJ+9&#10;bItKtY2fvVp1R523fLPqXibD8zes3U2IG8No1xEc3GqAA1v24cpJzTzkF4yO4Oaps3jIGoHtzdtw&#10;f2AF70fWeMJg429vr1Io0m9ccuPalEowA5D0YInx84L3w3swOXoUF06ew2nec/mydVi7ZivduBXM&#10;r5vB5ORZ+LK298v//H8O5P+WPkH8o6jXof+Guqi+4O8vdQ+6cUnTvBeAd/egg7Xtjja69KYmfGjs&#10;4N/TCyOGT8U3Q6fgm0FT+Jsux971Btgwaw1Wzl0J3eETcHbjDj4TYWh5mYRimpUs1hQzvIOQ4uKN&#10;pw6uiHbyQISdF5yu3cfhLYaYMm42vh08DoPGTKBGY8gYgbi4cZl/XAA+juCeQKBPwYAR0zGQLnzQ&#10;2PkYMmEpBo5dTFe+AH8/dBYu3bZBLV2xONqOrja0d7eirVvmf2pTauls/ttF+Ld0tXKbUqXsy3E5&#10;rzneyuPae2u2e6//2v3+DbXK+/3quPZ+fSXXaaQJTiJNANEEld4goWBfr4E9JWUDgS/lH1o//l+a&#10;7oddP6KxWxo6ZYrLHh77HlUt/EN1fUBy6mtk5WXBy9cd9o62uEx3tGbNdqziQ7h23S4soyOfv2ID&#10;nbh0LVurhmsLmMezCj2LD68s9yXVaQG5DPwZPmY2Bg9ltW2oLgYPnqYGCIkLHz1RHDmrdePmEe6z&#10;MHyYLkbTDVwzMFaLMefTtRYrVxyKcoK0thfkkiNvEJAL1HphLiBvfKaFucahq2ls4wTycWqiqHrp&#10;fhcZrQbdyBSu4srL6Eyz/QKQ4x9IgHshzZFu2tYGCXR2qYTCW4L3tYsrMry86Vz9kEUHKwDUpiSy&#10;6N7TWGt56e2KWGcbPBN3fYcAOngAFiv0cG/ZCtis2wDH7dvhtHcP4s3N+B72eOVEoNs+QvzNqwg8&#10;eQSxN66iPNCfMCZ8Y56j/EkCap/GoY7ftU4LagYiKQXmIi3cZci9SKbmVd0Le/PgIqlFaFIpEnzC&#10;NAErWDNPujal8sbDA68JwiR7Ozy2tESAqSkcCTzzvUY4unonls9YjvEyncLkJdDRXa1SKwLrGQvX&#10;8/feDFlFXxo6Z3B75vItmDJ3FQGvmaNeR2ZJpKT74ZIVm6GntxWbGBwO7D6CQzuNcXiXEQ5t2w8T&#10;OnKzi6a4dvwMrp84Daur1+FgfkelVtwePCC4fVV+XMAdxIAXGxxIkD9SvVVigwLg/vAB4oP9EeHm&#10;Ajtzcxw1MITZ9TvYsnEXVizbgEsm13HP3BJXz11UfYd//IefPoG0v7q/JwD76GvX/FfqE4B7Qa5J&#10;i/RRr9PWqvOTtPDW3qf3niw76MB7urnd2YV21rbbmhrR2diAD62dqCuqwTL+Xn/6hoAdOBk6UxbC&#10;2cweZzcZwPaiGXbMWwbXMyZIsXqEQv5/v/L2QJyjE1KdvfHK2Rcxtu6IsveA8y0rnGBAXska14hh&#10;UzB+Mk3ZhBkYQAc+aPRIwno4NZr70rAp+XBCfKQuQT6D5+di8LhFGDp+GUG+hK58EUE+B8cvWqC0&#10;phathKDUNjp6+Nl7Wgh0gXoHoS5g10jAKWrr1orX9pEW0G3d7UpaUIvkvEC1tVOOd/Sq7/Vf3utv&#10;k+Z1fd9He8++n0PzWT4fF2kh3yxw76MmAl7UzL9HUydrClITYPmHlu//F1rpyGvaP6rZDus7OtH2&#10;8T2dOH9wyZmzTH71Cm/fpiHA3xuudGlHWc3atEmfbmoHVqzZgXlL+ZAu5gM6XwZ76GEmf8ixhPHY&#10;SUsxY95mOrdlCurDCfIho2di9DhCepQuvhs2ldUsWWBiGkYR7uMJ8YnUeL52OKPx6JFzMZaufPvS&#10;1UgkVLP4gBap6V6DCfNwBTlxrKqxkwBrploItGbJlz+LQ2Ncr7it5mKJl5n+CDi+ro7OVDO3CiFO&#10;yVB4kcxvkuXjj9fObnht54gECwsEnTqJu+vWwGHHFkSbXEDSXSu8snOgY3VGqocb3tARvhEAehKA&#10;BEmyuyue2dvg6aP7iDK/AYf9e2C3dQvcd++Bm/5BeBkaI/D4cQQcP4bQs6cQa3pJKfr8afgbH0LM&#10;JRNkOdijlo5Z46zj1BzlNVKD+IpqeU0NpfLf/FtUi/uWvuH8PpILlxSKuG/tknJSc5BUiki72EW2&#10;nz8yPL0pL7x1ZyBicIl9cA+hN03heeEcbI4cxa19B3GYtbDl05ZDZ9x8jJu0hL+rrPwjDZrroLtg&#10;g2ZU5yJNA/eMZVtVV9Rp0pOFIJ+rt1Ot4ylLAC5avhUrVmzFWr1t2Mj/o4N7j+LQnsMwZrA4vPcQ&#10;zhgfpyO/glunTHDn7CVYm96APYOe26MHcLe1RhhrDjLzYYCrE/xZk4ny84Y9A2aImzMSwoLhZGkO&#10;X3trJIaFwIPwv3r6DE4fPo6jh45h2eLVOGx8Co8e2MKE987Nz8fHn7//BMD/99UH4pSkRvpKe/zL&#10;878GeZfk7vksd3/sQSef6/ddBHobwdHSrEDe0VCPnqYWdDe2Q3/rAfzx/xyGbwdMwNQJc/E2Oglm&#10;DKr+JmbwuHANKU4uyHFzZ63URY0riLZ6iLj79gz0jvC7+RD2V8xxfv8x7GPtahmd/LjR87Bs5V6M&#10;njQffx42lq58jBr8892oMYS3plFzwEiB/ExCfSYd+hwMGL2QrnwpIb6YWoJvRizAgePXkFtaijZC&#10;sKtb2gD4+XtB3sH9doK9r/qCtJ3XthP+WrUp8Iu0AO17rFdd5F+vWrt4jehX12qO9b235v7aa/vq&#10;8+vae+Tz9r1eq8/Xy3tq1SJAZ9nc2dZHAvdewLMm0aSA3iwjO/9Vgbyq9T1d+Xs0v/+Aho4ORsE6&#10;XtyDZrr0t+/eIT3jLQJYVbUk2KQL1+bNBljGh1BmkZtHhzNj4Ro+sHRmMiCE0J4gQJ68nA/tRoyb&#10;JiusL8fIKYsxeJQsLDEdo8bOVlAfKK3jBPkwHheQ6+gsViAfOowufeQcjByigzkTpiGIbiCDbqAw&#10;IBClgUGoIIwEvFqQNwjMH2tg3kQnKpNg9ZWAvJGqJ+wE4vJaAXhfmKvAwPuUsgqZak+I372Hp9dN&#10;4X3YCDZbN+HB+lWw374FASdO4rnFHSRbWyHBxgrJhHaKgy2SrB8i2c4G8SyfPriLaMtbcDh8EA93&#10;boWHwT64798LD6ND8CPAQ86eRgQBKQrldsiZ03hy8Txe3L6JAmcn1NDh17O2UBNJFx0ty9DJ5/wK&#10;wFnKyNTKiGhex226b/kOsl0px3mPsvBIlfdXaaBeiGsbNrVOPMvHV0E83cNT1TjiCb/H/I6hN2/A&#10;9fQpWBka4freAzjI2tdCOq3pOksxcboextONT5LVf6hZizergWBq6uLZ3F++TUFdC3JZbEJn9hpM&#10;nbMWC5dtIci3YNOaXdi0cjsMthviKEFwdP9hHN5zAGcIXJm+9taZS7AwuQrrm7cIajP4OtjA19EO&#10;Ie7ueBoUqCAu8648ZU0tgMf9+TskhocglEC3YRCKCfBVjaCyvuf5Y6dw6fxl7Ni+H2vXbIGTgxsO&#10;Gx3Di5QU/PjXHz8D8P9ldX+vgfhvgftr6gtyceKdBHjn9x947gMkL97ZSkdOU9bWxCp/YyPaG+vQ&#10;UVeD97V16G5uRYBLAMaPnIb/7b99h+0rtuFDeSNirBxxZ91OZDh6II/PXGlUGIpDA9X/yPNHdgi/&#10;eR+eJndgc/o6bhiewfHtB2Gwfj/m0cBtXHUQO3ecxcTJy/Dd0Al03ONUd8NvVX5c0il89kfN5f4c&#10;ai7PLSDsxYkvwbejFhPqS/HnEQthdJrPQ3kFOqX3DsHdSRh2vCfEuS+NvH3B2FdaMH5xXMDfTYPa&#10;q44eBjZKu68AzmsUxDup3u3+10uDs+iLe1Pa4/3P938f9V49n7e/OK4NInxvrVpYO9BIC3eNPkO9&#10;VQYE/RMd+D+hvvMjZHkqAXlNazsqGak7f/xZLXGVW1SMxOQEBAb44Ob1GzDYb4QtBPmqVbtUY9Xc&#10;RWsxewmd1gKpZq/ApOl04ITyOJ0lmDxrNUG+HCMIccmTDxs7B4OHEdwy4+G4ORhKgAvIh4+aibHj&#10;52PipEWYMGmhagCVVfbHjpmBkQNGwETfEOkBQcj39Ud5gPQukf7dhBelYE4H2kCwNRLkIoG1qJ76&#10;BPJeqCvn3c+JK4jzWikbnzxR+fjkexZ4eu0Koi6cRfAxY0ScPIzHhG7oiRMIoUt/cuMqEu7dQfxd&#10;Mzwzv0m431aKv2uOWItb8L9wCjYH9sDjqCEBbgCfY4bwP30MEZcv4JnZDbwgYNLt7fHO0RnZrAHk&#10;ODmjzMsDdaEhaOT3qoviZ6MqCeWySAk8X4JcC/DysEiUhUagOoLfKVwD/2oeV+J+ZWgkSj+lUj4v&#10;NyeStJBq4CTI3/IBTSXEk+zs6MatEG1hiYArV+HEwHX/oBEu7tiP3cs2Yq7OIkyRucgF5AS4TJql&#10;M3OlSqlpG7sF5LNXbNesEjVnlUq3zFi8BTqEuPxPLFi6WYFcBgLt3bAfhtuNcICu8Pi+wzi6+yDO&#10;GBzGteNncZm6fu4i7l2/DmsGOR+7RwhxcUIgA22Ulxf8nO0R5O6MMC83PPb1hu3tGwh3d8ETOvQQ&#10;uvUnNB8yUMjS1BR3b5rB+CADhdFJzJ2zBPY2Tjh32gTR/L1/+se/KAh+Day/p/+KVMuX7/s1SH8J&#10;cy3gNeoFuHLw/Cwf3rMUF/6R5feE+Ef09HxAcz1deEMLWuoa0VxXhzaqo64WnbU1BHsDOqtaYHP9&#10;IdbNXYcru46ho6waH6qqcGXtFjy7dVc9FzLhW2l0uBqg98LaCcE3LOF07jas6JpNDU7h9A4jrOVv&#10;u3nRDphfsMWRvdewcP52DB0xjeAeS1jLAhKyEtA0uvC5BPpCOvQFPL6Qbn0xBtKNDyDIBeIDRi9T&#10;ID91+S6Kq6sVyDsEqgqYbdxnSchpYfm7kuu+Ak0FagJV1He7radHqZXXaI997fX99TVg99fn9/i3&#10;zze/pxisvqYmBqlG1lKaWPMQ/aFd+pB3y5S1HWjiD17b3oGSugaCnV/kw19Uz5WKhgakpKXAxcUe&#10;R4yNYXTwKDbz4Vu1YgdWr96pupHNltTKvJWq0WuC9FKZOB9jCGTJn06QrocE+aipSzRLvjEaDxs+&#10;E4OGTsWI0bOUBORSjh0/j1F8MWRu5AHDdTGKIB82aCyWTZuHKGtH5PoFoywgRM0YKI2MslhyRWSU&#10;grk0WtYRcAJ06cki+9K9ULomavYJdx4T+Iv6unKtarhfHxWBuogQlPp6IeW+BSLPn8HjC2fw1OQs&#10;XtwwxWszwvrqZcRcJ+SvXUTcnRtItCTEb19H7M1riCfU5bjnMSN4UP7nTyLi+iVE37yCJ7ev4ZXt&#10;A9WQWejjg2L/QJQFhqIyJBJVwWGoJWzr+J3q6KTVRF78zJImKSfQfwvkFZT0wKkj7GsE5FQV4V0Z&#10;EoEqqiKIbpy1DG3PFHHgIgG4tpeKNLi+cnVVXQ6f29ji6X0rhN82hwch+vDQEZjRJZvsMMC2pRsx&#10;U4e1LQm4unpq+gX5fWVQkMx+OJVuXEZujmENTAaECch1Zumpniyzl+/AFIJi8szVWEiQL1u2GdvW&#10;78WhrUYw3mHM8iBO7TuCE7sP4ZzBUVw/cU7Nt3Lt7AU8umMOWwsz+Ng8RIijA0IdXRDq7IIIH09E&#10;+HnCy84aEV7u8Ob5MIL8GR26uPHYQD/Vx/zi8ROwMrfE2ZPnVVplss4MmN+yxPWrt/D46VP89A//&#10;MZD/10gTDLRw7gvtvvoS4H2u/UDHLa5bGjM/fMB7uvAelp18nrup9z0fUVtejcaKWrRWNaCFte32&#10;+np0NtSjmzDvoCvvqm9FTW4FMp+koPhZGjpKK/FPvG8KzZPJqg3Id/dRHQJyWQvKcPP6BHLHczdx&#10;/8hlmO47ib2ske1avAN2VxwpV5gY3ML2tUcxfepyDBxCRz5yPOE8kfCWkaMLCO8lKpUygBAXCci/&#10;oxv/bpQcX4Eh41fgnOl9vH6XiZb2Jn4fARzBrBx5L6D7AruPfu3Ifw3z3wZ5N/UlyEX9X69JlfyO&#10;+l3f915fu1//861UCz+XqJmO/Eu190qz/4e2D/+Ihs4f0Nj5AR0//IS6jk6kZueivKENXX/5Z7R8&#10;/yMaeOHrzDQ4ONrg8CFDGBkcwfZNB7Bu9W6sXLEVCxYT5IvWqdTK5Nl6fKiXY9SEecp9T5y+AhNn&#10;6imQjyCgR4xfAJk0S1YIGjRk6id3roX5SL5mEgPByHHz6NSn8/gMjB41DaO+HYk7J86ruVfy/OjM&#10;pWugdBWU3C8la23KFLRVAnVCr54ArBXQ0anWEIoC+NooOnBxq33cuMBbmy/XuHOCPTIM1SFBqJHR&#10;nXR5OU4OSKere0sgZLHMefQQaffvIs1G000wzvIWnhPk4tAjr15E5BUThF48h6DzpxF2yQRP79xC&#10;Eqv/r+ge33m6oYCAkW6N5aFhKA0ORRkhXhnGWgIBXCsA52dUg5QiolAlgeeJTLClSa1Uy+cXp94L&#10;ci3MBeRVVGUYRYhXCMB7VRYkXSlDPrlxGbWpHbkpvVNUf3FHeyQTkImsIcQT5I/vWsH/6k04nbyA&#10;+/y9bxLiZ7caYMMiWYRgISawdqXGB/C3FUcu67LKwhLa2S7luDhykaRWpB/53BU7MWPRFjW5lqRW&#10;lvemVvQ3H8Dh3dJj5QDduBFO7jWCieEJmBLkF4+ewSnDw7h96SIcWUNyuHMbwfw9nnj5IMjREU+D&#10;/RHq7Q5/J3t4EeKP6cQF5OEeriq9IiCXLormrFmYXrgMi9uWOHP6EhYtXIEzhLqzg5uaovkvBLnq&#10;6idglUbCvvoCul+TBIDf09de01+SEvltkGvP/VqfQS5uvIcQf09Hrroa0oR1dfegp4tmrKAUNYXl&#10;aBOQV9UT5HThNGidBHkPwd5aXYfOmmbUvyvBj7VteF9JyDc14qeOdvgx4Jlv3IkCD1nFKgip/JvF&#10;3bVhbc0Mjqeu4Y7BGRxftRcXth+Hr4UXAh8Ewfa8PW4bWeDIDhOsX7EXQ4dOwoBhEyAjRqWfuIB8&#10;8NjlGExYD1ApFcJcSoJ8EI8PGb8Ko6esgfHJq4h48lj14OhQgCMgP7SxJKT/XSDvzUeTZVq1yr4W&#10;mrzXl+oPd4GtwLmP+tz7q/ri+s/3+Xy/34a4VtrP8zm98nX9oePDX/kF/4K6Nv6z/PQXVLW2ooiO&#10;vOXjL2j88DMaPnxEZWsT0nMycfeuVE0P4sBeQ+zZZoh1K3fRlW/DIj7csxetVXlyndkrMG76Egyf&#10;MBfDx83mAy+TKq3AcD78w+nkxk1ZhhGj5mPYsFkYMoQQl8mzhk7DyDGzCe85GCUzIfK6MRN4zQiZ&#10;s1wXownzYQPGYO2cZXjm7IV0b5nQyQ95wZpugCWh4Sp1UCHunJKeKDVhkWo2Q+mHXUWYy3atcqtR&#10;6rw48r5A17pzWViiNjISNTI0n+Cr5r2rgkPoaoNR7OOHUgKkyNUNuS4ueOfuikyCOc3VESn2Nnh+&#10;3xIRt64h6rYpnt6+qbocyso6r52ckSGr7cjnZU2iNDwSZfwMlQRyGWFd3rstkvU6Va6b23JcIK7t&#10;961y3vz8FQJsfp++EC+Xe0qKJYyBTf4e/M4i5cQDZFrawE9pFG0XQ9FrNzck2tkS4LZIcrTDMwaq&#10;J/cfIMzMEh7nr8Ha+DQeHDiBmzsNcW6HIdYyaE+Ztli5cEmrjJ0pgVpqYisJ8+Wq66l0L5TUyhy9&#10;nWrZN12Ze4Ugn0NHLqvrT5uzFvMWb8SqVduxcfUu7N4kozkPw3jPYRzea4zj+sY4fegoLhgfx2WC&#10;/PjeA7hjchEejx7A1uwmglmbifbxhS8Dz+NAX4T7eiKU4PblbxDl7cFznggk2CW9khAapHq2SI78&#10;wokzdOTncP2aOdat3YLtW3bBycEVT/j3/fmvP6nufD0Ed9/ufaKvg1cjjYv/NXhFWth+7XV9pUmP&#10;/PuduGabAUAgLgOSlBN/TxdOiHfxs3fLaFPCvL0LhZm5KM3MR0d1kwbkfMY7CPNWuvK2mlq01xDc&#10;hHx7YSU+NtLxKvdeiw8t7fixshF2R87izqbdNC8uSLNzQ8wtK/idNcXDA6dhuvUQnE+bI9HtCaId&#10;IuFl7gNnuvJ7R+/h/L7rDNAnMJeB/bshhPlIXfxZ8uKjFmDIuOUK2prGTdEifDtyESGuh4FjlrP2&#10;thU+QXwmG+rIKOmFIuAlFAXk7/82kH+WHBewf1arHOf9tMD8EqIagPY99rX3+dvV//7/xSDvfP8L&#10;I91f0NghS7x9j/LGJshQ/ZYf/gHNP9Ctf/8DsitKkVeSDzu7hzh74iQhvg/7thtjvd4urO4F+Rw6&#10;ct0FfIBn0Y1PWYiRk+Zj5MQ5GDdtIXTmrFQ5cpk4S0A+ZuxijBpFx06QDxk8RS0yIbMhDiG0xcmP&#10;JMzHTZyHcYT7cHHr1JgRUzHiT8Nw99RFZASG0pkTjAH+Kl1QJD0wCNtSOtyycAKYUKsMIYAlb0x3&#10;Wk3AyX617Ms2z0s6ppKqIiw13Q/pbglLOS6jOmXuFckviyr4OnG65UERKJc0SFAoigWMfP88OveC&#10;sBD1WWS2wLcEyRsvN6Q6OSGH0M/3DeBnC0dR5BMURceiPDoOldHPUPlYVu3XDNCRLoGyWEaVuO4n&#10;suxaLCoIdAG4SLoLSr9vAbnkw0v5XSQnXi6fqXdfVCx5cBnIJPBmwCig25fuhdIvXptC0bhwDzX8&#10;Xgb8pDIgycLKz+2sCXErunFrhN+xhO+VG3A8YQKrQ6dgue8obmw3wpkdRlixYC2mzlyuHPfEeWuo&#10;VRhPgI+bRodOVz6JAFezX9KZS2OnypMv3kDAr8PsZdsUyGcs2PgJ5BtW78T2jftguO8YDPcehpF0&#10;cSTIjxoY4eLx07h69CxO7z2I26fPwu3BPXiwFhTo7oxIBnJZPT+QrjuSwA6mCw9jYA1ydsBTfx+4&#10;W91DBINsfEiAypH7M/heO38Jx4xPwPz2A+zaqY8Vy1bh9s07iH32jCD/y2+CXMGyjz4DWLv/+wDu&#10;C+2vSXOfzyDXvu739Pk63oNmq4fPbs/7j4S4uPAudLS3o7O9gyWr5fXNyEt7hxxZy7WqkYAWkDcq&#10;V97G572tlgCnK5cUS09TK7pbCTpx7gUV6C6tw88N/DsUlOG+/mFcW7EZERfNEG5yG56G5+F1xhRJ&#10;NnwW/Z8jzjESgfcD4X7bE/53fWB9xgrXD5nD5NB1HNh1HKPGzMI3NG3f8dn/bvRCwlp6qGjcuFbi&#10;yiWlMmD0ckyfvw3PEtPQ0im9UJpVA2KbqBfkCupfhaZGmt4r2u6J0ovly/MakEtw0G5/CdvPINdc&#10;o9I6v6O+DZz99fken9/jt0Deyv85kdruBbkG5p8bO6U20Rfwf2jv+Su6view29+jWlbLb2lTsyC2&#10;EeRtP/6Tmta2sKocuQV5sLe1weGDRti7XR/bNuzH+pU7sWrZViymS5ujRvDRlU1firECbQJ5+PjZ&#10;GDN5PibP0SPIBe4LNLMcjl+IESNnY4TAe9BkDBqkQ5gT6tLoOXYWXfk8TOS1E8ctoHufg0HDNQtR&#10;DPjTcKyZuwjxXt54TWVKf2+63OxgQpVloQJZJEoEcoRYqQzs8fVDmThqAk5WhxdAVwmkCUa12HA0&#10;gf6YwBYRmDV04yqHLm5YnLKkN2Sbzrc0RCbWCtWkKwjOErpf6dZXRhdfzNeVStc+UZSAl/cljEsj&#10;6Jql++CzBFTGJaLqWTIqYxJQHZuAWqomJl6tzVkTI9PKPkP10zgC/TPoJTdeIr1ORAxYpQRzcXCw&#10;ZkUhKVlrkEBWHBGBfAaxfH7H/F54S/9w1Uc8UNO9MNPbhy7cixBnsCHMX7KmkMyAk0CQx9nbqalq&#10;oyzuIuSGOd34FdgdO4d7hidwY48hLmwzwNFtB7GQv6UuNXG2HnQIcR1uj5++XHUxnairx99/BWYu&#10;2qQaN2cu24JZK7Zi9nKZEXMd5rEGN4fBX3fhJrXU23KCXMYh7Nx+APr7jGHA9zEmxA/vO4Azhkdx&#10;69xFXD18EhcOGHP7nFpMwtXmPrwdbRHP7ywDf0I8nPE0yAeBrg4IcLZDiJsjngR4w9fBWjWMhnm4&#10;wM/BDpE+3rjCYGBId3/ruhlO0ZnPmTUfF/k9MzIy8NPP0jD49cE3Gsf8WZ9TJl+Cu78+Q/dr4O4b&#10;FL68l/Z1n8XjIn6+z33JNZ9L0ioC8u4PBHkPHXkX7y8Ab6WrbmlFa1MzmqrrUJKZh3cJqWgrowOv&#10;JszpwDskT97YSJDXc78O3Y3NeN/Gz9tE91tJkBdVoS23HF0l1fipgcd4D/PtB3GKAdxq51Ek3HVH&#10;UcQLPn9JeO4YgehHQfA390CgpS8iHgXC4bwV7hjfhu1FG5geu4U1i7dh+GCZKG+eAva3kh+XkgD/&#10;VnqrSEPnuGUYMmElYb8C63acRG5JhQJ5a5eAvP2TNN32vgTnr1Mp4roFeiJ5zZeSY1/qMzT7SgUM&#10;/h9oIMxtHvu92oAGzpprtK/5LA2g+8JbXS9lb0OpAriIr9dKYN1/v6/+0NbzT6yq/BMaOj6qxs7K&#10;5lYCnf8gkh//+AtKamtRXlOJvPx82D6ygf5ufezauhcb+QBuWLULa+jIly3diNnzVtNpraHjXowx&#10;OgvVYhEjJ8zBaJ150KFLHz19MUbQpQ8fR8c9Zi5GyuhOQnzE0CkYNmwKnfc0unK681HTCfI5GDuO&#10;QWDsHAwfNRcDR8zWwHyoDkZ9Nww3WStI9fYjzAkmGU4uiyAQ5jmEV24gYR5MwBJ0Mpthnq+PWki4&#10;nA++jAaVUi2mLNsRdLJREQSw5NgJde1xSdOIWxegE8zahlHl2CWFQYhX0AlX0WVLdz9ZeV/lsKVH&#10;zDOZezwRjYkvUJ8ga3Ymayatep6ExuSXqEl8ieqEF6iOT0INwV77jGVMIp34c0I8XkFcSYGcDj7q&#10;KSEeTVhrJrXKpbNOl/7q7m5I9yWUvTxU//rc8FC8k6AWymskFy4AFwXwmC8h7umNtx5eKicuIE9j&#10;mezsjARHRzyzs8MTW1tEWT1E6G0L+Fw0hevZS7A5xuq04RFc2W2AU9v0YbTdAIvm6tGRL1ON2lNY&#10;09Lh9kQ68Ym6KzF+Mo9PXYGps9Zg9pJNmKkW4d5MV74BU+avwhz+v8xi8J8iqwXx/BKCfOW6ndhD&#10;iOvT7R3YZ4TD+41w4oARLh09iZunz8P06Cmco3m4feE87B/cgZsdQW5vjXgGpyg68mAC/EmAFx77&#10;eSDYzQHhXi4Eui1B/hABLnaI8HZHgJM9on28cOv8BWxetRZnjp/ElctXsWTRcpw+eR6FhQX48S/S&#10;TU87vL0/yPuB9aNGXb2SY31B3B/Ivw/yXweET+/zSbyG6vuZ1IhO9Vo6cEJceqd0d/Wgu4Ov74W4&#10;dDVsl+6GhHZ1XjGyEl6jpbi2N71CB06QdzXQjdcR6g1N6GluU+qsp0uvbEBzWS1a8sqoYjQVleBj&#10;ZR0aX2biFINwgMl9NMRnI80vDvHOUXhqF4qwe74Iv+fH/6MAlj7wv+UCZ5NH8DVzx90Td2Bx5i52&#10;rzXC2BELMWTUEgwcu4zAXohBdOaSYlG9VcYsw6BxK3hsFUwtPAipbjS1t0Izlww/G9Xem1b520D+&#10;79FnUIq0oO0vDagFvJ/f6wtpz/dC+Wvqe+6L6/t9Bq3+TZB3fv+vkJ4rLe9/Rtv3f0FhdQ2q+GN2&#10;/fRPqCPcs0tKUNfciOycbNy9YwEDgnzLum3YuGYn1vGhXL18K5Yu2YgZdGgz5q/B+KmLVZ5bYD5q&#10;IoEtUJ6+CGNnLMVwHQ3IhxHio2Uh5uEyulNAPhXDRkzFEIJ8FB356PEE+MhpGDV6OoaNmonBI+do&#10;hvHz2qF/HIZlU+cg8pE9kmTQjqcn0um2sgN86Tr9kEOXXhwYikI6UJnNUC0UQZAL1GVSLCWCTi3n&#10;FhZKR0E3GxmGUllHk/sy62E5XbaoUqUzNCkYbR5dFnn41Mgokn1CvEr6p8uAIwJbwC1qIMQF6E1J&#10;L9GcnMIyhTB/pRZ6qIlP1sD8eTKqCPSKmOdUHN36M1TQmVc8IcSp0uin/IzRKGDgyGWtIovf4y1r&#10;Gcl0owLgRFcXBjVvpDGgSQ7+Hc9nSS48IBBZ/gHI4rUyCjWdTvyNuwy7d8ULRyckOjgqiMdJV0M7&#10;Wzy2sUGwhSWCbpnD8+JVOJw6jwdHTuEmoXph136c3nkAh+jKF7DWpaO7RHUzlSH5E3WXKRc+birB&#10;PoP7LMdPXspqsazZuhVTl6zHrOUbMHXhGszU24F56/ZBZ8F6zF2+DYt4Xuay37nrIPT3G8PQ4AiM&#10;9xniNIOHyeHjuHbiNIP2OVw+chy3Tc7DyswU3k7W8LS1wmMfH8T6+yHM0wUh7o4K3p5064GEt6/D&#10;I9hb3ISfkw3dup9KyfiwNult76BAfmi/AUyvXVepFeNDR5Ga+gp/+eUHwlAL8i+d+a/B+mv1hfCv&#10;YfwZ3F+T9rV979H/9VqQq4m1ej+XwFx6vHRLakVSKp18Pd24gLy9uQWtjU3oaG5GW10DGksqkZv0&#10;Fo2FlapRs6myVgG8s74BXbxOAN7dRFA2EP41DapRtLWCTr2wAvW5hajOzUdDTiF+KqlBnI0nkuwD&#10;8dYvFgmu4YhzCSfIg/HUPhQx9mEEuR/duT+S3Z8g3uUx/C084Wxqj2DrQHhY+mDbigMYM3wBhgyR&#10;aa3nY4jkxUcR5iOW4LthCzFg+CIMGLYYy9boI4S14fb3DH78Tb4c9PNrV/w1kPfV1+H9WeKY+8Ky&#10;L3j77n8Cb5/3+kK951VXRH52rfreT0G7/z7V2u8zaNUf5P31h9YP/xOtdORt3/8j2n/4Gdml5ahh&#10;9arj+1/o0t8jr7QMdU2NSEtLg6XZHezfsRfbNuwkzHdj7fLt0JNuZNIljQ+4TAQvD7hqsJwoc1XT&#10;fU/SgHzcjGUYNWWRArmspC8pk1GjpMGTcB42DUOGCsinYcTImWqU5+hxMgKUoB+jS5cuPVrmqJz6&#10;6EE6GPZ3w3Bm+37EEeRJLi545eZMt+mKLHGnXp5qRXpZAV7mSZFl22SVeuklUhQUqFRI914QEgRZ&#10;m7IgLBj5oZrtfDlOSb5dJswqJjjLCXFx59WEeKW4c2kUlQE30ptEGiVZykjKOlncIkHmCJeFJWQ5&#10;NkKbzls7b3kzYd6k9mXe8pdo4HW1BH1VAiH+PBFlDALlcfEoZ0Aoj5El4Sjet4TvV8j3z4+IQBaD&#10;S3pQqNJLTx+E330A72s3EGZxD0lOrnjH4JUuA3uodEmjCMB7S3Hgr1zdkEyIJxDe8dRz6fVhbc0H&#10;7wGCLS3poG7D+6op3EyuwPr4Gdw+eBhXDQ7BZP9BnN1rDIOt+pgtc6rMkvnHVxHkaxTIJ9GNS2pF&#10;h6XOND0F8qmsfusu3YQpi9dBd8laTGc5jf8rCzfoQ3fZVixYuQOrNu1Tc61s37Yfhw4cxSG6cmN9&#10;Ixw3MMSpg8a4duosbp+5CNOTp3Hn0kXYWd6Gu+19eFjfVyCP5O8d7uWKSB83BfEgV3t42T5AqIcT&#10;rK5fgqfdA0T5eSHKxxMOFnfwmMHt4K692LtjFyzuWGLjhq1Ys2o9nj59gl/+QRo7vw7yv0WSW/9a&#10;fl3UH9z99bXX9JVcIyD/NENi/2sIDNW4STfeTZB3tXwJcmnYbCmvRmFqJmrzStFV14qmihq01dYR&#10;3I2EeIvGiRPiki+XHiziyNsE5MWVaMgvpaMvRFVWLlqyClAc85L/fxFI9X+KVwFPkeIfg9SAOLwO&#10;eI5U3zgkuUezjEVRTDpyot8i6IEPouyD8cyFzt0xAubHzbFb7wCW6K5TqZahg2bz2V6I6dM2Yd68&#10;XZg4aRXGTliJnXtOIelVGnp++EGTH/9iKL4A89cg//foayAXqPaHZF/gaqGr1Oe9v1Dv+U/9yvuB&#10;XHv+V/fss9//M/ybIG/68C9o/vDPaBWQE975FdVo7Ozmye9R39qFnCJZdaMKsYTKDVZHDXbsw7Z1&#10;27FlzW5slAFBfFiXLN6AuQvWYspsqWIvJcAlF06ITyCsdeZinO5i5chH0a1rUytDhulipIB8qEB8&#10;OgYPoSsfrtu7Pw3jJS0zntcQ5CPHzFI59SGDCXpq2J/HY9w3I3CPD/kLb7pTF2fIAsEZHi5Id6c8&#10;3fCOD7ksHpxDty5Az6d7E6AXEOj5QQHIoxTMe9enzOJ1ae6uyPD2VKMcJa9cEKSZCbEymg6cQJUu&#10;jqqbI0Eu0k5IJdv1Mq+LzFEuIBdQ021LqRac6AW6bEsp84SLc5e0S6UAXPScjjwuTgNxmQ9FBiX1&#10;qpAQz2UNIiM0nA9MEF77BSLRxR0xD+3gxr/Bw4NHEXbLAkl02Sl03ALvN+LAeyUQVykVSac4OeO5&#10;vT3iHBwQQ5cqEA+5S4ib0YlfI8QvXYHtybO4d/Q4rhOmJgYHceGAIc4fOIbdG/dgBn/HyTP1MGWu&#10;DOxZRXjrqYFBE6iJU1dgAoE+YeoyOvK1anGJKYtloRGCf/4qTF+6BQs3GmCqrN+5eKNKrWwkzHfv&#10;OIDDh07g0D4jHNhtgMP6B3GUunTiFEzoxm+cPod7V6/g4c2r8LS+p6D9hL9ZMAO4pFJigrwJ93uI&#10;C/WHg+Ut+NOJO969DWerO3TrzkgID4Gt2S34MoiZXbmGnVu24TL/l48ePoElC5fj8eNogvxHQrEv&#10;yLXqB83f0O+DXFz2l9J0N9Rsf+01faWAz7I/yFWunA9xVyf3eyHe3daOzmYCr7EZLfWNKrXS3iBQ&#10;rkFFZj4qs4sUyJuVI2+kCxeIt36CeFtNPVoqCXBx5OX1aCutRkMBQZ5fxCBQiIasQrS8K0JNag7K&#10;XmSh/EU2ShIyUBSXjoKYNBQ8fUOx5HZ5YhZK4nMQ6xKBGKdQJLlFIdUnBi+8YvHM9TECrP2xk657&#10;yN9PxKIZm2F+1RUWN1xw09QOnh585qoFih/RxiAlXQ+lp4n0XlFzoxBsX0ut9FV7Vx/1OyfqD3It&#10;FPvDVLuvlRbEfd/7C2nP9+q3Xt//eF9p31ur/iDXplS0+kPTx/+F5o//Sv0T2n/8K4qqalEnqZWP&#10;P6Kmdwrb6toaPCHMrvMhP7TLANvX7aDozFlNltSKgHzWvNXQpXTo2ATiI8bNUSAfMXG2cuRjpi/B&#10;0Ilz6dZlruO5akDQEIJbprMVqA9WXRFnYvhQRujB0zF2PIOAcuUywZamZ8vAAZMxaAC3B03F4D+N&#10;wNwJM+Bh/gDJHl4EmAtSXZ0JLJka1gVv3d2QSShnEOiZdOnvuC2LCef4+ypwC8gLAwhzX1+8c3PD&#10;SxsbxFndR6qLk+qWJwNmCujMpSeILIEmeXC1ULK4cnHkDGzVvSCvffpMTdIlE3M1yXzghLWCNyXr&#10;aopkW85pJu9KJOgTlIuXKWY1uXVNWUmIVzzRvFcp31ek5goPDUUmawmvff3wxtsXyfbOiLlD93nR&#10;FA77jHF55Tp4X7xIt22P127u/Bt4IJXgTuV3kTKNQJc0VCJBHkeQP3OwR7T1Q4Q9uIdAC3N437gJ&#10;l0uX4XzhIqxOnIb54aO4ZmiMC4cO4twhI5zSP4bNa3ZglqwCpOZWWc/fejUmTiO8qfF04pMoGc2r&#10;M30FZizcQEe+UYFcd7EsNrJCOXEB+bQlmzFXejvpbVWNnXu2H4Dh/iMEuTFrfPtgtM8ARwTkp07j&#10;CiF+7dQZPLh2FY+uXUaA/SN42TxAEIOu9FYJlAZOd0f42D9EtJ+HcuUuD+6o1IrtnRsIJshj+Hs7&#10;3bWA28NHsDC9ia0bNsHI8DDOnrmA1XrrEBsbg7/89QdCUhZd0MJcC/QvoSrqC+zfgndfdX2gS/4d&#10;fe01faUBuUCb13/hyLndRRHiPe08TyfeKQ2VDU1oJcSbZOCPuPLGRrRW1hDExSgjzDsJ8tYa6Ueu&#10;gbjAXKCuQF5NiBPkLZUNaK6oQwtB3lhYxteWUEVoyClCY3YxmnJKUJdZjNq3hahJY4BIyUUFoV6W&#10;9A6liZlUBrdZPs9Cemgia88heBMQi1JCvjYpF/lP0lCY+A7xQXE4suM4LhrfhMfDYPg4hCI6OB7v&#10;0gpRV9uG+qZ2tHQQ5Py+GpBrUisyYZZm4M1ngPYHdQcB10GIi/4jIO8PVu32J0j3ee8vpD3fq773&#10;6fv6/sdF2s/QX38DyP9/UDD/nq78h5+RU1quQN5NkNc2thDmjaiorEQwq6UmJ8/gAB+0XRt2Y/va&#10;vdi6Zi9Bvg2LF63HDFmbkZLBQKMnEdaEueTIh0+YhTHTFhLkdOOTJXe+CKNlusphMzCATlzmQJaR&#10;noOH6mIoIT5siC5GsBwhoz/p2MfQwQ+VmRIJ8kGDpmDQ4CnKvQ8YOAmD/zwWG+atROgDO7ygQ30u&#10;OWNnR7x0E6g74Q0f9jRuvyXcReme7nTcHoS6l0q/FNC55hJ6qQ+t8YyO9ImZGV7Y26q5uAXkMnim&#10;gACV+UkE5koErDRsVvaCXKBer50yV0o6ce3qPE2ywANL5cDjEunaE9DYOxtjk1rJvnemxpg4NMfK&#10;hF4yOZY0oD5W0w9IWkcGOxUFh1IhyGStIpufKdXZBckPbfDshjlc9hzAhalzYThGB9c2bkbUHXHm&#10;DhqQU68I7xQGs1eeHnjh6kKQOymQx9jZIOLhAwQTcL63b8JNhuKbXIT92fN4QCd8+/ARXDU+jPNG&#10;h3DG0EjNgbJu5Tbozpa0ioB8gxqhOWHKckyarkmtyLasuzpl5iroLlinprKdumSdAvmE2cuhy/+V&#10;uWv2YJaM+FSOfAfWrt2Jg3sP49BeY7rxQzDaLwPODsJY/wDOHz8B03MmasIrAbnN9asIsHsIb1sr&#10;hPK3fBzsr8Ad5ukEVyuLT2kVyZE/vHlFOXJ/Z3s1SEhmRnQlyM2umGIb/05GDFLHj57ChnVbEBPz&#10;VOXItSD/Eui/hvm/F+Sf7/Vb+tprPquDIJfUQmcfkPeI+ODLvOLdrXxeWwksyW/XNqKlmgAmlBur&#10;awl0AltALgaNzroip1BNktXV2IoePt89LD+5cYF4VZ3qniggb1Egr0FzUYVy5fW5JQR5MRro6uuz&#10;iik68/R8VL3JQzVhXpWah6pXBPpLAj35HUFOmD/PQOHT13gbFIvsiCRUJ9PF81hezCuUvcrhvSpQ&#10;QLBHuUYhwDYIGfGZyOHxQt6/pqqRDGpFU5sAu/tXIJZBQb861kcd/Ht9AfJ+1wu8NV35tCD/EpZ9&#10;wdoXtloQfzGfSp9t7Xmt+r5W+3qVD+93X6207/m36BPIGz/+359A3vbDL8gqKkWNVMe63qOK1awm&#10;VtVKy8sR6OsPwz36MNypj72sYm9dtYuufD8f7h1YtnQT5sjoPQG5NH5NW6px5OLAJ83FeN3FGC85&#10;8skLMXTMbEzgwz6cAJf5VAbRjcvc5LLs2xBCXNz4SFn+TWA+eh5GSi5dlogbQogP0VENogMG6+Cb&#10;gToYTA35P4fioN4WRBLmCQ4at5lEmL8isF46OuAVt996aiCe7uGON3Tf6XTrWe7uyKQ7ff3gIWKu&#10;3kAUq9qR164h7v49vHZxVg2E0vdaYF5IR1wi3QsJ1jKBrKx8T5Cr1ApB3kxAt8pc5zHP1Qo9jXTc&#10;CuAK6omafUqceCNfI6NM1SyNUSwjqLDHaAt/iqbwx6iLiEJNuPR9lz7vEagMCUMx//bFvgHIYa3i&#10;BV30E9PrCDl5FvdXbsCpsVNwbuw02GzcAVc6Vy/COMHWTjVqvqYTTxGA8/u+5PcVN57QC/LoRw8R&#10;ev8uAizvwMfsJtyvmcLp4iXYnDmD+8dP4vbRY7h65CjOGR7CcYMDOLTDAGtWbIbuLBmOvxJT567H&#10;5Fl02lNlYYlVGDN5qeq1MmbiYkyfvVZNaztuFuG9lM58yVrV2Kkzfx3m0wDIgtyyGLM48s2b9uOw&#10;/nEcPXACh/YYwnDvIRjSkR8myM/yM5gcP4Wr/F53L1+Gw+0ban5xj0f3EcLfNCrQV3U1lPSKpFbc&#10;H90l1J3h52iNu1cvwOHuLYR7usKPwVlWCwpm0L558TL2794DI6PDOHP6PDZt2Ibox9GfHHlf/a2g&#10;/feqf567f8rki3OUQEKBnPoEcj7wajWhDulp0qIaLFsJbmmolLSJwFy6HTbX1at5x1uralSDZ1N5&#10;tcqHdxHi3YRkN8vPDZwaiKth/HTl4shbpedKcTWaC8vRlE+Y05FrQF6oVPeuADUZBHm6wJwgJ8wr&#10;X+eg/FUWHfo7lCcQ5uLQVZmOCrr0gthXyEt4jdp34u5LUZmaj2de0UgOYg01uxxVeWWoKq5EdWUd&#10;auua0dRCwHYSegRWXxD/Z/VrkH8Jyb5Q7QtaLaD/MyD/rXOi1q9MnPVb+gRySau0fPwXtH4gyD/8&#10;I/JL+Mdr5EUdH1DX2IZKRvTM7Cz4+fji4O59fKD3Y+/6Xdi2cid2rdmHrat3QW/JRsyl+9Kdqwed&#10;WQS59FCZMJuOnK6czlyWBBs3mU584nwMHjkDYySHPnYOoazJjYvLFklufCiPiQMXRz569BwM5/5o&#10;yZGPoiMfShc+bBIGDJnA103EsMGTMeiPYzH8f4zB2Z1HEX7PHrFWD5FkY4tEWyc6Uycku9OFuhPq&#10;HnTpBFqaqwfS6d7TCbRUXifT1EYTEjJVresBAwScOI4UQi6DTj6brl2cufTLLiJci0Mj6cofo4yu&#10;WQH8yTO0R8WiNTgaHcGP0RMWi66IGLQ/jkUHHXdbUhKaZTX9x0/QGBaFpuAwNPr6otHTC80uHmi0&#10;cUT9fVu0PHRAh40L2qgWB3fUPLJH1UM7lNy3RqHlA7y9ch0pF64ggeAJowP3Xr0FZuNm4hKD2q1p&#10;i+CyZT+eXTfH03t3EUJ3HWNlhSRHZ6S4e1GeSHalXCSt4s5g54Jn1vYMfFYIuWcJv3vmcLe4Aftr&#10;V/Dw/HnYnLsAK4LTTEBubIxzBw7gyJ692L1hO1ZIzxPWuKbRiU+dvR4601crNz5+KgGuw9+YAXo8&#10;pTm/Rk2SJsu+zWEAmLF4nRosprfFAEvW7MJCQnzhyq3YtFkfh3YfxvGDJ2G0x0itDmS8Wx8n9h1k&#10;dfsoLh45gZvnL+HWBRPYmN1Wg3tcrO4R5C54TIhH+bqrboeSNxcnLr1WJM3y6NZVmJ0/jccMZEH2&#10;NvC3ewQ/B1tY8R76e/fj4MHDOHv+Mlav3YQogvzn3wX5ryH7e/DtL+21/aU9r+la9zvitQrkvY2e&#10;8hoBeRcf4C5ZIIIQl94njeWVylVLQ2YzIdhcTajTaUvXQnHaHYR1V32zAngnj0lDp5Tt0t2Q5+Qa&#10;AbhWTQR5UxnvVVKN1sJKNBeUoSGXjpwwF6DXZxWobYF5NZ159dted05VpuWg8tU7BfOKlGzUvMlH&#10;87sS7mci+0kyynm+jq67IbMUec/SEOnoj6LkTDQWVKK+uArVVFV5PWpqm9HYLOkVQvw/CfLPwNZI&#10;O7jmM8y/hKSCar990ScQa8HdX31ArdWvXtvveF/9e0Au6gX5v6DlgwbkrQR5TqEsJ9RNkH9EbX2L&#10;mkIyJz8PPoSP5C2N+KDt27AHewjx7Xq7sYVA11u6EfN7QT6R7lt6r0j/8VET6MgJcoH4WJ2FGDl+&#10;rtLQ0TMxfOxsTbqkF+JakIv7Vo2eBLxMZys9W0bz2mEjpxH8OnTwGpAPHDQOw6Tr4sCpGPDfR2Hi&#10;txNw58h5RNy3QrSlJeIfyrBzB8Q5EtbujgQ6wUY3/pogf+3sgleO9kixs8VzSwuEXzJRU9U67d6F&#10;KwsXwP6QPs9b0707IcvfB/lBgSgODlVzmJQHhqDcPwA1fkFo8ApEo7MP6m3cUXHXHtX3HVH7wJEQ&#10;dkSLVwDaZRIsTx9UEaDVj5x43g51j2xRaWaJKlNzVF26hYoz11B11hTV566j4vQ1lBy/jIIjJnhn&#10;dBYpew/j+Y4DiCWow9duh+eS1bCbsQgWo6bCYrQu7Oauhve2g3h2+Ta/h5UaZp9AaMXb2uKl5P3d&#10;PRjAvAlyL7xw9SbE3RFn7YgYfgYBedBdC3hb3oIjoWdz6SIemZjg4bnzsDh+ArcOH8WlQ4Y4vW8f&#10;Dmzdhs16G7Bkvh5mzlwB3Tky8RUd9gyCXPqPT1uuFpmYSFc+kUCfymMC8vEy0pOfcd7KbYT5JtbK&#10;lkBv0z6s2rwfC5ZvxvwVW7B2/W7o7zKCwc5DalSnwba9OK5vyJrAUZgY8TMcPQmLq9dheuYc7t+4&#10;AU9+R+eHdxHs4Ug5INLbDRHersqNuz20VOkVaewUqF8/eQxRHm4Id3GAr80DuD6wxO3LF3H21Gkc&#10;PXYKp05fwJKlqxAXH4+//PI94fprkGvK3wa5Es//rvpe209yL63j1sL6i30Rr1P7qnGU78+HvYcP&#10;cCfdeGdLixqV2V5bh4bScrQQ4i105ALyFoJcXLmAupvPclcd4V1HeHNfhud30K231zeq7onatEpf&#10;kIsjbyTIm0pr0EpX3lJQjsa8EjRQ9TniyPM1Dp2qzRRnrgU6nXlaLp05XXlqtoJ6DSHfUVCNxowi&#10;5D97hSpeU5tZxOsKkRL8DC8CnqImvRBNhRVoEIgX1RDkjaiubiKP2tDUTmh1Csz7gJkA7gvq/hI4&#10;99/vqy9BLvoSkAqq2n3+BlrQfgLx1yAu6gNqrX712n7Hte8nKRdpxP2t/uS/JQ3IP/5PtH78R4L8&#10;Hwhy/rFbetDc2k11oqC4FCmvUmBx6zZOHDTmQ70X+zfSoa3Zi20E+WY68pXLNmPeAmnslFF+izBu&#10;qiykLCv+SM8VKed/cuSSclEQ7x1+L45cpJx4rwTkUsriFLIIrDhyGTA0dLikVyYS4gS5lIMnYdDA&#10;yRj8Lbf/+zDoDpsIy1PnEHrvPuLpzJPtpZsd3amLLV4Qyi9dXfGKbvyVQM6FcHeww3O6uyjTq/A/&#10;eRx227fjtt4KOBrpI/z6Rbywvos0e2tkOzmg1NUd5Y5uKKVbLrV8hMIbFii/bomyi2YoPX8TZVTJ&#10;2RuoPHOLuo2ay3fRYmGPhtvWqOZ25Vkzda7ukhnqTG6hgdfWH7uCOuOLKN1/CkX7TqBw1zHkbzmM&#10;rPUH8XLZDiQs3oInc9chbNZK+ExZBMcJc2DHmo4TXbif3hZEG5zEM5MbiDe/h+cPbfDa3R1vvDzV&#10;93zt7Y1UWXfT2wcvWQrQE53d8MzWEU8J8nD+jQLumMPL/CYcblzBo4smCuT3pMvf4WMwlcbA/QcY&#10;uHdhJ13rmqVrsGjBKsyasxIzF2xQPVWmzNIs8yYr6Y+Rpf1kdCdBrhw5z8liIuNn62EuP+uitTsx&#10;afZyLGG5fochlq3dhUUE/DqC/dCB4zi0/wj27zyA3Zt24uShwzh/+DjOGh2BiQwMOm+Cmwww969f&#10;U3OPuxHawR72iPB1URCXdIrkyKWnioDc2+4BrG9fw72rJnC/b4kYXw8E0KX7OdrgEn/nC6dPY98+&#10;A1wwuYKVqzYgJDSUjvxHzUr01GeQa6H+dQhr1XfE4df0tdd8Vp/UCSH9uyDv3deuwt/RLsu1NRO4&#10;dOJVNGB8VpvKKtFOKKv0ShVdNUEuDaDv6cLFkXfUyvB8jToIcG0jpyY3TlX0ceTltWhkYBCYa3Pl&#10;jXTl9fmldOaFqMvWSFx6XXYJnXkxanthXvU2l+48RwFb9iWN0pJXjtacclS95vE3uTxegOLkLCT5&#10;P0F2TCpq04vQVlqLal5XnleFypJ6VFU2oK6hBY2thK9KrwjkBMwE778FcoG0lFRfaPdV33P94agF&#10;7K+2ex1zX3hr5nL594NcpL2vujclx/4DIJcRnBQh3vrhryitYhSsa0Frew/aqMKiEoSFhuEqH6Yj&#10;ew1gsJkOavM+7Fqzhy6ND+XK7dCju1qwaB1myeyHs/gwT1+MMeMJYGnwpMSFSzpFQD6MUB48UhfD&#10;xJUT5AJsbZfDT1CXRlDuD+e1o2R0J68fMYqQJ8gHE+KDBo4nxCfgu8EC8ylq4djv/jQKf/rf/4xZ&#10;46fC9rIpHlvew7NHVnSh1oS2NIbas3RGqpsHUjzckeTmiERHOyTaPMRT81sINTkPx3174LJ/H2Ku&#10;X0bSnRsIP3McocZGiDt+CinHzuDdsQsoOG6CPOOzKKJjrjQ2QY3hBVQYnEG14XnUcL9S/xyqD5ig&#10;2ugyao5d4zV02LtPIn/7MRTvOoHyvadQuvMYyrYdQfkmY5RtNFJl3loD5K7WR+bS3Xi9YBueTdZD&#10;xLhFCB2/CP7j5iNw8mKEzV6N6OWEO+H3/NApJJy/jhhTMyRY2yLDxx/ZgYF4FxiANBkg5OODND9f&#10;pAX44ZWvN5II+XgnZzyzs8fjBw8RcsdCdTn0unUTjtcIckL8AV2v+dETuGF0DOf3HcLh7XsI8c1Y&#10;t3wNVrA2sJAgnz5rBWbM36DmzBHXrUPXPW7KEoycuPCTI59OkAvgZYk/Afms5Zswf9U2Nbpz8dod&#10;ypELyBev2o7N2w/h0KHjao7wPazt7d66G0cPGOKs8TGcPXwEl4+dgMXFy7h9/jysCHJP6wdwuneb&#10;AHdCuJcjQtztEeXrCnuL67h94QQ8be7C5YEZHCxv4NGtK7C+eRVJYf7wemSh0i6XTh7Fo7t3cWC/&#10;AYyNjmPj+m3wYqD76z/89AXEv1R/+P7X6KvuXtTnWP/zAnIBukqttBLkDY1oKaMTL61Ea2kV3Wy5&#10;ctfN5VUEM510bS16eF13Q7MCtXQvlHx4R20jXbyAvIn7TXyNwFyTG+/ryJvK6cjLq9FcVqVg3kS3&#10;3JBfjrpcgjuH7pwAb8wtU8dqs4tRk1mIapUzz9Xkzgl2OSaNo428vjGHwSanjK69kG49D1lPXiEt&#10;IgF5CW/p7Mt5/1oUE/Dl3K7kdkV5PerrW9FAV97SScB1EXx05Zr1MKUr4tdhru2lonXf/dUX5po5&#10;TH6/n7ZIQKzJScs9CO9eOPcHdEev1PF+A4H6Snu9NjCo4NC7/7X31+rLzyqfp40g//4fCXK6caW/&#10;oqqhDZW1rIp9+AFV/IfIyc6Fo60djPfq4+D2XTiwZTddOR+49fuxiSBfR5AvX7pRM5WtNGhJP+Pp&#10;SzFBZ8Gn1IoW5gJySatoQD7ri37jAnQtyEUDZKDQGM20tkNHTCfMJXeug6GEt2ggYT6A5aBhUxTQ&#10;//TtaAyg/u7/+x2WTJsHtys3EXzHEvEO9kimo37h7IAUNxfVr/qFuyuS6eJeejgj2dkOCY8e4Nld&#10;MwRfPKumnk29b4HMh/eResMUUXSlwSs3ImzeKiQu3Ii0ZVvxbu0e5G8wQOmmQ6jbfhR1O46hcqsx&#10;ijYcQM46faTr7UIOz+dvMUIWy/TVe5C1Vh9ZK/ciY9E2vCOo38xcjxQdPbyZsQ6vpq9B0rRViKei&#10;Jy5F+Mj5iBq7EFETl+ApoZi0chfebjdG6paDiFm3BwkGR5F45hLiCfH4e1b8Xu7ICg5FLp2ljP58&#10;FxSEN/6+eE29CfJHio8Xnrk44Ym9PZ7Y2CDy3gME3TaH/20zuJmawtbkAqzOnoOFNCzqG+L87gM4&#10;scMA+9Ztx/qla7GSWrRgJebMW6m6mEr/cZlXZbLMQT6DbnzSItWtdMLkJaohe9LU5RqnPnMldKQ/&#10;+aK1mKO3GTOXrMcMbi8iwAXkS9fQCGzm/9WBYzAizPfuNMDebXtgRMMgg4IuHj8JswsXcP/qNYL8&#10;HB7dNIXHo3twf2iBIFcbOnEZku+EUA8Hum3Ji1+Gj/19BXUPa0t42t6Hi5U5onxcEN57rdml83hg&#10;boazJ05h38792L5xJ7w8PfHLP2pA/jXJWpF9Yfpfqa+C/DckLlzrzhXIW1rosmvRSpDX5xejgy5c&#10;uhh29IK8vbpWgb5HrutNnwjEtSDX9BtnKXOvfBXitRqIU02lLAXkJdIdsRL1eWWEOZ05wdzQC3LZ&#10;ryWsa98VojaTLpwSkIsbr88uIsSL0cQA0JxbjsbscpS8yEZm9Cs1B3p+QjraiutRml6IvNRsVOdX&#10;0ZVXorKMIK9rRb30XlHplU40syYiixMLyPsDvK/6g7v//r8X5CLN6E+5lu/xFSj3lTr+HwX578D8&#10;y8+q+S5/aPnxn9H0/q9qZGfb97+gjD9sHaNfe/cH5cbzs/Nw9ZwJjPfo4+geOvJNu1Svle2rd2Pj&#10;yp3YyAdyGR3XPFkliCCXmfEmT12sFnDVOnItyLX5cQG5rAzUN40i8O7ryofINXTkQ3jdEIJ8hMB8&#10;6GQMHzIJQwdOwOAB4zGI7nzwsMn4M8u//24sYT4O3343Hn/8PwZj3ewVcL11HwEWVmp9wWQnR7x0&#10;dkIa3fhbPy+88nLDKw8XvHJ3Qqo7zznZINbqDmLvmyPL3Rk5rk7IvE+Yn72IuK37kbJqJxJ1VyJu&#10;wmIkEVQvp+rhNcGbQSBnzt2I1BmrkczzL+hSX81bj1d0rVkEet7qfchYth0p89YhcboeknVWIGn8&#10;MiSOWYwESkCeQpC/mr0eCbPWIVZ3NVLmbkbOin3IXm2APAaKYrr+zP0nELtxL2J3HsSLsyZ4RrjF&#10;332AFLrsdF8/5IaEIzcsArnhkcgi0N8E+uN1gC9S+F1f+LjjmasjomXxhYcPlBsPNrsDr6vXYcff&#10;1urkGTrx47huaIyLew7g+JY9MFi3A5uXbcTqxeuwZOFqzJm7ArPnr8bMhetVrxUB+fQ5qzBp2qLe&#10;AWCy2ARrYqw9TOb3lFGe42XBCYJfZy6v5f/H4rU7MYswX7x6O1as240V6/eoHLnxoZMw2G2IQ3uN&#10;cGCnPoz4v2awZQcusnZgfv4CLFhbsGCwsb55Da73zAjyO/C2s0Souy0duZ0C+ZMAd7rw6wrkTvdY&#10;y7h7A7Z3rsHD7h7cHpojPtQb0T6ucGaQNj1/FhcZuLas3Yr92/Xh5fGfBbmc/z197TV/qzr4GWSZ&#10;s3aCnNuyL+kVbne3taKlogKdFVWozspFl4A8twjt0tukskblwKVHi3Q/bJeUSi/EFcglpSJwF5Cr&#10;GRE/91TRSgvyJrpxyZOLPrnyggoGjzI0EugCdQF5QwEDigBepVk0MFdunE5d00hKkOdpQN6cW4Gy&#10;lBy8e5yK9KgXKH2Vi5bCWrxLeIOSjELUFFShlM69tqpZkyevb0FTK91nR1+Qy0jPXwNcJE5didt9&#10;of2fB7lAWK7t78g1EO6rvud/pV5g94X3vxfkUmpnRPxDyw//REf+D2j+8Be0fviJjrwF1fVNqG1s&#10;QlNTC55GPFY5yxN0SEd27ce+DduxjyDfuXYvNhDkG/ggLl+xGfMWr8VcPvQz56zEpMkLMZmS1X76&#10;glzy41qQC6i1ENcCvC/Uh46aiUGjCXu68mGj5PgUglwHwwdPwpDvxmHYdxMU0MWlizP/O4L8774d&#10;j//xp/H45k8E+/82FCtnr4bz9XsIvfdI08fczhapBFqGjyfSvT2R6euFdD8PpPkS6qymP3d5iJfe&#10;jngb4od3VJqDLd6aWSDt6FnkEaTFWw+jROC6cDuyZm3EuxnrkaG7jjBei9SZa5A2fyPezF2Pt3PW&#10;IXU6oa6zDAnjFyJ+7HzEjpmLxElL8Jbgzp69GQXzt6N61UE0bDlGR39SpVqKNhujZIMxytYbo3nX&#10;OTTsPofKvWeQt/cEkjcb4Amhk3RcVim6gef3LJFEh51GN5ntH4DC0EjkhUcr5USE421QQC/IPZDk&#10;7YIYV3uC/BHCHtxFoAzFv3JNjeC8f/QULI+cwA3Dwzi/cy9ObtqJg6u2YPvSDVizYC30Fq2HzqQ5&#10;mDxtAebI77twg1oFf7TOIswgpKfMWEKIS+psMcZOXIRx1NQZBDxBP276ckxZuE6BfBIDwXIGopm8&#10;x8KV21RaRXLlawl0Y/1j0N9xUPVaMd59EEf3HoDh1l24ZHwMd86b4O6liwT6WdjevgY7c1O4WZnB&#10;29YCAc5WeOzvRrmrMtjNlscewdfRCkFudvBxeoQgOnF3aws89nPGY18XnrOG7d07uG5yCauXrMYR&#10;/aOIYC1Guh9+DeIaCUw/69ew/Vo6pq/6X/+3Sd5L0w+6ldsMKPJZetroyHlPHvvQSQhVEuTllQRm&#10;rlrVp5GOvLFIFpDQuHHp0aLJhzdq0im9blyBXFIrfRx5X5hrIF6LxjI6cKovyKUXi8C8nuAWgDcS&#10;6qKmokoFc3Hm0iOlTronSn/zHLpx1UhKkOeXqvSKpGRq3hbh3ZNUvI1MRv27MlS+LURG7Cs0FFYr&#10;mJcR5M11HSgvrf0EcrWWZifhpdIqmlXpfxPkLL8Etkb/GZBrpAkGfcGshXdf9T3/NX26rhfiX4D8&#10;q++rkQbgWvWCvEEmy/pB0iq/oO3DzyhgFSqP/wgNzW2oqamHlaUFzhw+DKPde2GweQchvgv6W/Sx&#10;a91erNfbjk3r92KFgJxOa+6SDdCViZQI8SnTlmB0H5BrGzkF5OKyB9FhDyPMZdSmzLMymBoqk2iN&#10;lD7kAnJdDJJ0Cq8dQZhLY+cwOvIR1NABEwjz8RgizlwaPak/Csi/GYc/fjMBf/pGcuZ05v+fQVjL&#10;wOJ++wHCH9qoSaJSXBzwijBP9/XEu0A/ZFJvA3wIcw+89nbHaz9PpEUEIT0iBBmSnrCyQsrpi0jb&#10;bYzqfafRvP88mvddQN32U4TwCbTtOIu6jUfRtO0UWvecQyOPN207gfpNR1C+ygBZC7ahbN1BVBLS&#10;dYRy8/FbqDc0Rc8Jc3QfvoFOI24fvYFWw0uo5727uN+w4zQaeL/KzUeRv8UYrwjxZDrW5BPnkHT5&#10;GpIt7+K5jTUSZTSrl7eaHKsgRKaxjUJeRBRBHkFHHoBUfz+88vdBoqcrnjjbI+ThPdVTRYbiO5w9&#10;D6vDJ2FheBQ39hkS4rtxbNNWGK/fip1L12Mjgbti/lrMmrGcAXaKmvFwJvdnzNc4chmaP2HqUh4n&#10;sCcvUZNmjSbEBeg6MmR/msxRvhzTFqyHTG08QXcJlm/Yi7n8X1m2fifmLF2HjaxdbNligCMHTuDg&#10;biPs27oPR/Ya4oS+IQ5s2oELNBC3z53FnUsmuHflEmxuXYeT5S3Y3b4KfzrtSC87xIV4INrXETEB&#10;bogNcsMTfyc6bzsEu9xFsKsVwj1tWPL397BW18QEeKll4e6ammLVopVqcFtkeAR++uV7Bcu/Rf1B&#10;/bVr+uprgO5/7GvSgJzgFpBTAvIOSiaOku2eDh6vq0VrcSldbwEBWUjXW4hq1qLbq2rQLaM6e3un&#10;CLg7pddKLcEuQO8H8v4pFdVbpbfUSgtzJYK8UcBdqAF4o5TFlRqYS5qlF9bKifeqMa9UdWGsyypB&#10;dYYMJipGfly6gnldZhmynqWi4MU73qMWOS/fob6YNYOaNpSI+yfIG8kk6YaoAbkmtfLJefeTgnk/&#10;YMsixVL+rSD/Eph9XbDmHkp055JukXRX38ZP7UIS2nv13e57rP/xr13XX19+rl6QN9GNiyNv/56u&#10;vPsn1DS0401GLqtuP+DN63RcMTmNE4b6OLJvH934NtWHfC8fyJ0E+Qa9Hdi0Zo8aEDRfVglavB7T&#10;5q7C+ClLoMOHfOQ4TTpF68a1jvxTekVmPBxOiNNtDxo2WW3L0m6yWOtwglxW25djIwXkstr+oEmq&#10;y+HQIZPx3cBxGDBovNJguvJvvh2Hb/4sIGf5p7EY8M0YfPf3o/D3/20gVs1biYeXbiLc2pbwc8IL&#10;dye88nGjaxWI+yM9IBDvAoLwzicA2Sxlcqrc6ChkhxDmhGXmLUu82ncUBVuN0XTABA2GV9BmbIr3&#10;R27hx+N30KF/BT8cvYMfuN1tfAs/n7HCP5rY4qczD9BxzAy/3HDE99ft8PMjX/xLSCJ+cY/Cj1a+&#10;aL/wAD9fscYPZ3iPQ5fRddgULYeuoGLzMRSvM0T+JkO82XoAaYYn8PbcRbwkgJPvWCLBihCX0Z2e&#10;0qCp+ew5waF04xEEeSSyw+jIA4OR4uOLJA8PxPE7RNnZwP8BIX77JqzPnsO9I4T4QUJ89yGYbNpD&#10;iG/BwbXrsGflWmykU125aA3mzdaDLAYgDdS6c6V76RpMYy1n4pTlSjIAaKzOUownxGVk54gJskbr&#10;aoyftoKOfYkqp86WWto6TNZdjoUM/EsIcb2tezB94XKsJKw30BgcMzqDwweO48AeQxzafQAHtu+G&#10;IWsHZw2NYXruJCxNL8H88kW6cTPYXGdN4vpl+Ftb4nmgC15GeSE+yBmvH/siPSaQjs4P2fE+yIpn&#10;YI52QmoUg120O15EuCMpzBMJIT54whrY3csmWLtUD2sWr4I//06/l1oRdRGen7Z7pTn+GeR9j386&#10;JtAV4POhV1LXa/TrFIxWn6/7PZB3tzXjfXMTmotK0JRXgNqMbDRk5aMqPRtdtbJUm4zYlAZOWZeT&#10;QGdNWy0o0SvNaE6NE++bUvnSkX8GuUimtm2iQ5ZcucqXC8QF6kqaYwJzlW7JLUOj5NEVxIvVoCJp&#10;GJV0S+XbAlS+KUDpyzzkxL5BGcvXEYmoz6pAGY/nEeRdtR1oKG9GqfQtr2tWDZ7N7QSqwKsX5F8C&#10;+TNgtSAX9b/m1/q3Qf7lMc3r1Pvwd9LCu+/iE2q+9L4g/4pD1y4n94X6vOa3pP1MzQxozVIr42f5&#10;Q+sP/4rm95quh+0ffkFdUyfepmehvKwSvj7euHzhNI4Y7MfhPXuxd+1mOiWWG/dh25pdn0C+Sm8b&#10;VqzcjjmE+bQ5qzBx6hI+6HTkvW68rysXKIgjl14rMkpTC2uBd/9SzgnYRaqxkwAfMngyBhPofUEu&#10;Iz41IB+PP387AX/80xh8K9tS/nE0/vjf/v+8/WdYldm6rovWj3Odc9ZZc45RubQMKEpSVCRKzlGC&#10;ioigIiI5JwUxAAYMmBMIKknFnCMiKBjIOSdzqqpRI8w511p773Wu5zzv1+0lOmrMOdfe+zo/3qt9&#10;qQd6p9/tbu/Xwg+wnWWBLfGpKNu2A5f27cYNyY0X5hPkqvnMHxDoNYxHJSV4SBDWnTmD+nICvZBg&#10;2JaLh4npqPRdgYZ5IRhcGI2XS1PwbkUGfonIxvvojXgTR2jHbcIvqbn41zV78SoqG7+m7sSvabvw&#10;16xD+LcdR/Hn3UX4s0B8VzH+uvUoXifl4Kf4zXhKiA8ujsWzpcno9Y1Gy9wQNEhPFn8CfHkUqhJS&#10;ULk2Azc2rMN1thBusmVxK+8IKo4e5/svwQOWMm3to7ITeMz3Xltahnvcv0VbVyC+YweKNmXhII12&#10;R0I8NoZGIHN5GE08GKkLliHGYyGC3eci0NkN3tYOcLNyhg0rPx0tY4z9cZoyBsDYwgOzTJwx04ig&#10;nk7DJsinzXSkhVthora5AnIBt95sJwXoMtJTJtKS0Z9GMpzfwB5W/J+xdFsA90XLMNvSHu7z/eHm&#10;sQArloQzwhAssx+ydRDovYBmvhTJYZFICg9B5qokZCTEIXf9OuxZTyNfk4pjO7JxvfQAAS1xEFXn&#10;C/HkRhkeXT2Gjnsn0FN7Eu1VJWiulChD/e0y1FwpJvgLUH2pDBeLDrNyiOfrLMTpE8X4dVT3w9+L&#10;0cD+R/ERwJ8eG73/eagfMzo+v+ZzkL+QSoX7b56PKCB/0SkplQZ0V9Wgv/oRhmnnv8iITdr4U0Jc&#10;QC79xwXkkhf/90CuBvi/B3IF5twWoA8KzCVkTpYPITCXtIsa5tLvXGxc+qErNk6Qt9+rR9vdOnRU&#10;NqL+ag0enq9Ezdm7eN44gFqaeVdtC972v0KP9CdnDPSOqG54PlODXNVr5SOM/z7+r4L881ADVP04&#10;1eIWavv+NEbn0NWPHw3x0cf/oxj93j6+BzXMVS2NL0Z+/t8x/O6/4fn7f8WL93/lP85PuF99H7nb&#10;t2Bj5lrEhYcifOlSrPBbDD8XLyyWhQDcF7FJukgZ1TnPLRAu0gWRYU4znyWpFUJ8+gxbaMmc5AS4&#10;9FaRUlIrUirpFcXIZyqhtvCxkjZhqSwwwVKsXEIB+WSZb4XnCPExP+h8ZuRi6ALwqfjue118TSv/&#10;ktuKnX+jzet18dX/ZwwsZ5hhTXgcjm7cjPO7c3FFhvLnEwLH8lB1/AjhV4Ca0iKC/ASenD6N+jPl&#10;qCsuUuZjacjJxaOUtbi/MAStbksw6BuJN8tW4cWS1XgTRqMm0J9HbcKfVu3EX1bn4m/pu/E6NltJ&#10;pfy0Zid+3rAHfQlZ+HlTHt5m7MGb5O14ujIDL0PWoH9hDNoJ7xaPYDR7hqDOMxhNS2PxODIFD1YT&#10;4IT4pex1uLJtM67v2YW7rGBvFx7DHQK8isB+UFiImqPH8IAWLhNrVfPYnSMFuHbwIC4Q+mVbtqCQ&#10;NrszMQHbYmKVnHj6EkJ84VIk+AQignANdHTHfFsnuBKwdnPsMU3HCBoT9aHBSldnuhWMzN0VI59h&#10;6MTvlRW19EyZQWMXaHNf4C0WLgBXg1yXUJe+5kZzPGjmTjCx9YKpoxf8QqJgausKd5q5v38wlgeG&#10;KZNm+c+nMAQEI2jBIgQvDEDiyjCCfCXS4/meV6/C9owM5OdsppEnI39LBu6UH8aDK0dw88RuPLx6&#10;nCAvQnNFKa3vLJvuxeitLUNXTRl6Hp5Ga/UJNN87iXsXj6D2agme3C7H3fNHUZi7Dg8qr+H9L+8U&#10;YKrz0b8Xv3fu82O/B+L/K6F+T8rrMJ5LiJGzfPuCMCfI3w4MYKSxGb0EeefNSrxsaMZPAuzuXox0&#10;duM5Qf6KEH/ZP/z3Rt4jE2qpQP45xD8H+d+f7yfUVf3NpZvib7BvZUkr76tX3Qjtr1Pl0ocIdenB&#10;0nW/Ea13n6D1Tj06K5vReP0R7pRcQTv3e++3ovrcLTxvZQXT2o+WB00Y6nqK7s5B9A6MYOApofvi&#10;I8gFYqPjU0D/Z+NTOKpjNEw/hajqcaNz2/8I0v8esD95/Gcx+rrR7+Xje1CHqqL6YkhmPvzpf9DI&#10;/5X/IL/iT3/+G+7euY3YyFCsoo3LDHRhMq0om7wL7D1o5Qvg7+aHeU7z4O24AN40cmcaubWs+GI/&#10;D8ZzXDFN3wazZtPoZBCQHm3tA9AF5NKfXMx8DKEssBbrllINcgG32shlXyA+6YORa/DYOBqihABc&#10;DfNxE6ZjDI99+RUNnCCX+ANt/A+E+D9/rYWvv+Oxb7Xw/ZcTMWPKTKSuiMSRzI04I4sOy/D9/H2E&#10;+GFUFReg9mQx6k6dQsOZ07TycmXlnQbC/PG+gzTznWhIXY8nC4JR5xWEdu8wDC2Iw9vAdLxdlI6f&#10;AtfjfegGvIvYgF9jNmFkSQp6/GjaoRmE/Ho8ZbyJ3YRXYevxcvkajCxKwrBfAto9QtDksgyNXgR5&#10;QDSaViSgOWktatZswM3MDbiUk41zOzbj0l4Zpboft48WKBC/Q5jfO3YU97n/gFFNmFfz+N2CQhp7&#10;Pq/fq0D86IYNOJSehl1JSdgSGaMsFpHoG4BoLz9EutPGnXzgZ+cOdwsHODJm6Zti3DgdTOJ3oaVl&#10;hpmz7Alw6XroAj3JfRPYEjLb4STauAB8ki6/a5Zi52pDFyOXkH7ns/hYI1mAxMYNnouC4EATd3af&#10;j+CgSIStiMHKZRFYNC8AYUtXYonPQkQvW4H44JVICF2JtJho5G7IxNY1a7B3w1psX52Aw5vTcO9c&#10;Ph5cziPId6L2SoGSUum4V4anDecJDVr5gyJa+TEMNZxFx/0yAuUCHl4vRO21QtTfKUHdreO4d3Y3&#10;2hsq8eanN59A8/MYDdXPQTt6//P4j87/e6F+PXX8LshHhvCaIH/d2UUbf4j6c5fRW/kA7zp78aKr&#10;ByMdXUoXxdcE+auB4U/SKwLypzTy0bnxz4H+70K8QyoAdfBaxm/naeVKz5a6DkJcgob+pJ0Va5Ni&#10;4023HhPkDei424ymG09QUXIdgzXdqD1/F403a1gRvcDjm/fRIqM9O0bQ1tKrjDQfGCFECfKn/4sg&#10;//y6T6/9HI7/Uage9wl8P0uTjAa4PGb0OXV88vjP4vNr//49qOMDyId//m8YJMRf/PLf8Oqnv+D5&#10;i1fYunEjzcgf6WzOpsUmYgXNLchrEfzsPbHYmSB39cMC5/nwIsC9HBfCy80fjoS4+9xAmNLcpk23&#10;xkz+4MXMZZGJaQZ20Jlh/ZuZK6kVSbF8ALYYuGzL6kDqVIuUP/yop4B88hRDZa4VSa2Ml9QKj/8w&#10;Rg1yHcXIBeRi5N98q6OA/MtvJhPkU/BPPPYHHvv6O1r8D9r46g/joTtBDwkEx8H1WTi9Yxuu7N1B&#10;MxeYH8EDGrkslyYwf3JaFY9LS/FYoLlrLx5k56Bj/RY8WpmAB/No0XNX4vn8ePw8Lwl/W5iGt4tT&#10;8Yqm/tw/ES8DkjHsG4eni5PwbDmPLV+N18vT8ILHn/NY77wotHquxEO3pcqAoZaQRLQmZ6AxIxNV&#10;a9fjzpZNhPgmnNu2BZf37sLN/EO4QxuX3Hfl8WJUyHs6WojqwnxUFeShkscr8o7g+oGDuLRnL8q3&#10;bUdRdjbyCMDcuDhlMqy1y0OQ6r8U8QsCEOq+ACEu87HUwQfeFq5wtXCBmaEVNCZNx4TJM1WrNU02&#10;VkCub0jAS2trpkyMZamkV7Sn2WL8ZJmumBW1npWSWpmgNQfjp5op+wJxOTZNKgFLd8ximNjPhS0B&#10;7uA+D65ufO3AUIQsi0REcDRCloQianm4YuORsjJRiBg5Ww+xcdiyJgPb163Fzow05K5JRNGuLNwo&#10;24ubJ3Nx59RuPLiQh9qLh9F6uxjDT86gj0YuIO+6X0Sol9PQyzBYfw7NlcWEeT5aqkoJlVI03NiP&#10;3rZqvHr7+u/A+Y9iNGhHg/f34nev+U88TmL0ayrPI+VrglzOc1sB+VOZM6UfLzo6MfKwDrUnzuDh&#10;qXN4T6i+ksUjpBtibx/e0GZljhWZLEsN89EgVwN4cJRZ/x7EVSmYjxAfoSlLDPHYUCcrATnfLsHr&#10;mwnzesmXC9Db0fu4DZ007NYKAXkdmm83KDBvuVWPR+er0cH9uyeuYqS+G0N83L3zN/G0fRhdDT1o&#10;a+pBj6RXhgnh588UkEv8Yzir4vPzo+Pjdb+fWvkcmh/PSdrmU5CPfpwS/38C+cfUyq//iuGf/4qR&#10;t7/izc9/RlnZSSTHxiM2eAV2rM/EikXLsNQnAMs9FyOAFh7o4otFhPlCV194O8zHfNfF8Hb1h521&#10;F5ycFsJ0jjsM2fyexR/wdBnZp88fNCEupYBcYowGLVzT8DcTF2iPGTdNuakp84+LlasBL+dkX6z8&#10;R8JaQ5aFG6+vQFxCRngKyCVPLikVie8J+W+/n0SYT8I/Eeb//J02vvxeB199O5Vmrol//q8/QofP&#10;n7IiCofZXD+7dZMyYEjm6xarfVB0HA9LS/C4XHLlBHlZGWqPFuHB4QLc2r4T97ZsR/O2PWhelYX6&#10;ZXFoWRCOgfmReLEwFoO+MRgJIMQDk/EqMEWB+ctlqRjwj0e3bzT6Fkahl9G9KBrNi6LQsCwWLbHp&#10;fK71aFifjcebslGxMROXt2TiTE4Wzm7fgmu7d+PW3gPKDIYC68ojBHiBLLV1HPdp5FXS06bwECuj&#10;I7h9OE8B+fmdu3EqZyuOZ2Zhf2oqtsfEKrnxtUEhSJQ1OH0WIcLLH4H2XvC1dIOHuStsTRwxVZbX&#10;05yBiVpGmMjvaOoUExgYOGCmrAhk5PgbyCW1IjMdTtA0VQxck2CXdIqY+bgpqmMyH8sUts6mmThj&#10;Nm18+hxnWLjMg6UT/1fc5sHW1g0Bsmr+8mgEE+grCPKIoDAltRLN9xnqH4j4kFCkREQjM3kVctet&#10;I8jTCfIElOzNwuXjO3CrdCcqy/fhAe384YUCtFecwPCjMxisPYFu2nhfDffrzqHzfikGCPjuh+V4&#10;eC0PrdWlhMUZtFfmY6CzRhlo85JgeMkfhVjvUwWYn4L090KA+5ogkBuZyjZDyWXTmiWf/eql6rgA&#10;WI4JhJ8THnJODWzV+c9CeX6WfD8vXvB9fXg9Zakzhuy/I9DejUg/8T4Crx1DD+vReO4q/0dK8La5&#10;E69kJCdN/SVBLnOOvyIEZWHlV4T6iz5Vvnw0yAclJfIhzz2gjvZOwl3MXK4RgAu0BzDUpZ4CQHq7&#10;EObtQ8q5QVnXk+cUqEsOvZ4tBZp4H6PnURs6qgjyO40EeT3qbwjMG/kdNKD52mPUnatB3YVqvG8Z&#10;wePLVWi938DnGEQj4d9OkPf2qPLkw8/VRj5MiAnM1fEpyEdD+/fi47UqKP49PAXw6hh9Xrblhiqh&#10;+yE+OfeGz/chT67E7zy3xO8BXB2fX6t+jx9DdaPzN5AP/vIrhn7+Ba/+/FfUPmlAAg08ckUYfzwx&#10;iFgchECaeOjC5QR5AJYQ3kvd/AhyXywg1Be6yKRZC+Fi6wNHO/lh+sDGbj6MjVxgIM1xmTRpli1/&#10;/DZKSIpFUisTZbQmrVwNcTFwCUmliAUK0NXnlFSLAJ374z/0WBGQj/mQWhGQjx0/TTFyudkpVi62&#10;PmbMJHz1zUTauCb+69eTCXTa+g86+PIrDSV//uUfJsNQy0AZkp6XnIxTG9bj9p79uF9wXAH5/eLj&#10;tJtSPJKV6cvL8aiY28dKUJ1fiEs03WvZW/BkSy7aN9DQk9eiNTwBLcsj0booAj2L4zG4NAkjS5Mx&#10;uDgBw0Ep6FmSgN6gJPQFJSjzq3SGJaM9IQNNazLxMDMbVZs34u7Wjbi5LQtXciXtsxEnc2nkNPHK&#10;g6xg9hPWLB8U8n0VFrNiUd3kFJDfO3YIdwsPKhC/QYhf23cAZ7bvQEn2RhxKT8euxARsjYpBVnA4&#10;1i4LQRJBHuu7BCEe/C5t52IeTdyRkJ7G72TS5BnQ0DEkiI0xTsMAOjRsQwNWzHKjkzDXVe59qHLk&#10;U/XY4tK2UKAt5i25cYkJ3Beoy43OydNYkfNx+uYumE7rN3f2gbnDXLjM9cWcOfY08pWKkUtqJWRp&#10;KGJWRCLQ21cBedTS5Ujk95MUFo1UwlxWCdqXuRZ71iWjbL/0WtmJ60W5uHf6EJ5cKcbji8fQfrsM&#10;vVUnMPKoHD1Vxeh/ICmWE+ikgQ88Pkt4X0DjneNoucdzdeXorS3GUM9DZaCNAPO5AOL1CIbeqpYV&#10;e8F9BaAsJT7flnitwPo5Qf2cUBeYsyJ4K6MOee6FdCGU56JBvpEKQtWjQioLOa5AXAAvwX0J9ZJm&#10;Msz8OX+oL54P/wZyeY5nb6WyeIl3z17irUxhOyADgLrQXfMEzRdu4cGxcjx9UI93MviHx1/19BHi&#10;fA4Zqk/wvybIZRbEZ/2DGOY1Al0xcelWqPQ+kbSIQLytG32d7Sz7eYwG3s5r20cwIPbd08lKoB8D&#10;fO5h6YPO4xJD3O7v7kF/l9g8z9d2oq9Wbnh2oIdlR2ULDbwJDTfr8OjKY9TfbERXbTOaLj/EnSM3&#10;0HGtAc/udeLRuUq+n340329GA4He2UyQdw0rw/VHnhGsAuMXQyqYSykDhPj9yXHl3P9CqKCogvXH&#10;+Fgh/B7sVdsfe8b8Xqj7tP8eqEfHx+f7FN6jQ/36EsMvP5q4Kp7hi7fv/oo/0cqHBl9iG8EUuTIC&#10;ydHxbOKGwNfdU1k5fRltXHqrBLgvxBKWfm4EOX+QvgS6F8Ht5bAATjbesLGaCwcnXxibu0HXwFqZ&#10;k1oWmpg2m81rAzvo6ctUpxa0blOCWWXdAnCx8fEslZucDMmFS05c4K3Oj8v2OAJ8gkCfwP9hrK6S&#10;VpGJswT0Uv4wVg9f07rlxqec+/Z7LfzxG02G9DGXmKL0bvmWMfYHXXz7h/Ew0zVEdnQCdicm4WTW&#10;BtzcsxM38/JRVVKG6pKTeFBKIz95Gk/KWB4vwUPGPcL0Wu4e3JKJqjbl4HHONjwhNB+uXYfGpDVo&#10;jExBc3gK+hPWoT9+HToI7OZEQpvW3Zi2HnVp6/BozTrUbMhE5cYs3M7Jxs3tm3Bt2yZc3bYZF1le&#10;3rmdUN6Hm4do4oSzLBJRyfdVe0xAzlYDK5T7+QWoPnIEFUdklsODyujVyztzcWrLZpTKXONZmdiX&#10;ThtPjEPGyhVIWbIEqYHLPhh5ABZYusLbwg0uZs6YoWOKSROnQ0tbpkWYTUCrKtQpWiaYZUgjp63r&#10;G9lDdxbNmxWyHitqudGpoT0HGroWmMp9BeIE/8SpZqy4HTBNFpwg7PWMnGBo4wV9gtx2rh/M7Nzh&#10;RkGws/NAWEgMVhDgUaExCF0WhpiV0Vjg7o2VAUGIC1FBPIH/k3ErQpBNkO/fnIk961ejZBc/q8I9&#10;uHFsF+6W7seD04fZPD+MjopixjFCvAhdlTTy6mJ03zuOHhr4wMPTGCLM2yqL0XizAL01JdwvwbPe&#10;RwTpCwy9GcbgW4KB5bNXKlBLKfE5vEfHSwXc/EG9V0FWrFuBtjzP20EatAriCpwJjZcCfnkc47ly&#10;HZ+H595IJcCQ60Z4bJjPKeUz9evI+1BCrmcrgD/oVyPDhLLKvHsePMaT8iu4vZctypLzeEcYvyNs&#10;X/f0KyB/8VSsfFhZUEJgLisJqUE+IGkUdQ8U6XXywcjF0odbaNwtvQR1B2EuqZYeVhy9eN5OwBGu&#10;I10yTS5hSjMfVtIsA7Rywp6G3n2nHb2V0u2wG921rWivalYsvP7GEzy8/AhPrtWhlUZed+YBTm8p&#10;RjvNvPFcNYZqO9hqakA9z3WwEuiQ+cn5vALyIcmT87tQg3zoOV9TCf49hPloSP97MfTbtf8+yNXX&#10;C/A/Bavq/O9BXOJ/BeSjQ57742v8ffwuyGU+g7a6NmSlZyGcP6TEiHjE8gfkL4N/vBZimfdiBHkH&#10;IID2FuC5SImF7gvg4+hJmC/AXCsvzCXE3WjkdjaesHdaAGNrd+gYWmPWHBfofAD5dIbSLXG6FabR&#10;0pQVgD7YuKRFJMZ/SJtMZDlpkiqdMkXLWMmRy7Zco6RYfgO5rnJM9lV5cj1894OYug6+GzMN3xLW&#10;XxLgEn/8egq+kn7mjG8I+x8I+XFjCPN/HgcnU1tsZEtkN4FXTlBcPXAIFceKUSnQPl6K+0VleFh8&#10;Uumr/ai4jMZehvuFRbhDg7+6OYcgzsEdgrOKAK3duAk1a9ajJmUN6lLXoT4tEzXp63Bv7XpUbNiA&#10;O+vW4S7Lu9kE+KZs3CG4b+RsxNWcLFzdshE3dmxXFsO4s3cvKg4eUFb2uZ13CLeP5Clzp0hroabw&#10;KGoLuH1EBfI7eWLi+3EpdwfOb9+Ksk1Zyso/smDE3tXJ2BjFFtbSQMT7L0acL1tY7vPgz+/Ic44z&#10;/3ZnzNIxwYQJetDRMYKOrjE/c7kvQTvn566nbwkDQtyA1043tlPWZJWFQ5SJsnTMCW5T6Bg4QIPf&#10;qZi5BmMqbXyqLgE+3Q7aejbQnmUHE3sf6PM5bDwWwkTmb3GfD0srZwQHyTwrK7EyOALhtPGEyAQs&#10;9Q1A0MJAhAUEI2ZpCOJXhBLmoVifnIjt69KwL2sNSnZuwdX8Pbh9bB9uH9+D6lP78OjCIbTdPor2&#10;OwXorCwkzI+it/oYDf04y2LCvAQjkmapKmPTvhB9D4vwrIHR95Cw5Y/k9TB/QAQj7e7tMxqsGJ6y&#10;RuRHkP8ezAWoMgLzGaErEH8ha0y+fEVAP8PQuyFCV5UaecUfnUBcrvkN1AJ/glueR0AuobpOHsPX&#10;Ups8KwOx+uevCGSWr5TrnivzqLzu7cWILJp+/xEell7A+ey9OJ66EeU5e1mJ1eJ9/5AyOOj1c1YU&#10;tPI3Q4T5EF9zkH9vL+HbIVPgEt7S/1sG9NDK+1u6eKyLEGfQhgdbOmjtLRhkhTHYSZB39dH2+bd2&#10;8u/uoYn39WOEFcbTTr6/Dv5dtPen7UPoutSBvhtdGHkygE4aeUtVIxpvNxDgBPmlh4xa1NHMa4uq&#10;cTTtAOou3EV/lSw2IX3Ja9DxuAPdDd1oa2hHF1sCqgm0BOIfUiuE+f9pkP+Wmvkc5LL9EeQScr3q&#10;3GjAfgC29BtnfA5y1eAkKXlO4jNg/3sg//fi70H+HF/s3kwLDwpFgI8fooLCER6wAsvnB2LFgmVY&#10;Tmvzc56ngFyM3MfBUwH5fNr4PCdveDt4w9PGB+4EuaudD43cA7YO82Bu5w1dQxvMMJWh2iqQS35V&#10;uelJm5vG5rmUkjb5gfD9nkAWECvD8AlxCTFvmYNcQC7rdwrABdRy01Nt4AJsKUeDXAV4lj/qKyD/&#10;5nudT0AupcQPY1l5yDzoPD/mjxOw2G0edqetwd6UFJzdvh23Dh3CXULy/nEacHEJHpWeYMiNz5P8&#10;pytDLSH/RPpw5x9B9f59uLNjGyp2bMXd7dtwL2c7qjdvxYNNEttQye1bhP2tbVtxbxvPbc9Vyjtb&#10;t6IyNxcVBPAdltX7Za3RA6g6tJ9xiAZ+GFVHCxiqWQzvlxbz/RyDrJb/UHL5BLmsxXmTwL+4dxfO&#10;7dqBM7lbcTJnE45lblBucm6PiUZWyEqkBwYhZfFShHnMQwCNeIG1G9wtXGA8wxwTx+lCi/CePt1M&#10;MfKpYuOaBsoMljJCVybGMqRN682WwT9WyneqrL3KEJjLqM7JNG+5ySldESfrWiq5c9WK+raYOsMG&#10;+uaumG7mpOTIja2dYe/qAwtLJ/j5LUVwSDjCaN4r+H8YGRyJ0MXLEeG/HDFLViKOkFeDfC0r2r0b&#10;12PPhtUo2sFK7yhbK4T4tSP8TAny2rMHCPJjaLmZh+abAvV8dCtWXoT+B6Xova8GeSlBcggNd/bj&#10;TddpPO1/qBj5C/6wXxPir5+rSkmrCMRHG/nfg5xwfPGK8Jcc+zOGAFtSJ/xBvnlJWIuVqa5TnRPQ&#10;qyxcQC4WL7l4uUZsXtIsAvLXfB0F5PLaCsBVpUBcATkrA3m9V8NDeNnTjaHmFv59j9F05jqubDmI&#10;kpRNWL9gBTYER9PKB/CeFvuKRi7zs0g65nOQC7h7Gwld6f8tQP8A8hEBeUvPb6mWfhr3YPeQMiL0&#10;eTffSxf/1j7CcKAfw2wZPOX5F218r4T4i6an6CztRO+FXgzXDqK9phWN92jZcnPzyhM8uvRYsfKG&#10;K824vv0aCpP3sdJtQFd1E5puPFT6kvc19KDlYYsC8r4eSa3IOp5/D3IphxWQC5w/gPo/gPo/Arka&#10;kp/DXHV+NPA/nhNwq0v19sdQXf85sD8H+ejr1Nu/F5+CXEqCPGJJEIHsgqglwQic60ugLUDogmBE&#10;LlyJoLkEuZMK5NJ/XEC+yF1ucnoqIJ9r60kb98Fch/lwtvWGI63LkjCfYz0X+rK2o6G90vdYbFx6&#10;Pahz5TK0W4+lrI4vMFdDWFImGhNnKjH+A5wF3KPTK0oK5sM5sW8BtxxTm7nsS7587PgZCsglvv5O&#10;W4H4b3b+jZbSLfGbsfr4jvHt15qY8qMO1kSnIDdtLfYlJ+Hizu24m3+IxpuH+wUFqCkqRq2AvOwM&#10;6spO4UnZSdSV0tAJ+se05OojhG7eQVQQxhV79uHurr2o3r0f93buxe3c3bixi7F7Dyp278Vdxj1e&#10;82D/IdR8WLGoZv9hPDycjweyJB3jIeF9v1BelwZeXITqomOoLmGpDFw6rrJxQrzi8GFc2bsbZ3Zt&#10;x5k923FyRw5Kt25E/roMHFi1GlvCo7CW323iPH9Eevhiqf1c+Nvze7N2henMOfysdTFZcyZ09UwU&#10;I5861UABuaaWoXK/Qn+WDYwIYRXIadkGMk0x4cyWlSwmIasDSampZ6mkWaScKOusTuHzSc8lmXNl&#10;pi2msVLXZwtNcuS2bvPh4DpPAbnPfH/M9w9EZHSCYuZxYbEI9Q9CpF8QohYGIYFwl5udcvN9fXIC&#10;dmWtxe71q3B8ezZuHj+AW8d24eZRfleluxQjb7pewDiMppuHCfR8gqFYCUm19BHm/bUn0cOy6fYR&#10;PLm9l1Z5EoODDwnd5zRwlY2/oPWKnQsoBOafQ1zZFogTvgJhSZfIj1es/A1/XC9eDvL5CBcl7/2K&#10;JX+AH3Lg0m1QMW55PEPmThGIDxLqg++fYfAdf/hi4Dw29Jawoom/4uu9Ishf8v0I3GVbbqoqOfUR&#10;grOrC331Mkqyiv8rZ3Fj+xFcWL8XB1euRqrPUozUt+FPUtnIakJi5CNi5XysTG3bI7lvGjktvI8g&#10;7xVgCtCbaeaE99NW6Z1CeLcz2gYxQAsfFhPv5uv3SvB5+j7k2wnyYZn/vGsY77peYuB2L1r3s6VQ&#10;1ouhqkG0PmhB/b06PCbIH16WEZ0Mlo/ONaM49SQubDyFgfvNaKusQ+8Dyat3oeNRG1ofsZKS98jX&#10;EpAPSM8VgbTA+0PIdyV58qGX3Ofno4B6FMh/F+r8nof5GQpsPwX5p9epAf33YP5g3kqozqn3P147&#10;+vr/u0CuqnhGxxdu5tYIWbgYy+f5YYGDO4Jo3kEeixG7KBzL5y7BYleBuy98ZSIlxkLX+ZhPqxKQ&#10;e9p7w4027m4/D3Nd/JQRngJySxsvGPPHP40/erlBpo6PIJeV1m1/66EiXQwVOBPGAvGJkl4htNUg&#10;l1By5DRxCQG3hBi5AFzOSSkxGuSSXvme5i3w/m6MnhIKyL/Vxj99Q7iPmY6vBeZj9PHlHyZCn/BK&#10;XBmHXamrUUAQXt5NWz5MSy4gYIuKUFVMEy8tR/3JctSdOMU4qeqayKgtKVbZc34+7h8+ggcH81Aj&#10;Nyn3HULVvoO4z+0qQlvgW60A+whq8wvwMI/B6+sKjqHhKO2fFcfDQkJGzPuYzAWjAvl9QryqmBUG&#10;S3mtalYuFQcPKSmVC7t3KiA/tWcbirdtREH2OuxOTsa2mDisFTh6+yGC3+EytpQW23thriWBOos2&#10;PUGXLR9dTNUxhJ6AnDauRTMXkE9RwgSzjR2V71JWfdKeaankyLX0rRQbF4jrzpL5yG1Udk6QSykQ&#10;HzfFmC0xR2XyLE1JpxHkM8xdFCN38vKDpb0HHJ28sNB/GeYuWITImERERsQiLWE1whYHI3zhUkQT&#10;5knB4UhmZZQYFoYNKarUyu71q3E4OwM3jx3AnaKduHpkM0GeiyeX8lB3+TAaruah9VYhmq/nKRDv&#10;rjyOboK8p7oYfbUnMPDoFNrvHcejm/sw1FSG/uEnhOhLglFgSVgznhIMEs8/mLka5M8U0PPHzbKt&#10;u5WAIMDe9hPAg0pTWnqSvHrZj6H3vWxuD+LdM/6wfwO9yrwlny6glopD5ktRbn6+fYHXspDz+9d4&#10;8/4N3v30Fn/66R1+efdGGWSkXj1eWgdSEUjXw1dyE3RkAM8J8v66BjRer8CtvBJc3HwAFzL3oyBq&#10;AzYHxeJ1ay9+fvYCLyVHrgY5YShLwMkqQpIGGWjuYWVAe64nxBsJ9WbaN018kGbdQ9j3dvcQ4P0Y&#10;6eVr9r3Em743GCFUR2R93z7+LT18b/1DeDrUhxf9w/i5/S2aChvRvLkd3YV96LvVj9aqVjwhpB/d&#10;bkDtpQY8udDI76oFN47dR7Z/LsozyjBQ1YZuAr//gUwE1o7WmhZ01rVjiDYuRt4nU9qyEhri3z4a&#10;5MMKwFUgV4KfrWLbCqxV2wLzT4D+AfiqGA1G9bFP4/fgLPE5iD8eVwP90+vUoUCcoT4vr/35depz&#10;n8en75cgX+jqjeULAuFt64pFLj4I8lpMI6cRLeSPyXc5Aj384GPrAV9HFch9+UNc8AHkXg7ecKGJ&#10;z3VZCHcnXzg7zoe1jSccuW8q81DTxOUG5yxDRyW1IlYuKwZNmW5JW3dQ8q9ifcrIToJZIC3dC2XA&#10;j6RZJH+uhrbSj/zDttrMBdoCe9lWg1wFdxr+OFmkefpvEBcrF6iLoSs3Pr/XViD+9Y8zaOZSKUzD&#10;H/95PLQnzcCK+QHYlbYOx7KylblZKvMJ4GMym2Ap7hfTxE+eQv0pFdDrZX4TQv0xDf1J6QnUHS9G&#10;PYFcX3gcDQUSx/gPfRwtR4tZFinn646ryid8zjpe23i8BE2MRh6vp3k/KTqqGlFaWoKHpcVKV8ga&#10;xn3GgxMyerMId8TEd+3C+Z07cG5XrgLyE7mbUZSjusGZHR6BjOWhiPMNQIiLN4Ic58Gf35WXlbsK&#10;4uN1MEljmgJwvWmm0KaNC8S1WJlpTp0NbV1Tfm/2MCTIxcjl5rXWDIvfbl5rS6tKWVRC0i02SrdS&#10;DW1TgnyOavphya/z8bq8Voxcly006YI4h0bu4rOYrTYXeHktgq9vIDy9fbFyZSSWBixHemIa4kOi&#10;EBXI/79FtHKW0nNFjHxdYjx2ZmYgd20K8jauxaW8nYqJXyvYhDslO1Bz7gAenNmHxmtH0Hb7OEF+&#10;BN13i9FVQYhXlSgwH6orV6KtshBVF3JpfWV48bSFMH6NYYEsofmUP1rp9idQF5CrAf6UTXe1jfcN&#10;96Kjr4MmSHi9o3G+G+CP8hVh+ZqPfYbetwM0aoL6OY2V8BBwS+pkiIY9TOMe4XPIDcvXP73GTz+/&#10;x78MvsB/a+jH3wiynyoa8fJqLX45X4O/3GzAn3pH8NNrgvMtLVexdZkw6xl+llSJ3Ojs7sZAfSNa&#10;btxF1fHTuLDlEE5l7MKOpUlYbuHBCqwOf37JCoFG/vrZM7we5uOGWGERvCNdfJ+t/cqMg311hLgE&#10;QS5gH2QFMNAxgO6+XgJ8CD93vca7dlY0Ta/wvvkNXva/YmuGFQnN/F3vW7weYIUz0k/bf4b3D9+g&#10;flsD2jK70XGgF71XCPLKNho5AX67EbUXG/D4XAtuFd3n95mPZeaROBLJ7+t6M+quPkDbnSb01Hag&#10;TdIrfC9DPSPo7Rr6O5AruXFWpr8B/JMYBXZuq7soSqiALpBXHxsNxo/w/sfx9zAfvf9pnv3vIS6h&#10;gPzlx8eoX199vfr46Pj0fX6ML4IXLscij4WYa+sOPzZ5w/yDEeK7BBH8EYXRihY5z4OvgxchP1/p&#10;qSIwn0eT8mHM5XFXex9CfAGcaeUuzgtgYe4OZ2c/mJi5YBZ/6DNm2GEmrUzptUILF5BrEuS6str+&#10;dHMF4jJNrYBaeqUIxCcQwnKzUwCttnBJrUipBreU6vy4+joBuaRb1CCX+MNXmkqpTq0oUP9+CsHO&#10;EEMXK6eRSy79+++0MIHPqTFWj5/FQuxdswElmzaqYC556qIyVBefwMMyApsgbyg/g6ZTp9F0gmXZ&#10;WTSXnUELLb3lRBlaykq5X4pWwreT13eVlqGLZQejndtyvJlAbi4uRptcL/u07WaCu76EFUBJCer4&#10;eBmcJCFdIe+XlaCK52QQ0I19+3ApNxcXd+3ExX27cWLbJhzPXoOC9WnYHheNDIIvSXLiXguxlBX0&#10;QlsvePK7MZdl+Cay5aMxXUmlzJg+B9N1TaD9wcYlR67N/emE9gx+RyaskPUN7SBrsGrNtKCBszVF&#10;OEtqRZZ3k7SKDivrKVqm0JhqDA0dU0xgOY4VtA4fN9XABlOktxK3Z7ESMeL/mQJyGxcsXRbOVpw7&#10;vD0XIDIsFv4LFiMtfjXWJqUh2G8JlvosQijLpLBIyEr+a5PikbthDTanxKBgywacP7AVN47m4MLB&#10;9ago3YFaglyi6Tpt/EYhWlh23ilGB6GuBnlvTSkG606gt5af5ZlcdNDM/9zViv/+/Ff86f3PePb+&#10;FaHOHxJ/4ALvEcL7N4AzBPByrpMQl5trMqXs81cDtG0Cn6Adef2KwGWlQLMelnk3+INWUiBSSbwm&#10;NGjjz949x8/v3uLfCP1/bezD6xMVeLbpJIbj8zEQfwg/7biI7tWFaFq0UYmR3Rfwf7Q8x7shPr88&#10;N9/fSz7ve4L8ZS9NuZ0WW/MI1/OLcGrzbhRn7MDxVduwZ2UGlszxwN0TF/Cv739Req28fDqs9FyR&#10;UZ6yQpAMzx9q6UU/bVwgLmV/EysG2vhwez+eMmSQT8+dLrQcbkZFVjXurL2H+5urMVLF5+jn39NF&#10;kHe+w8tuWjkt/6ee1+g90Y3WLNp41hDadnWj62wPWu+0oaGyCQ0Vrai50ICijWcQ6BCKssJLyFt3&#10;gi2I47iz/xoaCfK+B+3orGlTprOV3i+DtPGezkEVyAdp1s8+gnyQIJdQQ3v09uhQg1xt5grcX6mP&#10;q6Gozj3/x/F7oP0Y/zHIBeISwzw/Gsp//1z/GODq+MJ/bgDm2nsqi0UE+y5DgAeb4GyKhy8OwiI3&#10;MXDC29EL8xw9sdBtgQJyL7u5mC83OmXxXIJc1ux0YLg6+8KcP3x3t8WwoAkYGrE5PUsmV7JR0izS&#10;LJeV9SfS9qYbEe4zrZUpasdN/NBPnDCWroc/0rSVNTo1Phq4KlTAlm01yNWgV0P+ux+kb7mekloZ&#10;wxATl/gtX06gf/2tJsE9Bd+O0cVXPxDsDJmXZZyMHCX0ZWKusV9PxjJCcH9GBsq3ExiHD9HIi1BV&#10;VKTY8ZNTp9B0muAuP4eOM5fQefoS2k6eR2v5abSdPsXypBJtjO6zZ9BdXo7e06fRd+Y0enhNFx/f&#10;cfIkOlh28lw7yzbuN5UUo5EwbyS8xchHg7yax+8cLcAtthAkpXJlz26co5GfpZHL9LQFa1djX0oC&#10;1q1YjsSAQETMX4RAVx9WxJ7wJEStZDrZSTNp4tMxZeosWrghdGjf07WNoaNtBF0CXGI64W5obKcs&#10;JGFOizaQm9YEuHRBlPseM4xlfVZ3BeTa+rbQ0mPloK2aFE0q6oksx2sZQ5fXTplhpaRW9Ph9z6LZ&#10;m9h5wI0tHke3eQhaEQUP93nw9JiHmIh4rAwKRfjycGSlr0PMijDCPADhAUHKzc7E0DBkpiRha3oK&#10;cjOScYQgL9+7GTeOb8WFQ+tw7+Qu1Jzdi0fnCfJrBQT5MbTdKkIHo/2mdEcsoeUdwTBtvKdGgF6M&#10;mvP70Hz3OPqOnUT/tnN4c+UJfu0cxq+v3+INoSxpDAGAwLynrxMjzwYJd0m7jKC1uxV9T2nDbwgx&#10;2u4vBPXzFw3of12HZ8868VNnP37teYZfXr3G2zcv8JY/7J/4g/szf7h/6R3ErxUNeLqjHM2B2Wi1&#10;S8WA0zoMeWShZ+FmDEcdxquEY3gesAfDrtno89yIzsQ8vLr0BG8lNz38jM/5Ci+eDeFZPyHcLFPC&#10;PmRr8TROZuYiP3kj9sdkImdZKnxnOeAo4f4v7why2viLp0N4NTSozL0iKwaNSJ9wGWwjA3Yey3qc&#10;KiPvb+7GUHsfXrQO4HX7U1TtrsblJTdxc0ktqoObUBX6CG0FXXjeRhi18W9vZdnOiqKLVl49gpZd&#10;NOnMQXStG0TT1na0nmjn99GOxooWtFR24XbpA6wLysESxwgM0OzLD15D9oLtqNh9DcP3W5Sl4Opv&#10;P0I3K5eX/S/QxwqnmyEglzU8B0YE5Kquh/8I3H8Xcv0HiAuI1cb+Kch/H9q/F78H3I/xv27k/16M&#10;hvbnMcTW2RfzadxyE1NuaK7wCsAydz+sXLAM/m6+mE+Iezl7wV36/dq5YZ7zfMxz8MECh/nwcxaL&#10;F5DPV/Lj9taeCsjNTB2VbogWFm4wNJM1PGlv+uZK03yaocy/Id3UCA3pZ05Lm6JnhjETp+PHCdMw&#10;fpLAWNIl0q1Ql3CepsR4nlfHBEJo4iQV0GUuc7FwNchl+5vvpir9x9VLyH1PSMscLFL+MEY9+pPX&#10;EO4ylF9mS5RtOS7rf47nYyZJy+CHqRjz1Vj4uXviMK28fPcO3Mk/yB/LUTygFT8hXFto5c0nT6H9&#10;zHm0n7uI1vMX0H6WYCfg2xmdZ87SRM6h98JFxgVlu+fcBYJd4jzPy7VnlWin3bcT8K18PrH6xhMn&#10;0HBSzP8EHomN09bvshK5VViA64f24+ZBWX9zB87t2IbSTVtwKH0NDqatQk5MDCG+FKGEuPTEke/W&#10;1coNVjRjAy0jaE+ZicmT9aGlOxvTphlDX88Y07QMoTttDltONtyfgxkMA35Phqb20DcWA7fCdFa6&#10;02fLzUs76Ju48LgrAW5D8NO6dSx+m35BRvDKoC/ZVvdUmkojl54us1nJz7GdC0/fpawgXDDXxx/z&#10;Fi6BnZM7Vq6MQkR4LAIW+mN1XAJWRcUibHEAogKDkEiop0XGMMKRmRiD/dkZyNuyHicPbsO14lzc&#10;LN6GmjN7UFu+E0/O76GJ5yvplebrRwlxtngI8o47x9F8Mw8j9WfQ95B2/uA4Hl09iGaB+uaDeGKV&#10;igavdWhZuQODu8rx10cd+NtLyVnzR0Tze/ikBsNPB/jjkx/xEDp62iAjMN+9e0NoE5AP7+FF72na&#10;dzlePGJrbUMOhnawJcDK/V17B571dOFNVzdGTlxDW8gmdLukon9+JgZW5OJl9GG8jcrHSEAuhhdu&#10;Q7dHNn5afhjvg/Lwev4uvPXYjk7frehfX4p/ud6Cl7cb8I7GrExTOyBD4ZvRfqsSdScu4sauApxY&#10;uwuFqduQE5wGr2nWiPENwq8v36oGJ8mQ/sFBmrz0Ovlg3M29hHgrOmXxZMK8h/DslaljlRw5K6v+&#10;EfRe6kVl5APUhLWhJrgT1WHteLinB92VA+h52Iuux5Jj78PTJ0/Z4uxA9w6+r0xup/egYUsrWkva&#10;0HmbVl9JoFf14HbJfawP3oH1Ebl4/+tfsH3dfqz32YpHh6sxdLcR7RWP0cPv4FUvgdjFipTvo5Pv&#10;9SPICV8Bsli5BL+TQdr1oBraSnwKeIHv0IsPRi7bn4Bcvtf/vI2r4vft+WN8BPnnId0RR+fI1XBX&#10;b4++VuJzeKtDIK6A3NPeAwFetPF5S7DYaR6Wz/VHxKIVWOSygBDzpXXPxVxalJfDXHjZe8GbFu5D&#10;kM9znA8PWx+4ctuF4WjnDVvam7WlO6ytPGBDmJvSAvUMbZRmuQBcQC4xSY/mR5DrzFSttj+RVjh2&#10;gh4mEORjx8mQexXMfxwvxq0CuZQCdzk2QUMFbrWZS8i+5MwF4l9/O0WB+JixPM7yD3+crAI19wXe&#10;MvpTAK4GuTI3ywfYyypFk2jyE8fqYfz3k6EzYSqb94tRtDUH1w7uVwbfVBcdxcPiIgW2TZJKEQAT&#10;0i3nz6Pj3DkF4AJzNch7CPhunpPtboK8iyDvIsg/AvyMst3Jx3SwcmgtI8RLStDAyqL+ZBmNvJgV&#10;yDHcIcRv5B3C9YN7cG1vLq7soo3zfR1Zk4E9SSnYGBGB1MClNHE/LHH1go9UwFausOZnPnMKzVvT&#10;AFNZEWprGUB/5hyatwlmTTeD8WxrzJptg5n8jmZMN4eh9FSRx/C49kwzaBL22gS1riwWIqNzJZUi&#10;i0nosWLWtVVALvCWeefVc+qInevTyOUmt+TRpe/5bDNXGJm7wNXL/wPIFyFgeShcaOTBIRHKzc4l&#10;/oFIjIjEGsI8LjgY4f5LkBQSjvSoGKyOCMPamAilH3nhjmyU7tuCK8d34MrRLbh3YjsentmFOoK8&#10;9eYRNArMrxYoIBcjb799FJ2VxzD05BQGn5wgzIvx5PpB1D84ioEN+9Brlo5u1/VodFyFhzbxqPPL&#10;xPD20/hXQupvz9/hTuU9dMosgu9f8sdP0D28j18edGGktBI9a4+jacN2/DR4GW9/vYGf+6/g3YOT&#10;+B9NFei8VoQn5wrxsqcOj06fw6OdR9ATvx3dRpHonh2JSssl6Fq1Cb3p+/Eq7DD+x+qL+DX2BP4W&#10;fwzv/XLxZvFB/GnRIfw5ohQvEgrxfF0x3u69jaEj9/CTDIvvbcNgUz1bG9W4duAYitdsR0FyDg4l&#10;bMSWkDUItvWDn6UHOupa8I4gfzs4oMyWqKRVZBRmUzdqq++j9WEdethK6KluQccjGv7DFvQK0MXO&#10;W7sI6AFUplbh+oJq3PJqwI2AFtQdfomWs4OsKHvRVNmGrvusEC700cbb2cIZwsDmEbSv70bTxg50&#10;HO9DVwXP3W9Dx4Ne3Cp5gJSAbOzJLMBf/u1fsG9TPlY5b8CdnKsYvteFl82DeC89X2Q1/UdsLbT0&#10;oo0VS2/fCHoGhtE3LEYudi2W/SFG3+z83ZDzfNyHUPZHWfpvkP8QAmt1+fm2KgT86lBBXQ1k9TB+&#10;1Q1PdXyA+G/XfBrq86NDAbbAWqDN5xhkOcjXUwP8N5D7us5HMGvsRbTtAEbUwmCl58oCubEpPVQc&#10;vZW0yjyW7tYEA8OVwPakmbvYeMGRVu5MkNvLYCDC3IogtxKQ23nB1sVXAfZUycMa2SlNc52ZNHIa&#10;oJQzaOtaBIcWz/84kcAmZMazHDdBep7IrIYfjVwsXCAuMFftq0Z/qkEuUFf1WCGov9FUoK0G+R+/&#10;1FRgLkP4BdoC9dEgl32Bu1wvfcsnjKPNj9HDj99PwfQpM2A7yxRpy1fi3K69uLr/ACpkpsHjx/Ck&#10;pBQNpWUKzJvPnEHzOQKcIO+iaash3n3u/CehMnJu85z6OsXgCfPOk6fRWXYSrXzOxuIS1EtIeoWV&#10;hqxWdLcwD7cO78Odw3twfXcOzm/NRtHaNTiQlIycyGgk+PljhYcXApzYerJxgruFI+xN7GCmbwYD&#10;uYHJz1KbNm5AiBvMMie0TTDHxBamxraYRYgb8DuZTSs3NXaAwWxb6OrPwVQ9U0zWNiHILfg9WUFD&#10;h8dm2GCyniVBTtDrMmTCLGUuHXPozbKjjc9RoC4r7MtCFNKTRUBuaO5GmDvCY14gLG3dlNkPQ8Lj&#10;sGBhIFYQ5NGR8fCb54v4sAhkJCQija0LAXniinCkhIZjXVwMspJisXNtKvK3rseJAzm4fGwnrhRu&#10;wf1TO/HozG40XNpPkOej5ZYYeSE6bhej9QbLiqPorjpOkJ8kyEvxtPEUWu8WovL6bnSu3oFn1lkY&#10;9N6Mfu9sDDhkoM00EXVm8WgJ2Ir2dUdxN+sgnt14hP/56jX+9msvK4Ur6N93HkMJ+bjnkoSWlG34&#10;ZeQeXv76AG/e3MXPf76JP/3pNn7+UyV+fnoHf3nzBE/rKjD08A7+v/2tGE7aii6fNLzefxz/8vA2&#10;+o8W45H7aryOOobXqbT6lfvQb7saA55bMey7G28jjuNVZD4Glu/Ey7gSvMi6jJ8edOBFXydtuhaN&#10;N+/iWl4JDqduxOblichYFIk4r1CEuy2Hy0xb5O3Yh1+ev8QbQvxVXy9edPfgVYcM0mnC5pxM3LpM&#10;ubhej/Y7DWisesTyMdoq6tBVRahXN6PvURuqt9fgyJxylJjewSnPGjQcIMhLnqLxbB/qr7aj40of&#10;mva3o2EdoZ7dj+6cfnRt7EVrNj+vwiF0VvSjpaYN7fe7cTmvAnF+a3G2+DL+9t//hnPHriLdLRvn&#10;15Rj6B4rmNpOtN56jLobD9BRy8cI0NsG0ds7/BvI1eAdfD6shNqw/6P4vZ4svxefw3v0toTY9sf9&#10;z1Mosj262+Lfg1y9L6GuCEbvq0NArQBcQM4Y4GsNfg7yANqRj6MXvNj8XumzBGHzg7CMVr7QWdU7&#10;xcfGA/Pt5sLX0Qce1h5wlwV5WXq7+sKZsBaAu7kshB3hLhC35DlzSzdlVX0TljOMHDCeJjiLEBdw&#10;a+tLNzVj/rhpgzw2jeCYPtsGEzVnKCAfRzMXkEupNnIJlYWrtjWnGjCMFHirUytqqEt+/CtZHeiH&#10;acranxICazFugbU6xTIa5Oo5WmRbrteYaAhdwmj8WB3oTJ4Bm9kWmG/liNz4VFzYcwA3aMZ3j6r6&#10;c9cJzMXMTxPA586gS0BOSAug1fCWfTXUe6QkwHt4XrYlugTkkqIpPYHOkhNoLS5FszxvEa3xeJHS&#10;DfEBX/MOIX7jQC5u7tuOKzs2oTx7LfYnxGHzyjAkLwpEkOtcLLR1hI+lPTzm2MLR2AZmhLWRjqEy&#10;fa/epOkwoF2bzrZkWMDMyAoWZnawmGOvwNvI0A4mUho5YjrNWkvXDFP4OUzRnkNgWymTZU2UbcJa&#10;jFx7Gk37w1qdU1lO1jYn/O2gSUOXOVimGzjCwMSN3zWPz1J1RZ1hbKeAfI6VM2HuiqDgCCwkyJcv&#10;D8PqlDXwX7AIIUuWIjE8AqtjY2nloYqRp0VG0cjDsWV1EvZsSEPB9iyU7c/BxYIduFywBZWluag9&#10;vRONl/ej+dohgjwPTdfy0HbjKNpvFaL19hEF5AOPyzDcUIbnzeW06jLcvcbHxG/CMwsauEsW+pzX&#10;ot06BZ02qegwjke3SQK6LOLRZB6OlkUZaE3fjecXz+Ffe1rw6+kK1CzPwDG/CPxSVY2/vKvDy59r&#10;8fZtLV6+uco4h8F3V/Hipwr8/FM13r+pRt/ATbz/cx0Gb5SjJ78Y//brc/zyl278peshOtP34XnS&#10;QbxdXYqRFQfQ55+Lkdj96Irbixdpx9EXfgDtYbsxEH8YL9NLMHT0Gl63dqOnth7VZy/i7N4CHEjd&#10;gE0hcVi3JB5pgQmI8YuEoYYBohcF41U7AT5EgPV240VLG17Vd+LR9Qrk7t6EwiMHUHumErWXqvHg&#10;2j22bCrZkmBcqOL2A9RdeID7hTXIMSnAFq0ynF30GPU7aNxFr/gbIMhPdKE+rwNVqY/xJLEFrWu7&#10;0Lapi0CnSW/qR1vBACsHmnt1Kxpvt6Mk5wIS/dfhUWU9fv3XX3Hz7D1sZAvkYsZZPCi+j/v8bOsu&#10;V6O9qhFdD9kyaBlAb4csxCzzkg+jf5iwff5/DuTqGA3y0YD+z8Z/BPKPqZVPQa6+Tr2tBvbo86NB&#10;LqHY+L8HcldLZ6UrYaC7H0K8A+Fn7wV/mrmP/Vx4O8xl83wu5ik3N2Uo/lzM5Xk3GQhEsLvYe2OO&#10;qROcnRYoeXFL6dpGY59j6QoTc2cYmjkrXdcmy+hMvTnQo/FN1WNTXRbr1TVVbqBJnlxArqltiDHj&#10;pOugjNbU/mDmqhCgq61cgC7d42TY/uieLKqboTMVkCt5ckJZDFtSJWLZYuVi3gJydYpFDXT1ykLf&#10;fa/D51OtG6rLlsJ42r+2pj7sTG3g5+CBeN+lOJC+Huek/3ZBIapk3hMF5iVoOlmG1rOSLz/9W1pF&#10;bdvqbSXKy9F5ShUdAm9WAnLDs6ucjyPI24pK0XisCPV87keFBHhBAaqO5OPu4UO4vm8nLu3cgvJN&#10;a3Eyaw2OEGpbIyKQQogHu3qxsnHAPGtHuAvEjSxhRfM20pmtTA42nSY+Q3sWLA2tYU3A25raw5Kl&#10;5RyC3Nwe5jRlgbkhK1vJh2tPs4Sm1hwlphLKAnKZLEuMXG5eakuXQkmZEODKdZInZ+joq2ZH1Jhq&#10;poDcaM5cmrr0ObdW5jOfbeYEewqCLVt5Jnxd/4BgLFq4BCuWhyMxNhkRhHZo0HIEBwQgLTEeKeFR&#10;SI+Kx3oaeuKK5diUkoBd61Zhf3Y6SvfRyI/uwpn9Wag6sUux8earB2hyeQT5YTTfIMyvEua3CtBe&#10;UYiue0fRU0Mrry/B6w5+N/ePoermbjQmbcaQVSa6rVajyzIFLebx6HRJQ+ucOLTPiMCQdTq6jaLR&#10;NDMYD01CcG1OIOoC0zCcug+tu/Pxl2ct+Ntf2/D2lzq8+akZr35ux/C7aoy8ucy4zbiFV+/u8Fw1&#10;Xr6txPDru3j1sgcvhxrQM3wbff3X8evwI7ysrcLIriI0BaajMzEHXQfO4ue6+/i1oQL9+wvw/MBp&#10;vL5diednL+H5ujLUxe1D36Uq9D9swcPLt1GSm4ftCRnYEr0KOdGZ2ByVjfn2/pgyVg8r5i5ET8Uj&#10;vO1/jt62FvQ9eYye+/W4ePo0NuzKwIE8/m/llfP/+hJuHL+IO4WXcPP4JVwvu4a7Jbf5v34T90oq&#10;sHfRcazROoBrQc2oSe9F48GXaD7+Ag/3deD+uiY8ju9AQ1QHGlPb0LqxEx3raOSZjHzGzW603O9A&#10;7bkGHFhVjFVLs9H8pA2//MvPqGVLIM1rI47HFeP2wTtovVaPvqpWpS95f71Mn/sMnYR5ZyeB3jeE&#10;/sFhDDxVQVwN48EPufJ/Lz69MfopyP8joI8+//fXqkD+MdQm/o9B/rmVq+NzqCvH/iOQL5rrp/RG&#10;kYE/cqPTz84TfoT0PHvCms1f6ZYoIzmlp4oPj0tqxcPGi+EJD4d5MDa0V1IqlrRxM3MXmBHic2S1&#10;dVMHzKBtG5k4YdoM2hoNeiqb22J5WgS59FaZOm2OytQJcy09E4wdr4vvx0xVYD46naIGuhrkEgJx&#10;gbnAWw1y6eGigPzbqTRsLcWuR6dXVLD+aOECeDkv+wJ5NfgnTjHAuMlyA1Yb2lOnw87MFn5OcxHr&#10;G4jtSatwdNt2nN9/ELfyVUPka48WoK70OK3kOJrKytBRTjOnacvNy/ZTDCmVbcKb4G4rLUVLcTGa&#10;i4qUUvY7+LgWGrgMCnrMSuIh435+vgri+YeVLpCX9uSiPCcbJRvSUZCeguyQYKT4E4Lu82nibmw9&#10;OcHD3AFOxtawn22OOXpGMKWBG06dCQOdWTDUN4KTpROczOzhNMcBViaEuoUdLC3sYWHqqNyoVlIq&#10;/L6mEL4TJplgyhRL6GjbEOSq+VM0dGTKWhXItaaZ87g5jZ3HdAh+hiwBJxNlaUyVitsBxuZeyrws&#10;MohI5jOfZeIAe9f5cPHwhQlf188/CAGLlmMpgR4VGo2k2ESkxMcjIToKaUkJSFgZjoyYBGQmJisL&#10;Ma+Li8RWWVhiyzqcyduF0we34lL+Vjw+fwiNlw7Qxg+i5eZBGvghNFw5gLabBWgh0NsrCmjkhWi/&#10;l4fBumLaaTn6n5Th+rlNNPKNGLbJRpNFMhoI8UarBDy0jsVj8yg0mTBmRaPdOArts4LRZbwSTWZh&#10;qNYOxO1pvmhKXYf/rfcBXr66jN6hUgz3n8Tb9wT6r0O08ya8flWBp68u4Nm783j/+hp+el+BFy+q&#10;8Mu7XgwM1eJJHd9T3Um8bHmCkeY29BdfR+euQ3hbcxIvWm/QoG/jzbO7eFF/Dv+jrw5/e1WPNz23&#10;8O7yDdyL3YiGI0V41dqJpjs1hO5FlOw+jCObt6M49wDWrEyFq/l8TNc0xjKPhbhaUI4nN2r4dzei&#10;7XYFnlypRPHJUtgud0RwYhCKdxbgxNYilO8oxumdJ1C2twwn8k7iUsF53Mq7hGvHLuLohlJkmlFk&#10;lrbhXmQvKtb0o/nAWzTtGkFdeg/a4ofRGNqDhnia95pWtKf3oWVdjwLy5mtdaL7bhXulT7ArthDZ&#10;kbkY6BvE6z+9QnfzIDL8cpC7hC2Do4/Re7sNPXeblMm2nrUT4nV8jrouZeKs3t4hVn608pHPQP6f&#10;sPJPQP55L5ZR26P3fy9+awVw+1OYi0ELjFW2/p8x8s9DDfLRRi4hVj7wj0Au6RNv2rcM/JEc+SIa&#10;ty8h7m3rAVcrF9q3K4HtAQ97ueHpBU9auaeVJ2v6eXAj0OfQsmys5yopFSPC25wQn03bm2HMpjQB&#10;bWTirIB8KuGtpUOIC8iVJrspJuuYwJDGLjfAdKabYRKb/7Iq/o8fbngKzAXk6lDZua4Ccul3LiBX&#10;d0+UYfxqI5cZEAXMYtxjxhL8hLPsS6hTKBICbtU1KpgL2MXGtaZLN7oZGKcxFZqa2rA2tYSvoxvi&#10;Fi1BTmIKDmRvRIEsF7drD+4cOkSYH8KDo4fxqDgf9dIXvIywJrQlZLuZkFbKUsKa4B4N8VbavJSN&#10;x4+hrrAQj2QyLBn9mZ+HKgK8gs8tsyDKdLYy8KdkUzbyVqciJzwUSQvZinKfh/msXOdaOMPLmt/X&#10;HEfYGVjAin+DLG1nwTCfbgqTGSYwMzSHkzmN3dIF9ia2SgXlaOeigNxqjjPMjO2hL6M3Z9ooKZTx&#10;k0xZkdkyaN66NG0dFcgn09al94p8h9r8LuVm52RtFchlbhWJiVPMWCHYw9TSRxk4NHW6pbLc20xj&#10;O1g7ynzk8zHH2hkLZa6VpaFYuni5AvIEmXkzPAzhISuQvS5D6UOeGhqF9fGJ2LwqFVvT+benxiEv&#10;Zz1OE+Tn8nJx7ehO1J4+gJZr+Wi5foggJ8ArDqP+yn40XTtMIz9CSz+MrqoCdFTnof/xUULyJEaa&#10;TqH61i7UrExDl2EqWmjjj4yi8GRODO6ahOLazKV4aBmD6hlBtPMojNikok7PHy1mK9A5OxIteotx&#10;e6YL7oWH0/IP0xZ3YaBtF573ncH7N114+a4FL55dw+BwMQbfFODV60I8e17O8h5B3kag1+P0ibUE&#10;6Bra7zHcKDyORsJ48GYVnnZUYKD/LAZ6T6Gn7wQGu46igX9b491ivH1JKx+oQtfFY1gX6IQdGauR&#10;vy0PG1dtxtr4FFwsob13P8KZwsOwMnLCdFbItkbWWB4UjtWrM1F//S46L9xCbfFVJGWswsxAc5j4&#10;WWNNeia2p+/CgfWHcHhDPv/PD6Nwaz5O7S/B2cNncJDGn5G0BbvnluO0ZwOuBHTjcngPHma/REfu&#10;GzStGURj1AAeB3XiYVgL6pNa0bF6AM1re9GS14emK91ouzOAawerkRGwDWU7z+Htuzd49v4pBrqf&#10;YkvYPmz03Y2z2Rfx+GQ1Om/V40XLCPrq+vBEZkFs6EFfD/f7ZISngPwjTFVwlRBYq2I0wNXxaX/z&#10;Tx+vhvLofXV8+jqqx6njI8jVIeD9e5CPtnApfwM0QSzl78J7NLC5r1i5gFzOjYov5tOyF8/1xxLP&#10;xUoefJ6kTqxc4WLNoI27S/c1Ql1SKpJamWfnAy/LuZhv40PQz4Uxm+L29t5wcJoHE+l3bOUOA1rX&#10;DJrddALczMIdM2fLIgSmmKRlpJi4zKqno2fO7dmKkRtbukF3lhUmTKUJE9I//CjpFemhIjc6pSeL&#10;3m/7AnPpT66hqcqTy+jPH7k/kfti6dL//IcxOvjya03aPSsDmYBLYxa+/V7y4FOU/Pk332kzaOc/&#10;6CmGrkyeJTFmOisEI6U3zSSd2XzO6Zg8SY8/BkvMtbRHjK8/diSn4HB2Fg6tX4ejWRtwgXC9degA&#10;gb5fmW+lVmB89Jhyo1JuhD6hZUvqpb6klFGi9BNvKDqGJoJcYN549CjqCwpQf+QIHucfUSbhunfw&#10;ECoOyHPKHOOHcHH3TmUlo5KNG3EwVeZPiUTiAlmizRWLrB2xwMqZMHeFN783+1kWtHErOBrZwJal&#10;lYElbAyt+TdYwYXXuTPcCHNHEzulonaycYa1pQMsLJxgaCSDtMygPc0C4ybJPQhTTNUiwKdYQ5tW&#10;PkVb8uCybJ/cvJQ5Vgh1XRO2rCyV46pVg6Q3izXGa5pAc5oVjKy9laH6AnIZO2AwxwlzbNzg5ukH&#10;szk08gWBSIhKRPDiYMSFxmJVbBJWBi5FaOAybErLwIbEVYhfEY71NPKEFcuxMSUBezLTcGRHJgpz&#10;s3CxcC9uluxDzbmDaLh6kNAWI9+HjjsE+/UDqLu4B513CxVL7ybI2yoPo6e2EM9bT+Fl+1k8ebAf&#10;9RFrMECQD9ilo2NOIh7ODMMdvWU4Oy0QJcZByDeYjxtmy9FqvxoPLIJRZbQQTbMj0DwzGJXTvHHb&#10;dxkGq3ax6b8HA600/jYCu+cSBkeu4inBPTB4FO39uWh/tgsj70vw5pe7eP1zK97/pROtreWoPHUI&#10;1Xyfd8qzCdnjqDp0GY8P38fr9moMNxfj8d0NqCiN5N9xFK+6azBCiL/6cws6uk/iVEkcstaEQW8y&#10;heQrDRjOmIY7Nwrx7nU1ejtuw8ud8iWLv8z3x2RrS5j5zkfwkuW4W1iOB4WX4OPni2+dtGC60gXW&#10;CxbAy3MZIoNSsTZ2Czau3oE9G/Zg//bDSFm9EU7zA+FiswI7HS6j2KEBJd6tKF3QhhvR/WjMfo6m&#10;jEE8Cu/Co+VdqF3eiicRrWhJIMAzaOV5/XhU3obbxx9hd1whkhdk4f7FJ3j9lkB7Q0gOPMOOhEPY&#10;vuwITmacQ2P5Y7x4TPuu5fNdr0VTVTOGu54rc5J3dw3SyAn0IcKYIB14RjB/gOzAsw/AHWXmAu/f&#10;jQ8gVj9WHWogq/dHv4b6uPpx6lL9mI8h8P4I8r9PvXxq4OqQfTXY1SAffP5UCeU4Y4DR/+KpEmLn&#10;El8EegZiqc9SLHT3g5ejN78odzgSCk4Oc2HH0tl2Lpxo2572Pkq4W9HMaeKehLgH901p4TbyGKf5&#10;qtSKhZuy3NtMGZ5NWzOTofrcnsQf/Pips1U3OgXk2iqb09G3gCFBrjPbBj8S5BOnSq5cFooQA1cP&#10;0VfNs6IewSnmrawaxOcZO4kWrzkL4whyuU7mafmRAJcuiPIcknaRx8iIT2Ug0He0dVlx/wddBeSS&#10;M5c0i4YGwT1hFqZMZSthjpsCJ1l4WJPPb6I/B36O7gj3nIeNURFsum6gTWxF6bbNykCc09u24uLO&#10;nap5wwnhe4dkAq18ZUHk2uPS40R1Y/QhIf6IEK8pyEP14YO4t38fagnqR3l5eHjwIO5Lj5h9B3Br&#10;7z7c3L0H1xiX+Lwnt2zG0fVrsZcwy1q+ErFe/DE6uGCJtQOW2rtgsa0j5pnZwZs27m5sAy/auRNB&#10;7mxiDzfatyOP2xhaKhD3YeXsyhaTE0HuQni70IptLR1hYu4AvZnmrHCNlNbTBA2ZAXEOpmhZscK0&#10;graWDaEu+XALaBLaWtOtMXWGBSbw+snSJZHQ1hWQ61lChzCXEZ+T9a2hz/8FfWNnaOrzOCt3Y/6v&#10;mNtREAjyOaa2CFi4BMmxKQhduhKJ4XGIDmJLQ/qU+y/DKpZbaYnJEbFYExdPkAcjPToMuzJX48CW&#10;NTi2ayPO5+9FZfkRZZm3eoK7u0p6qxDet2nlNw6g4fJetEqq5dYhdN0rQCdh3vekBMO08VcdZ9Da&#10;kI/W4BS80k9Er0US6kyj8cgkhlaegPwZgdgfkIZwWz8sn2iEQq/lGJTJzKLSccEkEldc41AbshY9&#10;+/ey4tiO+ootaH54CH3dpRjpO4sXry9g+FkBy5N4MXQCL3+6g3f/cgPPXp2nrVfj3a+1ePn+Cu7f&#10;zMGlE0F49HgNfv3zfQrAfRyyZstsdQkqUxJxPSMQF7ctwbPhK3w+VgJD1fjlLz14ysd3PS9Ddd0h&#10;zDLWwP/rv/y/4THXCnWNZRh5dhP9/XexcJE3EtdmI/3gPsxaMg8GS33wzUxdzLGyYwUZg0XhIfjK&#10;SRtOfA3vhEhM5Pepp2cBC4ra/KXhCE5Mw7yoeOjP84WmoydWuO5EvuNjHLVtxAGnxzjsWI/yRc2o&#10;WzuChvR+3A/rQFVAG2oCW1ET1ITH4R1oTOtB66FBVOTX4XB6OdL8tmHDip1oqGpXFtQYfDWI16/f&#10;Yu/aAuQsPYK7u2vRfbkTbdcbcP98tTJb4tP2Z+hpGlBWCuqRG5408t4hFYgFsp+DVdlWzFwF7d8D&#10;utL//LPHSIwGsvq8xOfH/tFj1PHRxtUw/whrNcDV5efwHnqhLlUgH70tMcDWRx9DDfMv/GniQb5B&#10;8HGeR2Oj0fFH7yCmxh+8jaUTHGjjdjzu5iCTY3nDydIdHnbe8CLEHWnfc2hY1mza29HYDdk0N7f0&#10;UObokLTKDLnBRRufwdDQMca4KYSvzKxHAE/RNFRy5XLzczYrgOmEzgQdI6WHiwBbGdnJUnqlqGD+&#10;cRi+MokW7XsCrxWQT9AyVEIB/ljCe4zqhqfAWx4jMP/2e1lZf7Ji5F/JgCCauKzvKSkVtZVP0mBr&#10;YTJNlM+lPVNu7pnzvRpg9jQT+Dl7Yrm7J9aFheLAhjUo2ZGDs/vYtN+zE8cy1+PImnSUbczG1T17&#10;cGPPXtwgjG8d2I+Kw3m4S1DLohB381keIegZFYd4no+9e2AvKvbuxm1a983du3Ft5y5c3r4D57bk&#10;4PQmApzPm7d6FXbERCE9IADRnt4ItnfCShcPhLl5YqWbF/yt7bHQwg6ebDnMt3CAn40L3Gjg8+3c&#10;4G3jClear+1sCwXkvjK1gsDd2A5urKgdLJ1hye98NvcF4lP4HWjwu5k4yZgAJ9i1LDFVm0auQzhz&#10;ezKPyU1NAflkvTmsoM2U7oUyedakqWasYI0VK5cJtTT5/c8w94COgT1hbw7tWTYw5P+Shb0H3DwW&#10;wtzMHssCViAxLhlLCe7olZGID49BYhhBHhiE1PBoZMSnMJKxNiERyaEhWBsXid1Zadi+NpEg34TL&#10;xw7h9qkjqDp7SJljXOYhb7+Th667BPo1GrpMaXud5e18ZWrbrvuF6HtUjGfN5XjRdgbdbaXoIMiH&#10;v1+CLu1g3Ji5DGW2ETi/cB1Wmy3h5x2BnQThtuiVOJm9Bk/rr+Bt1UVcTFiN+sKjqNlchDuZxbiQ&#10;mY8Dkck4m7cBg4Nn8fTFTTx/fQud7axU2nfhX359goHmezixNxttjbvR1XcII8+L8ebFZWRH+yB1&#10;qSlGhsvx3/73Afz5+a/Y41yI3XrbUWycjIOmNti7xB61tfl48esjPCekG1tK8aCuAOu2LIXjAlMY&#10;Whvj//mHr9kqmoTrt/Pw9uc6GvstLF7micjMDCzKToNNbCDDD7YrF+ObyVPxh+/HYpK5EXT9raAf&#10;ao+IPVmYMNMQX03Uhum8RXCOjYYpK86ZUaHQI/BnLQtFytJTOOT1BAftn2CnbQ12W9Tg9MJWtG54&#10;g4bUftSEdqPSvx0Vvg24t7ge94Ob8CixDd1HnuHStipsWn4Q6X652BLLVlNTrzLFweDLQbz76R3O&#10;HrmCNO8dOL3mEoWoAvfL7qLtbgu/pxfore9H04NWdDX3o7/vKbp7hghyAfjQbyBXw3X0tuTBf0u3&#10;SDkqPg4E+jRGw1m9/fm++vlHP+4fhbov+WiIjwb5aJirQ52aGd23XZU6km3Cm/t9BLrAXOKLRV6L&#10;4eXkAzszB4LZBXbmTrDnj1u2bVnaWrvBwc4DHq4L4Oo0T4G6ow33ue1o5wlzCxdYychBWrup5Flp&#10;5AZsQuvLSEKZX4U/4NmmzvzRm+JHQlGMexJNd+oUQkOGcc+wVEA+gxWChp4sAaead0U9da3aqEeH&#10;QF5SKpKmUWycz6vYvuwT4mMkjfLNJIJ7kpKSkeXgvvthKv6oLPM2CV8R6N8rozlVKwbJ/OVSioEr&#10;0+pOnolZZo7QpolPmjIL03Vmw8PGCYGE59qwMORt2oDSXdtw9sBuXDy4F1fzDuDk9hzkZaTh6LoM&#10;nMrZ8pulX9m9C9f27sH1fftwbd9eXNlPWB/g/v49yuyK57ZuxpktG5XyZHYWTmVno2zDBhxNT8eB&#10;xERsjwhHzsoQJM+fh2gvT4S5u7H0QqzPAoSz2bzc0Q3+lrZYZG6DhWZWWObgikVW9lhk4wx/nvO2&#10;coCnhT1hbou51i5Y5DKPrSlXuPDztmVryp7fpVTE2vzsBeKT+f2M15DP3xhTaN4Ccy0dVmp6Vsq+&#10;9EZReqcQ1Dr6tHTpdqhjrsxyKCDXIMglZy5GrkFTny2pFUN+tzpmmMrKcSb/z8z5/+Tpsxiuzt6Y&#10;70PbZStjsf9ShIeEIzE6HrGhEcpSg6mRcQgPpJlHxSAzNQUp4aEEeRSNPA2561NxbE8OinZtwdXi&#10;g6i+cBT1N4rQcuc42u4cVfqNN8qc41cP0cbzlV4rLQRcR2U+eh4cxdOGEwTEOXS2lqFpSSxGvvZD&#10;74TFuGcbjf3+SVhm4oM4rxjE+q/CmSOFeHwtH/fO7EL1pV20edp2+zW8aqtAtHkQMu134NjSSzi9&#10;qhhD9Xfw/Dnj/X209V5EbfUuPHmci7dDD7EjNBHxrvPR11aMprZ9GB45g+H+q0gOdkfJnlX4P/7W&#10;q8wd3lfdicErvbiSfBFXoo+hccdhPLtXjp6+C+h/dRMVVTnIP8JKJn4Otu5JhrbVbPyXCWOgZWyA&#10;GWZ6OFa6DX/6lw509lfg6q1i7GaLxSKM8LbShq6fKRx952KFcwAFxQB6VnNgxdfXWGSAuevCMNvb&#10;DVr2tnBJSYBlWgxmpYRBN2YldGJDYBAaDQ//jUj0P4ltrtXItahFjtFdXF7Wj871P6E+bgCPggdQ&#10;7d9NkDeiwv8JKpbWoTa2GUPH3uJ89l1s8N+H1fO341B2Cfp7h5UpDgSyL9+9QN3dZqxZsBP7Vxai&#10;Yn8F2m+04Fn9EPoe9qLudj06Hnehp3WQRk4b76OhE+T9zwZ/A/nocuADaNVQ/0ehXPvhcWpgjoaw&#10;+pj6+Oh99WNGX/97obpetlUwHx2j4f1JCuU3kKteS/0eVSF/n8rGBeK9PPbF/Ll+cLGfCxs2re1o&#10;4DZzHGArOVT+2K2lZwOb6Q72nvBw84WTo7ey72g3F27S84AWLyC3kLB0hbGpI2HuooBcbnBOny7d&#10;1swwk/tTps9RTHfc5FkEuQE0CU1JsWhNm4MZJgQ/wSmTMgnolXU7CXI1zFVpFtXITdmXCmA8YT6J&#10;1wp0x0wm1Gn6yiyKP07H98rNzsmEtoYC8R/Gaisgl/0/fj0RXxPkY3/gcQJfzF0GEH37gxafjy0C&#10;vj89QytYOXlD39gWejP4/vRNYKJvBHcLGyQvX47969ORT5if2rcTFwnxy/kHcZWWfYVRunUTjqxb&#10;g0Ppq5SpcE9s2USo5+Dc9m1KnN6+FSUfVvA5nrkORwj/vIzVbHKmYndCHPbEx2NHVAQ2rQjGhqVL&#10;sMbfn03RhUj3X4RUfz8k+C5A4kJfRBHm0V7zFDP35/taTJiHu3oixNkNi2noIbT1AEdXzCfUfW2d&#10;CG8HZaRngJus6uQKy1lWcLWlnbv7Q3eaGcazZTNFm58rP99xE2dBluObLNDWMoeOrPhDYE+SFYA+&#10;gFxZs1NX1XdcbeRKf3Kek14sWnzMRD1zzLScC4M57srcK9qs3GfQwq3ZKli0OASODnP5P+WOFQT4&#10;iuWhCFsRjtSEFCRFxSGWx5JkHvIVIQR6FLZkrEH0skDFyPdkZWB7RgqK9m5D6YFcnCnYSysvxIOL&#10;xXh05SgeX85H/bUjqLuShyeXDhHoecoc5a1i5bf2o63iILqq8zHwuASdNNvO0GQMjPVHve4SFJgv&#10;wc6YDYhYEI7Frsthb7aA7yUalRcP4NGtPai6tBUD3Zfxy5+bcDpvPazHm8B74hJkztuOhmt38a9/&#10;6cbbN60EzAN0DN1Ee/tlPHtbja7aC1jlsQB3Wen87S8dePn6Id79qQev/taChq5S9D89jf/tr624&#10;mlmENdMi0HmhCv/zv7/Cy2dt+PndAP76bwN49WsNrlVQGI6GYkP2XDh4TUDi1jAsTFsOh+UuKLyy&#10;F5WNZ9E7/AD3a06isGgrnj5vQWhSKKZZmuBH48mYYq+NJWyh5VuuxEL+Rj0oCH4JQdBdZoFpy50x&#10;ycUMswK8YJUaCfM1UTBOXQnDhAjoxYRALyQMOstCYL4gBfFu57Dd/BG2md7D3ejn6Fj7HvXRg3iw&#10;uBf3/fpR5d+B235PcGPRY1RFNiogv5ZTg0x/MfKdOH3kKlstArNn6CeInr0ZRkd9N7aFFWLPinxc&#10;3XEdzZea2IpqQO3FB2ioaERXfQ+6WvrR2/MUvf0E+QAhPzKI/pEBfn6D3B7AAEvZVgNatiV+g+Az&#10;FQjV+wMftgWWqvTHR3iqt9UWPBrKihV/yMfL8d8L1WNVr6N6jArcg88JboaSInkmkJbrPqRMuK0C&#10;u+x/rGhG/029w/wM+Hf38vXV8YW9rSvs7QhtKydYWzgqIUC3s3Bis9sF9rRtO4azgxfsbNxhSWOX&#10;0tnZB/YEvBkBbEmIW9HqjAhkIxNHJbUync1oyZFr65hiFkEuQ/QnCHgJDA1Zxk3jQ/dBTQMC014x&#10;8mlGdgpIxYoF2AJyuWb04B8xdFkxSIx8sqz0zhAjl4pC4D5u7DT8QDh/862kUcTIBeRaBLmkVMTI&#10;J+IbmvkYXiPXfU1DF1MfM2EaxmvO5HucBSN+FsY2rrRHVbpB5iSZNnU6DLSmISowAPvWp+HY9s0o&#10;25uLS0cP4zLjWtERXC8uxPVjR3Dp8H6czN2Ggg1rcXB1KvYlJ+JgchLyV6/CkfTVOMD9PTIla1wM&#10;cuOisSl8JbJDV2BjWAiyV67AmqWBWB+0FJnLl2E9YZ4VxJKvm+K/ECmBixC/cD5SFgvY/RHuRrty&#10;ciXA3ZVUS5i7N4K5HTVvIYLcvLCUsYAgdzWzpo17w48W7EQTtzN2xDyPABjyuxo7gd+Jpti4VJD8&#10;7CfzMyfIZSKsqTIAaLrMdEgblxkOBfAEtc50W8XUJ02dgymEvCwgISDXJOjFzJVUi/RUsXBn68ZN&#10;mQ1RprU1YgvPjTY+b8ESuLCydHNhqyIoBJG0PVkvdk3SKgI8BhFLgxEdtAJrExMQG7wcWatSkMzP&#10;aFVEKHZnZihxKCcbBTs349zxQ7hYlIeq82V4cKkEDy8dw4PzhwmAPDy6lEewyxzl0q+chn5tD5pu&#10;7CHMD6Ct6jBa6o6gKSoJt6fMxwZtJ5h9o4WJP2pjpqE1LO298T3/55ISEtDVdBsPK4+hrekERl5e&#10;w+Dbm6h+yO/63AHk79+Fw3t3oObeOfz0Uyfe/TSAp2+68eJ9F376tQ/v/tKJ9y9rMdRyEiP95Xj7&#10;82O8+6UVb//cjSe9d3GzoQz3Hh/BzyPVuJJUgJ1j16LQdx/ePu3Cu3/rw7Nf+/HqL734039vx5Wq&#10;3Vi1JxrH2NoITV8KvQVGMA51g+8qP5y9X4Chd7XoabrF/700mOhMRXxsFOaxZbaAlaqppi5cZxih&#10;wGQxCnUoZuNnwMWdlX9mKmat8MAkN0N8NXMidBY7wyI9DNZrIzFnbSgMVkdhenw0tPj/OTVkGbTm&#10;L4en6y5ssqrFAfuHeJz+Do1rnuFxTC8B3o37vgO4t7ATtxc24Yp3A+5FNGOw7BVu73iM9YsPYPXS&#10;vbh29jY/R0Jr6AUGXg7h2fs+tLZ0YFtsPo6vOoezm6/iXkE17pffQ921J2ipakXDg2a0NHQqRi4L&#10;TPT200iHaKaE2sCzfkJ8AINPCb9h6dGignv/0yFCkyBVA1VCfSP0xTCGPwD6E/i+4PMpgFfBVQ1y&#10;FVxlW4CshrLqBquUv23zPchgJRWABcZ8j095boSlvLdhKXmO71vej1Q+A3yfMhFYL8sehpR9vKZ3&#10;mMD+LHqGBtA9xO2hYaXsHhzEF3Z2BDVBbmVJiFvTyK2cYW5sDRuak90cR9jPcYaHgw/cHX3gbOcJ&#10;S2mSy4/RdYFi6GLk0jSXUlIrJmbOMDRxUgaV6OnOgQ5hPovQkPUex02ZjbEfZjTUmDgTkwnqH7mt&#10;Y2CN2awsZvL15GaoQFxgLfBWp1mkFCOXxwrYJR+uKWtNTp2NHzT0lZupynFZTf+rSTRyDXz9rYBc&#10;UiefgvxbmvmP32th7PcEvqRgeFwgPlFrNrRnmWO2hR0MLO1hwEpN39gGejRyK3M72JpZIYQ2vD8z&#10;HSf35+LkgV24UHAQ10oKcL3sKG6ePI6bZcdw4wPQr9DUz+/dpVh50fp1CsgPEeiHEpOwn3DYGSsg&#10;j8GOmGhsiQzDZkJqa0wkcmjkWxlbwkOxKSQYm4ODsZbQzli+BGnBS7A2JAhZoSsVM4/zmY8o/hij&#10;CPBob1/EzPND9ILFSFoSDH/abqCbD7ytnZVeN/Md3OBj6wYPSzd4OsyHtbkbK0pjjJnIFpKWagTn&#10;j4T6JB4TkGvx+5OuojIaV1N/DibqGBPkBLUMEqKN6+qxoptiqdi5srgEz2l9sHLZnzLTBgZWXphu&#10;5IQJ/D6nsULXM7LB3AVLsSw4Cna27vByn6d0O4wNj0UsyzUJBHl4NKEdhaiAINp4BFKjI7A+OR67&#10;2IJJZaWXuy5diYKdOcjfvQVleftw6/QJ3DhRTJCX495ZgvziUTy8XIDHVwpo6TJkX0Z35qPt9iG0&#10;3diHHkK88/5hDDQdxc4Vi2H+TxMwecxk1f8LW29fj9HEP4+ZxArMGI1Nj/DmVSvqn5Sjo60ULa15&#10;aG4/iI7eQjx9eYagvouf/lqPN+878OpdP17/0o+Xv3Tg9U9NePu+Aa/e1uLtqwd4/76S1niJ8KjF&#10;63c895dWFFzfi00nNiFncxYOR2zExchSXHcoxxH9/TgauBlDTZUYflODvlf3MPD+Do5WbkHEngRk&#10;FuTAdLED/mgxFQa08Rk+RjhQksPK6TIO+AQgW98JVuNkSueJ8CDEM6e6Ye90XxQYLsVJvcXYrOUJ&#10;g+91YGpiCduA+Zg4dw7GzuHvy1gHOktY0W8KgffeaHgdjIXzvhTYb12FWbTzqSEB0PJdCluHTKwz&#10;q8Bxj1Y0rfsTGtKe4VFMH+4t7kbl/D5UzOvErQUtuDD3Me7FNmCg/AVu5T5CBm18UyS/iwfd6Osa&#10;QvOjXpqwGHkfTXsYG8IOomj1ddwvrENt2QPUX6lDe2Ubntypx6O7dWisa0c3H9c/8AL9rAR+A/nT&#10;fpa9Kivn/uAzsXABsmwT8Iwh2Wb8duNTUhQfLFdtzgJw5TEfTL2fj5NQP5dsC6wVy/9w03RAjslj&#10;lG11i+Dj9ZL+kZaDALtvmPuEsbzPvpE+9PF9S6l6/3KMoGYpIdf0DPWjZ7CP5YcY7CW4JXicEJfo&#10;HhzAF1Y0cksaqIWFAyw/GLmlia0y8s/B3BnO5q5wseAP33EenGw8YEXYujj5KKkWO+5bmEs/cg+Y&#10;8zpJrRiZOikGrqtvCX2GLv+J9GTmPNq2pFbGTNSHekk3AfU4SZHomcKUlYQ+TVGbjxEjl/SJhBi5&#10;WLhi77xWQC7bAndNSQUQ5GLkYvuy4pDMZf7tNzKKUwVygbiMFP0E5DTwH2njYwjyr7j99XearEBY&#10;WdC+9U3tMIfAM7Xn50J71TW0oH0awWKOLRys7Gk3Tti2Ogklu7cT5jtxofAgbhDi1wnw6ycIcsL8&#10;1ski3Col0AnzGwWHcUX6ge/ZjbPbttI0tqA8eyPKsrJQkrUBxzPXKymYA6tTsCclEXtXJWM/7XN3&#10;UgJyY6OxOy4W28PClDz5ltgIbIhYgZy4KGwk5FcFLMYq/8VIIMzjfHyRsGgJVi0NQaLcQAwMwWJn&#10;Tyx2nafc8HRn5bSAYF/svgALnObxu3XDVE1+thNnY4wGPztJm2ia0MgltWVCGJsR7CYKyGVeHBXI&#10;TX4DueTLdXRsoK1trdi59FqRPLr0WJFScuR60m/cUpb9c+Zny+cxsGEl6UwjD1CMXFIr7i6eCA0K&#10;RXRIFGJDIrE+KU3ptRIriy4zItgSyeJnoizzxs9KZkDMSVuFTfysjrFFdGTPVhzduxPnjh3FzfKT&#10;qDxXTjMvUXLmtZeOovrsYcZ+gvyYAvLOu/loJcj7qvPQVXMITxsLEBXtjy++G4t/0tfHWCNWZjoG&#10;NHFprY3DTN3ZymIJf/3bU4w8rcFA93k87yhF94OdaLq1AWfyluHu2Qw867qAX35uxts/9eLlzz2M&#10;Frx6/wDPX1/Fu/fX8PPrSrx6eoeQuY7unmt4OngHL1/X4GZTOUK2hyAhMROpNutxfvUN3AmqRIle&#10;ETZPTkLp1ixUPdmDXYdj4B1gD8cFtmytLMNcVycatAFmeFthlj8FyMsYGUc2Yg3/R1KnWOCA1lws&#10;5ndh4uKC+WwdlU3xQ71OGIpmBSHJajEC3AMwYdI0aE7UxkQTfXxvow8NC/4+Z+lgdpgzgkpjseJ0&#10;JCMaQWdS4Xs0AU47wmCUFAxdgtzGdi0yLe+iwK4J96PeoH3Nz3gcOYw7i7pxe14v7vh04Y5vBy7P&#10;q8f9lFb0nX6HGzsbkB1wCAX8G5uvjKC1YoTi81iZ5/0pYToy8Aa5qSVYOy8PFYceYah6AM8bXuBF&#10;60u2ZmjfrQR4D02XEO8beE6QP6f9PiPMCUeB4jBBPtynALGf31m/wJGmLtsqW2epQPdDCMDFoJWg&#10;UStpDtW2Mvyf5j7wQnWtzKQoc5dLJaC6ScprZC5z9bwtDKmQpMuhYvevVIuJyGMkZaPc8Hz9jPuj&#10;7F/iQzpnRLaV1sELXvOCxxncVvcTl+Pq/UFpDcj2C7lJ+pLXv8IXtrZz+aXQqGnac0wcYC1DqE2d&#10;4WDiDFtDB4Lcnfsu8HCcDxeZ4ZA2Z2czF87Sy4XHHKy9aerzlQUlZFmwaYY2tG97aBnIcHxTaNLC&#10;5UbajNk20CBw1cPtx09QjcYU+5a8rIzulOH6OjMsVekXTYG5AFuGzEuPFfU0tgJyVR9yAY0Y/gRt&#10;VU8TmdxJ0iuS+/5Weqh8OQnfEtY/jJNFmFV582+/moyv/0iYfysjPTWVnPk3P07Fj1P43LqzYDt3&#10;Aaw8fKBrbAFzRw/ozjRha8Mes2eZQkdT1ac8Ojgch7fk4NzBfbh+5CBuHcvH7ZLjuH3qFO6cLMPt&#10;0iLcO1GGiiIeKyzE7fwjuHnoMC7v2aMskHxq+xac3LoZJZuzUZqzEcey1+No5loU0DjzWR5etwYH&#10;Mlbj4BqJVdgRH4M9qYnYkRSD7YlR2JUUp9j7+uAgrF1KSyfMJc2yetkyrFsZirRlwUilkQe5eWKB&#10;nRM8rOzgYeOMBayYvJ1UvY+0+b0o3Tsns7KUvPYUM0ycYMiWDyFOSEt+fLKkVWbYQBaOmKprqnRL&#10;nKpDS9ezUNIoMmRfT18GBskslqoh/OpcujIHuaEjjG18MI3/F9IjSZaKmy3dVe09MM83ENa2LnBx&#10;9VQWXY6JiEFkaBiS2TpJi4vDSlZKCSHhWOTliZSYKGSwFbNx9RpsSEjBltWrsVFAzsr02L5cXKCJ&#10;nz1VhlMsL5SX4N7lclSfL0b1uULcOrEP904fQMP1o2i9JavrF6Dl5n70Vh9B/+NCPG8+irVbUjGR&#10;LZVvDFlJObtBx30uNPQNoTNRR5k8bvWqNGzdux1Xbp/F84En+Ln5Nm5kxaAmMwYVKcEoWuyNa2ti&#10;8L72HP7SV4N/e9ODv/00gF/+1EygV+DBg1zU3N2Fn15dp3UWo6v9OPo7SjDce4FWfwXLMr1htdAd&#10;W9MP4PbJepyOuY3TCy5g99wcZGZG4lHPYdytOYYVyxMQahGPI2aJSDaYD9dAb0RsioVHYiDss0MQ&#10;VroJQdlRSAleiuTpDgjUs4dfRBTiVsSgyCQY53SXIdk1GHPTV8Nndw6mOLpgDFshk81n4yva+Lf6&#10;0/BPk36E59r52FCdipy61djWsB4b67KQVrUGwafj4JIThtnBy2Bhl4o0sxvYbfAY57x60Zz4KxoI&#10;9Lt+/bjh3YsbHp247d2DS95NeLiuD13lf8KtXd3YH3YB63yKkRd/E/eODOBmXhPevHyLV89e4pc3&#10;v+Jc/h2k+xzE5mWUoPxKtN+hudfSdptGMNJFoPe9xKDYOEE+MEKQPSfInqumhH1G+Kmmh1WFMvhG&#10;Jq+SfRmMoxz72GtEHvP81WtWtm/YsnqDET7X0LMXBL4893NWCiPoHR5WrLdrQAx4AN0DA/zO+j9E&#10;H9oZStnTi9aubjR3dqGhrQP1Le1oaGErrqUFTxqb8aiBn0N9Ix6yrKmrR01DIx7UN6O2Qc618By3&#10;63nuSTNqHjej+lET7j1qRGVtAypq6nD7/hPcqv4QVY9xo7IWl29X4eKNSpy/XoEv7O29YEOzNpGu&#10;gyaOsDFzgR0hbmPA5hWbxHZzaKYmTnC29VJWArKz9KC1u8HNxRcezn5wtZ4Hd4eFNFZ3zJotMLZV&#10;QK45w5zmZoDJBLGsAWnA41MJ29FD7sWuBeSS75ZUigwiku6HEwiZ8YS3xmQBvWpYvjxOPUe5HNek&#10;kctjZDCQGLl0b5THafD5xshc419pKiCX/uQ/yLD977XwzdeayvGvv9TAd7KwBOOr79mcnqSHiXoG&#10;NEgLaBuZQ4eliZ0LZtHCZ5tZw1wZMGMLMzZDreYQio6ebPpH4tTeXbiWt1+B+e2SItw+cQp3T5xA&#10;JbfvnzyBmlMnca+kGJUE+p1CWvvhg7h0gDDfk4uzDGV5tm2bcULy7QR68ZZsHGcc3ZSJwo0bkJ+1&#10;DvsIclm67eDaNOxfk4L9GamEeQw2SyqGdro5PEzplpgWGIisiAhkhocjMywc6UEr4GvjgIX8sS72&#10;moe5dq5wtXKFHVtZ+oSyrMQ0bsJMJd8ta20KxCeO42eq9WHIPa1bW1+Wc5NWEiFNiKtC0ie8Rsf8&#10;wyhOG+U5ZH4VuQmqrN3JmCjAn8nPjJX8DLbWJC0jA60MTOyUKWyX08Bt2PJxcHRTZj2MiohWRnQm&#10;xURiXUoSli3wQyQrpKjgYMSHhSKDAN+Uvo7GnorsZG6nJuFgThaNfBuKCw/h6tULuHrtIs6dLsGN&#10;szTyi2W0PR4v3oPKs4dQHw3/RgAA//RJREFUR5DXXctTrLzj7hH03i/EQN1RvG49hrTcNdCcuwhT&#10;LZ2g7eSGaR5esPVeiOTUDITGJWDM9Jn4g5YuJhkawsdnATICQrDPYymNMxYj4ZvxPDwTQ5Hr0BWd&#10;gc6kNXi9dw9+uXEO/9LfgP/5P17jdH4WDXgGHtccQEdXHoYGjtPIj6Gr8wDt6jRySsPhmWqDgyc2&#10;4swFvv/S28havQmnL+YjavtclNVuxN/QRfO/jKM2uXjisA937LKR4rMciTkJ8E1ZApvsIPjui8Ky&#10;QxFYvCkQ3nPt4KZpBitzJ/gnx8LLVzo1uMOW5VhPF1iuScJsP398PX4KvjPWxx/N2JLVm46vtcch&#10;qTAEJ0dylDjeuwUHOjdhd8dGbKzPQsyFNXBMWwFjx1gs1SpF1uT7OGLajBvzh1G77DXuzB/CVddu&#10;XLJvx2XHLpxxrsPjjT1oP/UWd3Z3Y9/yy4gyPYCLmW14fOQVaouH0PZh+H1HUwcuFt3CztAT2Bly&#10;Enlp5Ti/9zJbthX8Dmvw5G4TWht60NUxiL5e2uvwK/T0DeMyQXaFceN2JW7drcJ1lldv3lHKa7fv&#10;8vwtnL98DacvXGFcxqmzF3HizHmUnT6HotJTOHK0FPmFJTiYV4R9B45i55487Nh1GFtzDyF7y15s&#10;2LiL5R5szNnLcj8yN+1VYsPG3VibuRPrs3ZhXdZOZGzYgfR125GasQ1pa7cjPWMrVqfnYNWaHKRx&#10;O3FVNhJXb0T8qiwkpW1GQloO4lI3cTsHSasZqVsYm/l/twUJyZsQm7wZsUmqMppldCIjaTNikrZw&#10;eyNiErMQGZ+J0Ki1+MLRUVa+dyPI+QMjyK3NnGFhaA8b2pS1kSMsJXVi5Q5HOy+40sBtCHEb/jDn&#10;OvvC03Eh3Kxp6jbzYWnqBqPZ9jBgTCeQZWraqfzxij0LjGXpMC3ui1WrgSxGLmkT6RMuXQe1ZaSg&#10;5L0JZLmRqZpTRQVyuX70fOQT+DjF5iczPqRXxk780DVxrN4HYE/Gl99o/h3IJYcuEJeeLN+OIegJ&#10;8hmEti4hPkFvFmxcvTHHzo02agJjS3s40BptHV1ham6DGbOM4UiTDPCZj7XR4bhwaB+uFRzGrdJi&#10;2tQp3CstQw1hXkuIV5eVKkC/V1qKSlnd5/hR3DhyGFcP78MVPk6gfnrnNpzdvUMpywn2k4wSwr2I&#10;YBegi6FLeWDtauxJS8KhdWnYlZKA3QxJwexNTkbG0qXYFB6JHdzeGB1NGw9CnF8glrp5I9g3AL7u&#10;PrA1sYEZQaojvYbG8bMfr89W0SwFwhOnmOLHcbNYCRpjity85DGZmlYmwNKbaQ8d2rWO5MtZccp8&#10;OZI/lwmzxMAF4BLqa9ULME+eZoUZJq4woZHPtvZQjHyGmaPSI8jOxRsBy1bCw3MBHAnyYBp5FM0x&#10;IS4Ga1P59yQlYOXiQAR6LUByRCSSIyOwJi4J6bGJymjPHevWY3NaKnIz1+BQ7hbkH9iF0lLa9+0r&#10;uHf3Gu5eP4tbZ4tx93wRLhXtQyXNvO5mCR5fO4L666quiK13DmOg/ijedRQhIj0S/2W2FSaysh47&#10;xwI/WlhjYVwKQlZlYJKxGb7TnYGx02bjay3Cbqo+Zsy0gAU/B89JZkgx9EaZUxA6Ijbg7erdGFiS&#10;ihb3lXjsE4rG5A3466Vr6N13GKcDV6J5XzaePtmJns71aG1NQVXDOjweOoWSil2I3OWP2oFLNLFL&#10;6BpsRu7Fg9hXtQ0Zp5bDMtoQ99pOojJvJ/KmrMBj51zUz9uOswtWY9Xy5XBe5gTjSAf4bl6M6OIo&#10;2K1zxfdGYzB57ETMYwUfnr8FEwKdCXC2kn2c8V8I7gleLphkbYPvNSlUlnPwvQUrd/3ZmDBbA4fv&#10;r8P55zkoaNmAPY/XIedJBjY+XoPsJ+uQVZOF0IJkGLmEwXt8IdZp1GDv9AbkzXyMExYEuvsQLtr1&#10;4II1YW7Zh1M2Dajb0oOO8peo2tuPTJdyJJufwKND79F0/A0q8tpYOe/A6rgsrI5di9UhW3A44QJO&#10;pFWgJPMGru6/w9/PQ9RcqMf9K4/x8G492ht7+BkO4cWL97j/oBGhockIWZmM8KjViIhORWT0KiWi&#10;YtIQHZuOmLg1iI5LR5ic475EWNQqXp+CsMgURHBbro2IXI2VYakIi+DzRKXxfAbPZ7Bcx+ddz2Pr&#10;eV0WomJZocURpIxobkfyWCTffyS3w7kdk5hDaO9ASup2JCZvJZi3I3nVdkQn8DECYgI5JpElz8Uk&#10;bSWstyIueRvik7YhKUViOxKStiMmYRufNwdRCVv52K1KGanENj5um/IYea3IuM2q1IqZiYMCbAtT&#10;J5gRwlYsBeaWxg5KbxQL6a5G2Ds5+NBIXWBFQ3eVRZftF8CdIHe39eVjCDoavKGs0znLRhmer0cw&#10;C3QF3noCdpq5gFl6ksiwe8XGpW+4wJwA1tW3UHLdYuVKjxRe+7mV/wZyGXrPkBy7gF9CcusTaPfj&#10;x05TgP0twf1H6TP+OyD/+tvJSgjIJ2obQMeQ8JptBn0auJXjXALcEYbm9vCY789tOxiYWcDOzROG&#10;ppYwNTGn2VrC084GR3O34qLkwY8V0shPoKqUEC9jnDyJh6fLUcOoPFmGihOluFNGOy+hnR8rwK3C&#10;PMJ8Py4f3IeL+/cocYEhg4xOy+RYhHvZDhoRDb10+xYF5gUb16No6yYcJMwLstajePMm7F+9Ctkr&#10;w7AlKhqZNPKsyCikLw9BnL9MR+wLf1mx3sQKMwlSHX7eE8fqQpOf2Xh+5jLwZ5KWCStA+eyMMUnT&#10;lJ+1kXLDUpeQlpGaEjp6qnsdWqxkp/B66c2iPf0jxAXgM41cVEbO0CDMJbUy08wNBuYemGXuxgqS&#10;lQBhqWdsTbg7w2chQb00hC0dOwSxXBK4FMmJ8cjOSEN22iosX+iPkEWBNHNfJIWFYePqDKRGxipG&#10;vjMri3aegj1bNmB/7iYU5u1GcXEeikryCPOLqLx1EbculaP65jlcKz+KigtFeHTzJB7fKMbjqwVo&#10;rZD+5kfQTyN/21nMH0wo/gs/izGGZvhmthEsJS21djOmWDrjyyn6+EFnJr4nwL8l9L6cMg2TzPk3&#10;zPXi/4wpxo/RgNH3GvDWnI4kC2ec8U/AcPx+PFu2Fb0LV+Nl+Hq8itmEX+P34i2tamhHEnrOJ6Cn&#10;KROZh3yxONMPaYXrMDfdBzd6ruP5vzzFs7/1o/MvHUgrSYRriiUmz9eBjoU2Yu3scXyqP84bR2PT&#10;VCfsNl2ETUHxmO48E7aR9thVsR0u6z2gudgA/4+pf4CBtw1i8zZhZUEWpgS74htPtqgWOUHXzx1f&#10;mczEN3q6irgYUlS07ZzwtYYWZjhOQ/7DDcitiUf65UTEnktE6IU4hJyNQtTFWKy9k4Y15zLgvCgO&#10;XgR56vgq5Ex9goN6DTigVYOTpu24YNOP0yZdOG3QhzN23WjYMYzW0ueozh1EwowyZNrdwcODP6Op&#10;+C0eHh9Edtw+RC1PRlRACjZHHMOp9dU4kXEH57bex/1jjXhU3qos0nzjRCUe3WlAZ1MvBrpH8Pzp&#10;Ozx50oW4mEyEh61DVNQGRBK+UTHrEBe/EXEEbVx8NuIJ0DgabBzLhOQtiKPRJiTTgGm6EskpOUhh&#10;JBKysXFy/Sbl8bGMeAI3kcBMStlBuG7lPs36w74ANzl1BxIFvCwFrBIJq3YS3DuRuipXuSZldS5S&#10;0nYqcE8g1CXieTyRx5N4PDl9lxIpabto8KpITduNxNSdvG4H4lNzleeMX7ULcSxjuZ/Ia5PTd/NY&#10;rhJfyI1KS+l5YukGw1nWMJ5to5i5MbdNDe1gZevBprCb0ivFltsCfFtLGrqNJ5xtfeBm5wtnm3mw&#10;MHGBieREGQYy9zRDJmAS8AqIBeKS8/4IcrFr1aIQPxLmsmyblp7YHGFCiMs8LGLzAm15jDodM5bP&#10;N56l9BfXnESAS2UgXRZ5vdwAVUxTuiDK6E2CW1Ir3/6g6i+uAvkUfP2VhtI98ZvvuP+jFiZozcQP&#10;mrr8Yc6hmdvAymkuLB09CHQPzLF1hsEca3iwqb9kZTiMaWuGtDQTY2O2XkyxJjYGZQf24ULBETbl&#10;S3FPLLykBPdZ1p4pR+3ZM6g+cwp3T59AxclSVBHmVZJDJ9BvFR7B7aNHWObT1PNwLf8QLuXtV7ov&#10;SpzZu1MB+nma+wlWGKcJ+VOEfD4hfv7QAZzYkYu9KauQERRMkMdia3wCtiUkI3nJcoR4L4KnjSts&#10;acEzp5tCh5+9Bk18snT71DCggU9TuhmO52c4hhWixhQTBeZi42qA682wUw2315kDbUmpSI6cJiqp&#10;FQG5pFVkqlrptaJAXFIyhP4kHXNl8Qnd2Q4wtvaGPiv+iXwPU2jj+qwgDawd4DbPD6HhsXB0cMWy&#10;JSsI8+VYGRyELII8iyAPDViKlf5LsMRnHiLZ4tidzR9dWBRig1di85p05KxNx47sNdi7k5XZ3hwc&#10;KdjNpvEOnBRw37mMyoprqKShXywvwrWzRai+dhKPbjGuH0fjLdXAocH6EvzcX470lHiM1bTEtzqz&#10;MIOADkjPwkxnP/xRwwg/sOL6hpXgl5qEOf8Pv5uoiy81puLLyZPw3dQpfNwkfD+Z/2cTJuGP3/0I&#10;re+nYom+K/bYheCcUxSu2gTj6pxAPHCJRd+StRgOWYVXWVvx+sYJ7DyQhMVZy+G5ORwmqxfANdMf&#10;sUc24GbPXfzp39pw8PIazFo+G9oLDGHgaAufKTbYO9UXmzVckTbHDWuWhiMkIg6zAtgKDpwN1wx3&#10;TA6Yhf9qORnTfe2wLC8dAUfSEF+UA9vUpfgnN0rPAn6f/q74wZj/83o6mKjLVrHWLHzHv/3LMeNh&#10;4mWMjZdpq6Ur4LV7OWy3LoP1rmA4712JBYciEFEUjbRTq+EXngb38fsR9uN1bNB+iH3TWnBwah3y&#10;detwyrQbJwy6UKzbiVMEedPeV2gvfYEHW4aRNPUc9ng2oLHoL2gu/Qm1h17i8KpziA9OZUtyPW7t&#10;7cZdmvvhuEsoyriJizuqcXr7bZzefR03yqrx5G4LOhp6Mdz3DMODL9Df/xZr1+xBRGgWgZ5DQ85G&#10;tFhx7Gbub0Is92MVc95IS89GBPcjeC6WZptAKCfRihPEoMWcGYmEdXIyYctzsQJ0VgCxUhEk8PkY&#10;0QL6RFVFEEezTl61jaAm1BnJaQRuKmHPY8nphK08H69LXr0dqWt2IoXHkrgtkchIWE3oM5LSeSxt&#10;B6/Jxeq1O5HOSFtLmCuP4XOnscLgY5PX7EISjyXI68gxXpeUQZCnbcMXVhbSh5wQly6As6xgYmRH&#10;GNtiFiFsYkIrp5Hb2nkqXQxlBKcMyRfw29t5wdHOB84OvnBg89nYkD9aI0cCzomPtYEBjV7WgZR5&#10;xdUgl3nExbAF4mLk6n7hAnJJf6imtqXFS56c16lBro7RIJ9AWGsSSmLgAnMZDCS9WWRlHzknIP/6&#10;y0kfBvuMBrnK1L+XtMr3/CHKLItTafE6M6BlYAptozkwc+Lf6uqFqbNMYOPiiUVBK2nnVjCmiRma&#10;WcLC3hFOLq6ws7HBQi9PZKemomTvXtwqo3nLSvcnylBFC685cxq1584o8YBRc/a0YumScpGoLBag&#10;C9hLcPf4cdym1d86XoCbx1gpMC7nHcB1mruU5wjz8yzLae0ludtwZt8+HMneiJ3Jq7AxMgbZ4VFY&#10;R3NNIPwWy+hOR0/Md17AyljuTbB1M3EmJol5TzBQpvUdP1E+MyOMGcfPdvJsjJ9spNyklJuVAm/d&#10;aQSxnjV0ZFQnDVsALoO7dKdbKiDXFFh/uMEpVq7c5JTeLAS5Ms/KNJq6VOxWXphBkGvOJOgNLTHN&#10;2gnTLW3h4OGD4OAI/h+5YJEsLLFsOQIW+SFrzWrkrFuLZP5NwQsXY/l8X4QsXIhNqenK5FkpEdFI&#10;j4/Hvu2bsWdbFrZvXY/9+zajoHA3jh7fy9iPq9fP43bFDVQ/uItbNy/j2sWTqLhyCg9vnUXNlRI0&#10;3CpD3fVj6H1YjPfd5dixZQt0TRZA134ufFLSMMMnAH+cZEZBsGJYsJKfQ4ibscIz5P8LAThBF99o&#10;EN6ak/EHjYn4w3gt/JHHvtbQxbcTpuK7rydC6zstmP44Ey4TTRA9zQUJms5I1bTDflMf3JsXi4E1&#10;21G1fwcOnNgLzy3xMNsQDPN0L5ivCUT+kwt48+fruNu5GV7bfDFxsRHsvR2xwtATQRpmWDjJGFFL&#10;whC0Mxu2KaGwTF4MTX9DfOM0Fn8w/w5W0d5YfmQ9/PNWI7RwA9aU7sT8nHj80YPXuBpj3EIHTHWz&#10;w/hp0/ibm45xjO+n6uHbH8fDwMMUIXujYbXaG9pRczEpZj404v2gGeOLWfEBcFsXjKi8FCxOXAf7&#10;SduwZOJZJGvfQ65eMw5qNeGwdj1KDNtRPKMTBVotOOvZgZ7SX9B54hnqcoaQMfUKSgI7MXDpX2np&#10;P+Fu9iscj61AEiu53MgjeHTwOZ4ce4ftK88ie9kx7I45haPrL+PioWrcOPkQD242oqd1GAO9T9HT&#10;PYCXL3/FgX3lWBaYhqiIjbTxTEJcQE6IR9OoYwhygTtBHhHDiNuEyLgtBPJWWneOYtjxCTm0bZVl&#10;JxLiyTRhKeNo6JIOieDzSUSyQpDUSTQBH0urF5An0uTjaPlR0gIQqydgBc4C6sRVamgT6KsJ9PRt&#10;CqxXEb4pawhobqdk0NwJ5ETCWK5LYpnC61bxXKr6ujSpHPh+GQLt2FU5iGUZzwpAthNYfiH5byta&#10;thrghjRyGeRjZGQLY2M72NrMVXqp2EsfcktXmJk7KwtHWNLO7Z3mw95+Pq1qAY+7KVPWCsBN5rhi&#10;tozu1LdQQC6pFcmPq/Pl6hTJaJBLf/LJyspBphgrTf9J0s+coP4AcbWV/wZyMXKZO1z6k08lqCZ/&#10;GC06YSYm8pwqhaIJmV9FSatIn/EPIJfUioD8m281lSXmxk7me9RmhUA70TOzhr2vP8w9vDGNJh4S&#10;mwRXL7Y63LzgM28R7J3ZGiG8XX28ecwNixctwnK/hUgJCcGZQwdxt/wE7pwoUez7Po38AW38/ulT&#10;qCk/hVpC/Mk5wuTUSdwn7AXkAnE11CuKj6Gi5BjuFB9VQkaLyv6No/k09H24VHAYpw/uxeHsDSjZ&#10;sQN5mVk4tHYDNkXGIpkGG+bjgxU0ythFSxHkuQiW/C51tSV1wopKgy2WSdweN4vfhwE0JtHQCfKJ&#10;CsRZwWqZEcA2CpS1CXA9fbao9Gl6ujbQIeBlPIA2vxvpWy6GLvOVywr6yvWSfuH2JLlRKivrz+Bj&#10;2UKTHPl0Y2foGzuyguRzm7JSMbeFNitFG5e5CAxcAWdHd0J8JVaGhCLA3w/xkWHYs2Uz0mITEBaw&#10;DEE08rily5CVuIqGvhSro+ORFBGB7RvX4fC+7cjKWoXNW9Kxe08WSkoF4uW4UXEVF65dwr2ae7hO&#10;kN++dQWPqm/i3lV+F5dL0XjnDBpulqC96hhet5/G9uxtmOMahUXpm+AWmYRx0+0wdpItftCwZlgS&#10;5tb4UdMK3/Hz+5by8IPGDHxPM/9KQwvjDIwx3sQSY2bMxvc6OoT7JHw7eTKvk5TeJLYcp8Bouhks&#10;9Wwx47tpMPhWCy5j9JFo5oyD4dE4vHkTNh/fDaNIX2gt5vcV4oOlO9Iw8NMZHL8VDb+9QbBZ6w+j&#10;eQ6YRWExYwvSVlZ5cnLGj352+NLHADqLbWGyzAnjffj8oWZIPZWO2FOZCM0jyIp2Iiw/G26ZkZjg&#10;a4s/2s/Gt+6WmOLF602N8dXEKRinzd+S4Wz8MH4ctKzZ0oxYhFlhC6ATuRBa0UGYErcCWpHLMSkg&#10;ELoBfnBJXwHPxHSYaG2A96TjCJl0CVsktaLdgsM6DThh1oNCvTbs03iIS4Fd6D79Z8XIGzY9xYbJ&#10;N3At8hme3/ofaCh4ixuJQyheXoO1Sw/gWFIFbq3rQt3xd9gTfx2rFu7HzuhTKFh3DSd3VeD8sXt4&#10;Ut2F/u6XaG7qQldXH969/zOKjl/BkoAUhK9ch7DwNTTvdYiifUdFbkBs1AbEEO5KLptAD43egFAe&#10;C4/ieYJdLF3KaLH0eLFu2jatPCGJdk8DjxCT57koQj8qfhui4iQnLeDeolQWcn0MDT2cFYZEbMo2&#10;xKVuV3LfCali4DRzAj0hlZUGQZ9M816VsZtAp12n0ajTWTIUyxZL57XJq3aoUixrdhPoDF6fnC6w&#10;V9l4HK+JSuV74etIGcPyC3NTMWxXpdfKzBkWCrxnzVLZuIStpF4IejtbGcXppKRYZJZDCxs3Fcgd&#10;F9BOF8GUIJf+49NmWikjO43N+EOm5QuAxcCn0AonSx6bgBawy5S0Y2jlqqlpuU+oS2pES89M1XOF&#10;ENf40PVQQC4mr6RXBOTymB91oTFB1etFViCayMdO5I9Mg881luD+VsxbJsgiyJX0CkEuJi7HxdSl&#10;66EM2Z9pZA0zWxc2j3WUHLm9jx+s5y+Esas77FnauM3FHFtH+AUuQxiB6e7NisvTG/MXB2D5ylD4&#10;eM9DoO8CBM+fj8zYGFwleG+dKsHtkyW4d+qEAvEH5QQ6QV518qRS1nBfopowf3CKcDl5gjAvwz3a&#10;vNwUvStRUoSbRwtU5bECGskBnNy7C6V7clHAH/+Jnbk4siELu1PTsG5FGNKDQhC/aDEi5/thuedC&#10;ZfSm4XSas3w+ygAqA35ucg9hNj9Dfq4sJ2gYKH3Gx0u6RXqi0KKVnDehrEc4a2tbsCIgsMXUld4q&#10;0rfcDJoShPlUQlvmWdFiKb1YxNJlNSB5Hn1W6rpspc0wdYGugQ20ZltDy8QWmsYEPcFn6eiGwIBg&#10;uLl6IjIyDkuXyOISAQgODMS+bduxed0GRAavpJUvQsyyIKSERSImaAUS+ZnLAKHM9CQcO7IXO3Oz&#10;kb4mDuERgdi6fS1KTxUQ5Ffw4NF9VNdW4+z507hy5QIaHtfiYeV1VF4qxYPLRXhyowiNFcfwovks&#10;0levh+uy9VjGH4iBzSIKyHzKgTcrODcKhQPGaTjQyG3xzRQrfKNpwm0DZRDal+O0oDXHjhBdgpn+&#10;8zHdyxkaFsYYM0sf32lp85ophONkwlKTxq5Hi9fHt/zf/56twHE/TILBZD3Y6RuxmR4D94QQ6AZ6&#10;wih6Cb6x1MX2onhsKAiHdYIndFc4Y/YKH8ywc8Tk8VNhbWOLRauiMXWhHb52mI4/zNbAGLNxCD8U&#10;jp2P2Iw/k4zVZwiZY9sRcmAj3DbHwCwxADqBbvjWbja+smHl7WKDH+2t8aW2HsZo8f3o6vH9TsTY&#10;2TMxY6E3Zq5cDN3IxZgWHQq96EjoRoRj6rJwaM9bBn3+nzmEp/J/Iww2k3bCf2I5Vk+qxrZJj3Fk&#10;ehtOmHTjiE4Ldmo8wq2YAXSdpJGXvMWTzJfYpfMIJ7xaULm2Hw1bf8bVlX04G9CO3cuu4lxyFy6F&#10;t+LJodc4lnUf60OOYnfyGexdfQYFWy6i+lIr+lteo7ayEQ/vN2Bw8CmePnuHzZsOYdmSVMpABkJC&#10;0rAyLAOhYesRFrYOkRFrERG5nsDORBgBHsL9ldwPJeTDo7IYmYhgGUUIK2mZD6mYOFp3FEEdESMl&#10;DZ4Qj45TRUTMFkRE87ici9mMSEY47T+cFUIoK4YwHo+WG5KJNOYkyYdLnpsmzcohXm5mSu58NaEs&#10;OXDCPpbgjpf8+YcyUUnV5BLoDMI7hdBPIdglJ56wWvLkfEzqDkSn5DJ2ICaFIJ9N2IqBC8D19eco&#10;8BYbl+lpFZDbeStrcFpZz4WNlUDdVVkSzEVZ3s2LRrUQru4BMCK4ZYV8GYovQBcjlxueqlGYMxRI&#10;y+hMAa/EWJr4GFmXkzGeQJfBORNYatPcNbTEEmWOcTFzfYKGICfQBeATGXL9WJqJ2L7Mcf6jWOUU&#10;I4xTbF8HP/7I5i1t+6svJyrxzdeTlH0pv/1WJszSwneSavluEiHE96VDK5+qg9lWDgiKTYb1vHkw&#10;dHKCoY0dLByd4DjXE7MtzGHu5AgbAn6eXyDBHgRHj7mwtLGhlftiqe98eNvZYFdmBu6eL8etE8Wo&#10;JrirSwnzUwT52XOoOnOWYD/9W9yT8wJ0RiVhfldgzusrS0txp6gY1wsKcTX/CC4fzsO5fftx+sAB&#10;nNq3D8e3bELp5o38Z9+Aw2vX4vD6LKwNCUcoWxF+dq6wNeR3SnhOkrQTK7tJBI8GoT1+HD/TCWzl&#10;SG8VTWkhmWDCJP79U4yV1e+nTiO0p1tChyHA1mLoEMxi4HJOi8cnacuCIGaYpKMqNfVU/cqnaJkS&#10;5HJcBhDRvvUtMZXvYTorfx2KgQ5BrsdWn4zsnGFsA3MrR8I7GIFLgmg3SVi0aAmW0LiDaOEZq9Kw&#10;iy2OjDVrEBIUjNAlbG0EyCLMKwj0EKTHR2JtagxKjh3A8SMHcODgTmzITEP6umTaTwyKSvJxr/IG&#10;7t27ifMXTuMEP9uqqvtoaWxA7d0reHjzBJ7cOo5HNwvxtPEC1u/IwTz+CJ1dozF7Jq1zWiD/Hj9M&#10;0SDQJ3hSKuZirKYHAc4KX8MeP0y0YDmbcNbBtzozMG3+POj6+ULbxwsTHOww3twcEw1NCMcZ+GGS&#10;LuGth69ZfkVwfz1pGs1en0bPcpw2vh07GWM0p8A2YgVmJSyDXrg3tLyM4BXlDZcoT0xZaAW3jZEw&#10;ivWBhrUZWwbToWEyEzOXukF7sRvGWhnhS/2xWJ61EOe7D+JE+z6kla/BqtPbsfzwenhvioVlMv+m&#10;UC/oLnPHeEcjfGfO92VjijH8f/3BgL8bLT2M09Th++LvZsZ06Pi4wihiCQyilmJW1AqYREfBICYG&#10;00NYzouAtkMQTBZE87t2xbQJifDSKEbMuBvYOKkWR/S7UDSzDYenNCJ3Sj1qMl9g8MTP6C17j4fr&#10;3xD0zbg2txe3/Hpxd+lzXFs0gks+gyhZVodrsc9xbkELnmx7iQv7m7Az7TwOZl5A6c5bqL3Yhc6a&#10;l7h+8j7Ol9xAW103Xj3/GY/quhC8PAVBS1ZhxfIMrAhZi5DwDVgZkYmVNPRQwnzlyrU0dYI9Qo4T&#10;5oR4KAG+kuXKyEwF6ALwmDiGwFzJsWcR8BsUW1fFKHAT4uGRAn3ZV1l9pAJxVhbRWVgRwdcV00+k&#10;NUuPkw9AlxuhsYlbFYuPT2FJAMfymOTUE2nq6rRMHO09LpVGT0OXc0ounaVsx7EikBulUkbzucT8&#10;Jb6YzmafAFxAPnOmhQJxxca5L8dkNXxr2rjMbuhAqMvivP8/uv46OJJk3fYF2+zZ2Ly578DuLgYx&#10;MzMzS6lUSkoxM0OppCqpmJkZVMzM3MXMpGLqoq6Gvc+5e9/7Zu7YmvV5Knv3uWbzx2ceERmZKWVE&#10;/Hz58s/dZZ3O6EgNoiM0PJaOyOgM+BLyMmeKPR9YGdwji0k4u1GJ8YGXjBQpBeqyrYBu4YbBshKQ&#10;wHyYHZugVAXD7ZT9YmHH82TI/J9ALqpcQC4QVyAfZs3KwE756cMIqpHW3hguIJdhyXxtgBoQZIp/&#10;+9cRVOYCbysFcgmZVEtslQGDLKjI/Qkd6fCxhYtfCEqa2uFMxWPt7Q1LFzelvkNi2Lrw9UGsVoME&#10;nQ6p2blw8vGDR1AQgqMjkJhC9R4SgJiQQNQW5GD7SoPF8qMAej2V+cZNOL2Z0N6x/Q9wC8jPUp3/&#10;AXLJP1eqXEC+CSd7N+DA8hXYs3iJgvmRNWuxb/VK7F21HFvnzcK2OdOxbsoELO/pxtxRnWjJL0Jh&#10;QgrifEMR7BkKSyo/WVRDZnQcYcrfz5S/J5W4wFxsFWsbQqF/jhU7KmiVK05QyzzsAmZJMbQVtW3r&#10;D1nOTUAu860IvK0cAljZ+qjSkmElnrlS6TKlrT8c3MNh6UQ1L4tte4QqkFvz3rJ1l0FChLtnMMIi&#10;E5CXWwSdLht6wjuf29np2SjmdlNNPWZOmYppk6egorgEVUXFqC9mi4Nlc1kxxrU3oKu1BssXz1Qg&#10;712/Att2bMASKvSuce1UMvVYvnw+DhzegYPHdmP/4X04cOQgTp4+jhtXz1KZ78blE5tw8egaPLu2&#10;C717NqKqezG8XYrhZlUAG2stK7oU2FhkskWj532bzvs1mb9JNkyt9BQZGRhhnYDhjiEY4MD7z80P&#10;Jp5BGOHhj0HOnvjBlpAmHAdb27OlR2XOe3wIYT7InAKCsBRbZoiJM4WMO34Y4QTrsAiENJTDuiwV&#10;ZnnhsNf5I6AwCkOj7WCuD0bawjb4tetgEuJL1WyPf7OmMImm4MkMx//DaSCKx2Tj2ucDOPh0CTbc&#10;mI2enWNRuXwUsuc1I6wjH+5VabApiodNQTzMU9iq8HHEEH9PDOY9axIciKFU48NM+TyZ2/Jvt4FT&#10;ajwCSnPhkpkC2wS2zOIjYc173DUzGwGZtbAJL4N1RC4GsVI3M8lFrNUilI7cgwnWV7DY4SGW2dzG&#10;AovrmO92A1emfMTD5R/Qt/4rfuz8gNUE+bmMD7hW8gVbI+9jZ/Rb7Ip7hUOVL7C36BU2x9/E+Z53&#10;OLPmCfavvoGTmx8Q4n04tf02lk3bjjk9q3F050U8f/ATXr/8gstXH6KsfDRy9C0oLh6rQF5STtVN&#10;mJdyWyBeUtKF4lJGWRdKygj7SsJdIE7YC/QrqgTaE6ncqczFciGEqwj4GgG8qGsCW0IBW14TJc/X&#10;qwntuoYpBqDXiyKnGuexCpblLCvrCf3GaahqmGrw5ZUNQ4ATvPXNU/8AuYIzYS0wl05M8cIbqODF&#10;olHwJtTrxYsn4Otbp6nPqG+Zwc/mdzeLBTQV39naerLp7IkA8b79o+HOh82TD5sHgSxAF5BHyJS1&#10;VOCypJusCBQVkUYlToiHpVKVpyExOQ/+hL0DH1oZvefoSpi7h6kBQrZUbOKD27GUATyizGWeFHMr&#10;DwwYKqMu7TBsqC1GEOZS2siwe6rxYWZOfwK5rNxDFSk544T4COksJazVsm/8vGGSvUKQDyO8hhHk&#10;w6nWRYFLdoqAXLb/CXIzhiXfb48fBpnB3kUWRqDiZ4TEpyAsOR3WPj6w9yPAPLzgGxaOmJRUJOq0&#10;SMnJRk5VBfTlFXAPCUYEFZhvVCjc/DzhF+jDpl0BCnXpKCHwp7a1YJcsA7eZsN6yVcH5HJW5QFuU&#10;+PkdOxTM/wzyUwJ8hsD81IaNOLJ6DfYuWYpja9YR8ptxaP1qwnwptsybgeXju9A7YzKWjOvG9LZ2&#10;dFbWIC81AwFu/Lv5u5nLb8XfZYR0CHN72HD+hqYeMJcFNBgCcoG4UtsCYgJYYC6dzRZqnpUAglxy&#10;xxniifP6yTmW9oQ1K2VzXks5Jtuy+o8Fj4saF5DbUI3buYXxfoiAjQvvB95PositCHOZc8fePZD3&#10;VTwytNlIT9MhSyeWSgmyU3WoyivF6PpmTOzqxszJU1FeVIISfS6ayyvRXFqGMirfsS21GN1chSkT&#10;OrBy6XwsXzZfqfDerWuxZtMKjJsyBoXFenSNb8GmPWuwRzo5b17EkVOHsf/gDirzH3H9wiH8eHQ9&#10;7l/cjr0H91GBrUS86yT4m7TAbrge9ua5cLWqg6vdKPjYtSPWdwIifMfBzaYZTpaNcLSqhoNDEX8v&#10;Qt0qGkMswjDUOgwmTpEwdQ3HEP4OP1CwDDDjvUzlPnSkJYabWfC+ZhDkQ8XWco3CIHtWbgmpCG4o&#10;gwOBa1eRgIpV4xDRmIV/D7HG0GRPuNZrYF0chWFh3viLpTVG+vC6aePwf/gMR0SFHy693IwbH7fi&#10;4MP5WHdpMqYd6EH6JD1BXgf/Vh0cShNhnRcLM300rLKiMMCXFY0nWwW8ZwcHsUJ3d+ffZoMRJvw+&#10;WwdYhgVhqLc7v4sCyGIYfrAcgX+1MsNABzu4xejgHFOHkd6ZGGDlD5Ph2QgZMQ1l5nvRY3MFsyxv&#10;YoHZbcw0uYzVkfdwacIH3Jj1Ag8W/YTTDa+wxvE2ruq/4m7tb9gS8QBrPV9gS9gznK/7gm3pfdgc&#10;+wAnGt/i/MqX2Dr/HNbNOImVkw9g7pheLJjEVuq2c3hw/SWeP3qLp49f49WrrxhFCGZmN6CYwC4l&#10;xEsI7ZISApv7RpAXFXcaoqRTwby4nK+X9/BcAr18AsorJ6KsgoqaUVk5AdWMqkrCmnAXwFcT3lJW&#10;Ef4CcVH3FVTeVcqaMQC+sh/mBqBPRCkriEoqeLFiKlkhVFDp1xC+kvtd0yD2y1QCmVBuFVAbytoW&#10;wlp8b1HcrQS9AjqVPPfrxXtnKfnn9VIJqHOmU/lPw3cWhKYdFbD44gJzAbhRmct+eGQaIgTa0ekI&#10;oer2oxqPi8mAVlOACII8giAXn9wnKEHNpyIwd3ILUVPZirUimQ6iwgXgxpBOTskfF2tlGENsleGE&#10;uMBW/HNR42omQv5tI/oVuaWNJ6wI/5HD+60YglzmUBFFPlRg1Q9ysVZGEOZGcButFVHlUgrUZQi/&#10;LAf379+P5N8dDjf/QFi7eSCjsFylxjlw3y+Kv0VQCBV3LBpHd6JzyiTk1VahrLUZCfos+MfFwieW&#10;/2OwL7SFOWjuakVJRTG0SYmI8vODLi4OHZVV2Dh/AU6JbSIgJ8DPbt2qQiAuMJdtgbiUZ0SV96tx&#10;AblsSylxbN06HFy7ErtWSKfnYmyaMxVrp0/C4gnj0M6KRXKuQ/3DYW0hWUJU4LI4hDWb94T5cJnf&#10;ZoSzslUkrK0JYgtZDJvglXlVBL5iqYglQoVtzmMCb4G4WCt2Yp3Yi5Xio0ImNrPkvoSZjZdS5WZi&#10;ufBzRLWLInckxAXwVk6sENwC1Tw69gS6I+8rmYgsMCQGGo0OOWzdZBHoNcXVyE7OQJE2hyBvwbwp&#10;0zFpbA86mluRm56BmoIiTOvsVMu99bTWY9zoJkzobsX0id1YuWIBdu3ZjGlzJ2Px2oXYtGsDxk8d&#10;i65JreieMQq9u1djz8k9OHH5FI6ePoxNW9bizq3zuHh6O+5e241Nq3dhXNUhTMm+gOrAjYi370ag&#10;6SgEmE5AkM0MhNhMQ7z7fIQ4Toe7+Vh4W3czRsPZtBEOpnWwMSmCjXkerCxzYGWrp5jJowjIhaU7&#10;FbyThq29IAKRLVBeG1HUg00cMdDUExYeCRjhHocBrHxNEsLwr/GucG3QIGVaCyzSIjEohM9KpCfM&#10;dFTRKV4YHucP01B/OGuS4JpL6GtdsevGLNz+sBaXXq/AscfzsPzkKMw/MRa5c3MQNz4Tvi1a2BbG&#10;wlIfheEZETDVRsAk3Ac/ONlikI8Hvg/wwgh/X4y0dWJlY4WhbElIfvlfzKXCsYC5uTnvJVZCVpJm&#10;ORyDbciLoGJWVnm8r5IQZjceGZbrUWd1Ep0WFzDF5CLmmdzG1OEXsD39CS6NfY/L45/hyoQXOFb6&#10;ApvdH+NKxmfcrfkVexNeYKnNI2wMeIQfiz9ha9wz9EY+wi79c5yb9w57l17D3hVXsHv5WZzaeQ33&#10;L71A35236HvwBi/73uLN6w/49Zd/YMvWo8jIqkN+8WiluhXQCW3xzAXkpSyLuV9YNJoV/GgF84IS&#10;bvO8kpIeBfLKKoK2gkq6fJyKijKWZVTurBjKy7v5Wg8BP44hFo3BphGQV1bzeL86l45RyYxRqpwg&#10;L2ZFUSQdsDVynK1LVgZi6VT3Q1wFwS52iyhsGfRTxf1qGeTD7eqWmQrU4oHXUrnXiBr/M9Cls5Pg&#10;r6K6/04gLvaKwFu8clHlsi+2imSpBAYnIC4hC9GEdzBhLbZKHNV5anIOQgITERaSqjJW/MNS1ELK&#10;MjxfLSrhGQFHKjMBuUx+9WePXOYXHzbSEUPZ3JT0v2FDbBTMh4hPThiLR64A3h8jeExSF0WRj5AZ&#10;EFWHpx0VtTlvNmdlrQjIpYN0BD9vyBAq8IH/BLlA/A+PfIA5v0dWzBeQmxBg7rBxdYe9lw+SsvLh&#10;ERoF38hoRCSnUmlTOcbGQ5OTi/waQrytGfH6TISnJsInhv8nH6pQTSIBX45sqvGohDhEhYcjOTYO&#10;KQR9QmQ46ooKsHXZYsKcSlsyVfqhbQT4iQ0bcLy3V/njJ/8Eb1HlZzdvUdtH16wlyNfj2Kb1OLpp&#10;HQ6sXYHN82Zh9fRpaCkpRW1BGdLj02Fp7gh7B8LVyosVoQ9/D+nIJMjZfBev3OiR20uHpMCcilx5&#10;4VTf4pGLIlfWCY9ZUbE7qIFABDzhbGkvC1JL/4UnQc5WDLcF6LIvIDcnxC2o0AXkHv7xSr2LTWMr&#10;lTlFgqwAJarcyScczl4hCuTxcUnIytTzXtKiOKcYOZos6FMyUFdcgUWz5mDCmG6Mae9AVSFfS0lT&#10;IG+XycLqyjFzUhdmTOnC5J7RmDqlB1t3UrGtnIelvUuw+9gu7D22G0vWzUfXlDZMXjAOWw5uwuYD&#10;W3Dy4gns3rcN69cvw/kzu3Dnxn4sn7oFU3KPYU3ZbfRW3MWi4stojzmILIfViDCdBp+R3fC1mgpP&#10;ixlws5gMX9sJ8LMZAy+LLvhYjEOkwxTEu01DsN0YOI2ohe2ISjha18PFuQUenh1w9myAqWMuBlpH&#10;U90GEJYBGGzpj4EWgRhsH4J/4T3omB0Pm+IIOFUnwrU4AwMDeY43wR0eBDNNCAYl+WJ4Aq9TWjgs&#10;kyMxONIX47d34fJPy3H55QL8+GIB9t2ZjGWnGjHtUDVat9XArzESwaN0sJaMlowwDNOEYURKOOyS&#10;I1h5ENiuThgY4InBvp4Y6SIVDQUOFflgGz5DFtZ87qwowtjqNRcL04IwH44BpuYY7hADS8ciuJrW&#10;ozXgBKYHPUKL6QWMNr+A8abnMG3YNUw3vYhD+S9wrvk1zjQ9xpmGxzie9wqb3B7hXNwb3K76hgOp&#10;r7HI7BZ2hvbhuOYNNoX0YX3YI6yKvI2dzY+wbuIJ3Dn6Gs8u/YQnV17j9sWHuH7xHu7deoKXz98p&#10;kH/6+CsuXHgAfV4zsvPbCE6BcxfKRY0T4CX9MJdjhYUdKCLMBeQC9MJCgr90rIqSUlHn4wltUeWE&#10;OPcF4H+GuJQVleK3M8QH7y8NQB+nLBcJAbl47wLxojK+Vzx1FZLKSNUuwGeILaOsGYZ0lMpIztrm&#10;Gagk4GX0ZlXjdFQ2cpvHBO41LVMVuP9LEOIK5GKruLgE/GGniAo3Zq2oBSNCZFmubMTE6ZQid3MN&#10;RmJcJuJjdYR4MiMFvv5xSpF7BMbBhcrL1SsCrqLKCHLjDIYGS0UyUCT7xLBkm+TjSjqheOQCcqXM&#10;R4hdwnMIcEkNFJCLj26YX8VdKXJlxVB1y4yGQ+WzCPIRMpOf6uw0gHyQ5I8T4AJyUef/BLkFhgyy&#10;wUBR7KwIbPkQmdk7KhvFLZB/s18wQuKTEEBFHhITh8LKaqTo9cinGq/t7oQDm6MB0aEIiIuArrwI&#10;dWM7kFGcB5+wEKRm6pCq0SKK7wsjxNMz0lCYl4We9iasmjmFymIJTm6kwia0jRCXbQkF9PW9OLuJ&#10;qr0f4EabRRS6xJENvTiycQP2rlyBVVOnoTG/EOVZBchMyoYNWy32hK1YWFZ2sniyTIfgBRPJVKEa&#10;Hyn54iP5G1KJi/dtaeWjfHBjCMSNHZ6i0m14jpOz5JIHQSbLsrT3plqX2Q/ZquI9I/vSl6FCxgvw&#10;HFNW2h6s1EXZS4UgnaZi1di5B8GRwsBGgM7SiSAPkuXo4pKRlZWD1LQMFMhoypwClOQWoqGiBjMm&#10;T8GUiZMwqqkF40aNRm6qBmPq69HTVI+2mlLMmdaDmVTdC2dNRUdbPUZ1NWHGwmmYv2YBFm8gzI/v&#10;xtZ9m7Bg+SwsXD0XKzYvxZYDG7D9wGZcu3kBe/duxt7da3D37lEsm7QDnYnbMCdjP5bknMLaytvY&#10;2vgaG+pfYnr+jygM2YggAt19MIFuOhkRNnMRZT0P0bbzkey6DPmhW5ET0ItY29mItp6GNNeFyPJZ&#10;zliG0oitqEk9hqy4Xnh6t2GYbSqBHo5BdoQzf+N/sXGHVVoCIsaUImRsNlxKY2CfHIUhHr743p6t&#10;0JgY2GTFwlQTgRGx/vghwBb/Lw9b2GvjsPjcLJx6Ow8nH83CkQfTse3aGCw/X4sxuzMxem8Vgtoj&#10;4FkTB/uiWCr6QAyKD8KQqAC4ifcdG4Z/sbXCYC8C3JetWi8PDHFyxUAbPpfWAnIbDDZj65UgN7Wg&#10;cLK0whCq8oHmphikKvMcxNvMxoqo59ge8wu6zW+iiRDvsDqHsSMuYY7jFZyueIOz1a9xsuQxzpY/&#10;x3EdYe38AD9GvaYi/wX70l9gvul1HIh5g9NpH7Er8i1VeR82xDzAzvonGF+8CavGH8XZbQ9x8dB9&#10;XD93H3euP8SjBwT5yxd4+/Ytvn75DadO3UAOQZ5XMAoFVN6lpV2oohoWCAvARZGXizLv3y6r4PGy&#10;MSgSmKvookIfo6KY8DXCX8D9/xfkjPKKMf8F6EZ1blDr4/g9rBAqx6sMl+r6qQrm5VTnZVTrFf12&#10;jMFjJ8j7Vbuo8koBeyNVeeNMVMj7CPOqJu5TuVcR8pVNk1lOQQ23VV48Vfx3VlZuCtwCc1Hl4pFL&#10;xooocoF6EBW5QFwWVxaP3NUlCBFU3zFR6YgITUFwYBKCCHRPf5lkKhru/jHw8IkmyGXhARnyzeY8&#10;4S3KXLYF4gJzST0cImpc1LVYJf0gHzLUxpCxwr/LqMiNnZ0CcslsEeWu7JOh1mrif9XZSRWqrBXx&#10;3IcZslYE3GoUJ8s/g3yQpCMS5AOHWMDRzQfWVCMWzq4wleHKYdHwoyIPjKaiTtchWZeNEgKksWcM&#10;8gkRC08XuPp7IjUnAw3dHTzeiczSQtUZWtXYiNziUuWrh8TGIKekgBenHLmZaajk+W3cXz99uoK5&#10;MYwQlxDv/PSGTThO9S0AP79tuwoB+gmC/DgBf2TjZqyfPReTm1oxuqIeKeHJcKKydqX6dSKEbam2&#10;TanETc19qcKpmk08YS0wHy4gd4MNlbitDKEnyCVrReYeV4qcILdkqTJRbHxg7xgMR6cQpd4ld1zA&#10;bW4nD7BHP9QNIBe4m8jQfbbCrHhvOHlGwpTvV1ku/DyZztiBAkE6OmUqXLFYpLMzJDweiQmpSElL&#10;R0Z2DnIJ8AKCXFZ4ryqrQOeoDozr7kFDTS0mdnahMjcfbRUVGNfSiM6GKkwa24pF8yYrkM+cNh6T&#10;pnWjc2IHmrqbsXL7KizduAx7j+7Gzr1bsW3vJmzYvQ7LNy3GGgL98PGduH33Ag4f3oqrVw9g1ezd&#10;GJXRi2m5mzErfxdmFRzB3MKTWFx2BmvbrmPd6D4sqLmFUZq90HsuR7r9KqRZrUG26yaUBO5Aud9u&#10;lHnsQH3gAXRGn8TYuNPoijmJcQnnMCH5ItrjT6EmZj/yo3sR4zcFHo7VsLDUEJYR+IEVr09VMaIm&#10;1SFgbA6cSqLxr65sUfJ+HMT7cYAHn4P4EJgmEv7hnvhXf7Za4ymm2msx69g07H0yE9uvT8LW6+Ox&#10;9lILFpwpRdfudFT36qCbp4NFtifsC6IwINkfgwjxIUF+MIkMhosmCT84OkBmPBzs44ZB3u4Y6C7z&#10;yfD5sqIqpzofQHgPsrKGubkln0OKI2sbDLIwx2AHJ4ywSIXeaQX2pb7H/uiPmOf2FDUmZ1BteQbN&#10;pmexOOg2zte8w6n8VziifYiTuuc4kvAGvQ73cC7iDe7V/4JdWX2YMfIaDsR9xJm0r9ge9gZ70l5j&#10;p6YPJ8e+x9SyHZhZuwubZp3Fsa03cevCczy59w4vnn3C29ef8e7tR3z79jdcv/6UwO5AXl47Cqiy&#10;S0u7CW1R2dLJKRZLJxU6SwnZLh+DUvHIS0WddyibJZ+Qz2MUEOrKR+d5An3ls0smTH/HaUUlKwWB&#10;eH8YQf5PmI9TMDcAncqcMFdltcFqKevfLlfe+3jUUKVLB2s1j6lOV8JeRp5KtksNVXmFQL6BwCbM&#10;BfBSVrEUe6ZG9vvVvcpaEYBL5oqEsZNTbBZZvi2YoIhJyOSDR1h7hauslahIjYJ5SFAi4U6YE+h+&#10;3Ja1N119ItWAIJlvRdSh5DDL7IaizGW+cOn4lME7Q4az1pcME4E54TuUAJeQ+cNHUIHLWpnSyTmC&#10;qtxEOj6pti2tCWwTKgZ1LsFPZS6QH8ZjMoBoBM8bys8aIp2oaiSn+R/wNsYglX4oeeWW+H6gCUFO&#10;hermAROqcmtue0fEwDcyBpHJGgTFxiMghsoxi60P8SXDWdGFB6CIcC5trEJ0eiISsjRIJqTDk+NQ&#10;19GK4OhwxKUmQZeXyxujDPWNTcjP0SM2OBA5iQmozsrCqhnTcVRSDDdvxOF1a3BURnNKrF+D45sI&#10;eEmX27KNynwrQU91vnUbjrE8yXLLwkXoqa3HlPZOZCfr4EyF7EZYerDidBRPmhCVxSJMZLCUzDNO&#10;BW4q/ripK38rN5UPLmHBik9GxFpae6vRmrYyotbCTaVzWhHMMu+NvfjbDqKsDZOZiY1iYtW/gLZY&#10;Lf2l8scdeA6Bb+8WpmwusVmMHZ+OniGwcQuEuaMvK8FonhOEsIhEJCelIyEuRY3szMspQl5WPnRp&#10;WtRUVFJlt2F891hUlxajs7EB3U1NaJHthmp0tzcQ8q3o3bAcixbPxcLFc7BgyVxMmDEOzWObMIcq&#10;fPWWZdi8ZyPOXj2H7Qe3YzPV+fpd67C0dxF2HGRr6PwhnDx9AKfO7sXcGStQpZuEtuwZ6Mibj87C&#10;pegpWIae3CUYV7wK0wq3YFHpUayquo5VpU+wtugNFmc8wYykW1iU/RSrsl9hXfZrbM57h5Wax1ia&#10;dBfLUu5hbsx1dAccx8Sk45isOY3u+BPoiD2OsuCtiHKdBDvbMirgJDim5sOtsADDNdEIbS2BU3oM&#10;/tXBCv9CBfxvdhQrAV4YFOqD78M8MCDBG761+cie0o1R67ux5vJkrDjXgaXnWrHwdDWmHNaja08G&#10;8hZFo2xNPjyrQmChC8SwZCryEH8M9aOq9+a1Dw+FeUAQKxJ7DKI4GejJSsONMLd3wiBLewy2ssMA&#10;K7ZaLU1gZj6SLWIqcms7vsbnx06metCgPWgfDqa/xt5I/v/B79BmexXFpidRZ34SvQmPcbroNQ6n&#10;PsfB2Cc4EtOHIxHvsN7uLo74PMGd+p+xM7cPE4dfw97YTzgU/wbr/B5jR/Ir7NY9w8Upn9CdvR6l&#10;4bMxpXozNs4/iRP7buHG5ed4eP89Hj98j76nr5W98urFz5gyaQWyMhoJ8w4UFwukCfIygXIHQTwa&#10;ZcUd/TDvUNCX48WMQkYeQS4Qz6GazyPIxTtXWS7KfhnF8wTsBsumpEw6S6VT1aDGDSq8P/6AupRU&#10;81TjpQJvliUEuih+AXlJxXhVKuCLeuc5SvHzvHIeL5cMGgK8qn6yoZOUsDeE7Mtxwl0smjo5rx/k&#10;xs5NByorgbpxX9R4SGgifIPjERaTjpAIsVBiCPcEhBPiYVTnYrWER2gQSEXuHRgPr8A4uBL0Pn6x&#10;/JwIODgFQuYMHymdnTK7IR9ugYeM5ByqhunLnCuE+HDbPxaAEJUt9oiFgFxGXfJ1AblA3Eq8c0Je&#10;zhF7ZegQG6pMwyAhUewC8sGyiARfN1orRpD/U40bjg8cxO2hFrB2oPq3k8mDHODow1ZJcBjhnYT4&#10;DD1qCMtEvR4+MZHwig5FaFo8squK0DCmDdoiPbLLC9A2oRO5VFSN3e0IS2ZrxN8DpZWlyCkoQHpm&#10;DtLSMwmpfKQlJiEtLgaFGVp0UeEvpzLfsngBti6aR4DLsPwVOLphLY7KqFACXtIVT28kxDdtxclt&#10;O3Byx05sW7wEszpGY8ZoKgdNFjwcPOHrFcLr5g8XKl57yTjh72zM3Zc53UeayahOV1WhqoWvbams&#10;5XWZ850VqozWlOtkIZYJf2Mb3gcSjrwHbJ2o3h19WPqr9wnMTfleM7HLuC1hRdAbMlkMIX65KHJZ&#10;MV+tnO8eAgdPqnKvYCp2Nut5Xzl7hSE0IgmxMSmIDI2FXleAAn0RkmNTkJqYgsrSErQ21GNcZwfa&#10;62tQqs/ChLZWjOV2e20FGngNpkzpwpSZ4zFz/kysWLscsxfOwsKV89ExrhWtXXVY3rsAG/duwM5j&#10;u7Hv1AFsINTX71qPVdtWMqgkT+3ByfNHce3OBcycPZvfUY+G/C5U54sn34rmgtHoKOxBe0kPOnN7&#10;MCZ1FjojN2BS+EksiLyGZZE3sCz8DhaF3seK6EdYHnUPK6NvY3n4FayJvoYtafexS9+HHTmPcLC5&#10;D2fGfcKxjk9YX/QEExLPIcdnDQIcx1MYdcLDqxaDTJLwf5oEYLB/BHyLcuGUkcBtdwzz9cD/5USB&#10;E8rrlxYO66IkBI+uQcq4biR3VGHy3g7MOl6NSfsKMHl/LsbtyUbHtkyULktA9pxYpE3JxLAEtshi&#10;/THE35fK2w+DfPww2JetrPBIDHRxwkAnih83VwxxdcMQJwLdinAnyAdRkQ+0MMMIczOYW9pgGGE+&#10;UBS5hSsiXdjy0TzE9uSX2BH+EpsC32Km12OUDT+JVqtT2JX8HIeTXuBAJJV42HPs832CA35vsMX1&#10;MfY43sbD1t+ws+QZxo28iv3Jn3Ag6RmWetzCpmh+nvYNfpz6CT26DdA4jEdP4UZsX3IB5489wP3b&#10;r/Di+U949fID3rx5j1cEed+TT1g8bxvKCsayVUco89oVippWGSyjUU74VhLEFQRyKYEuIFcQLx6F&#10;fO7nFnUip2gMsgu7oC+iMherhWUJzy/iOXKegF9smAJlxXQq0JeWU6332ytKmXO7lN9VRtCLDSNZ&#10;MAJygbj45YWi7AlrKQvFt5c0yD/58JLrXk6wl1b1MLrV69JBWiEKXgDPUioAUfOV/R2qBj9+HL4T&#10;W0X8cYG30VqRY2KvyMyHftLhGSYDX5LUwKBAhlgsIQR6EOEdQjXuy9LdNxrewQlU5FHw5LZaQb8f&#10;5MZpagUmospFoUtnpwBbwriCj7GUY+aSuUKQq8wUAlogrhS5DKTgOQJy8dZHjHAg7AlisV8sXDCI&#10;FcIAqm1ZWEKgbbRW/gxyCVHtfxkwAl4BbPI7ucDC2ZkKPNGgyCPikFlcjs4p0xGanALnILZU2Bz1&#10;iAqGrjwfqbkZSNKnY+qi2ahoraMi16p9L6r1AsK9eVQLtFThOVTkmQVF0GZnIzpWRsX6IF+fiSxN&#10;KrKp2mvzczGhsQ4b5sxUMySe2bqJKr0Xx9evw1mZdGvbdpyjKj+5cTM2z1uAmYR4R3kVClPZAvAJ&#10;hqeLD/x8ZCQur5lHqJoPxZgZJJCWUlpAltL5SZjLDJECXlm02jg3jaSEigVmxt/b2sEbDoStMWyp&#10;oO3ZSrPntnjdknJorAzUItn9MDfn9xo6NwMNHZ8EugwIsuC+E1tojoS4hZMsvhzcb62EIiIqhSBP&#10;RnREAkqLqpCTmY/4qERkazNRlJOL7o4OTBjbhcaKMuSnp6GRanzy6HaMbalHfbWAfAwWLJ5JmE/C&#10;/CXzsGbjSqzcuBxzl83ClHm8yZtLsXn/Zmw5sB17TuzDJipy2d9zYhePbcL2w1ux49B2XHtwGXPm&#10;z0FRdiXq+fBWFjWhorQWDTKJU9FYtJS0o7liNNrKJqIrbzYmatdgTsIBrIy9hJWE+aqoO1gVcxMb&#10;Uu5iV/ZjHCzuw/GaVzjV/BqnO97i9Jj3ONfzFldnf8Ltlb/i2uqfcWX1Lzg2/z3m1Z5CTeIaFISv&#10;QprXTHibV2LgkEj8N/7O9hkaeJfmwjo1Fn/xo9iIC4B9diJcKjIR3tWEkOY2uBTkIWsmf6u9OWjf&#10;koZRWzQYtVmH5t4MVK3SEOIBSJ/JVlt+BCsFZ4wMDMAAL3+qb38M8vDFUP8gDPPxxkAHtoydnBhu&#10;GOpM1W/nhAEWFFSWPG7tiIFm1ny2uE+g/2Aykq28MHQm7cQGqui1Ea+xMfAdtvt+wCr/V2g3/RGT&#10;7X7E/ugXOBj0Env8+rDP5yn2uD3FTpdn2OXFYwT5y3H/wI6KZ+g2u4z9qe9wpfIzFnldx3L/Z9iU&#10;8h4/TvkF0wt2ozVpLbZMu4xT2+/h+o9P8OzxO/z0/gu+fP6Gz5+/Mn7Bq2c/Y+ZE/o5Z7SjK60J+&#10;AdU14ZxPpS0gLmEIxMsJYVHmxQw5nk+1nVvQAX1hJwE+liCXGENlzuCxgiJCn2A2QFyA3qGOCcwL&#10;Snm8lJ/FikKALgBXUW4oJf2xqLT7j8wV5cGL2ifE5ZgAXVIgJSumUjx4BfN+Ra9GnwrIx1CdE/Ci&#10;xsVbr5rI9xHchH05WwDiw6vOVZZKkYs/LgCXlEOBuBxz5EMcSnhLZ2cQQ/LJg7nv48fmn2zzWABh&#10;HhCYqEZ1uvG4GxW7AxWYt3+c6uiUXHIb8cYFKqIURckR5gL2oVTRoq5V5yThK1aHQFsG6cgxSaET&#10;aMu2gFwUusBdtuX8YcNslbc+XGZSZMjwfVNLNwXywRJin8g8KwT4f/XHJf2Qin2wFf7t+2FI0ujg&#10;GRSiFLlPeDT8YxJUPrk2vwRZpZIvHgr3sBCEahIQnZWGOqrxpu5RSo13Th2H0KRoBCdEIiQxSiny&#10;Ud2jMbpnDKYtmIuajnZUtrfytVhEJMcjUZuCgBA/xMZGIj83C6lx0UiPiUZzcTFWTZuOIxvW40jv&#10;KhzvXWuYe2UNFfqq1eidNgPzOjrRVFiKtMh4JIfHIcDDH4G+YfDyNFhhMkGZgFl+a+mLkN9bYG78&#10;vUdSRUlHpSkrQ+lMNreWitGDEBeQi0qnOuc1F4A78R4QVW4EuShyWblJLdxh4wUbJxkQJLaKbz/Y&#10;/yvMTblv7RIMJ1kxyiscLr5Ukq7+SpFL9ooT/+bI6FTERhtAXlRYAa0mG/HRidAkE9o1NRgvGSr1&#10;dWgsLyVIy1DFSm9iZxtGNVajobYEE8Z3YAUV+OJlczFpxnisWLcEqzatwMLVC7Bi83K0TWzDhDkT&#10;se3QDqrxTejdvQHrdq7j9noe28zYgnW7enHy2hnMnjsPJfpq1BS1o6qoGdXFjWjgdkN+G8sW1BHm&#10;9aWj0FgyCs153ejJXYhNzedwic3/65N/Y/yC61O/4caMb7g+8yuuzPiES9M/4MykVzgx4SXOTX2N&#10;Swve4dra97i54yfc3fMFTw/9DS8P/wP3tv2GH1d8wa6eJ1hYeAot8euRGjAO3r4VFA4lcNUUwD5X&#10;B5P0eJhkxMOzrhjBoxrhWlYOS7YaHQjp8jV6VG/MRPX6NNSs1qBmqRblC9KQNT0SEV1hiOrIwNBQ&#10;VwylEh/iEYxBLoEYwmswwCsIQ/xknhi+ZstWsb0LBtu5YyjhLdMLDDWzhamLL4bb8pgJVTqBPmCo&#10;DSueSVid+RjLw/qwIvgl1vm/xRb/91jr+RKzLW9irctD7Pd9gf3uL7DL9Sm2OTzFdts+bLZ9gJ2O&#10;L7DH4y7ezvsf2FX9Gj3mV7An5TXuTv8Ny9miWeL3BJt0r3F24s/Y0nMHs2oPYevMC7h24CnunH6E&#10;66du4t7le3hw4xGePXqG3z7/FW/u/we6mxZAr61Hfv5Ygryb5ShCdxTyCju4T0VNAEuIVSJAzudr&#10;uQVtyOXrAm2Bd25JN2Os2ha45/C14jKBreShi8XCz2FZxAqigJ8hFosocymV9aKCap2gz+d7c6Vk&#10;BfKH/85WQj6jiOAurhxngDqVufLeCXRjB6ry22tk1ClVvSrHG9Q3oV0qI1a5X07VLnaM5LVLrvt3&#10;AnFj1oqEgFygLiCXGQ8l/TCEAA8JS1YA9+CDGRGVpo4HUZn7BRpUuHifniHxfGijlM3iLIsvE+ai&#10;yEX9SUj2g4BG1KF0copt8mdFLiFAF+vETDo8+2Eu58m2wFyOSwWgMleG2yuYq9kU+TlirQwZacf3&#10;GwYE/RngAnYBuJRiyYjP/v3AkWo2Q4/AIIyws4NXGIGclAr3oHAF9eD4JISnpsIjgr9NVAgSqMQb&#10;CPG86hJU82ESFe4TGYTwlFgVBbWlqG1rRloWH6r2JqQWZiOzqhhefG92RQm0hbnwiwiEJlsDfX4W&#10;PL3cEBMRBl1SEsr1uZjF5nLvwjnYuXwpNs6ahU0zZ2P9VIH4GHSVV6K1rA7lOaUIIBQDZaEIb8PE&#10;ZvZihxDGxt9aIG6sPKWUJd0sVeqgB0bw9xOQi5Uio2jV+2w8Yefkp+wUI8it7b3/OGZlT6gT5JJy&#10;KOA25pDLosyGfRkYJIs0B/+RRy4QF3vFlq0FZ/6t1q5U6fxsZ94fosij49IJ8iS27qJRUFCOzMxc&#10;xMcmKY+8WeZUb2pGU0U5RtfWoJVlZV4OxnW0oHt0MxoJ8uZGvjaqgWp6GiZO71Edmuu2r8WUBVOw&#10;cvsazO9djPZJHVi5ZTXBvgrrCe0Vm1cokIsa37C3F4t7l+PYlZOYMm0WSvW1BDghXtCMusJW1LGs&#10;yWtAbV4jqnKaUZXXhKqCBlQWNKE6pw1t+inY2nMGjzb8jkebfsfd3i+4w7i57hOurnqPG2s+4ubq&#10;z7iy4gOurHqHm5s/4eH+b7h/5AseHv+CRye/4MmJn/Ho2M+4u+8zbvT+hJvLqNbnfMPxyW+xofs2&#10;JjYcQH3NGhQ2zEEo/wbLhEyYabJgmZkD89QsmMZqMSSUlWKzFoVLCpCzKB65s2ORPy2FoUX2ND6z&#10;o4Lg3xgJZ304/uLugiFuARjIingQr/EAQn2gRxiGUbgNtmXr18oegwnxwdaEugzXN+FzYu0COwqG&#10;wXau+G98diLdq7A8/xpWJrHiCX+MpQF9WBPwCr3+b7DG7QVW2TzEVsfn2OX0HHsI8F0Ofdhg1Yct&#10;5k+x0eoBNpo9woGwB3i3/B84UPsW08xvYk/ia9xe8ju25PMzfe9jQ/oLnB3/FetHXUZ7xlrsmHUZ&#10;uxedwtqZm7B7zW5cOPojrp69hKtnzuPe2ae4tOc1po1ehsz0OuSwos0vpBLOl47PUcgpGI0cQj2X&#10;+6LAJbNFKXFGPsEuIM8t7iTA+5U4VbPYK9lU9HpR9dwXP7y8bDTKqcBLWRptFoF4kfLTDTaOdJJK&#10;JoykOEolkkvYG4Kfz9Dzu7Llu7mdLwqdFUcR3ysevGTaiJovEXUvQXVeXCFWTLcKAXeFGo0qHaZi&#10;w4i3ThXPEKCrzk4BuahxI8jVMdcA5ZP7+cVQmScjjCAXZS5LtgX2Wy5+AXEEocyxEqpWwXcLjIUr&#10;3+NDyIsad5S5VvpVuEBGqcX+UGmHhK9RkQu8BeJ/BrmEvP6/g1wp9f6RoCoUyKnwCfKhfwK50VIx&#10;qnCBuOxLqZZ6G2KmOjtNbFkh2NsjkGrcMywKDj6BymbxiYhGcm4evCLDEJAYjZy6cqTkZxLYZSiq&#10;r6B6D4W9jyv8okNUx2dqng6JmTq09IxFVnkhUouykF1dCF1ZAZrHjkEyAa8tyEKMJh5BUaEIimDl&#10;kJyENE06Oju7MH/ObNRVlqKhrBRj6howubkdY6sbMKaKwOqexOMNiODvGxEUC18vgtyHDyivncDY&#10;ztFPdVSKUhbrQ9Y9lcFSMle7mq+dituMymqEpTOPu/B6iNVl6Hew5rYAXKDtzopBIC6K3JkVuqhy&#10;AbnMSqn8dYZ8h1g0anV9HjeO+rR3JbglhVE6XVmJ23uwkiEonAkCKyo7KypBSUN0JDjiE3WIDOfv&#10;EBiB7NxiJKdkIDU5HXpdNioLpVOzEa2VleisrkYLf4/iLB3am2owbix/k84mtDZVsjmai+7x7Zg0&#10;fSxWbliK7Ye2YcH6RZizdiFmrJmP7tkTMIWgX7V1DZby9cXrF2P1tlXYcmAjNu3biKUbV+LwheMY&#10;N34yCrQVKM+rVyCvLWghuBsJ8kZCux5VegI+pxXV+YQ4X6/Oo0LPHosm7SRsn3IWT478ikdHvuHh&#10;gS+4t5/APkhYH/lKUP+KvtO/4+XZ/8Sbi//Am6t/x8srv+Pxpa94fPEznl4mxM9QoZ/8hAfHPuPJ&#10;IR7f/RX3tnzBrU2/4Mbmv+HGxr/ix+U/YfOsWxjbsRMJmT2wDszF945x+IttFAbaR2KkXwhiG1IQ&#10;PzoQsW2+SBoVg6TRyUgYm4CoToqsEh94FIbBLNoH/+roREXui8FsaQ1iDHQOxWDPaAx28sVQS1sM&#10;trLE9zZ8Fi3tqMhtlBIf4uSO4V7e8HLKwJyc81ije4aFibcxL+IhFvv1YaX3c6zzfo31ri+w3r4P&#10;m2yfYitju/UjbLd7il6rZ+g1u49eyydYPfw+Tqc+x9sV/x37q15g1vDr2J/4CndX/geOjH6P2d63&#10;Mcv9No41/YQNLRfRrdmM8fnrMLVpBTav2IPDe4/i6qWLeHjvBt7ce4xjK27h0MrbWLdoB9KTGwjy&#10;sVThnUp563PbeG+181g7t1sJ8zYDxFnmFHQoqAvIVUenwJvvyyL4JfQEstgzcp4AuryiiyAfrUBe&#10;TEWu0hd5XFktovb7tw3pjAS56kCV6FSfL5HN75MQoOcUio8vtgtVuXjufI9YMmLViMKXFEkZpapG&#10;qvK7pDSmNUpUUokbvHUZpCTWCh/W/91aUQOCuC3zlBsnyJLBQDLroTuPexMmXgzxxo2TZbkT7B4E&#10;vAuVuS8VvKtnBFV5qAK6KENR40a/XGK4CaFLJf7nzk6jKpdtsVEE2jLkfgRvJrFUZF9KUeQjBdxU&#10;5ArofwY5zxVrReAt/rjq2Oy3VATicky2h/E7fxg0EmkEh6OXD6zc3BAclwg7nwC1wERIXBKSsnJh&#10;7+uHgIQYVI5uQWVnK8ra6lDcUImg+AikUKGLxRKWFIO4DD5IulSMp5LeuH8vKjqaEKqJRVl7DWYt&#10;W8CmVBXiklLQM30CCqpLEZ2aAE1uNstUlDU0Ycm6Xmhy9AgKD0ZiIisFtgZSohOgSyTkmzuoFqsQ&#10;yesRJ3PchKepqYedxfIgZF2pemXkqxGyIwTgMjiKABc7RLZHWvH3JMhNbdyozglve6lcDf0OtgS3&#10;gNyN11bgbUmwixqXbVHusoi2gFs+22ivWDuKjSJD96m0CXKBuLNnpIK4gjkrcWu2yuw9eA8Q5DZu&#10;BmtFWmyevEeiYzUIDAhHUHAkdPpCRMfw/yXI0xJTUFVYhHaqckk3lOmBm0uLqYRz0dJYhabGSozr&#10;aacyb0RDdRFGja7FjDnjMWfJDCzbuAw7T+zBhkPbMZ0wn716IWYumYWFaxdj/uoFmDh3IsbPHsfz&#10;lmDboa1YtHYJ6kY3UG1VoyyzFmXZbPHo61GZ04TybEI9pwHVeqpyQlxWr6nOMyjz6vxWwr4Dtblj&#10;UJM5BruWncH7W39H34/f8Pz8L3h58Tc8v/QLnl/7Fc9v/IoXl/6K5xd+w+NzX/H0AlX4hc94duMX&#10;PLv5DY8uf8KTK9/w9OrPhPsnPDr7Hg+P/oT7u1kZbCX0t/wddzb+jWr/N9xd/yvOLX6FNT0XWcms&#10;QHBIO0xtM/H/HOyOgW6OcNJ6wDXXBd5FvvArD0FgVQRCG6K4HQx7rTecZVBQkAf+zZFix9EDQ+x8&#10;CHIf/ODij6G8h4bYu2GYOVW4uaQfUiyZyrQC9vi/RlrA1iEeU/JPYHX2cyxIfIBZMfcx0/8eFno9&#10;xSLXJ1jj8RLrnV6i1+YZNllTgVs9xSaLh9hg+RirLZ5grfk9rDF9hI2Wz3Ax6z1eL/4rDle9xiwT&#10;gljzHNfXfMPZ+T9jUcgTjBl6Hqvi72JHy0OU+cxHTfxMLJuyFZvX7sS+PQdw7cJV9N1+gpsHbmFr&#10;90UcWnEDS2athya1GZnZ7byfmqBjC0anb/0TyNsUzMXyyBNfXKl0AfloZOf3++SMTG4bQM59Uej9&#10;A4ikA1OBXCwVljLcXyoFw+cZVH6eWDaEtzFkXxS5fIaEKHHjtsA8j5VHPo9Jy0FsHwG52DbyfWpO&#10;mD+FgF0AXk5ol1X2qNRFZatUTVAdpt85yQPMB1Z8cSeqOpmPXPa9qJy8fSIQ4C8DNzLhwwfQiyGK&#10;3I9A8ab69gkiyKnKvajArVkBuAREw53HnaWDyz2Uapefyea1JQEuylya/WKriCIfaeqsBv8YQW4E&#10;uBHoRpAbfXQpjSCXYfjDpKOzH+Sy9qZaIIKqXYb8q7U4RYkbAT6g3ycXqA+0UNbKSJnEaKg5ElLS&#10;WfGEwdLFBU5+AbD18YOjXxC8qcYTMvXwjoxE26RxavRmJeE8bu4UhCSycstIRmK2RpViq/jHhSEm&#10;Iwkzli3GjhOHUdRcDadgD5S1VKFnygQkJqfwgpVg2vxZqGipQ2BsBJV8BLQlRVi9cyeVexX8YmOQ&#10;WVyM+FQNfP2DER4SjaQ4DSJC+PneoYiJTFUQl9RPN/62dlTDLvydbWQ0J0EuHY9DZYIswlYtzqFK&#10;GSUritwDwy2cYN4PcQkbAtzSyh32VN1ipwjIBeiiyKWUsLBx577khRsyV4zWiuyrjk6xZghy48hQ&#10;6ewUmAvIJWvFgfeLq58MBgrot1Yi4e4fhZh4LdU4f8fYVCSny4AzKsiEVP6/SSjPL0A1YV5fVIxR&#10;rAAb+JtU5ueirqoE+ixWhj2tmD55DMYS5k3N5Whqq8SMBVMwffF0rNi+BpuP78aSXevQe2ArlvQu&#10;xzwCffL8Kdxeirkr57BcjN7dvZi9dC7S89KRqc1BJYFdmlVHmBPkBEFVLqFNoNfktqBG30KgU5GL&#10;xcJj1XktqCDQy3KbUJRZT6iOwZmd9/D62l/x9AxhfZpQPv0ZD6i2bx1/jTuH3uP6zle4su0Zbu5+&#10;jbsHP+DJaarvswawP7/yK17f/hv6bv2Kh9dErRP2J6noD3zFs0O/4v7BX/BwD1/b9I3K9SvurPoV&#10;19f/jsOL32H1uGtozVuDsOAqmLEiHeTvhsHhFEJJ9nDQOMBJ5wLPgkA4ZPJ6JXvBLt0fQwLt8Bd7&#10;Kwy1c8cgWxcMYDnEKQBDHX0wjC22ESOc1AR1w8QT53NlNiwYdTErsZxKfF7CQ8xOuo8Z4Y8w2/Mx&#10;5rs9wSKXPqxweobVBPh6iz5stHjGoBI3e0yA8/WR97B85G1sd3iG/e4fsD/sKZ5N/A2Hyj5gouUt&#10;HNQ9xZklb3B25c9YFt2HCSNvYrrzDSzW3US6y3g06eZj6ZQt2LJqN47uPI2bxx7h+t7HODLnKvZN&#10;vo4j66+gmrBLS2tEurYBmoxGpGQ0IENAzgrYAPE2ZPE6ZrNS/gPsLEVx6/MJ3uKxVMujoSP4M/NG&#10;EeajkMnIKmhXQBY7RU2RS9BK1ktBoVg17UpBq05QHsuX46UENCNfyn6QKwVOeIsqVxYLoa32qfil&#10;A1TlupezoqgQaIvnboC3fK6A3aDQDa8pm6dS5niRPHSZWmCcUuvf2VB5yQPsyGaWDPbx8gxXGRCe&#10;hLKLTzh8JTuF8HD34b4XVTZfl1GcEl5U5JKpIiGTZXkR7N4hiWq+FVfxQtn8t2FtL1OdWtgSBNbS&#10;8emhOiVHmsl8KwZIGxW5WCrG0jgPuTGMmSmGBSnEjuF7hhsgLlaKdHbK65JHLotGGG0UmXdclnT7&#10;9x9M1QRdkptuTSDJ94w0sWEFFYQgwtrUwQ4mzo5wCA6Ed0wcIrRaRKanI704nwq8CtqiLDR0NSGz&#10;JAuugW4obapAblURfKKCoa8uRk5dMTpm9WD0zB4s37EOkdp4uIf6oHlsO7om9yAiIRYltdVonzwe&#10;FaNakFaYD7/4aBQ3N6Bx/FgEpyQgJS8fde1jEBqdBE+COzw8CSHyG1PZejkHKTslMDCalWwk4R0A&#10;exeZNjgcw229YEZlPFI6NVlRSutH7CypOCVDSFpAsvqSKeEu871b8f+3I4gdnANZiiceoiwVB9cA&#10;ZamIGhewSyn7VqLIeb6pfI+Amy0BCx4zF8uFpeSQy2r7sqiEmQz5F6DzfLkn7NxZmfNesPMKZyXJ&#10;75Ah+t6s9BIy2NoLQzyBnpSWjdh4DeLiUxEbk6gGBtVVVqO6tBzNVXWGRSbyctBQXoii3DRMHN+O&#10;GbPGYwJhPqqjkQ+iFlPnTMKspTMxfcVs9B7eipUHNmDGmgVYvm09lmxegxnL52Pr4d3YfmQPRk8a&#10;i3krFmLa3GnooLovL65BeVYDSjLrUKojzAlngXlFViMqsxtRLTDngy9QVzDXN1O5N6Isj+/JrUeh&#10;thHNxVNwYddj5Xvf3/8R9/b+hLv73uPGrle4tf0Nrqx7Qfi+wc0N73Fr4zvc3vYe9/d+wuMjhPXp&#10;b+g78ysenKXqPktoX/gdfZd+Z6XwmcD/CY9O8Tx+7sMDP+PBzl/wePtf8WTb33C/l9ub/hN31/0H&#10;Ti57ixWTzqG+cjGikyvgEhoNCx83DPWjqImwgVkahVG6K0YmO8Ei0QODPW0xwIbPmxWfQVbmQ628&#10;MITXbghFl8yKKdNFy7J2w4cFojx0MZal3sWC6IeYFnUH02LuYXrgA0xzeYg5Tk+wxOUFltj0YZkp&#10;wW3WR4A/Q6/5M6wzf4o1LJcS5mutH+FcyE/YZc/XHB7gevFX7M/+iFEWl3Ew/QXOTH6LK6u+oTfj&#10;BSaY3MFin9foCTuBcOtqtOgXYun43diz5ByOLLuKowtu4tjsOzg2/Ql+XH0fu9cfRUJiOQVBNdIz&#10;6qDNaCPIqcgJbQXynHZVZmW3IiOTz3B2C7dbkEmwZ8rx3FHI4Gs6but4ro7XOjOvDVpW5tocwp8t&#10;sLyCVtXRKQOKVB666vwk3MXXppIWgOeXUJmXUpmXEPJlHSgkeAtKqbr7OzmNFovAXCCu0hy5Lx2k&#10;ovKlUhCoK8+d71W57jwmny8doOKdy7Z8Z1mF5KtLrrohe+U7C6ovNz7EYpnIYB8nPtgubGZ5B8XB&#10;M4iqm5CWKWolP1xWx5eOTenM9PCLgS+hLRCXjBUBt0RgJKHvL+tcRlOZh/Gh91UqzdJOhmuHwJw3&#10;jMydMsLMweB194PcCHFR46LSVRYKYS6TaEnIOp+yLyAXcEspxwTkUsq+WkFIID/0n5NmDaQSlyXd&#10;fpD1Ofn5w/idsrq/nGdt44oogiM0OhrWrs7woUL2TYhDSFoadJWVhGwT0opykZqfCU1BBhJ0SYjW&#10;xCAmPRoBMTL7YQIKG6pR3t6AqjFNaJvRBU2ZwRf3jg6EpjAL3TMnoZbgTtRpEK9NQ251BaLT01BK&#10;gIenJiE4kd+XzN+Y3x0QFYuUrAL4hMQgLilLLbPnKb+5XBN7tpbcZQSuv8pQcRCIu4TD1D4AJoTp&#10;cCpuaemIfSVWliHFk60XExkZy4eYUJc8fglpHUlpw8+0dwpUUw67sEVmI6M1bTxUpoozv8uOSl1g&#10;LiM4baRjkyAfye+xdub1ZOtNwZxh7RQMR48oqnND6qEMBBLgi+UmMJfpbO15/9iycrJnuPlFIiSC&#10;lZVHMFJTcwjyXETGpBDmbHFExiMzPQv1VYRrIZW4LJhRXqVWBaotySfc9Zg8sRNTZ/RgyswJBPok&#10;NLfXoqKhFNMXTcPK7asxt3cRxi2ZiilU3ztO7MfSrWswf+1irN+9CftOHcSKTasxc/FsTJ45GWP5&#10;WdVlDShMq0aJtlZBXKBeJapcIrsZlTmNqKBiF6jXEABVuiZusyTYS6jgywiAEl07emoW4NrulwT0&#10;Z9zc/A53tnzArU3vcKP3Na6sfoFba9/j9loCfh1jw0+43vsG1ze8xq0tBPzmt7i5/SOV+yfc3PcF&#10;948S2sc/EvBf8Ipwf376F/Sd/A2Pj/2Gp0cJ+sPf8IQVxuNdX/Bg6y941MvzqWivLfyKwzPfYMXY&#10;S+go70WKthmOvK+GUakPCeXzEeGIIUEOMAlyxWA3toQt+axRVMlzMYj3zwBW8oN5Dwwe6YwhQ3yQ&#10;4zcDC5LuYX7wPUwLuoIJITcwJfA+JnvdxQSXu5jp8ATz7Z5hodUTLCPEV5s9x3oJ0+dU431YafEE&#10;C00e4kDIR1yKeo8t5nexisd3eL3Azqh3mGR3E/ujXmGP9gkuT/2CXRUvMWroBcx0voO2wO2IsqnE&#10;tMpt2DrxMg5Mv4fD0x7jwMQHODP7JfZMvIer+x5g49odbFlXIZUtqvTMBqSnj4JGKxYLQZ1FEOup&#10;rLMJ6SzCOlPmvie8GTpeWwF4NkEuMDeGQDwrnzDPpzpnmcUWWC5hXlDYpgCuoCswZ0haokGVC8BH&#10;9StzAbqoc0lT7Ac5FXYutwXk0oGq1DiPq7lheLyY7y8sks8ydqBKGCAuavyfYYC5AF9Uu9FH/05G&#10;3TnygfLwiYALH1aZS0UWTfYnRDwIYxmp6elPqPvHwp6vCdDFThGQewbEwjMwTilxgbmLjOok3MUj&#10;d/OL4gPvR0VG1UdFKcuBySK9MmxbQD7c1JB+KNA2Atxor8gxAbyAW+BsVOFGdS4gV4qcIZCWfSPo&#10;5XypFP4McoG9EeSiygfxfTJ/i7WdG/IIitDoGJjY2SAwPhYRGemw8fFBhIawbW1Bfl0VEvTpCIgL&#10;RR0VeRGBoSvNhm9UIBrGdmD0NIJ6LC9wcyVishMRlhaNpNx0xBD6Ve31GDVxLOK0qUjM0hLmGYhI&#10;SoSLry8cPD2Rkp2F8sYGVPN7kjJ18I+IRkRiOls10YhJ5D4rUskRt7XxgqO9r+q7sBGoiuK2EWAG&#10;qlzt4XzwhkomClW4Md1QoG7sjxCwC+CNSl0ALiFAlw5pUeSi0i0Jait+vqNLIEEeQogT9lTkkq0i&#10;KlzgLDCXbQmBuahyW5dQwjyEapzH+ffISE+BvZrSmDB3kXuBFYOEgw9B7h+J4Ihk+LLij4/XISo2&#10;HQnJWYiNS0NSgoYgz1bzrhTnFqCmuApVBaVoryWs8/VoqinB1Clj0DNhNMZTkU+a2o2J07oxa9F0&#10;TJg9AXNXz8PMVXPQNr0TY+aMw7q9G7CwdzHGzBiLmctmYiphv3TDEsxdISuutKBzHK9hazfy06oU&#10;xA3ANkC7gqWo8vLsOh4n4HW8VgRDLaFQSxBU69t4TjPK+LBXigea2oDJTStwZecLXN34AjepvO9s&#10;+Yhrva8I7de4vfEDbvcy1lOV977rV+jvCHUCf91b3FnPbZ5zb+sn3NlM0LMSuLfjI17s/xl9B76i&#10;7+iveHz8VzykOn9x7je8Ov8rHh3+iId7fsbjrTy+9lfcX/FXXF/wC87P+IJzU77g6NTn2Db1Dma1&#10;HkZ18VxEJeXDNtAHQ9zsMNDZBT9Yu1F5y2AfPiuWZhhElf69DNEfGohsr0mYG3MLs33vY4Y3we19&#10;Hd1+VzDO+yZ63O6hx/kupts9xhyq8fmWT7HU8jlWmj+nCheIv8Bai2dYZn4fS6wf4kLGbzgb+hIb&#10;zO5ghcUrAl8m0HqFxXYPcMD3ObbY38eerKc42P4Go62OYn7QNSwvuo5ldeewqeM6Dk56jONTX+DE&#10;9Dc4Mu0ljs58ha1TruD+padYvaoX8anlBHkjNJnNSNO0QpvejgwdQc1KNzubQOa10hDiGQJyXr9M&#10;Qj2D11LH43rCW58zGjl5XdDnjSbMCXlWAll5RpCLty4ZL/+EuVgrMgmXZKcU8NrL65JfXkTAGv1x&#10;yYqRMofHVeepKHGBuPjikrXyJ5CrbBiea8iGGaNCQC1+eSlLA9gF4gJ6yYoxdLAaj38n+b2ObLK7&#10;UpE7ObGZTbXn5R2BwNBEOHuEKvtEIO5GJS5ZCmKviEKX0psA9+F5osoF4gJ1AbnsO0tTmp8tU5Za&#10;UVEKxGWVdQtrGRBElW0uStugyI0w/2GgudoWhW4Es6hxgbhRccsxeU3gLccF0gJ0OfYH9OV1Abl0&#10;dvYr8oGsJH6QWRF5rlpGztqdMHTmBSYwKiowwtoK4YRsQo4eHmFh8Axnsz9bh+yqUirmWCTmpKN2&#10;TDMi0mMRlByOUVO6sW7PdgXyUVPGI43qOyEnFfm1JQiMC1MZLWlU8ml5hH5kKCpbmwnzTPiFhiO3&#10;pIwtlkDUt3Vg+ryFaqpcn5AwlNQ0IDYti6APYYTC3TeCUA2AA6Eo6lg6JmW5PJkLRX5LqRwtHPyo&#10;xvn/yLwndj5/WCkCctkWRS4AN6Z+CrwF4gJ0OSaLf0iaqBHyEgJ36aR2cAkynM/7QqAtatxgpfBv&#10;4b6EwN3JM0rZKqasXCwd/glygbgsNuLK/0N55O4BsPFgq8IvAkGRKfClEAiLSFXTP4RFpLB5nIHE&#10;eA2ytHroM/QoKyxBVWElagsrML69A5UFOWhrqMS47jYspKKeOWcqunraMW/JLGzcuR5jpnRiysKp&#10;WLxxKZZvW4mpS6ehd996rN21BjOXz8CsZTN4HcpQ2lCE+o5qNHc0oq2rGW2NfIjSqcap6ATaZboa&#10;VOjqUSnqPINwp0KvyKpX6ryKD38NIVAtICcQKrldyuZ3CdV5YVYTYd6I2aPX496hn/Bo/1fc3PIO&#10;F9f24dbWd7i9hYp8y0+4tfk9rq17RdC/xV0C++HmL7jb+x731r/FfQL9IdW6LI12b/1X3N/A2PwB&#10;D7eJ+v6MJ/t+5ud+wbNjv+LFmd9Vdsz9nXz/pp9ZCfyCp7t+x/P9v+HOui84NfEVDre/xoXJv+HG&#10;4r/j6prfcWTxc8xt34eSlMlI8muEr0sR75dwle010swEQ0xHskXrhnSP8VgQewfzvPow1eUeJjjd&#10;IrhvocP1EppdzqPJ/ho6bO5gqtVjzLbqw1xLwtyiD0uUCn+BdZavsNH2FVZY3sLmgD7cKPsdh3ye&#10;Eu4PeJ7YLW+x1vYlVls/U4OFtlk9xJa4Rzg1/iN69Xewt/wNDnV8xa7mV9jZ9hgnCPGz817j9II3&#10;ODrnNXZP7cOepVfx9B6/d94ytuaKkZwu3ngL0rRN0GkF5k3KShGg63ittAR6ho4wZ+gE8gJzKnLp&#10;IM3MMoSCfA6Vu6j5XKr1fEKeyjyvoF3lncvkXPn9QC+QTk6GKlW6o1guhCyBrHLU+Z4cAl888ez+&#10;kFGkosbV6E4CWKbelcqgsIgVg6oUDIBWE3n1R77y0g0h0wfkFVI08LOl8lBZMgT7d/a+fGAJclvx&#10;yiWNkE15ac5Lp6Yr92XEphHkYq1IiD8uilxsFwG3PKzy0MpcK7LvSfiLveLoySY3w5zgEOhY2wcT&#10;FD6QFfJFERtBLiEDgSQE4gJzgfSfQS6lzICofPB+kEsp/rdRoQvEJdRcLJIrLimHDDlHQC7D95VP&#10;buVOZelBmDshPDqeFy2XIHJEDFV4fVcXNEX5CE9LQmhyPGGuRZQ2BRml+SovXFOUhWhdour4HDNz&#10;GhZtWE+VXsNzkqji45BXXawyWDQF2eiaOhHtE8apKXA1+XlwDSCQ3TwI63Qk6bIwbtoM5FdU8fcK&#10;RkhsPNL0eUqNmzt6wC0gQilXGc7uzOtjYU+lTdUtPresxiO/p0xyNVzmR7H3JDh9DXnj5ob0ToG4&#10;hNFSESDL68ZtI8TFWpFjMv+KlQCYpYMzVbqr4TU5Typwc1YSw1kBCqCNityK94zA3Mkriq2uCGWt&#10;iEcu9oo9Vb5aMYotCjcfw2ISdoS4rRdbfP4RCCC4QwjxYElrZQtOxihERqUiPlYDbUomcnS5qCyu&#10;oCKvQWFGLprKK9HG37G8UI/RoxoxfeZkzCDIaxsrMHfxLCxeNR9dk0Zj2kJek3WLCO916JrehfFU&#10;5at3rMKspTMwmzFryTTMXDwNnRPbFcRnzJuC9mY+LFTkxbpqlGbVUJnXKIhXsZlepWsksJtRQ1hX&#10;ENSVWYQ5H/4KKfWtKsq5X8ooz21HERVhTmI91kzZh7v7f8K1Ta9wfvVTwvwZrvRSpRPsNze9VXbL&#10;DSryB1s+4R5V+B1R5hsJ+g1U5lTyj7d8xcONX3Bvwxfuf6Zq/0g4v8N9nvtoO4G+5xseEup3BeI8&#10;9+6mb7i/g8r9+M94evojXp7+HQ92/IoT499jb/1LHBv1Fmd6PuHqrP/ElZl/x7Huz+itvIuFhRfQ&#10;mLgF/hZVsB0cB9O/BCPJqQ2LUq9jRcgbzHR7iHEON9Ble53gvolG6ysosziLUrMzaDC9isnmjzCL&#10;AJ9FkM82f4KF3F5h9QKrqMo32L7AgeDXuFL0DVcrvmC76xMq9CeYYvkA000eYbHVEyxnJbDR/glW&#10;O93AkfJ3OD/pCw6NeoHeosdYk/0UG4ueYk/bcxyjCj+x8AWOsSI6svAlesfcwNntd/HkwX1MGz8P&#10;iTFlSE5rQrK2DWlU4VkZBDhBnp7RSIVejzTuC8jTtM3QCOAJ83ReKwldpih0gfgoZOtZEuIK5OKx&#10;U5VLZOY08zjVPSM3v0Wp8iJR5P0gl5D8cVHpEvkK/AQ54azncVHkUsogI8mYyeO2qPU8gTdhLxWD&#10;smf4OdIZm5tP6BPYAn3pkDXYMQL+Lh7v5Gcb0igl8gj/76wJWns2d8ViEZ/cjk1sD+n8YjjwYfUN&#10;TFBWinRyigpXSlxATbD7hyYrW0UWlLBnU1w8cn8ZNCSpcXyIbaXzzMWfDzZhIIv5ioIkyM0JUpP/&#10;TZFL/riAXOwVOSbq2uiPGwEtA1gM1olYMYZOzh9kEqx+qCs1zpDXjDnmKl+cIfOvqNWIWIEMNXeG&#10;pZMPTAlyL99AJKamsYLyQFFNNSqamtA8ljVeZTGcA7zhFhoAj4ggpBblIDyd0EmOQUZFHnLrqQzn&#10;zsG63XugLSpEQEw4PEN9kZiZhqqWRrR0d6JxTCdKGurQPmkSwlJTERgvo0YTEJqQhNzyKmgLi+BC&#10;Za4tKEJ6fiG8QiPgRDVu5+UPV/9wuAdGwdmXLRkXX4y081CK2PhbWtrJYBz5HzxgR4hb2AnADUpc&#10;VLjRUhFISwjQRW3LthwXSIvyNr5umEyLrTMXSRmNYAuA0KW6tiacrR1kQixeN4aNC48R5sbOTmve&#10;I44ekbCRFfX7OzvFXpH7QTJWJGfcS1VI/L88eJz3mgv/r6DodPjw3vIJSCDMUxTIw6jM42LSkJ6s&#10;UxNoFeqL0F5HFUWVXpZTgDHNzWiqLseotgZMnT4R4yZ3o761BpNnjsfU2RPRPbULPdPGYnnvMmza&#10;sxGT5k1CF/fX7+xFa08rRo0fhbGTuzBuajdaRYl3NWHKnPFoaaCy0VSjhCAvy6pFOZV5pa4OFRl1&#10;VN9NaOHDVE9IVxDqFVR44o+X83gVH3SJ6uwOVOtHE+htBDofSE0zipPasHHaUdzZ8x5X1r/E+RVP&#10;cWndc1zb8BJX179QVssdgvvB5o+4RXjf2vQed7ZSrW/9oOIuFfgdHrtNdX5n/c+4veYT4wNBTmW+&#10;/Qse7fiKB4T4na2fcZtq/N6Wz3h68Buenf0Fj858wvOzv+LVif/A041/x6kx77Gj4gkO1X/AyfYv&#10;+HHML7g86e840v4Nu4reYH36K9S5n0Dk0AXIsluORcm3sDr2OZYEP8cMj7sY53gdo62uo9XiBqrN&#10;rqDQ5BwKRp5GrcllTLJ4hCmE83TzpwR5HxZQYS+zIcjNnmOt2ROcSeLf2/YfOJ3/Br1OjzHH9DFG&#10;m99AD2OmzUNWAvew1P4ejuS+w/G21zjQ1oddHY8wT3MN04OvYHHSNWyrfYrD095gz+yn2LegD/vn&#10;PcLWiVdw59RT3L15BT1t05ASXYXUlCYkpDUjSVMLraYOugyCWrJYtI1I1jQQ2q0EejPSCHKBeSqP&#10;pxH06dIxSphn6zsIcwE6VTqvawavswBdOk0lnVGbWQc9K3Slyglew6RaBnBL+qDsC9CNx9TIUh6X&#10;nPEcqmxD+iFLviYq22DB9CvyfpDn5BkybATkAnuV5873KZCzFLArwEuwolD58awIvnMOjoYT1Z9k&#10;mNjzoRSQB1Jtu1KFeRHQAYS1+OISbgwBuhHsfnxNlLf44+KH2rgGwjs4XlkshtWCCAM2qWWucFlx&#10;3YGqzd4pWCnykeaGrBVlo/TbKQJzsVgMqtyYOy7zl8ucKzJ5lqGzU4FZFDdV+A8DDYrcaL9IKXaK&#10;cQDQ9zLXilQSAnTCXHLNB7KisHD0homNM1LTs3iBsuHk7o7kzEwExcQgUZeG/KoSNPeMRkp+NoIS&#10;YxCfk4WKzlHwSYhEVDYVekUxZq1cge5ZsxCenIwUvQ7J2enwDg1EVFICcsqKERQXg6axYzB+7lz4&#10;xcXBnxBPzS9AYEIi4rKyVXiER6CsrU2B3szZDZYu3gR5AGGfTrDHwcrdH8PtPTCcoDaTQTpe0bDn&#10;7ygLR8i6mfYEq5W8ZmWYVVIgLkpczUven/Yp4JYQS0UUtmxLKTNSCsQF6tJ3IVPaCsRd3GSeHIG8&#10;qHW+RpALtFWWisDb2ZC1IqpcoG5H+Fs5hsDSoT+HXHLJxR/nPeDqEwH/4Bj+zb4K5PL/OAVEIiQm&#10;g/dUDILDNQgMToI/xYFMlRxFmKfGZ0CTpIVem4PmKiqjxAwUZGSpkZ6NVWUY1z0aU6ZOwNjxnWga&#10;VY8uArp9TDMmzujBTCrylRuWYfXmlZg8dyqmzJuO01d/xLT5M5BblodiXtfMPF7L2gq0iLUytgm1&#10;FfUo0lKNU4lLSE65KPJqXQNqqbwb2WwWdV7NbfHIpcOzkk3zSm5X5Ug2Swdq8jpRQTVXRhiU6tpQ&#10;lN6KGn03di09gzu7PhDifVTnz3F/N+G8/TVubn5FxUw1vvVjv5f+AbdFrW9+i9tbCfUtBPgGKvXe&#10;n3B3/WfC/BP3f8KjbV/weOc3QpyKfRcBv+UjbrMyeLDrE9X4r3j249/w7NJf8eTsN7w48Ste7Psr&#10;Hqz/HUfGvFJzm+yrfoMjjT/hXOevON35C/ZUvkWv9i0met5Bp/NZbMh4jm2a91gb+Q5LA19gjmcf&#10;Jto9QpfJHbSMvE41fh6ZVqegNz2NZtNb6KGq7rC8j/Fm9zHf7AXmW7/EQhvxyV9iA+H+Y/ob3Kr/&#10;gmMZL7HG6SEmmT5Arfk11Jhdxjirh5hKlb9f/wY/1nzAlpy72NP5FNvHPsDmmmdYlPgAcwJvYmnM&#10;DWxv6cOeOa9xZPFP2D/7Pg6uuIJHNx7hxuVLrNzHIDG6DGnJDUhJa2RQgac1QKul8hZQE9ip6aLK&#10;DR56CuGeli5pilTnSpmL3SIdoQZlrtS5XjJZ2v5Q7RlslWVmU5ET6HlU5Ll/wLwDJYxibhcx8gsI&#10;ZMJbed0EtfjeYr+IDZJLYKt0RwG0grqhzGUp+egGH97ovQuoxaIx2DPis+eyMsgmwLML+B4BvSh1&#10;AT2/9ztbKnKxVmSBXHs+lO7uYQjgQ+XiGgwPglt8cPG/xSt39JBBH+H9WSvRCIrUwMM/Du4Ev2Q1&#10;OLiHcj+W5yao1YKcqcgc+DkyrakDAeHkEcXKIEYpRxOqYklBVJ444T1IIE41LhAfPMyQF24m5xHe&#10;YqeIMjcO2TeO/hS4C9QNHaSi4sWGIegJ8EEMgbnkjhtVu5r/3MIZP5g7wMab/68nFbQmHSXl5TCz&#10;tkJwTDQ0uTlqoYjc6lLUj2lH54xJqOpohaakAOEZVNUpcYjP1SGTIJ+/bg2yCBd7H2+q63xo8nMQ&#10;n6FBdUsT0nL0SGW09HSjuLEBoanJCExMQFpxIct4ROsykJKbh+QcfldVDdyCw9Q0ujaMsIQ0vr8E&#10;Tj5UtD7hGGHrBXOlfMPh6BaGEeaSSkjg8zeXrBIzK5m/nZUjWyxD+FvJvCju3lGsMAXwhmH6Urp5&#10;RcGBoJUVhCwE8LwusviDzBluytdH8jxnWRBEgjC3c5ZOaipplub2hgwVO7bUbBmWTmITcZvX1zD4&#10;J5T3gGFhChtR+55sNRD4LlTjMoDMwt6TYA/hb86Wm79Bkct9EhGTqeau92PlHx2nRXR0GpITtUhj&#10;RZarzUVBZh4q80uRr9Whkb91Q3kZRjWzxdNMyDawBVVTijEE+qQZE9De3YZqKvTa9jpMmjsFjT1t&#10;mLliAfacPILlm3pR29KM5lHtvPHzqHDy0NxRh4mzxqCpvpUquooQr1XWSpW+geq7FtWEeS0fXlHl&#10;NSzrqMYE4nUCb+no5ANeqW9FJRWbQNyoyEsJgrJMPpSpDajPG4cz6+7j7h5CeddbPNz/AQ/3Eubb&#10;XuPujne4v+OjUt9KgW99pzJYHuz8hIfbP+P+JoJ+w0fcI8Tv9n5U+493/EyQ/4yHLO9t/8r4iKf7&#10;vuLxoZ/Rd+Ybnl+gKv/xZzw59RXPz33Fi+Nf0bf7d9xb91ecnvAZe6nKd1d9wJGWjzjX8wWHWt9i&#10;e/57LAvrw968jzjd+jN25L/GpsT3WBPwHLO9H2OSy0OMtbqHppE3UGh+CVrrH6E3u4gWq8dU6U9R&#10;Y3EbHSa3sMiyD8vM32KV+N8jqZqdH+Fy/kdcKf2Ew7EvsdLuMTrN7yHX8gJ0pifQZHEJvWHPcYzf&#10;uzziIisV/g09z7Bn4lMcmvAGG4rfYF7gY8zyuoZV+ls4NOMNjs77gL3T7+D0jjt4cv8RLpw5h8Kc&#10;WiTGlkKTSmBLEOJpGgI8XYLAZqQJvAXqvGZSpgnYCXoBuZYQF5BrCfZ/eug8TsAbQG7w2rN4/TOz&#10;GwnzJipngXmT8rZLGEUFrQrmhuwTg1deXCol9wljGfQjdksORYGe22q4PgGvFyuF54tyVyNDCXCl&#10;6FVlIApcRoNSpct7eEyBXGZplEFMSrmLf99KkBMG4n9bSQeYnY/ywGXfwTVEAdpLRmv6Rf5hl0iI&#10;Py6qPIyqyj80VT34suajPZVZQGgaH1zpDI3iAxoJR9cw5Zna8GF3I/TdfGMJFkN63AgLmW+cKpqQ&#10;HTzAHEMJ8u8HmGGICRU5gW1BJS8TPwnMBeSGUZ32CuIGkBvSFo3WimHlIScMkvRDKnbJWvljIBDP&#10;+344wW7hiAG2LjD39kMkVbBPUCCbVhpCzxThCdEIS45DaFoCEvMykVKoR/koXsSKIoI8Dz6xYQhK&#10;ikEIzxHPPLO8CN5R4fCJikRaQQFCkpKQWVKE4roaJOi0CuTV7a3wjgwjsLNQ1FiHBFYCvnGRKGqo&#10;Q0ZhIbT5RQiOTiSkA/kbE2gRUcivqIVHYKTK4zejch5BpSyVoANBOdJURsW6KiUtc4WrOVMYMgT/&#10;e/nNXANYEWSqyldGeMrAILFQrOz94cBKQK3JaSsDiERdGwbyCHwHsjUjGSnSkpLFIWwJZskNt3Vh&#10;BcPvNRM1z8+RYfd2cr35usylIqUVK3gzZbcQ7jI0nxWJvXsQzJ19WEFJKqosDean7h0bvhYUpVGZ&#10;TR6BsQihGBDR4CtTD8RoEBmTisTEdCREJyEvPQc5GTrCuwK1xSVUuzlor61DVUkJ6mqqUFtXjdZ2&#10;KuqmWnRPGouxU3rQOo7N47JcTFo4A2MXTEH3ounYdfo49p0+jSVr12Pm3PmoqavlQ5aPpo4aLFw9&#10;Cy2NVEEEeYmo8axaVGTVKZDXEOj1VGC1+mZuixoXVc7vI7wF5JK1UiVAl8wVPvSljCIq9SI24Yu0&#10;BlWel9iAsSXzcXXXSzw+9gUPD/6EJwcI5b0fCHcqcAL9HpX5g11fcH8nob3jPZ4QzKLWH2z7jMfb&#10;qb6VV/4Rj7d+xZPthPSub7hPZX5zI8/f/l7B+vnZ3/D8/De8PC/++Ae8OPsZzy99xqsLf8Wb4/8L&#10;tzf+A5tbn2Fx7gNspfrd2/QeRzs+4HjHTzhc+Rlbk9/icPEvODvqP7C//D22pb/G6tCnmO//BDM9&#10;HmG8zV20md9Fmdlt6KnMi8zuosH6CcpNrqJ8+GVMsHyAFVavsMbsHTaavsd6Ku/9oX04q/+A81mf&#10;cMD/FVbYPkej5R0kWZ1A/Ig96HG/jsOJH7Ha4zaWRF/D4e432Duuj8B+hZOL3mFn6zvM8KfS93+M&#10;BVHXsLP5KQ5Mfom9s+/g+ulnePjgPo4ePAKdpgSJcWVISqxFcnIdUlIJ6fQmpcgF5OKRpxDcEuKf&#10;p4mloo6JtWKwVQTeWgJeJ+qbodVRvQv4WaZnNnK/gccbFcj1uZLS2Iyc3CYUEKIK5FTpBVTpxcrv&#10;FlU9SkG9mCAukRB1ThDLICLDhF1U/bmtqnLQ57dCnycDlSQ7Rjo9RckbQqbZ1bOCyOb3GIA+Gro8&#10;VgbSCUuQi7WSx+PfiWUiWQkCcVFyorjlmLOnAdieVOTyIMoDLqmIUkrHpsw9HhyZjqDwdCr0RJ4f&#10;qaDgE5Sktj384uDpHUu1RzUnnV98+J19otUyYLJ6u4m5O4abU0GPtMPwYbKKvuR+i3o2J8jtFMjN&#10;LAzTsZqau/6p49OQ4WIA+T+9cgG5cVHnwQT5UH6eDM0f8L05vv/BTKUe/sDzfzCzx1BHDwywsYdn&#10;SAjCY2N40dMIIHtWWB7wCAtETJYGOsK7rL1RAV2ioLEaeQ2VyKurRFR6MsJSE+AeFgSPiBAExsch&#10;JS8PsTod0qm4sypKkVVegtyKMpTU11KV+qG0rg71He3wj4+EtqyIqr8Y3mGsBMJkEilJ1fODqy+B&#10;Fh6NkNgUOHmHEIw+hLEHfzOBazQVtExx4KE6JcUeEc/bVDpApRPYSlY58udnCiDj/sj5trBla4ig&#10;dOLvLxA3oRqXeVFkWwAuMYK/81D+vuJrC2wdCGtR185e0tKSzBie2w9xKZ2k4ue9IpWzwFxWBzJx&#10;lHREsVkIcX6fnRuVOSsnt+BYdf/YuQWrPhTx2AMiUlXfiuwHR2hY4YfCy4/bkSmIpRpPTEpHoG8I&#10;crR6lBUUooIVXhlbL+WM5qpqtLGFU19bjaqqCnR0taOY16q0ugTthHhDZzNGTxmLUVPHYMryORg1&#10;awImypzvFy9i6rwFKKpgpVBfhwbCf+KsyZi9bC6qyhuRn1qJogyqcgG5DNUnzBv4gNXnNlN5s/LI&#10;aiTEG1FFZSYWSyUf9tq8DiryNoMqz25XqrwkS2BOhZ/RhgINt9OpmuIaMa1pNe4d+YAHhwjwvVTm&#10;hwnm459xc89r3NnJ4/u+4MF+qvB9H/D4ACG+R6D+E2H+CY+2fsZDQl22BeJP9n7D7c2GDJhHB7/g&#10;GZW3QPzVxd/w8hz3T77G6/Of8P7GP/D23P/C5q47qArajISRS5BkshTF7hvRGX0ISwtu42D7Z5xr&#10;+xt2az9gqc8zrAv9gO0xr3Eg+wPWaV9hUQhh7nofU6xvo8vyIerNHqNqxH1Um9xBrc1VLMjoI2Rf&#10;YKbZIyw3+4BlZq+x3OQJNjs9w8HoNzgc/xpHwt9gn8d7rLB/i1qLG4gbvp+VwQGsDnmJXQT8Spcb&#10;ONjwGvsmP8e+SX04Mf8tzq79CZvanmCc1yXM8X2EhUEPsT77MfZ2P8fJ3oe4e+MxHjy8ja0btyMp&#10;LpdRgcQEA8iTU+qUKtdQlael1XObx9Ko2lP5uqbOoNAF5AyNVkBOBc7QymhQwjojs4HgrqPAq+ex&#10;elVKGF6rh44w17FSVyCnMi8kxAvzm1FIkIsyLxR7hUCWRSxkJGgpYaxKhuSfl1CpS4aKVAg5DLFT&#10;RI2LBaM6L1kJiIKXyGMlkc3Pzi7g38nvS5cUS4aMSlVTDPRn1HznwOaxDL3+sxqXDk2BuVgoYq0I&#10;0FXnFZWXG7dlulqv4HiExWUiMExDdZ7Ah9cw14abT4xBjXtHw52lI49bUM058jMdWAlIc1xGd5pR&#10;KQrIhxCuI8UPJ4jV6j0E9CAqZwH5SBOxVQyZKkaQi6/+Z0X+5/RDAbksqCCK/A+QU5X/5XtTw/S2&#10;VP/fs5IYbOuKYfbObPq7IDIuDi1tzYSbNRx93RGWlojWyT2I02sN8K6vRHEL1XM5gdLRjNK2BiTm&#10;ZiIggf9jaCCcgwOUVSK2SYwuA9m1VUgqyEFEeiqS9Jnwj4xAEo/nl5VizqJF6Jg8AW0TxyMmXas6&#10;N519g2Dr7kegy6jYWJV6KEParZx9VWaNdG4KyCVnfCRbMpasFEVdmxHiMkmWLIknqZQyq2FUkp7f&#10;VUz17E0V765SA8XTFj9b5hOXBSFkYQhbqmaVUmgvc6jws3j9BeQCWSPIrZ0IbFYe0oFpYS/phwFU&#10;3yE8J0QpdoG4VMp2BLm1XFNeY3ndzlVW4xfAB6iccdcg3gf9QkA+W0pJT5V+FAnpg5FpBpw9QhAc&#10;lYKw6GQkJGoQ6BcKPUFeTiVeV1GJioIiVDFqS8RaaUF1VRXy8nJQU1+F0d2jUddM8PL6lDUR9BO6&#10;UNxUidEzxqGsox7Vne0YP3s2ckrKoc3JQWNLE2oaajBh1kycu3UdY0ZPgT6xFPkawlxLZa6rRnkm&#10;FTkfnBqVU96grBXxySup0CSk01MyVir0LQS/ZLS0Us1TiRPwBYRDfjqb3mlNKvJSqd7iG7B8wk48&#10;P/cLHh79hLuH3uH+cQL8OLf3/8Qg4A9+wL1D7/HoyE9Kud/b8x73d/Oc3VTx+z6j7+BXPGT5cB/f&#10;w+Nipzw98yueXvyKFxe+4fWFv+HZabFUPuHztf+Blwf/byzMPoec4fORMnQ+Qb4UkSMXImj4TAQO&#10;n4Ioi+ko8tiEWXFX0ZvwDMsJ23kmb7HE/Al2xxOmLf+JQ1VfsV37Gsuorie6PkWDyT00D7+KSe7X&#10;sKf2JzzfBNyb+j8w2/YBZpg8x0wLwt/yMbZ5vsYO3zfY6fscO1yfYbsjKwq7N6gzvYKCEScw1+0h&#10;dri9xWrrh9gefw9X5n7Eton3sH/aM5xZ+han1rzH2uYH6Pa+gKmet7DA7wlmh13DuubLuHHqKW7f&#10;uYH7925j8YKViAzLQFJ8FSFOOFONp6QaQG4IUei1SEquRlIqz0mtVp65RJpGbBeqbclo4TU1Qlxg&#10;ncHKO4Mw12prCfsaBXKNlp+VXkMVT7DznOyseuTn8Pqy5VaY16giP6cRudzPya5HHl9Tdkt/lFKh&#10;G0N8dekYlbRFQ+oioU34qzRHwlwAr5fPYiWhz2uiemdrgKHh35XO79XxfhRFbjz/O5k7wzgBkhq5&#10;SYAL3AXoki8uWSuehLc8oAJyNQyfqs8zNFH5nKLGBdwCclHj7r6xCuguBLknoS7rd6qHmw+qg7dB&#10;zUtGhSzRJtaK5JOPEJ98sBUGE+TilQ8eSYWufHEXmBP6Yq0IyP88H7kR5LItIB8yTJS6+OTOGDiE&#10;rxPwskqQgPwHhmSrDBhhiwHmDhhCkA+1pXq3soFfUBAmT5sMzwBvOPl7Iq0kTylx75gw5NZVKHh3&#10;TJ+IpPws6GvKlNUSm52uQB+aloTgpATEZWfCOzqKx7NQOaYDaYR+MmGeXlygUhqDo6PZpNOhoYXN&#10;o9Ji5FVVqlX6o2Uu9JAouAdGIoAQ81Q2BFs2bkEwEctEhssTlHauYRhOiBsXSBZVPdJK5k5xVQC3&#10;d5X0QC8FSH+qXbExpBNSwKwG7PD3d2JLSya4kussdppxAizJepFS3mNUzY4eEeo7ZZCPpBTKgB8Z&#10;di8A9/CLV1kpsi/T1cp1t3IKgikrHFHrtrzOcq0l1dDBK4T/W7TqDJd7R+wegbncQxJirUgqqxO/&#10;14H/cxB/g7jUTDXC08vDD+kpGSgrKkVxXj4qWVYVlqCzpR01lVWoqRV7pBjVdVTm9TWQxTxKayuh&#10;4XUqa6lBYX0FK+QulLbWoGPKBKzbsQOanDzE8XrI+VUN1Sikut+4dx8WzFuNzLgiFKRXMVhxZ7Di&#10;4IMoFkuVmjxLOjYb+lW5AL0R5XzwSxnlVOdSlhIGxQwBeT6b9AJwgblEDoFRkM7zUtuxc8FpfLj+&#10;Dzw89Qm3jr7BYyrohyc+497RD7h9+DXuHnnN/Q94dOKTAv7j43z98Ac8P/UNL878oiqAe4ff4+kp&#10;wvvHX/Diyq94fu0XvL78V7xS1srPhPj/B492/B0L0k+hyqIXxRYbkWG+AnHm8xBuMQuhlgyzaQgz&#10;mYyEEYugHboWZRa70OF4AdMJ1mXmT7He9SEu1P6Gqz2/4/Lon3G+7RccqP6G1WmvsCzqHi51/IqX&#10;6/6/eLjqVzxe9Fccqv6EJtNr6DF/TuX9Attc32Cj/Sust32CXrvn2GD/DkvsXqLL9AamOT7CFpe3&#10;2GH2kufewcnmFzi38CW2TryFfTP6cGHNR5xa+YYgf4IOt7OY5n0Ts33vYEbMWeyedRn3rt3DrZtX&#10;ce/2fUwaP5sgz0JSQrUCeXJKLeFdT0g3IZWKPJW/vYA8OaWKJSOtRilygbeAXEAvkZbO92mqWVYT&#10;2NUEOyOjFukEt4aRTqDLOSkaUfXcJtQzMmqQpatFDu+T/NwGFFM1C8izKQIyM6r5Wo2Cej4Fgah2&#10;I8zLjDCnCi8iwPPzWpErOeu8z8ReETjrWQlksWWYrW/kMW7r65Cpr2c0EOIM3ouG89tYtvxTkf/Z&#10;VhFFrvLEpVPTm01/wsTJPUx1YMoAICdZnDk8GYHRWgVysVFEgfsGJ8MvhEDyT1D7bp4RcOEDLPNP&#10;O3oxvFlR+EYQ5JLjLMOCHTDchPAVf1t88kEWqiNzwDArDFV55gJwN2WtGCbRopLuz3AxwtwQRphL&#10;5oozVboh7VD8cZntUKyVoSPtMcTMEd+b8rvs2RqwdSYs7eDu6YWucWOoDn2oqqNQ0FIL17AABfLC&#10;phqUtNYrZe4eEYTozDTM37AatT1sJhHo2vIihGtTeS5hTOXtxTIoNREx2RnQs9mfUVyoRnImaNPR&#10;1NGBivp6RKelITIlRQ3HD0tMg4t/GOw8g+AREte/DFqEAqWZrYyYlKHvosYNIyaVx81ypKWnArmo&#10;aAd3w5qYzqwkRQmbyiyIbF0JyC2d+D4XgpiQlM5HGaFpR7jL4snD+V6B+EhLN15/VhKsDBTwxToj&#10;yK0cgxTEZZCP2CvSDyLfLxW1/D1il8m+9I0ov90hQE1da+fFY/x7rN3597J0kxWB+JnSojNO5SAQ&#10;F7CLUpd7ypatAwePYPhFJCJRm4OouGS4u/kgJjKOD0ARdBot8rNy0FrXhEnd41FeWo5cwr28shJ1&#10;jfUoKishnGvRNLodIQky2ZkGE+fPwuipPcgqz0NzTxe6Jk9BvFanrkdGXjbK2NKqaWlBz/RpmDx+&#10;LrLii6jIK1CoFZBXEc7VjBqlzGWofoUani/+eJNS5GVshhen16GIISAv0/FBJcDztQ3II0By0yTY&#10;9KY6z2ETvoCv5SU1ojixFSc23MLHu/+TSvob+gjiJz9+JdA/4dE5Ku/zH/H88s+q0/Llhd/wjAr+&#10;0emPSnE/PsNzGPdPvEffxZ/x6tqvKl5e+QV9Fz7xnJ/w05X/wI21nzEv7RQ6nbajzWEXiiw3Id1s&#10;BWIt5iLCeipCLCcj0mwmUiyXQ2e5Edlm25FhshnpI9eg0GQL2k1PYpb1FRzN+ICb43/F1UnvcXHc&#10;G5yf+AmXxv+CS10/43L3R/w48R3O97zF+bFvcXPuf8f6op8wyuIa5lu9wirLF1htKXbLYyy3fI7V&#10;9q+xxPYpFfs9LHF4Sbi/wTrzR9gQeRtXFn7GkTnPsG38HRxd/AqXej/j5NLXVN+P0OZ6AtO87mBm&#10;wHWsKr+EU1uv4vq1K7h76wZuXrmLpvqxiIrI7ffH65GUUkNYC5wbqcAJdhUEcFo1IcxgmZRSzdcF&#10;4qLe+ZqAnko9IakMicllPKec4KZyJ9TT0qqg4XvSNFUK9PIZyZoapBLkWir1DJ4nMNfzXikkcAsI&#10;bT3BLiDPZOtOSgG7gnkeK3OBeVF7f3SoEB+9gKpcctTF7xZrRRR5Tm4zsikkMvl52Tn1hDmVuFQS&#10;BLnktItfn5kt+e0E+Z/nlhZ4C8RFmYsaF5D7+sfDiU1mAbp/WDJVYwJcAqkcwxIRHJcJf4Jb7BSj&#10;Px4QlsYKIYoPaLzyPmWIt0wBIKP5RKFJB57MUqiyViyd/wD5cLFIBllClmAbMNyKCtoRZuYyX7a3&#10;Gs1oTuBIHrmp+OoCc8Y/LRZR438CuerstFbWioBcrBU1NN/UHsPs3OHgF4ZhVg4wtbLlZ1ojrygf&#10;Fk62BHYlqnpGwS0yGIFJknKYgaLmWmWvyMIS0glaQLi3TpuABCq/HDbri9ub4RUbhbTSEjVPS2R6&#10;KnyiwhFAqKfl5hDcqdCXlyKHIZ55YWU1VaFWTZPrEx5HkIfDOTAKbiH8nX2pXN0iCdogZW2I6pWw&#10;JiAFrjJnzUiZq4Ygl+wUG0Jaoy+DrMAjOft2ToS0pBTyWorCtnSiyibAbdypeKmSZcV7mTdlpLRs&#10;rGSaW2dCWJZ/M+SHS2tJ5tJxkKmHJa+cilwsHflbpM/EnveBAF38dQG4sV9E7B+pYOx4jo2AnJW2&#10;pVuAutbuBLlAXGAuEBdVLplN8l3S/yIjgGVSLukcFWspLC4VUfEp8KAiDw4M4w1ehJSkVGiS0lBR&#10;VIaG6nqUlpRTjZehjIq6sLgIsj5qdn4ewdyI0ZPGYdysaRg1eRyVeA+mLZ6N5RvXo7yxCT5hEYhO&#10;TUGaXofyhgq2kBoxdkI3aiuaoU8Sa4XXhyAvYhSmV6CIyryED2IZH9TSDMktr1dRrpURnw0o4gNd&#10;SHWmFLmuGcU6PsgZjQrk+hQCXUCuIcgJDDkmnnlWTC0qM7pw9fArvL//PxXIBcrPrhDqV7/i5Y1f&#10;FJyfnv+K14Ty64t/xVOC/sWlX/CMMH9+kar85Hs8ufAZL64S+DzvJV9/feUzfr7733Gz9x0Wph/B&#10;ZN8DmOC6Hy12O6jIN0BruhLx5vMRbTWTEJ+BRIvlyLbeg1yrvcilGs8x3YZMs14kW65GvOka5A3b&#10;hoWed3Cz+++4M+OvuDHpZ1yf9Auu9fyKG12/42rbN1xs/RkX67/hUs03nG/+BU/m/r+xLestuobf&#10;xXSzJ5hL9T3f9BHmmT7GQkJ9pUMfltk+x1LHt5jv/AKTbE7jWGMfLq76gv0zX2LXpKc4uvQFLqz7&#10;CYfmPsfW7sdYonuAHvtrmOx1CUsrj+PA5hO4efM67t+5hgtnL6EgrwHRUYVISKhFYlIdEpJrFMzF&#10;JxeQJ4kiV8DmMaXIqwhrUediuYifTvD3gzwxuUKBXME8tQJpPD81tZIwNyj1lLRKFQJysVhErSuY&#10;syWXxftET8gKyKXTM1eyWwh3HY/rCHSBudgtotjVOQJ2grpAQvnsbVTlBktFVLnKV5fgeRkUFbpM&#10;qv9+qGcR5GL/yN+k5f0oMP9OvFLxTFX2CtW4TD8ryjwgjMpaVDkVmBOVoYDcjyCXeTNcg2LhHZWK&#10;wNgMgjxVqW9pYosil/Ak/N18Y+BIlS9zd9hR7UnmizsrAFGPsramslbMHVUKotFakawVSUX8foiF&#10;obOTIJeFhGW2QksCR4aoSwqipCYaLBVDGBX5UAVyY9YKKwSxVSSPnECXkaSiyP2iU+AeGgtTOxdY&#10;2DrA0dkZC5YsZAXli1BNPMrHtKFm7CjUMuqpvMUbD0mNR4Q2WQ0KCtUkIZhA11YUIaumAlVjOpDX&#10;WIe6cd1omjgeAbH8zcJC4REUiNBEVoSR4UjJ1UNXWozYjHQk67LZQvFDclYeIpJ1sHL1g5N/FGx9&#10;qLalk9A1ApJzL960AFQAKZaGTHNgKh53f7aJCZV3aKwWCen5VLZsEfD3dSRoZTV8a5UaGAxzAtpM&#10;FoagIrch6M35GwrE1SpBBLmEZLvIDJiyRJ/A1YUgNyhyKnSXMAVyGXYv9plAXDpHlW9PgEuI3WOr&#10;zmWrgNfcTobjs+Vl5y3wpgDoV+Ty2ZJXLqpcpjk2KnKBuqzEb0eQi7UUnqBBTJIG7gR5SFAEysoq&#10;+ADkIT4qDnptFqrLqpCbk0+As2IsLII+Nxdl1VVo7+pEbWsTqlmxtlCBF9RVoqmnA/NWLsKCVcsx&#10;bsZM6Hh+PltKuuJcNHY2o7mtgaq+EHmZBchNKUMB4S0hMBeQK5jzIS3SUKXzoSknzMv48JYQ3mUE&#10;djFVWQmBXkKQF7K5Lmq8sB/kOakGcBcyCtL50KbLOVTsqWzJRVWhqXAaHpz7GR9u/9/KHnkpc5df&#10;/YZX12Uu85/xlK89O/cbnpyUkZo/483l/1Tx9sp/4smZL3z9M8H+Bc/OUpmf/hU/X/2fuLT8JZZm&#10;nsDc0COY4XsY3U57UG21FXnmYq0sR6L5AsSZLUSK6SrkWe9CqeUhlJgdQIH5LuSabkGOyQ6kW+5A&#10;jO1aJJmuR7PFj1gf/RK7M95hb8Yb7E1/jp3JD7EnuQ/74l/jYPQH7Iv8gBOxH3A69QVO6d7gevV/&#10;x2y/u2gccR6TzO5hjuVTLLDqw1L7pwrkS2xeYobNc9SNOIkJ4SdwffFXnF78AXtmPsNewvwY/4dT&#10;q15zvw+7GUfG/YoemysY53gRc4v2Y2/vIdy6dg2P7t/AsSOnoOU1iospRXx8LeKTGMlU1ikC6xpG&#10;HRL7FXmSOlahYC6KPDGJwBfo83wFc1Hs/ZFKqCcnl/N4OVJS+B5uJ8l2P8hTeD+kUqGnie1CkAvM&#10;xUbRUZ3rs+qRq+c9kCOwNnjmotAF5NmZdbyXeZ+I8mYp3rpe1DyP5xPoeZLFIt43Q6wWPZV2bg4r&#10;BWXX1KnP17JSyOB7MghwAbkht72NityWoOVDrzqiCHAnPnDufNikI0rUmX9QopodTyAvD52oKFlA&#10;wj9GA38ZnReWqjq55OGXVEQFcYLdgypdfE8rWYWdn+/ow2OBiVSYBAHhYRjV6aCUtuSAC3ilg1LU&#10;teR9yyr7w3mOzFQoEJf3SIaGqHk1QpPnjhguwe0hNmpe8hHDWDEMd8TgwTb49wEGS0XmW/n+L6aE&#10;uw3VrKvKpLB29yF0WLp6wN7FCUuXzIZW1kMM9YdzRDjC0pJQ0lKPslY2vwr1CE2JR05NGeL1VNIp&#10;bIlQZQenpcA3PhYJOdkoH9WCcE0iygiGWG0aIhIT2YxPR2h8PKJSUqjKNSoSM7OpOiPgFRyJ6JQM&#10;+ITGKaC5+sUSZDJVQgRVreRpi1cdS8BKDncYrKnQzaz8YEXFbU4wm1HBCgxTs8v53iilvMU6kd/W&#10;ikpcBuqoAVpU2WKr2FGRi1cuC0yYWHtgBAEuw+3VMbZyxIYRxS1WiahxKY3zissSbmKzOPN6ygyH&#10;AnjpbLUXgPMcyZyRgUey7epF9e0Wov4O6RdxpijwkIqB3y9hz7/F1ZstELHa2ELwJMjlHFk0Wibu&#10;8marJCgqCaGRCfDwDIC/dxCKc0vZHC2HVpPBGzmDN3suKioI7lFd6JkwFXmlhG11DdZu246C6kpk&#10;lxXyutWhuqMJCbxeCdlaZBTlYey0SWjqHAVNThYSM1LQNrYNdTwvI1/LB6sEeanlCuAK5AJwPjD5&#10;PJZPZWYAeRXK+MAqkMu8LAR4aUa9gnkh93PTGBoqLsI8n9DOJ8DzU5sVyPOpzguk45MqUZ9Sj5xk&#10;wjyyBj21y/GYsH577W8Kys8vU3Ff+qYg/eTMV9w78gnXd73Brb3v8Pg4j58k7M8Q9JJqeJbnnqMa&#10;P/8LXpz4KzY1X8ak4L2YHXACM32OYJLbAXTY7kCt5UbCeg0V9ypoTJci2WwpsqzXodBuG4qttqPU&#10;nCC3FGW+GYWmO6E33YMkm83QmG/GGKuLmGZ6HVMtbmOc+W10mV0n3M+hwuYYKm1Pos3qHJba3FNr&#10;ce5yvodjfs9xNuI9Nka9QJ35GXTwfbOtnxDiz7GMEJ9v9RAzzZ+hc8Qd/l2HsGfMO1xa+TOOzX6B&#10;XTPu4siy1zi39iNVOdX49Ic4uuIrNrS8wCiT05jseAkzcnZhX+8+3Ll8GQ/v38fmLQeQEJeP+Fiq&#10;aCry+EQGIR1PaCcksSTY4whsgbqAPIkgT0gilKnIExIF5lUK4gaQG+yXVIZGrBMCXylxKvhkwjxJ&#10;gC5qnPeDQFxCdXzyXAF5pgpR32Kl1BuA3q/Ac7gt+9mEt0A+n6o7tx/kEsbX9TyWmcnIIuD1zdxu&#10;RCbFg14+jyCXz0/nvSgdsNIRm06gZ/G8LH0rvpM0NXnopckraknUkzGjQBSTTwABRwirYfmioAIJ&#10;8+B4hCRkIiBGC+/wVFi7STaLDARKVCD3DWBJEKnmvrt4tISMRyRc/RMIlyCDR06FbGLKpr2F6x/W&#10;iJQSMjeKqG4Bt+RIqxn4WEqHpaj5IQS4KHcBuVp8mQp8xHAHjBzhBDMTF1YKNvhXgvzfCXLjKkFq&#10;UBDfP9zaFVYuHnALDMEIO55vY4nOjnrU1eQTurEw9/KBS0ggUvKykVFagMyyIlS0N6mop0oPTk5E&#10;dFYWvKm87QJ8EZOpRVZlKYKTYqAtyUFSlg7BMTFqWbfgmFhEJqeq3HC3AFGcbO34BMEvPI6/I6Ht&#10;FgCPAKkwpTM5TC2LZunuD5eAKFaskYSoP6wdgmFhFQArG8OixuZOMlzfk60b+Wy9Gu0pA28sCHMb&#10;AlmupYBZKggBuWSuCNglFXEYf2tjWqIAXErDbIY8n/AWi0wUtrSuxDoRC8VUBg1x38GTrS53SVVl&#10;K4HHpd9EFti2sJRJvLyVJSfTNkgOuSwoYu3gxwqdLQVlF0mLTzrUfZXVIjCXuX1k24Pwd+JnSq67&#10;TJ3sTVUexBZTcEg0/LyCkKcrhE6jhyZVCw0rw1yCvLikDKVl1Rg9ZgKmzl8IbX6BUtya/FxkFOcj&#10;u7JEzY8TlBAL9/AQ6CvKUN1G5VJaiNg0VrKpCahsqER9RyNyK/NRVlJNyJb+ocjzVVQR7pU8zmN8&#10;gPP4ABcoqBPkugYCvJ5qvRb5fNhzCI9sqr7cflWeR+Wdl95MVW6wV/KpzvMIc72AnApRn0KVltiE&#10;9Ig6TB+1EY9OfUXf2V/w9NTP6DvJ7RNf8PjoZ8O85ns+4e7ez7i99yfc2feJ8ZmvUa2fIMhP/Ipn&#10;Zz7xfR+wIG8fakyXoctqD7qtD2KMzUF0WO1EC0FeZ74eJcPXQD98BYrtN6DCfRtKHLag2GYbyqwO&#10;oMh6H/K4XWCyHXkmu5FuIZ75Noy2PIvZVvcw2fQRekz70G72mOecR8SIHXAbtgZRwzZjutUVbLS+&#10;i4NuhLjvK1wMfI/t4e9QaXYStRaXMM3yPubZPcYU85tU6Lcw2fIR2kx+xOrcJ/hx8e84OOcNjsx6&#10;goNzH+DM+vc4u+Yjjizqw87Zj7B/0Tc0BB5E+7BjGO98HDOKduDQliO4feUSFfl9LFiwDhEResTH&#10;lVORVyE+gWqc0E4QVU5QJyTWII6lWC2pBLV0eMYnlLEUxc3zCHJDR6gB5gL75GTCWpX9IBflTZiL&#10;1SKqXED+h19OkKfyftCIxcGKX5teiQzliRuUt1gpxsilQs/NZRDkEgJn6SQV2IsFY1Ds9cjgZ2YQ&#10;3jreYzoBOZV3BisJCV2GlLV8jccoIsRWkZDc9+/Ev5QHXzqgjFkFMvhHQC5ZEGK1SEdnYATVNo+p&#10;ibHCkuAfKYBihKep/HABuQz2ERiIMhdVLiC3chbQSE5xBJz94nhM0g9l2D2h3J9WKIrcCHFJJzSA&#10;3ABtM6pHI8hleL0ocwH6wKFWKnVRoC4zGsr5w0Y6qjlFJGvlLwPN8ReC/C/91ooo9KGS0mjjpmyV&#10;kbZOGGZtDxOCvKQkG1VVOVTQ4bDx96O6TkZAfJQa+FPSzGYPm+lFjTXomjEZurJijJoxHU6hwQhI&#10;iifYE+Ac5Aef6DCl3KNSU1TKYUVTIwKiZEHqUKTl5ME3nL+tjz/c/EP5m7AVRGDLpFjubOXYKyUs&#10;g2UING9R5rJghMBUoEkw2weruVWspDVDGIq9FRitUSvS24htIi0fglI6OwXe0sISoAuoBeJiwwjQ&#10;R1h5qNIYclyuvZxvHNQlITAXC0XyzWXwkCP/NklFVFYLKxdR6Q78W2VxCvm9RX3b8j4yZKuEqA5W&#10;CVmQ24HqW6w1gbiEm0yXzP9PFLqU7gS5K79b+mG8WDn5h8YjMDga/v7haoX95AQtUhLTkZyUyoc1&#10;nkolm0oqBbl5JSirrsfYqZNQWEMojx6FOkYeVXlaYQE0DBmoFcmWkwC+tIFqLSMNcenJyKVqbxjV&#10;jJq2OpQ1EdD8rJzkIuRpylBAVZ5LkGellhG6FcgmyPUEup6lbOfywS0gxHPY/NansAXAhz6LEMgi&#10;pLNSRJkT2Gl8OFO5LyVVeg6P5RLgOQJxHtNROeoS65GZ1IiUiBrMbNuKR8d/x7Njv+PJfkkz/KRy&#10;yWWWw0cHfsH9A1/wgOr88dFvPOc/1ayKTw79hKc89uzca7y89givT77H5vpTaHNch+aR26li96PD&#10;fDfaqbqbzLeixmwjmhx2oMvvENq89qPGaTchvgulFrtQYrMH+Ta7UWi+C/mmu6Az24EM0x2otjyK&#10;6db3MM3sESaaPcRoi3uotroEjdV+eJmsQ7zpVkyyvUg1/ogQf4mTvs9wKu4zFkX0QWu6G7nWR9Bm&#10;cxVj7e+g0+4eFfottJicwazIqzg361ccnvsKu6Y9xZF5T3B2xWv8uO4jTq99j6PLXmHfvJcYk30G&#10;uqHbMdr0JMb67cK81p04vvcc7ty8hvu3b2BM1zSEhOYgLqECcfGVf8BbbJMEQl2OCdxFeUvI4hNJ&#10;iRVIEXWexNeo2pVaJ/jFdklILjecR4jHM5J4fVME2qLEWdGr4DmpclyUOl8Ta8UQYrVUIp2hTSs3&#10;dHYS1DpRzQruBo/coMAJerFbeFxeM2a4ZBLUOn6WlgJBKhHx4AXqElrJkhElLsckeA9qNFTl6VTq&#10;mU0GRS4wF5BLKTAXYMu+gFz2jV6mqDwBuUyMFRKrRWCkBn6EtihKF6ov76AkAikcviEpcPaKUiCX&#10;yakcqS7tCXYHnicrx8ikWTLVrIBcFLlYLH9W4xKi2sVakfUjBeQCdQkBulgr3w+1xMARNioGUJ0P&#10;JNAHjSD8CasfCPLvqcD//XtTBfK/DDDH94MtlTc8RDJlzB0wwtoJCVl5iE5NxJz5k9Hd08TKyA1+&#10;CXGo7eognH3hHRVKcBcqNZ6YI4N98tA+ZQIyqMAdgv0Rm61DbFYG0ksKCP4YeEaEIjVPj6JaqjbJ&#10;ohgzBrriYqTocwj0MAKYkHX3IdwCqL794ReWyO80dBQLyO1ljhMBKiGplktTYejwlM5HU8JXKtDk&#10;rFIFSYGmLYFoLemHhKTkiwugBeJSCtQF1hIWDgS6TCFM8P7Za7eR/hGBMv8GAbQAXErJRBGQC9Sd&#10;2JpycGWl4SiTdRk6OiUvXVS35KJLRWJHle0iQ/EJcEvJgCHA7XnMXiwfqm9R5HZ8TeAtIfaKhIgE&#10;Z/7fXrw3PHivBfM3CQtn648VXXR0IiFbRsWVwocnnQ9mPLJz9IiNT0RhSRVqm9qQoEtBRqEe+VWl&#10;/K0LUNzQgPisbOTV8MYvLkEWQ2yuWE0akth6Co6LQkFVGRo6W1HdWouF65ZgTOc46NhEz00pIbRL&#10;kJlcAl1SMUHLz0wqQxYfXoG4oSS8CfZMPvg67uvYVM8gHLSEiZQCc4lMAkJL5aej4hMlLhA3QL6R&#10;51YjI4EPeWID0uMakRHWjPmjd+PhsV8YhPaxT3h48gvuy0jQY1/x8vQ3vDrzEa9P/4qPZ/8XnsnS&#10;b0ef4/mVJ3h+4z6eXb+Dt1ce4/PZdzg1+QqmhG9EvcVaVI3YgHqzDWi334qJ/kcwNewkJoQcxSiv&#10;vWhy240au52osNqKQutNyLHahAKLzcg33wIdQ2OyGSXmezDL5j6mm97HWHNC2OoO6myuU72fQLzF&#10;TuhN9mKq5QUccHmB067vcDTkA+aE3kKI1TI4mM5AkPkCxFqtR5btcRRbXkX+0BNo9zqNg2N/wn4C&#10;/NC8Zzgy5yVOLX6BC2ve4/yGDzi9/gO2L+xDXfpOxJusYQvgDBrsT2Fiyh6snLATZ4+dxz1C/Prl&#10;66go70BoWB5iYksRK6pcFDlBLkCPSyCouZ2UJJ2gBpgnJBDkSVTWjEReq0QBOI8LsA3HCHLp8OSx&#10;OAF9oqHjU3nkyQaQJ/GeSEws/cMvN3jlBuWeTphLaDW8HwTo4psLyBkCaSlzxWLREdxiwXBfqXEF&#10;cQPMs3TihdcinYpfpT6yFKtHUiC14omLKpcKg8cF9grwBP138sBLNoHKH5asBZZisQjEBdrS+WUE&#10;u/E1GV4dQKD4h6cS8FTyhLSAWxS5NMMF5K6+MVSJvirE+7X1NMBcOu3MJXWO4JUsFEuqRsNAH8c/&#10;1LiUI3hMQC6ruAvIRZn/GeQ/DLPCIBNbDBhujR+GWhPodhhCRS5rVg4YbK18cVHkCuhU598PoYKn&#10;kpeQaQFGWDrB2T8MQXHRWLJqLtZvXISi6gICO0stJiGzHuZUlykl3jx+DMLZJI+kmpu4cA5cI6g6&#10;fT3gSyhoCI/M8lIk6DPhFxuF0KQExGqplv19UdHSgvrOLsRlZMI3QlR0HCKT0hlayHS1hmwTsTLC&#10;FMQl5PeTvG01ApZqWDoRZTCOeNam9t5UlAWISMr+Q/kKRAWWsi3KWrJVBOQCcQmpqEewFSMdlPJ5&#10;AnP5LENKo6GyEOVvgDNVf7+dIkpcgG7Dcxz491naCrh5nqPh3H8OKCLM+d1OUrEQ0CP5N0rnqoDc&#10;hn+jk3R+iu3DEJA7yTGGQFz55vz/XXnviCp39wxHYFAswsJ4v3kFqcyVinJpWuoRExPPZnI8sgjy&#10;+OQUpGUQ3qUViE1PRGBsGNJydUjNZSVa30A1XsQoRm5FFWpa25FbXsHfPpq/nQYaVrRZrHgF/GWN&#10;VVi+aSWqKxuQQZBnJRPeVOba+AIDyPkQaxMJdZZZbFbr+DAL2HV8wDNYavlAa+KLoYkrRXp8mYpM&#10;wkFHcGQQJJpEPszcz6JC1FOh5xDi2QJyAiYjif9XEr83qRnp0S1IDqzB4gn78PL63/H08q/ou/Qb&#10;np43+OHvzv6u4vXJf+DC6rdYO2Y/npx7ghf37uDJ7dvou/kUz6/ex8tzt/DuZB9urrpPdX4cs1K3&#10;Y0bsDixOOY458UcxNeoAJkccRLvnNjS5bEWT0w7UOmxBid0Gquf1yLWU2ACdxQZoTDcQ1Jsx0fom&#10;Zlo8RI/5TSrym2gxv4YywjvX4gQqzU5hkukVbLJ/hp1e7zHV+SYSh6yDyYAeDBjRjEHDKjFiaA0s&#10;hoyCw/c9KPLZhl3t73F84gfsnvCEivw5Ts1/hgvLCPG1X3BxwxfsX/Kav9USmA9qQrr5DhSMOIBs&#10;540Ym9OLbfP24uLpC7h79wZOn/xRwTIsIp8gLyPIeS8w4hJqWNFXITqe+0qRi51SqeCcSFgnJJT1&#10;w5zwFq9ctglyZakwxEeX8+IJ9ThW0gkEt+r4VEA3QD1Rjv3JahHbRTpF0wh2BWCBOqGr4d9nzDWX&#10;zBUFc0amAJmhV/63QbH/WZUrmGfIQCRpDcjnViCdny3ZMcbQMjT9xzVsHXwnD75AWlS3KG4BtQBc&#10;hlG7clvUXkBUmlKAco4AXuZZCSTE/UKS4OEbB2ePCHgGJPD1eJUq5xWSDPfAeKpPgsTOAw7eEXzI&#10;+Vl8WGW1IAvxawleG1YiYq2IEjfaK2r2wsFWKs9crBTJehGQGzs7pZR5xQcImEfY/mGvDKWqN8y1&#10;4qhmRPyBIJfOzr8MssC/DbbAX4ZaYbBMmiWWjny2ZL/YucLU2RE1LWXoHFuLzgmjCIIaNeOh+ONN&#10;47qgLclXqjxCk4Sk3EyUUZ37xMmScFEoaWvC7NUreH4efAmKmIwMnqOnmqfaJtT9Y2MQEBuHuq4x&#10;yCZMotLSkUAoBcckIzpFB/eAKP7mYQSozE0inYC8Bi5U5i4GqJvaEKZswYgnLosWC7R9w5OVtSX2&#10;i+zL9RGIO/E3lusnVoq0rOS6ikI3eOL87WxZGdr6qywUyQsXpW/L75EUQ7FMRHnLKE8jyI2q3Nop&#10;UM2hY2tP5W8XSJhzn5WMBSFuZk/Vzu+z5vd7BsUpn146Xm36/yapbKQzVtIbxROXgUtGkCufnCpd&#10;ZcsoVc7WHn+LUN5fgQGRcHPzI9j9qUb0qK+TlV30iIqLRVJaKjJycpCQmoHUrByqbQ1bKPzdMzOQ&#10;VVqMlvE9yKnhjV5iaAl1TZyCptFj+LvrkJAhsM9BXlUFctmqmr50LjYe2ILCggpoYnIJ1UKq5UKk&#10;xeVRXRdzv0SBPF1FMdLii5CWwBB4J5So/dQ47seW/AFzUeU6QiKd8EijSk8nQATsmcmi1MVyIbwT&#10;+ZAmUHUl1vO8BqTENiApog5pEQ3Yvfoqvj4FXl3+G56d+BkvjxDqe3/F4wP/gV1zHqIkZiYaMifh&#10;1a2XeHnvAeMp+m70oe/KAzw+dwMPjl7Dw/13cGfrHVxddQNnZlzD/raLWFtMmKdRQcftQXfIDrR6&#10;bEGD42bUOGxCke06gnyNAebWGwnyXqSb9UI7ohfNZmcx1/opppjdwwSz6xhtfhmVFldRYnIBreaX&#10;MNniFhbbPMYMy9toGHECLZ7nURpwEOHO8+Fl2wPXYa2wG1iFnNjF6B1/D8emvsOJCR9weNx77J/4&#10;Bocnv8SOsc+wqvMhlrXcQG3SNgwaVIiRJk0ocjmIcvPtCDYfg+7qZTiw7jAunruAB49vY8/uA4iJ&#10;zmXrLR9R0VTkhHYMQR4TV6kgriKW+wyDWjeo8IQEUdSizPvBzgpZOkCNIFeqnCFqPFa9RhVOgBuz&#10;V1SZyvcT4sYwgL5cdZBKpLBiUJ2lqmOSgCaUMwhusU0Ewrp+kOsIfVHmWaLQlRpn6y2LcM9qQFYm&#10;lTaPaajuU9gSSKWI0KRSLBDeWn6ugjlLDf+WNMZ3orIF3KLeZFuBut8Ll45PyUP2IjhE9QnIxVbx&#10;DUpERHQGvKjAPQhoGYYvHZ2iyC2p6rxCk6l2Y+HoHQoTW3e4+MXA2S9eWSsq80I62ghpgbjRIzeC&#10;XFIJRZWrhScIW1nRXUAu2wJyUeai1FVnJysD6eyUuVqGDbWD6UhnmDAGD7DCQPHGqca/Z6Xwb0Ms&#10;8K+MAcOsVf65mYkTv99VrVgz0skeWYUaVNXpERkfjILaSpS2NChvvGXCWPhEhSq/XKayVao8IxkZ&#10;VYUoGdWAgqZaJFHhaYoK4RcTC31FJYqbGuBPpe4bEwlHf38V4amsCIND4BkeSYgnsjWTACefYLZs&#10;pJXD348QV4szOPP3tqdSdZV0wyBlp5hT8dp4BmGEg1SIYcoXl2shkBSIS9h7ie9uWPBBPG8JaWlJ&#10;J6ZRkZtSYZsTxCMsvRW8Zdi/AehU9lTZAnKxUkStC8BFkUuoFEOBvh2VuC0rAVHx4p+LEiecpZUg&#10;qtpDOjVZikIXtS4h4xGcWLmoNT8F8Iz/qsYD4MhzpD9AUif92IoLo6jw9wuHm7s/vPyD2UxOR2lp&#10;NUrLCUddBqLiYxGVwFZPkgbaXIKUsM4pLUdNeztbPx0o57VrmTgWRU3VSM7MQlZuMcJiEpBVRGVN&#10;pR6RkozC+lrUjR2NVdvWY+qSGcjMzFcgF4inU42nxuYSsAJogTqDEE/lfnJcAVLiC9V2qjpGuPNB&#10;1/LBF3gLxA02Cx8uRkocHzyqcgG5jk38DCrxzOQ6fnYdX6tmJUDRwEjmflpCExJCa5CTOArnd/bh&#10;5anf8Wjrezzd8jMurvyIuY2HkR05GaHulWivnon3j9/j/f1XeH37GV7cfIQ+KvKnl+7h0Zl7uHfo&#10;Dq5vv4YLa3/E+SXncHzaaezqPIFV5QcxL3MvpiXtRWfQNrR6bkaD2yaUOaxDof065Nv3IpfqXGex&#10;Dmmma5AyYjXKTPZirt1DzDB5iImmN9FpISC/jJoRl9UK+DOsbmC25V3MMLuLBXYEtf5vONPwD+ws&#10;/4i12S+wOPUpVhQ8xqGJH7Fv0hts6XiGddWPsUh/A5OTzmJUxCF0JZ3GzOq7WDv6OYrDd1LJV2G4&#10;WT3yHfag3fkEYmzGYFrnapzeewbXLl3Bgye3sXbNRlb6mYiILERUVAl5VIqImDJEMqLjyxHDijSu&#10;3yeP5XWQiI8XiBvKBIJd1LgCNitlgbeo9bg4brMUPz0mvoQVRImCueSTC8STCHeBt8o15/6fwwBx&#10;Q0gKoxyTjlKxSrSEtgqjxy2RJjCX16sMIKcqF9tEMl9EuYuvruN+GkGewhailAJyoypX6YiEuRz7&#10;zic4ER4EtCXVm19okoK1ZKU4E+oCDM+QBLgFxiplpSDPB03UuCwqIU1iUeSS8eATTHj7EErSeSUZ&#10;LjzX1o3Q5kMsq6g7iBfsLet4UqWbu8LCguqaYbRVBOACc+OUs8Ol45LnqfRDUZUWLmoEoqzAr0Z9&#10;8lwTxkiq8RFDbVnaE9DOBLsDfvje3DBZ1gAqcYJc1Pi/D7HEQKp3WdJqON9jYunCvykE5u7OqGmr&#10;wNxFE+HsbQ9Zni1al4rFm9aifmwHfGLY5A8LREgym/bZWqpwqqqGcujryhGUFI/Q5ETEZ2bCMzIS&#10;9d09mL9+PerHdMHczYXKPFBB3NE/AG7ikQcGIzw+TalxN8LKN5RAp5KW9EP53WyojF08JHMklFCV&#10;icwISlsCmS0bM2c/VobSYcrWTT/ERZFLiFqX1eol9VD8cFm5xzBfuKGUof5SKcgc5rbO0tEYxc+W&#10;1XzEt6YyFkVOWMs8LhICcqMqF5Bb8W+xlhGeMlyf0JcFLQTyJrwu0skqaauSsaJALjnmYgXZeCuV&#10;LZ2ZNo481p+14iSdnLyvpBSVbpgaIlyNOfDhZwTy/gvwj4SXNyu6wHA+aOl8SBOQrMlAfUsLEjQa&#10;hLGVE5OaDn0JVRRVeUJGJho6u7B0Qy9bPiWYtHAOihsJSir3mGQtgqLiEZOmRSLBHhIfj8TsTDR2&#10;d6JhTAuyK3JQVMxzo/MI2EJoCPK0uHwGSyruZII7hcAWgCfH5rMk6NU+YS4g71fs4pULwNMJBwlR&#10;46kEilgr4pdLZ2g6waJhpCdSbSU3QMMyTUYkEvDJcbVIjWlAQnA1qrSTcWXLGzzZ8Q2Hp95Dewah&#10;GtiCpMgGVnSFGNM+G59efMT7By/w5s5TvLn5EK+uP1D2ytMLVOanHuLu/vu41Hsd51b+iEOzD2HD&#10;6B1YVbsby8r3Y0H+fkxJ3YGuiI2o9VyFcueVKHBejjzXVdA7rkSWzXJoLJci0XIxkswWYbTDCcx0&#10;kA7PB+g2u4k607PosrmCOU73MMf2Fmbb38NC54foDezD0ayvOJr3FQczf8YB7e/Ynf83bCz+hJm6&#10;W2iNPo0yn6PIttoBvflW1PsexJzC69g67i32Lv6AI4s/oz55H1vb5Ww51yBx+AZ0ul5Hic9SzB6z&#10;DpdPX8GNq1dx79EdzJy5GAF+WoQS5KFRRQgjzEMjirlfxJabAeSi0sUvF4hHRZcQ6qUK1LGxxYQ5&#10;wc0WlIA8nnCOo1IXZR4n4ObxBHXcoMyNil3ALMrboMTFLzdYLcbjUhptGwPQywhftvZYCQjE0wl1&#10;iT+DXYAuQBZg66i+00V1U2FrUwls7kukp0kHq6hytgL5mQJv8eHluCEIcrFHHPnAib/qH5GiJsRy&#10;IjDcCHArPmzeoQQ9m80CC9kWqEspzXsXnivQtnYPhXdYKtyDEiCrpbuzcnANoKqXzk026Z1YCdgF&#10;RMHWN5xNbkLJ3B3WFp4w659r3NjRaVTjUpqbusDS1B1WBIqZNc8lNJS6tHQnyB35ujPhbWfIIxdr&#10;hSG2yaCRtvhvfxmJf/neAv/ygyX+TWwW6fwkzAeNtMEQU1sqc3M4+rEFQrVt6mGLcbPGYe/hHXDx&#10;dUFinoaqOwmVo5uQXJCFSEI9MiMF/z/S/jM4rivL8kf1ebqnqySSIDzSO3iXsInMRAJIAAnvCYLe&#10;O1GiSJEylEhJlPfee+9L3pDyhqJEGcrRe1JSVbWZnun4/+NFvFhvrXPzklBV90xMvA87rs2bmffe&#10;8zvr7LPPPvPOPRtL1q9FWWsUM9etwNw1q6iQq9DJJntrXz98hHUPFfndzz6PYarHvKISdE/wJevq&#10;hbesGuF4K6pjNN7LWt4/DYxSREcZWz8+9SEQ6C4C2ksoKoWsZuVRvnD5tYO8p1XNPSZXjQ1udXJq&#10;XZWt8ZETlO7CaraIwlT5cSpyRaQI5gK5/OI8Hmg0cemaYaiAYHYH09shVgyEtVuz+9AMyGn6bpP5&#10;kLBVp7M1QXMt8t2sIPxc8nkovLS0roW/IWrAruRrmjtUseVlFXFUsXKXCy3EVoKPFUox3zNZIcGt&#10;bR8/EwyEEWJrooK/u7q+BTUNLfxc1AA93pJCV/8oVXUKnf0jWHz2GgzMZMHt6MHwnAWIpbpRm2g1&#10;fRB9M2dhyZq1GJm3AINzCNmJuahKdKAumSLAOxHtTJm4/s7BAUwsmo8Fq1nYh6nWR+egOzFuIN5H&#10;YPcL0kZ5C9RU3p0EOiFvoG72W+4V2/qp6Iy/3BjVuIwgt10r/Z00AnyAqryvg83l9uXo71qJvtQK&#10;Y70EeQ/3SZX3tZ+HVGw1Ni5/BHdf9C4WtF6DzsgapFpWIdW2DLH6Gbjykpvxy/6jOPTDzzj87R4c&#10;/nI3Dm7/Cfs++x67P/oGP7/3Nb5/jar8yc/x0UMf4+0738OzV7yORza8gvvOIcgXPYOrJx7H5SOP&#10;4vzkg1hccztGC69Cd2AzUr5N6PVdhr7glWjhdpnzPCQLLse6qm3YVPIzVfi3uLr0C9wW+RpXlX2B&#10;1Y73MC//dcxwP4cZgcewuPRpXB35EHc1fYsbmn7Aior30eV8BPXTb0b9WbejfeqjmOl8CefUvYvr&#10;Zu/EU5v249Vbj+DFu3/E63cdxrLU05hy1myyYRkaM67B0uCL2Nz7NB696UWq8R345quvsPObr7F+&#10;/eWoDQ8gQnA3xmYhRlDHmucjEmerq3U+WtIgtxS5AK0QRUtxy6TI5WppJ8CT3N+a5JIVsTnPKPI0&#10;yGnqABWcpdotkMtHbkHcbBPo6gC1lkqnu4Dg5bHUPHRzfy/XBfQBhTNyKZUuX/opkMtNIiDzmtZS&#10;IF+IPn5Pr+BN61OlwJZBt1x8Wue5UuhaNyBvbO6j6mowWQ4bWwdM072opgVFGoVJoAvaAod85MoF&#10;Ih+tQt8Ux1zEfYW1bfARPuFEn4G6Wwm3CHINN1fCLUGgmAXdrUmYK5vgLWlAfkEp3IR5Xp5mtSkx&#10;MeS2b1yKXP5zR14x8nOtmW6U5U+DVxROp8kT5Ad3sAIQyOVaEcSV0jZTucrz/PiHMwlyA3EqcUXB&#10;ZFkgn5rjQaYjQOVawcLdAW9DGENLZ2P1hatx8WUbUBOrQe/cYUR62rBkwzmYt2a5yXa45c6bMWPp&#10;Yiy74HzEh/uw8KK1GFu6kOo4jOGJOViwcjXVdwSpufOwevPlcFdU8/wVWHTe+cgrLGHl10TYD2F8&#10;0XKE2dox4XeEb8hEdRCkBLmD90V5vb2VrOyKGoybQ75ohSZ6NOCKlaZA7imp4/OI8znFTBiifNHG&#10;tVKsWXsITFYQgneup5QKn/cuoHtXyes0oaisxYQxauJmLa3BRunQRgLaRaXt9ISNGrc6RqXk5W4J&#10;E+Dl8BK4Tg9bCW65XRRFo/zlEd6HGJxsDcgvr+ftoBqXIi+l0lacuDq0i/j/AjyuZSErc5mHnxfE&#10;iwtZWRDolazsy2lVdXzvCPJ6vn/NzZ1I9QxjcHQW6qOtWLTiXMxetALRZDeakl2EcxdqNXl1rNnA&#10;etbS5egeG8esJcuQGp1AXXs3wq3tPCeJpg5ei6q8d2wMw7NnYcX6NegY7WPzvMu4USyQzyF0CW9B&#10;m8DuY2Hs4v4UrZswF8i1T+AWwGWmw1NAlx+Thb2HYLAVuQ303vYlaVvGbapvKvFuwr2n3VLpfXKv&#10;dBLkXWtZcM+nQj8ffS0Xobv5fLQnV6GzfTVhvhqtdXPw6B1P4deDh3Dwx59xYNdeHPpqNxX5buz7&#10;9Gfs/oCq/L2d+OGtL/HV85/io0c/wXv3f4637vgcL1y1DY9tfB23rXoK1yx8GFcveBRXzHoCa7up&#10;xKs3o8m9HKXTZiLhXokl7TejxrecZXUMrulDqM1Zg0Xh13B9/Cc82bsPj/X/hOujX2Op520kcx5H&#10;Vf6dCDm2wDP9fCQ9N+Hc+rexKvwh+hzPIj79PrTmP4CxouexovotXNr6CW4Y3Ynr532BG5d/jD/d&#10;egBbHz+E1+4+hEsWvYy5E7diy+Wv4LKVz2Dj0CP407Wf4KNXP8eO7V/h66++xY4d/N6l61jRS5Fb&#10;KjxGRR6N07htgXwR2gjzltaFp1wrScH6FMjlShHctY8gbxPMeS6fWRvhboxAlsnNIrdLB8+Vv7yT&#10;YFUUi3Gz/I11qSOULbRuvTeEbhdFQIrvU4rvSY9Uexr8vVTpUucDfYI43w9es0fuEwNuvkcG3Gz5&#10;8fMyQbyX71wXr9OlFqGOqaJI2xlmXkWaolDK6tqMuqvhukLJyjVtG037BHSBR+FvjW0DVoInAl/A&#10;DhBE1fFes+4upuIi3KXOy2vaUEylqVluPIK48eXWQsmwXAI5VbXd2SmYS40r0kShh7mCfF6JAYLd&#10;sSY1rm0rp0rAKPFsVgCqBDRUP6cghGlyo0wpwH9XRycrhj+wYlBo4lnTqcjVOUrYe6lcw1RqvWyG&#10;r7lyI9oHO7Fg2VwqZD965gxSgXfi8tuvx4K1KzG6dD42sanePjaMRevWoLEnhTlU50vXrUVVfSNu&#10;vO1OrL9kM2JdVHoTM1FGoAgcAnltWwdKGqK8jzGMzl9MpbiY38H7IwjTrMiTegKaQC6hOua9UkWo&#10;SRzks9ZsSgrtDFUn4OJxD5WsnoU6Ok1KYILfQzBqJKgGBSnxleCtzImOgMIQ5S+v5T7CniB3EtYO&#10;KnFPsMFEnyiU0KUh+HLjCNouQl+ZFV3lyOPShClSWStDppsgl9IucBP2rAhy3VXGF19UzetKWfN/&#10;mPwugj3PU0usuFxx4nETneTj8/OzQhDMbZBrVG+Q+0ooJDTNYCUrfIG8jNesNIo8geZ4B5vCPSw8&#10;gyysnWhp78HYLBYaqvTaaItR5AJ4ZVMM9a1JNLS1Q/Ofjs5fiHBzKxrbu/isk3ynk6hT1FCXwjdH&#10;cc5FF5uoonmrV2FsnE3hFrlU5BNnoSHABWzbBHKpcqlzQVygnwzwHlYC3S0TloJngZcJ4l1tVFCE&#10;RHebBXKzpCLvIcjlUrFMEKdK71jJc1YS7quo8lZT2Z2DzuQaAn0NYbOc6+cgGTsHHU1L8d4rn1CR&#10;H8Shn/ZhPxX5vq9/wN4du7H30334+f2f8NPW7wjyr/HVS1/g48c+w9b7PsVrt3+MF6/diqcufwsP&#10;Xfwq7jjvRVyz+ClsnPUIVvffgeHGjYgUL0MoewizWjZhxfBN8DuHkVnQybIWR3YGK+usUYyU3YJr&#10;Wz/ENa1f4Mr4lzi/ZCsGXc8iWvAASgquRo5zDXIyz0bl1KswWPAc1fqrmFvwIs6r24bLuj7HhW3v&#10;4uKOrbii/xNcP2sHLp/zPh6/7Ed89sxvePPeg3jm7s/wzutf4PNPv8M3X3yH7e98gx1vf4evP2PF&#10;9OV27NzxHT754CtMzFyOusYh41KJxGYT4JZrRdsxQrmZlWlCywShLrDTWlvnGrdKMinXiuUrF8ST&#10;BLg6R5t1PrebCfp42xxuW9bSOo+fnWO5XQjUdkK0ne+D1mWKYrHCEtVyI7j5znTyndGo0xQr/05u&#10;p3S+wE6QdxLkAnoPKwV1YsplYgPbduX1sDKw3zep8C4KjG5WLj1S/PwPKW6n+F26tuwMKTopu4bW&#10;fktlU30L3gK3ZgcSvLWtpY5JjRu3Cj9TKZ95YwqFBFE51Xcxm9Guwnrj89VsQEVUY/LpFkk5ljUQ&#10;RFTjVF5mUgTCQv5xmUCukEOZVLkKvvzjOblFZgi4ojA0zVhOenJh5VSRS8buILVHhSomXdf4o0Z1&#10;aoj+NKcxO8pFGRDV2ZldUEiF1oWFF2xAdKALFZEqbL7yYrT2JDCwYARDiyawcuM6bLjmMiQUp7xg&#10;NpoI8Nsefxjzzl2NkYULsfS88xAnQDYQ4usv3UxIz0dtK1VzbT0aUz0YmLcQhfURNPcNItE7iJXr&#10;L8LArPkobyCca5sJ5Ihp/RSrIqRyLQ7zs4Se1LeZvMH0JzSaSKASVoxO+Z15b8195X2WKTWCRs0a&#10;8KslxIrVDkG009dqW9EsCj9U2KA6Vk00SkipbKtNlIpDES18HjKTYpgVZj5bQXZcuhJrSZEXaECR&#10;i8D3srIgyNU5rsgkDfvXqFJ1gCoJm2AuU84e+c7dPC7FLReLQC6ga2Jv7fNzXxl/X4i/VSl8KxrY&#10;8gs3oawqgpqaOJJtvSxovWhsbEFzaxebzoQx1Xh79yDvf7cBd3N3L6qicZTUNaCRLa2eGTPR0qv0&#10;EQm2IFsJ8Tae10mQt6OJYG/rH8bsZauwZN16XHbrbViy7Hx0xmYYVd6tDk2jvG2YyxdOpc7Ca1wq&#10;LFS93C/g9xEI/TIWPKPQWTDlH1dhswCeVubJxTRLjfcQ2t1U4YJ4X4qKXKqc+3qpyOVyMWo9xXME&#10;fIK9p+1sdLWcjVRyJZqbFvMaq7Djw59wYs8hHP5+Dw58txd7vyHEv9qPvZ8fwO4Pf8ZP277HLsLv&#10;q5e/w6dP7sDW+z/Ea7duxas3vo8/3fARntryPm5e/TIumXgCq4fuxay2q9FVuwHh4sWoDM7BqvFb&#10;0BZeDoezG1OdLWzF1ltz3eb54M1ox7D3NvQVPIERzzMY9z6LIc/T6HU8hJrsa+B1bERx9iXomX4H&#10;VjnewAW+z3BNy07cMnsnzu98Hee1vo0LOj/ChV1bcfXcz9gq+AJPbNqDHc/+Be88dADvPP8lPv/g&#10;S2wnyHfs2I6vdn6NHV/9hK++2o4vdnyAL6nG33r5AwPNmsZRvg+zjWslQog3xuYYV4ssSmjHW+YR&#10;wgsMxJsTc5BIzEZLy2wD5bY2wVn+cisGPcHzojy/KTGXFQGNzzXO86L8jDpU9Xl9rqVtFtX6LKr3&#10;Car3OWjns2/nsoO/p9OGK9+hjjalDphJmM8yUE/SWrWfAqCTkBb4LeBbpgrAwJzXE7RNh3r6fdO+&#10;FN+3LlYkgnmKFY2+q4Of0/dJoZ+h/NGV8nnHrIRYUtomnwqhXsZ1uVQEdClBAV3Al3ulKtqJqkgK&#10;RQROUZViy3tMCJ0iEMoIG0VhBFhAjc+dFYCSN+kaDoGBILcnjBDIbYDb/nHlHM9OR5Z4glZ4Wy5h&#10;kiuQF5QiJzvEl4xLnpOZo8FEAnqAx4qRRcibgUBTHDiL11OOFQ331+jPbMWqqyOV5ynNakWyHf76&#10;MAZnDeOXvx7Fc689g823Xok1l1+IgfmEwXA3atqbuexDXUcbll+43rhYVl90Ec7fvBkdQ0O49f4H&#10;cNGVVxp/eVU8hpLGJgK8CXECvKyJcGmMEixsmo+MEzRNBEovimrVSmFLiJVjiCpcPnHdR+NGEWxZ&#10;AZayReOkCpcar6jvNHHlyndSrFh93mdNseZRjLniv82yHvGOUbauYlC0ikyhntrOo6LWulpIgrYm&#10;l1CooVOx5QSvMcGblqtIIoK3ID0aVOo+31sGp7fUgDyfIHcqeqXQyl2u8NI8KW5+v5vwtvPba7IK&#10;5V3RyGA3gS2A2yC3Ye5WxywtyFZDCVsZCscsq+f7VM1KqaoRVeEYX/4eNLekUFMfJ8B70NTCd7Uh&#10;zveNaj3Vh0QPhYVaQfEEgd1i/OUCe1v/IO/5DF4vyuMtqIm3EeQdVOg9aO0b47IX519xNZZdcBFS&#10;3ePoTsxEVyuX7VaHZldyJgsSlTjXBXcVKqPOqdrldull4ZFPfIDQ7mPBHBDEjVFpcbuLIJAyV2dn&#10;D2He2cICyGa+ZrJJtS3m8SXGraKlwG7BnBAnzLvalvI7ZctZGaww4YntrUvQkliE4d7V2PnJjwT5&#10;ARz5YTcO7tqHfd/swf6dXH6xD3s+3YOf3v8RP7zzA75+dRe2P/Ml3nvgQ7x5x/t48/ZP8cpN23HP&#10;BW9h07wnsW7sYSzquQ2DkSvRXn0RyvwT6IqtxdzOqxDK6UFmXgTTnRFkOTSfq8qND4XOPvT5bkdr&#10;3n1oyrsJ9XnXoj7nOnR778G8qqfRlX8n5vuexaWF27DF9wEuL/0EjyzZg8cv/AGXjb2FSwc/xMaB&#10;D3HJ4Lu4acF23LH8Wzx16W58/uQveP/pvfjw1Z344qMd+Ozj7di+/VNs/2IHdnxBVf7JJ/j8w20m&#10;/PC1l99DT98iCkeWS0GckK2PT6CewG2Iz0FDdJYJS2zmeksLIU1AxwnkaGKCUJ4wAG/l82hR2CJB&#10;boGe8G5RJUDR1qJIJ0F9Fhp5fiQ6jsboDH52JmLxcZ4/YSzRMpMVAIFuOk/nEqzz0E7gdvAd6dQ2&#10;l+0CP1trCpVsa52JJM/v4L6UzqFw6GgljHluNwFvOtUNyCUgLFMrT++czu1k6yDF98oYP6PtTq53&#10;Ee5nKCVtBaGsRFgCrVRiVYSFJR2hIpWuzk5BRypdbpXqaBfh32GAX8zmvwYDKY5cs6lrcJA10tPK&#10;cif4q2PO+HKpDjX1mFHWhEaeBv3kBo2iFsAFdG0rimU6wSx1qM9IYSr/thRjfn4JcrNCVO2aHaeC&#10;cFZnqWbWZwVABZ81PQDNnH/mlHxe05rMWcm4pmcqRr2QyyChziXhU0jFVtESx8DEMHb9/DXWbzoP&#10;s1fPx9otF6N9Rj+qWiPoGB9EuC1ucqqML1+CTs3Def4GrL3sClx07TV4gy9Yy0Af8gr9qGpuohpP&#10;oSLOexBhpVZdiyKq8omlK9j8TxmQlzclUdyQgFcuFrVUqGTd6dhsO22t1Li3IoratkHUtQ0ZuJv8&#10;7jUdPF9zZcaMuQhTb0nUrAfK46hp6jUDfRSXroFEqhgUTqg8LoK40sXq3iv/vPFlc6mRsDLF5yu0&#10;U6aMiCYzoq8MOR4l2tLzUuuILSmq8QIPYczvLOQ7keMugouAVl+GpuWTW8XLSkS5XIwbSO4jKW9+&#10;tw1yuVm0Lohr6Q1WmXws1U3tFBLNvK7CGSkcqppQH0uioTmJyvoY6riUoi4lnOtbO0wq4NTImHGv&#10;lDVECGop73ajxpWgTNEstXwWDQR4bXM7Yd+O7hnzMLbobITZIouxpTSx6myMjS9BV/MYQTvOQjOT&#10;BWWchWQGCxRhTlWVYgFMUWFZ4YeTFbtgvZBLFkJuK4Klj0rLqCi5aDqtqJWeToKcwOikQu/SlGRU&#10;f52ti3h9wjqtyAVzQd2CuGBOiCdX8HuXm07ODoK9rXUpBlMr8MUHX+PkvgM4/KMU+T4c+HYv9n+9&#10;G/u+3IPdn+3Bz1TlP279Ed++RlX+/E58/PBneOeeT/D6bZ/jiS0f4LqVL2DT/Kdw3oyHMKfzRvTV&#10;b0FbxYUoc41hTu9lGG68CMW5Ayx/EWQW6J2h4HL6kZdTgirXfIx470dn7t1ocd2IOvcWFGWzZeu6&#10;EhuTW3Fxyeu4N/odHmj4HrdV7MBdnd/g2fMO4KE13+LOJV/ijiVf48Yl23Hzss9x94qvcf/qb/Hk&#10;Jbvw2VO/4OMXf8ZHbxDi739OkH+MT2kff/Axtz/G59s+wMdvb8PrL7+Obe/vwDsffI/xRRtRUj/I&#10;934G1fgEGmIzUUvg1jYJvARwZAJN0dmEL8FO0BuQE6otBHUzFXycyl3rLQR4ghZvJrijM3kdVg7c&#10;L4jXE9z1TWOobRzmMbYAomOIc19z8zgrBxqXlsqfayzB72gndNsJ2VZWHq2sDBI6h+cK5snEDIKc&#10;7xMh3cFz2vnZDlYEHfxssoXqnZ8VyGWdaeAL5O383W3NrAh4fVk7z03y2kn+Zl3jjKKGNqrGJEpp&#10;8tkK2kpXW1nHQsVmvzX5csIoc/nHpch1jpS7QucUO67MhwK5wCGAKy+59imqReGLysCnSQ1UwKXY&#10;pAg1oYGJIU+7RmyQC+IyzbSfRUgrvt0ocoLBzFGZW4yc6UGjDqU0pxPimkgiw8SR83oZfpz5h3yc&#10;NTWP6ttllL7lflGnKAHOz2bmlCKTlYC7phGlzYrNLsEFl6xDPBVB9+xezDlniYlckWkmoMKGsBmK&#10;P7FyKYYXLqAqX4muWbNx0Q3XYeH6dQg21KI4WovhRXNwzqZNmLVyNcpjCXgqqg3I1ZSvibNyI8j9&#10;BFRIipxqU30HXlVUBr5StLVW4ir5s7m/jC2fymi3uZeavKOwQp2bFsjdRVLhcq3EWGHKldVhQgwF&#10;cDPMX3HhvKbW9Yw0olYQtxW4gKtnofsqkBdoyQJbQGjnuKxUt+owzXZx6VZ6BB7jeYpakSJXSgG5&#10;u7KchQQ1KwYqfQcrWl1Xalxq3swWxP+hEFIb3gK6XCrqAHXz+100f6EqBlZWNXLD8b5U1qO8Noow&#10;1Xl1hEqb905RP/J5R7upwpKdKGLLJ9bD1iGVeHJgyMBcaRAEdLlYglVhPtcaNCbaUMNnUUOQN7b1&#10;oHfmQrQN8eUfnYtIVw/658/DqtUXoSM6QnjONABvbx2jorJg3tkq4zphbiDfNk7wWmopJbCzmZti&#10;IZQ6l3pKsfD1qTPL+MoXcd8iwlpKXE3ihQbkKQJdUO9MLuY+S51PBrkFc8WYr7CArrjzzhUEwRL0&#10;8bzt7+3ELwcO4dAPe6jI9+OgYP71HuzbsQd7P6d9TFW+7Wd898YuA/KPHvmCIP8UL93wIe6/+E2C&#10;/Hlcvug5XDDrSSzqvQNDTVegvWIDKhwTWDXzemyYdRfOnbgTleXDmJpThiy+AzmuIHJzS5D0r8Gq&#10;ohcw0/EY+gruRsx9A2qcm1E+fQPGCu/GzZ2f4cneXXgotQu3dRDiSw7huRVHcMPIdty77Ec8ecF+&#10;PE4F/uilP+GpS/bg0Q3f4dGLv8anT57EB8/vwvuvEd7bPsQn73+Kj7Z+jA/ffQ8fvLUNH7z5Lt5+&#10;+U289qe38fDjr+DZV7/AFz//BZff/ChBPoqyyl40NoyiPjJMETpCcTqOcGQm6hsJ9cgMNDSOIUIg&#10;N8VmEO7jaCLsowS/IC+XS5wtskZWCLWNowg3jFHp87M8tyYyhJqGIe6jqGoc4vUG0chlU9MIrzVq&#10;LErAR1mBWDaCFoK7mbCPxy0Fb6Afl6IfRSKu46OslKnQVakQ8C1S+Rqhyt/QRmvnvrbmGWiNj5ll&#10;UpUAz0mwErGtmf9ZZm+fUawRm1TNJQSzQC7/d3UTVSVhXcyms0AcYLNXx2vlH493m3V1hKqgCtal&#10;dSwsTd2ER4OBvzpNi8x+KqlIiqrRGoqt9KZqtiv/dLbDmlxCfm6r05KwFcwJ3VynmvbVyCDIBSDl&#10;Z1HmPgcBkJ1PBU7Vnk3w5PM6yq+SkaUOT8K/oAQZGT788SwH/jjdmjlf7hUN6Vfs+ZnZXvwTK40/&#10;Uu1nUXU6SytRWKekXh7MWcoatDeJeF8Sm2+/DudddQn6FkyY3OPlLVG0zRhG5yzWzt1d6JyYhRoN&#10;ShkbRVFTBGPLllLhJRDv7UFqfAKD8xYTMnKtJBDp5D1r7jDpAAprogjWNCMYplXETEy95jCV79rB&#10;/6t4fPnE5VrRgKqg/OeV8qNrzlRrGL8mRZabRQOGtG4qTLaKtE9x3/KB6zrqLLUrVjMs3x8mgCvh&#10;4T1Tq8gpoJtWjZYVBDVbOgV8JlzmEfjG5GrhUu4WnS8XiiMQhhKf6VnrmFS6l9dUrL+Dz1bPSG4Z&#10;RcpoHIG3yPKFC+R2h6e2pcYFcw328pvkamHekwaEoxrD0EThEOM7yPcv2oLGzh6+d22o4P2MdfWj&#10;qbOX7x9bIAnCmcca2NqJpnoJdbkDm1DJY8XVrBho5XURXrOFMG+F0iM0UIlXNKlS6EDz0AjaZs5E&#10;3wDVNdWSIN2eGEVr8zAVFWFOiHcT3l3J02rccrlYTV4p8m41c1vnYKh3Kc5dsQUj/QIxr0fAq7Oz&#10;S+6U9gUG5N3ti42l2hYS5AupxAh1dYJKmU+y0yCnYCDINWCoo30ZIcBKoW0xPnn3C/xKkB/+cR8O&#10;fX/QuFcOfLOXipy2nfYJVfl7u7HrzV34+qVv8fFjX+LNuz7Gs9duxX0XvY5b1ryCq5a9RFX+PNZO&#10;PIYlvbdisH4TGv1LcOH8O3H/pa/ioS3vo7N5Nc7MKqboYTllhZ1DkE8Ub8GWig+wNvQ2FvteQJ/n&#10;frQ5b0Oj8zqU512MhGsLZhfeiy73TWjyXkV478ITc/fgtpGdeOTc3Xjmkh/w0k178dJth/Dmrcfw&#10;2vUH8MqN+/HmvT/jyVtfxTsvvkWAb6N9Rnh/gg/eeBtb//QWXn/2Fbz8DAH+zBt44dVPsWHLQ9h4&#10;+UP4/ue/4qWtX2Fg3rkoqkihJjyCOirxcgK2krCtrh8mhNkyq+f+umHUa0kw13JfI0HYRLjHYgQ7&#10;IdzACqC6bghl4X4KWcKbKryqfoD7aPV9vEY/auq4rO3jdQZQx20tzXrdIGp5ntajgryMgG1sGjaw&#10;j0T5fZEBfkc/l/38zhEDbkHftgRhr2UrVXuCEG9hRSKAa5mgWUuBexhR/gdZPDJigH6G1LXcJ3Kp&#10;SGXLfSJ3iFHd9YSxjsl3zm2BvIKgL5H/XCCvpDo0naAJ1mDdxk9aQYiXUeWXNXWwUqBKaug0scjq&#10;cMtXLDILrkb6aeII5U6R/zor042sLBcyNfJSqW39dXxxqLbzSwysnMEakz9bQ82zqQ4zqQ6nUy0K&#10;xlMVsZIdMiDXEP2zMjz471OtYfkakq+OTmNc/6ccD/4hz4s/FPiR7SWcCotZeRUjw5WFux65F9fc&#10;dj1KqL6Hl8/D6MqFWLHpAizZuB4jK5agbZw1dWc7KpNt6J4/F52zZ6G8uRmhujr0z5mLVRsuxNxl&#10;KwmUPlTG2gwo6qgAq+IdZib5QqpwLYPVLWYmHc1zqayCiu8OUEWHipqoxvUcBJ1ec9/kYqlPDJiO&#10;ZIUkFhLa9uQOgrZyiPt4Hbll7HBFa6i9Yr/rjTvGPlcRJ46060TKWh3ODjeVs4uAdpSb/gjLeJwV&#10;qTqVbdO2Jns2aW/5/EJ8VxQNI9eXl5WEgbKf6l6jb1VB8vkqjl1RMwbkVOKKUNF5cq0I4DLt82rk&#10;LiGumHe7s7OY96q8UeMZYigmlBsI7trWFAtmK99VAjzaxgLWTMFBuBPeYR4rbeA299fGKErkY69u&#10;QoXOpZKvjOiYWpdsOaoCiLUYhV/Z0o6GvkEku0aRarHUd1tihE3cUarlcTZ3xwy4U2oKpwcDyYcu&#10;qFtgn8OlQhUVoTIXc8fXYsbQKrSzSd7JpnqKzfMuAjtl3CrzaFy2KuqAIKc676Q67+6UayUNcCpy&#10;+c8F8R75x2kpM/JzGZI81poQyBfho7e347eDR3DkJ4J81wFLkX9rgXzvF3uxhyDf/cHP+P7tXfjy&#10;5W/x0eNf4Y17PsFzN27DI1e8g3suehs3nfs6tiz5EzbOfxrrZz6K5d13YEZsMzYvfBCPX/4mnr/5&#10;UywavYFiqhKZLpZRldW8EqysvB23Vn6BjaEPsD64DWd738Bs57Pocz2IZufNKMm4EN6Mc6neV7BF&#10;vADn9L6MpxfuxbPL9+DNaw7h1Wu/xet37cG2J3412Q633X0CHzx0ElevehQ3Xnw3of0mPnznXbz/&#10;9kfY9toH2MbtNwjwFx59AU89+hLuu/8F3Pf4O7j6rtew+ZonseXqB/HCa9vxzZ5/wdkX3EyGsQVd&#10;2cMWbD9ZNEDrN3Cuqx9DA5V2PcFeWz9owFxPZd0ooGsptU3VHeaxcoK8opbncNuAvKEfVXW9qKrp&#10;Qbi2l9cSzHt5vUFjNTUUEWG+owS8vU9WR/Ve10B4c72Ryr6+kd/Z0IdI4wDiaeXe2jzTUttS7ARy&#10;C0HdRpC36RgVfatZ0ljRtLLC0fFElBDnNaK8rizOVsgZgrZALogL3nKlqDNT64K6IC6TEq9TZAvP&#10;17ZiyAMs0L6qqPmMAC7XiTrAzJyezd2oIsjN4JbiRhPiqI5OjfJTsz1LHZo05UnJyrJALp92Vj6b&#10;8d4wwU3AEBImeRQhJJ9rNpv8mlleTf4MdwmyCCWBf3pW0IBcbhYN/vlHKnIlypqeaw00yqIClyrX&#10;5Mtn5vkwtSBINV9GoFbBU1rM/1aP+558EPc8ei//cw2SMwcwfs5SrLrsYnTMHsPQsoW45NabDcgd&#10;VZVmWreRZctQ3ERYKFVqfz9mLFmKuavORpgqUaGNNS2dBuKCufziAnlJPSFVoxDPuIlUkWLWwBvB&#10;uahcE1a3muOKBNLx0pokmpIjp0Z+Sn1rpKVGVQrqmmpNal4KXPu1T9AWvM3QelaCWhfkHVTOdr4a&#10;dWwK5IJ4PitMgVxQztEcqZMAPtnkllEKALWCFPaoZynV7uQxB6+nVAoCuSJcBHIpck9xLXzF1kAg&#10;FysPuVakyieD3Ch0Qt/P96KqjvdHcelVEROGWMp7VkE4V8aTcJeFWTm2GxeJEo5VNyZQy8pSIC8l&#10;qItqm/jeNfK9bTaTU5RQ1cuXrogVhX8qll+RKzLBPMz91bpeMoXmtgGCd5TgZpOXIBfAO9pmoCM5&#10;w4BcbhWpdZntaumggu9sneA+Art1PjrYPO9IEPAEek+71Lf84Or0tOLIu9KqXBBPEcYWyFkBdMi1&#10;wuPGlhizOjoF9mWE/xL+DgoJfi7exIqjZQG2v7+TivwwFfleHLQVuUD+FU0gV4fnhz9h17sE+Svf&#10;4pNnv8F7hPlbD+7Aq/fswGNXf4jb17+Fa1cShgufwUUTT2Hd8MOYm7gCF4zfhWeu2IrX7vgCS8du&#10;5zOuo3BiGeKznkahdGH0UTyR2IMtJZ/i4sDH2Oj6BOd5t2GZ61Usc76IEffDKMq7CNMLllCILUS9&#10;9zLcP+tbfLD5z/jqwb/i/Tt/xrsPHsR7T5/ER4+dxPsP/IYXbvoa1533AN548l188PpWvPPqG3jr&#10;5bfxzsvv4PWn/4TnH3oOzzxIgN/5FLr7FmHWkk24/bGP8Nqnh7Dl5qfQwnty5+2v4b3PDuHmh19F&#10;c98CvleKfmLZowKuqO2nWh5Fg2BO1V1H+IUbCGTC0ACXABaYwwI1wV9VM8B3cYgAH+JSEO9DFY9X&#10;VHfxnF7CuJ8w7+HS+rylyLmPZlcI9j4DcV6nibBtaiJ4I4OI0aIEezNVeyvBLBBrPSGQU8W3CPJR&#10;QZ2AZ4uhLTYTSa63CeZyp/Dzcf72GK2JrYIYKwyjyAVxwVx+cIFd7hXtN1EsWvJ4Q5JNBypydYoq&#10;y51SlCrjnWLDa5t7UVnfbkCufOa6TriFNVhTF/yCTJlMylrZ8qrNdGPKQih3h8IBcwnYnBwlv/KY&#10;5rwgnkm4OAPynUZNBIYGnwjiNsgzeQ0pxAwCXBDPI4QyCOwpNA0COpMgVxTMVJodoiiwT1P4IRV9&#10;pjvI/1BDdVmFjqE+zF46F0vPXsLmVDU6Zg5hyz13YGzlErjCFVi4YR2WXLgBAwsXom/efNo8RLq7&#10;Ud/ZiWhvL2atXIWxJSxwM8ZQTHi0Dc4gwLsMyDtGZqMsYinyQipORacYCFcmjE9bM+4IyHKBhLhU&#10;eKFcKXk+TX8WNWGG8pmb1Ac8R2pb8Na6Pf2aDXT5upXrJMjzNam2pvCz47qV2kCjMyeD/DTEywzI&#10;1XFshyBOhrieiQkb5bPTgC6FGeanwxU1JkC5cxx8JmphCeRKpaDBSZ6iGuM2MSDnPrlR1PGpCsWu&#10;VAKKZlLMO49X12iiiShK+E6V0oqrmigSqKSjGgxVz2el8MJuJPvH2HJppKho5numFg/va12U72mU&#10;5xDm3I4kNRZCA6nqeFydzDEkh0fQPT6B+vYOtpoU6WLFmbcR5F2EeEfrMNpbRtAuPznBbkGcQKda&#10;l1nrhDytnapJIJdrRS4UgVwA12AguVpM51VCit3ykQvkBubGPy7XCtfbCe9JIFcHaEogpwLval/G&#10;40sJe6VfXcrfuAjNUVYSycXY8eE3VOSHqcj3E+aHcOj7/QT5PuzbSZDv2Ic92/fhx0+oyD/4Ed++&#10;8xO+eO17fP7K9/j0lZ/w3nM/4qlbPsVdG9/Gzee9gS1Ln8cls5/GhtFHMdawEUvat+CFqz/AE1du&#10;w0T3lWyhhZHlEMhLMIWt2otaH8WLfYdxc+1OXFG6AxsDn2BT8XZs8n+GqwNf4PKyTzEeegzBnHVs&#10;IS+Fc8rZOCf8PJ5fcQRf3f0f+PbRf8G7DxzBm48cxnsPHiPIf8UdF7yEZ+94FR+//gm2vfIu3nj+&#10;Nbz67Mt4+ann8NxDz+KJe57B/bc/jTkTa1jhN8NVmESibzW2UJU/+srXuPqGF3DvXe/g2mufxvN/&#10;+gKf7jyKdRtv5TvSwTLO94OArqJCr6HKlhqvJWRr6qmgBWTCNkzgV1V1oaKik+8gWUYTzMMEsHGr&#10;0IxLhdDU+RakLQVey/2TQW6bBfBBNEnt83iE0I/y+6Jcxrhf8I3yeha0R9BMsLfGCGkBvXEUcblN&#10;2FpoiRDeUYKc1kmgdxDoSfMZwl+VAS3Ga54h1S2I29EpgrjdwSnAyx8uFS6IhzVoiOsFhQQgVbdG&#10;fgrkii1XRkTN+2mmieM55dEOAp0qvURD0TUbTqMBudSaIiI0yYMd151HwObmepFBZW58sp5qZBYQ&#10;CP6wUaHBMrllFNfMJjqVXg7VuHzkineWf1wwkU3N8uNMQvvMTC/OnOIwHahTaUqyZceaZ+cELaAX&#10;eOEs5jVCQfSOj6FnuB+DQz0YGu7F0MI52HD9VeieO4FQpAErL72EcB/HxNmrMbZsuQF4yxAfciub&#10;54kExpayoI2MwFNVRaBEDMgbO/hCsJnf2NHP+0TY1hHWBLnm35RSVqekUeP8f7YVV6sD2YrJF7wF&#10;cilzG+T6rB0LLsVdE+k+pcLVp6AoFAFcI3VNp6PXiul2hzSs3opKcSiUkOpcgC5wVbCgsuJkk1ku&#10;Fdu9ImVuIoRoJuZfbhlCOI+wVUihooVs9a7PqZIw0S6qJAjyAsWcmxQBqqjkk5cbh4qez15mR8dI&#10;wQf0LhHmbm5X850qLY+gpLzRWDGVudwnUta+8hq+i7wflXVI9LBwEOgl9bqvUQPy8iaq9OYkSrju&#10;raxFA+9/TbIdla0tSM2aQMf4OKJ9fahu43veHEd9KsUKfMxEwSQpUrqoxNsTQ1TiowSq5R9PCeQJ&#10;Al72n4BcnVKdLRNIsumbZCHrbJlNUM86FV3QRoXe0ULIE+oy270iVd4tiBvIy0d+2ndu/OQasp9a&#10;YWDeSVXeTnUu10pL8yIMdC7Hzo934c+HjuDobkWuWCCXKt8vPzlV+e4v9+Gn7Xvx46e78f3He/HN&#10;+3vw1bbd2LF1Dz59czdefvAL3H/lVtxx8du4fvUr2DT3SawbeQDd5WsxJ34h3r7ra9x03otI1C1n&#10;mVHnNwWXqwhT8vxY0nAtnhncg/vafsKt0R9wdf3nuC78Na6v/B7XVu7CDTXfY0vtDrQ7b0Ne1jko&#10;zduIGY5HsK54K+6d8TO23/Lv+PChP+Pth47io4d/wYs3fIebz3+EFcz7eP+VrXj7xXfwytOv4gVC&#10;/MmHHsOjdz2Ju258FBOjq1FUSBZVdPO96ENBKElRNIZl596Bp974Dq/yP1586f0YH16Hhx56G1/v&#10;+zOuooKvjo/CXcyKvpJMoqK23SNhgljqu6aG7wQhXllJ7tEE8qqwYD6ASir5KppAHuZSSl7QNipe&#10;cGflYGA+yWzQNzYOI0qIC+RNrDxkEUI/ToDHDcwHToE42TwDbfKJC+j8XGvTDO4fMbBvbhwzIDcw&#10;j0/wHbTesfYWvWNU6fKn83MG5AKv4C2Iy62idVulS3kr+6HcKjWJXuMf1+QBSk1bpBwb1fI7dhiA&#10;FxPYyl0uRV4e1dD+FoK3xqhKRZ8oiZMy4Aniv1PkuT5jArnUX45bs9lYkx+YyRVYQUh9CwwFfk1T&#10;RpA7CB1CPzOtyKUmBfI/ZvvwxyyvSV8r9a2JJHJcVOtpN0sOz8nIdmO604vcYDGqmluweM0aDIwO&#10;4UbCe/mSeVTTCbQMDxLWg6hqaUHP7DloUrxyaxJViVbjFx9bvASzV62Co6wM8887DzNWrICvpsYo&#10;xFg3Ic9mezkh5Kukem5QygO+TDUWsAVhDYGXIpcSV0WnzkwpcfnGy+raDcAFdeOCSZv83/qs7Qu3&#10;1zWkPo9w9fMey1xUuNbEyuo0pmoWaKmABU/lcxfILeXNe50vl4rMgrhtUuU6RzlTHAR5LitQPUN1&#10;mqovQqZOUvnOBXIb0GptyU8umOt5qfLVtlS6S+fw+/N5nrZ1ro+gD0ipc3+tWodU4YUVjcY0FV5Z&#10;XcxMi1fRoPsXQVlD3CjxiECdaDfr5VTscr+Ux/jORikkEkmEGmO0CNo1O9C6tayU56B1BpvXPd0o&#10;TTSb7ZH5C1gp9CIe70JPgvBODBPGwyxYWo5ZfvNmgVzgHuV+NYVV8EZZ8NQMttRUS4THCPO2OEHP&#10;wpVMUDmxwLW3zDXWRrUua6dSl7tFqlzgVkdoF5W2rcgtkC8xHaCKaGlPLOJnFqMlsRCtLYsQa2Jr&#10;kOp81/afLJDvOYBDPx7Awe/3mTDE/VTl+7/Zj31fH8Durw7gJ6rzn3YcwPfbD+Cbz/di56d78eVH&#10;+/DuC9/hiVs+xH1XbMNNa1/D5gVPYmX3LegoPRs3rn0aL9z4GdbPuQcBbwfFFkWSqxCZnhAVuRe9&#10;pavx7Kyf8Wj3z7gv8T0eSOzCXbFvcEP9TlxT/S1urfsJ97TtxvnRd1Ax/XK0Ou/AEv8bWJ71Li4K&#10;fYjnlh7CJ/f9G9576CQ+fPAoHtz0Op679TV8+NL72PrSm3jt6dfw3CMv49H7HscDdz2Mqy67HYM9&#10;i1EUZKssmESwqJ3iJcX3PoVgYQouTxtau1fh5gffwQtvfoerb3wSN93+HO597E28/sHPeOGtb7Bg&#10;9eXwlVHJhygSKpOsDNgiE7yrqcRp1dXdVOXdaTU9gIrKHgqKLrYKuwl/gr12IK3k5Q8XqKW2h9FQ&#10;N0izFPhkiDcQzk1No3xehDGB3ER13chjkfo+4wqJsCJppMV4nqXQBwzI49yWe6WdAkA+8jYD6plc&#10;n0ALhUKCarw5NsbrspLQZyPD1ncI5GG+xAK3gC6TKrd95hrJKV+4QC41Xs8mqMDuKWtEkAAvUcFL&#10;VwIa+CGQVzVIibeYmfbNkP1CNompJhWOptGGmlxAIJePXEmubEWelelCvqOQilGdaoQFQW5GHSo5&#10;k7fKdHYKDHKr2CA3fl0CJStb1+GLRlD/gdf7A2Gu3Cp/zCHQ+fJNKQjgTK6r0zNHES65bkzNc2K6&#10;248oAa3JH85Zdx4+3voWCxehWVVBcPeYPOP98+Zi1cUbEesdIMR5b5riZjh419g4hhcsRHEkggkC&#10;XZ2fHVR+I4uXo3/WQhTWNqEswhZNAxV2Ona8MBxDSQWXJVFkOzUaspEVYNJ0fipZlmZSKlfYZy0r&#10;w5o2UwEK8jKpckFbPm+Z3ClS5vKXC+Qa4KPsgk4qYYHThqf6I5SBUiCXO0Mgl79catpS4gK6Ojdl&#10;UtiWIte6U2pckS1sDeUVslIlyNVRmpOjCAZFD/F5EfJS3PYE2YKzKhG1nJTES3lfbGjbv0vrArp+&#10;m36vJ6SJLMpR3ai+gEYWOuWTicKrVLa8b2HdxzBbdpX1RpU3dvahLGYp8CiBXkE1XkYr5b6KFt6/&#10;5jZUtHZgiC2lGatWYP75a9HBZ9k9bw7Gz17J5zTTAL5lYNDMJtTdTfUdGzaqvKN5CO20TsK7i5Yi&#10;tJNxNnejgyxkA1RUfYQ3K/moCh3VE5vDbYou4FIq3agrmuJ+jY8zOoMFVB1ZijiYacLMknGqcyr1&#10;zgTVeYsVWy6Tek8m5vKcuWiOzubnZvMa81lQ5xIMs1Ffw/9A8H//xW78+fBRHNm9/xTIjZ/8u/20&#10;g7TD2PfdEeyh7f72MH769hB++O4Qvqft+voIPtu6Dy9RlT9y/QdUwy9j4+yHsSh5La5Z8zReve9L&#10;3LnhVcxKXcIyVclyyvfEzWftoQDK86HBN4pnF3yPF0YP4KW+A3g+dRD3t32He5O7cH/iJzzRsR8P&#10;9+3Gg3P3YVn1y1gYeBPXxPbgyuJd2OT8BPf2fIcPbvkrPn30z3j15q9w36VP4N0ntmHbc2/h9ade&#10;xrMPPo0nH3gWD9z+BDas2UxQdsPnaTIQD4U6Ce92eALNCIT4rhQlzdLhjKKorAerL7gFT7++A8++&#10;+SXeYkvkprtewVMvb8eXu/+Me558A43toyx3lfD4IigtZBkr4btS2oHycrKPYJc6F6jLK3pQzIqi&#10;qDRF8PegMkyQE9r1hLeJTqFarwn3o4HLBkK+Tmo9DXRjVOwNhHeU74c6NbWMUF1HGvSZXtSx0qgn&#10;yGvCKVRVtKOivA1V5UlUlFKQlCVRzYqqopz7K/ge83hJURv/fwJ+/m+Pt4mVVx3LZS0crjoUODV+&#10;oxZnCMKCtyCuQT7alltFoYfGZy7FToumRo17RQBXOKL85iGeVyj3C8/TvI2aaNcMIuL1NPWXp0xz&#10;OMbgJ+QL1KymGndTLSpixXR0pl0r2TlU5Gy2OeVnpYrMMfAIm4gO+ZDtzk5FQUjh6Vo5BE4WQSKA&#10;a0CQOjrPzPLhD6wU/qBOzWwP17nN657lDOGsvIBpBeQXUE06qNQdbhQUlpqoiPHFy/Dg44/h4/fe&#10;waI5Y8gv9CM20Gea46mJCdS0saIjxNWxVljbaGb66RmfMH7y2vZ2E4oYHxrCGFX55pvvQKJvFCGC&#10;R4o8nEixslMKX2uwVYXS/hZbs/+Y8ED5wHl/ArzfZfUdRoUL4rXN/UahqxJUZ3EwreRVualzUyaI&#10;28PsC1TZOYoMEAV0A9O0AnZR8QrkRo3TBGMBO5vANrlV0j5ywVtLHdO6g2pbuW0UF57H56boId33&#10;PFae6pMwg7EcvAav6Sas5SM/DfIqKqBqYwK59lmtBAvmWhfIzaQTJVTuoUoq74QBuL+iAcFwkwF5&#10;FSFe06QRrREe04xDVOuqJLmvnKbOz/II711TwoC8ks8q3NGD/kXL0LNgPup6uxDu6kBkqB+9i+dj&#10;zTVXIjFDYYdssvKZpWaOY2R4HjojA4Q2lTghbmAeH0ZHlOq8aYhNXTZxI/0G5NZS21aHk5q1LYR4&#10;MwurwK7tVqp1WUwdXIqKqGdBbpA6o+oi0AX2tugsfhe/V0BvXXAK4s3RCQPxWNMEm9YTVF2z2Uyf&#10;hcYI38Nqtgya5xpF/pfDx3Bkz34c/Omggflh2iG5WX44jAOyn47iwM8nsH/3Ceyj7dl9HLt3H8PP&#10;P53Azi8O441nduKxm9/DLRc9j6tXPo3Hr/oEbz36He6/4k1cvfoZRMpmUhgVm+ixbBNYEOR6AN6c&#10;GO4efQ8fLvkNb40fxstjx/D00GG8NHYEfxo9hHcW/hnvnPuveH39r3hs4X6scG7FxtJvCPljeCR2&#10;EFdVvoc/XXAQnz58DPdc+CwevepRvPbAn/DG46/hmfufwtMPPoM7b3oQ88ZXo9AfIaRr2WKjGg9R&#10;LBbKWH5CCQM2n7Fm+P1NcDrr2DKsR3v/ctz26Nt444v9uOeJrbj1/lfx2Msf45uD/4yv9p7EqvOv&#10;IgBr4SyoNdcJFbWikFZcTNOyJIkiAj5YbFkhQS8LEqaFrDhKSttRTAsVtqCwkOWTvyEQpNgqVOXC&#10;Mhog9/xxGrkXZLmWhfhOc+n1RuCjud0NcBHCTlcN8grYYnVWk0ssY/lVyM3neh4Fa141hW4FrZLl&#10;LMyyWktm1pJdMgpdB1vJTp7H7eyCMM6wJ1TWhBFayhR5Ukw1rlwqGgCkWPJY54gBvj3607hfqNyL&#10;aYpSUQx6WWOSlQErBCr4IgLeoSHmtXLPROEsqkKQSitfgws0/D6/0Chk478mePMMAKgQCXNFpwgE&#10;UvHq6LQnEpaP3XS6UdnnU0Vm5hRhGtXhFML8TNofqbbPItD/kKlYccI8J4AcXzUyCKWp/E75+LI9&#10;Rcj2Enj8Pb6qCJxlYUwsOxvrN1+Gs9esRmcva+l4GKUtjQh3UoG3tiAUaUIplXhVk+YvVY6URiSH&#10;qMDGZ6A21QFfXS3qOrtx/hXXYvG5F6KCyrI6yho1YkUEKZ+K4sYVI15YJXdTvRlar47PkppWk1tc&#10;U6KVyi1FRV5cl+R3WGpcncVm0gmqcVVqgr+UvNZV2ck/rtGcSigmF4c6FBVBYjoUCVjdV3U0CqbG&#10;rZFWxLlOwlpw5WdyuG4DPNe4rMp4PbV8CFyvFL5UjF46qjMqcaVX0DPM4TOUCeBBtrT0nYKzvkM+&#10;cqvS1Xerv4PfrWH+Pv5Or4xQpzmCVOTFYbY+2KIjxLUs5HMJlNezFVLHd47vIUGtDsziWmV8VLhr&#10;lPtbURVVSydKiPNYIz8bjaMw1oz6/gGMr1mDrvlzCPJOuCM1qBvpxeC5y7Bo0wUYPXsplly8Hp2z&#10;xlDdmUA01oluNlG7YiNIUW0nCexWgr2NKqqVTdhWQruZSryZ+xQpEKnrNf7Ohpoe01Q2zWVuN3F/&#10;jM3nBOEvsMe4NJ1dbF5HIqM0K9QtQsXWrOgEE5WgkLLZVPSzuT5B0M8yplGJkcZx2gQaCPLa+nFU&#10;lA2jpWkmvt3+Pf5y5Bcc23uYqvwgjvx8GId/IsR3H8ahPbS9R3Fo33EcOnASh/b/goP7f8WBA79h&#10;795fsI8w+2nXMXy27Se8+cwOvPLYZ3jvOarkZ3/EUzd+gtsuegurZt8ElzOCaXzeGazop7Nllucg&#10;VNwBZEwvxfrm+/DVun/B24v3461lR/HW3KN4e84xvDnvVzw77yieP/8A3r/xOD69+n/ipuS3mJv1&#10;Fpblf4gbG77GLTXf4aHRH/Di1Z/guvPvxN2X3o4nbngErz7yKp687zncct0DJsFUbj7FiKOe7zCF&#10;TKANvlCSRkEUakFRMVurJTaAuV7UQsBySXMS6pUNA9h87SP407bv8dy7X+PZd77C81u/wUvbdmL3&#10;sf+J+x57FfE2JQRT/49SOLOl62/kO95AkVPL97eOLKpnOak7ZVmEZTYhm11gmWCa5ajhNaqRSQDr&#10;WtNl+bxf3M7IrSKbeP9yyylYy2ga4FjOzyr0mmKWn8sijLXMJshzCHXzXQ4aK6VcJ5nnitAa08sI&#10;z2nkudzvjvA3NrH8ap+2G3CGJouwJ4zQpBJKvKSlYK59muZNADf5VQhpDbXXtvZrMJGiWOR+0RyN&#10;VTxH6l0gl2L3yM9LOHnKWQMVVyNQVsObETg1NN/M9ENVLt+qGSAkRc5CLpgrZlxD8+WXFcAFFUFc&#10;OVeU0Emhc4pr1aChM3NDVN9BwjuIszKlzOVKkb88YIaxZ+QL5EXIcISQ5SnEVIcXrtIwPGyqT/cV&#10;sanezZZGFQYnRrBk9RJcfMNlOHfLRajpotproxpobEJTik2huFxF5fzvKZPdsG3GGJqo3B2VFVR2&#10;s3Hd3Q8h3jXCForS//KzvE8aHCWVrVBCKWx/GWvrEkXxxI3yDpSrI4+Km60cTcBRyHsf4jNQiKLt&#10;O5dfXeCWqc9Aw+5lWhfEsxTnzXviInTlq5bqNvDmPcyX6uW+U/7pNMht4J5aJ7xlUuu6VhaVtu65&#10;OjmVltbp4kuXLSVOABuXljUhiCrkLN77UzM5qVKQ8ha8A+qgZsVLiJ8GeRrg9raf30E1rvhxAVww&#10;F8Q1OMhTXGN84pVym6hjk8cEcj/fJ1lJLe9PdQMqFWIYp5onxAPRKBoG+zG0eiUGly9GlxKejfaj&#10;qr8TlzxwBy64/QasuHwjBpcuQD0r7chwF1qT/UixKdxF8HZScbfUdiFOa2YzOVFH1d1gQbyJy3o2&#10;i2uru6mOUwbk2q4P93C9z8A8SpArGkEhZQbiao5TkatJbvlUB9HIa0YbebyegK8dZiUhoFOJE97R&#10;xpmI1M9AAy2idYK8rn4mwnXjKC9l5dAwip3bv8VvBPlRQvvwnoM4LJDvPoLDe4/gyAEq9YPHceQQ&#10;j/Ocw1wePPiLAfmB/TQuD3K574dfsevzI/hi6wFse/FrPHf3e7jn8ndwzbpXMJA8j61cQonv1TRn&#10;GJlUsLlUg5l8H/7Ad2C4egM+uuQEPriYCnztIby19ADem30Cj3f+gDlF16EpOAdrx+7GW9cexjub&#10;/oItyV1Y4f4Eq7JfxyUF23FHx1d48MIXcNl51+Py1Zfj7i1344m7n8WWjTfxfnVjaqbKtdIoUwD6&#10;yBYq4aJyMoVWVEYBWdmBsqoOFJdRdFJBFxY1I1RMK03AWxglWAXLMDqGl+Hup9/BU29+iRe37cLN&#10;D72Kp9/4DMf+7f+Lz77fj7b++fiHqSF+VwXBzBYtISsgZzn5eadauIR32gTrLKpmA22tC8K8L5m6&#10;P/xspoOf5WeyuJ1FpZxJyE8X7Lmtz+dwmUdYC9jZPJbNc3JYaeTwGrJcVhx5HkWeaaBdnQF0jgBO&#10;WOdRxRvz0NwEuwF51Cx1Th6hfoaUuIbkS5mbjko18QkTWXXE8pkL4DXxbtMZKuBIZUaSgyarocAt&#10;d4tMfnSBXTHn8qV7pSiVxpQFMlAhEFUQ3F42FQhx5VRRLDlhLugo1WyWBpQQAAK5GTyUnrpMalzq&#10;XJEvUohazyVQsmlTcwtxFiH9B8L8j1Lm06nKCfJ/1DydimDJLsQ0npdBFTklj5VGiEre7YejkDWk&#10;n1B3e5FfXIzO0QFsvOoSbLnpMrSPdiHa147U7HEMLFoMd3UNlq67gJDuhTNUhhmLVrJZPorECJve&#10;E+NUgk1Ijc/G8JylRo2X1vG+cKlOZPU1yOetTkx1WArgGlZfSnVe0ZCCu6je5LGRO8ua25Sqkipd&#10;/nK5VaTApcZts2CumZcsJa4OYcvFIndToYkcEVRlBuC8j5rAWn7s/x3IjRqX24QwVxijctvoXqvi&#10;FMjzC6gm2NTWfc+natcMTgK5Ep8pp/wp/7sqEH0Xn6MqZanyySC3lxr2b7YDFfCW1BiQa1lW18z7&#10;U2vMVVhFgLPCq6ParokgHO88BXJnYbUZzu9lZRxkK6kywXe3mQW5kS2dVir0ZAuqu9sxsGwBll+x&#10;Ec1zRpFaNg8ja5ajZ9EcNPSlEJ8xjMHVS5HqnoHO2n50UHW31XUjXt2BeDiFZoI6RkhHwl1orO0m&#10;eC0VXk9o13HZUNubhrhCywjZRoLZRCcMGlA31g2jpkY+1WGEqwdYAfSjLm2NNVTmdaOI1s1AnNDW&#10;hBFNdWP8nlFedxT1XK/nsXoCvKZ2BqpppSVU+HVD2Pn5N/jt6K84SnAf3nuIMCfA9x3D8YMncOzQ&#10;SRwjwI8f+83Y0aO/4fCRP+PgIcsO0Q4f/Cv2//Rn7PyEAP7T9/jTo5/ikVvewq2bX8Ol5z6N2oqZ&#10;mJZNJUkwZTqoAvMjhBgFkaMBf6QyLw8M4fmLvsNH1x3G1osP4INVJ/Gn7iO4uOQ5BM9KEMR+ZE2p&#10;RWvFIly99Bk8uOpn3NN3DLfX78alzi9xSe0bWD28CXPGV2LhjFW48uIbceHaK1lRxXDmVPniKyi+&#10;wiy3tYReHaFXT9AqAyNFC1WxgJolZSsAC6xUupn5lk2j8s3gcip//3+bGoS3rAXrNt+Jx1/djmep&#10;zt/75hA+23MM+/75/8HHu45j1vJNmCIVresRxoK4gJzJ/6kKIZPfNRnoRkELxDQB2wK3jPsldgRu&#10;wjrLyd9OhZ3jqjfn5nI7P63uc/R/pLoFcFqe2U+QE+JWS0Aj4C0FnsPtHLeuw/PYUijwNNIsRZ6T&#10;VucG5HVxwjftTpEy13qxkl1xKcDLjVLTTNXRYk0mYeddsX3rGump2dKlwAV1gVwhit6KCEJUoBpq&#10;7lYscalGZyqCRBMfF5rQMzPBMpfyl6sDNE9gIcSVU1s5rk3cOWGujk6pc61nETy+Yv5hNvukyM/K&#10;DmEqAWRATjtzusIPA/iDJpOgIp9GNS6QZ7nKjWsl10dweYNsJnr5W6OEeAkCdTUE8SCuvfNa3P/U&#10;3Yj3JBCqrUCkO4XkDBay/iGMLhSko0j2j6Bv9iIUN8VR3dGO+PAgypqpGqnWq9nUr2iQW0WdxxbE&#10;y9XSqWs37hEfoewpluuA+zXHKQGv9LO+skaqzWajyDXDkkAeJMRDqggJb7lSZOpYLCBUPaE6KOWB&#10;6WhUxkFC3LhKXBpKb6lxLQNFBCIhbiD7NyCXad32VZsh+XKvSG0rBNSlZ1Fu5vtUCGNuHrfzeExR&#10;DPnFyMoJchmCUgfbINczlSvHzM9p8qKrVSUfu6JYTrtTZE4CXDDP9RSfgriUuK3ILVVez/snl0qT&#10;CT8srJafXKqcSrxC90zhh3GEFNkSZ4WZYGsy2YbK7g4UtrICaIti6aXn4/onH0DPinmIzh7CxPqz&#10;seGmqzC8fAHiM0cwum41egZmoa26C2313WilEk/UpKjKu5EgwGNU3w1VKdRUtBO+lvKu06CQ2j7U&#10;VHWhltZIWMcU+xthC43quz48gLpwP4E/hKrKflSW9aKitJtLiqGyHoTLe1FbyXOqhnjtYVYUhHf1&#10;iLHGGq4T4nUEdy3XwzxWVT2K8qoRBAO9xhXz/c6fqMgJ8v1U3/sOm+UxQvzE4V9wguA+QYCfOP5n&#10;C+bH/4Ijx/6Kg4T5gcNU44d+pTL/FT//cAKff/gz3n3hG7z86Gd4/K5tuP/m93Hu8nvhcLQiI7cG&#10;GcMe5AMAAKkJSURBVARVhoMQz28k6BpoUUwR5HLrcMuKN7DjlpP4/LJfqcb/GbfVfIOu/PNNZtJM&#10;j4fwDRLobH1nlaO7/DzcOPgRXpx7HI+OnsTy+ofgyq5FEUXhTIJ82ZKLEAxFcNb0IKbnE+KE55SC&#10;MKYS5tPzqoxlpJeZeZbrwihjbhuVTBVtlLRAnIaxtb8af8gswlm55eiasRq3PvoGnn5nBx5/+1N8&#10;tu8EnnjrK9z3zEfkwBBbGqUG5kZZG3V9+nqnAa4ly4KBM9U492VKmZ+Ct4AuzklxS2nLLdLAz1B9&#10;s0LKI8C1nedusqBNOOfLlSNYS4UbuBPihHOBV5Ov8zyj0k9Dv4DbToGc58jtkieQ08zky3KnSI3L&#10;laJtM9EEAa9twagxqYyHKbMu9SiAy7Qtd4oGCAnethpXiKJcLcXhpFGV/vJGKs8qQoHNcTdNfnLC&#10;Q2rcdq9okI465wRyo+LUVFe4GwE+napPalzbtq88K0cVQSlrYD4oNvP/idCWIj8r6/eulYIAa3Q3&#10;HyqV5rR8viiqSDxBPgC3SbJUHGlCYmgAjV2tVOVd2HzDpZi9bDaSg93wh6tQEo0hMTiCqgQVdiSG&#10;9iEqp54h+Orq4W+oh5eVQJjwqIq1sAJsYiumHeGYQjrbTCUoQMulYqJOyuMEFuFTregMwUsQJ9jD&#10;6nNoR1PHCCvDLpP50JuOHbcUOGthqm4pZYUUatCPUsZKhedLOcuXzcrODi+UElciKpl818bNwv12&#10;Z6M6Q22gC+5GlRPOUuRaCuTqdFYFKneW4sYFcRvkihSSS0Vq3Fbk+g75ylUp69rqmFZHp55ljovn&#10;E9pS47YSF8izHCEUVbGiovouCJSztVLHyi1ufObuomoD81JCWmpc8eNq1clvHqjQFHeNPMZ3l/c5&#10;WBtDVUsnSuIJNM8YRfu8WYT0EOJj/bjolmtw3g1XYMb6VVhzy5W485VncPNTD2LN1ZvQsWAW969G&#10;snOI6rETrQR4Itx5CuTNBHmcgI9UWTCv1zLcR2XdS1XdSyCzpcrmfkMVoU2VXVvVi5rKHrOsJ8hr&#10;uL+6so8QZ4uXVl1OkJd38XMW0KtKCfWyfoRL+1Bd0mu2q0q5rOhjBcBKgJCvqBhGcdkgCkv64XF1&#10;msFFB3YfxkkqbwPy/Udw7MBxHDtMkBPcJ4/92UDcgPz4bzh24s84Sjt09M/Yf+g32q/Yt/8X/Ljr&#10;KD77+GdsffVrbH3xG7z63Nd49slvMDx8CaZk1rPMNWIa1fgUgjyDS23n5EX5zKiUM8uxrvcu7Lzy&#10;X/HGnOO4t34vlhU+BndmjO+Mi++Zk+8UW94utbiDyJtSjEbHOM5OPYhFbY+gOH8YmSyn8h0HSxN8&#10;X2opvkIEOFvmxghxqu8M2nSu/61lEoxyXSgzo9ZtRSx3SIaBsQBruUPkwpjK5X/LKEKQz/X8q+7G&#10;0+9+gVc+/R6rLrkd19zzGsvuOEFebj6rayhtb7ZLn7Usx3Ua5AK4YJtDUFvfS9NxwZtm3CX8P9kG&#10;vAItWzT8TJ4ATgUtKyDIC7jt4HWcPO6g5Zvj5JvW5f+mSWnnU4HLpMR1joNLpzfKbescc55Abndw&#10;yo0imCsnirbtzk8pb7lVpMIFboFJ/nKpc0WnVPGYBgcJ3rYi17pcLYWElULmQpWaTZ+g8BLi6mx0&#10;ExiEhyAud4DCEE1Tn1BRtj0rdK3GVCgCiSIjNLmE1uVqsUGuGNfphM9ZuRbI5SufkkWYUxVM4TXV&#10;2Znt5gNIg1yulSn5XsLfzT/PFyxAKAWKTKhhTZJN+nARm1qzsIUFf86SBVR7NYh0UZkNDKOquRW1&#10;re1oHxlH77wlbJr3wd9YT1WeNJErJWzel1Mp1iglcEMrIR7lvYqbFowUuaAsRR4ol8tEA39aCXLe&#10;m6q46UiOdgwbkCsPuVoxHipuDQhymrBCNaHkJpEf2vJF224To7Zpgrjt3tDxQs3nSUVuq3JFreie&#10;G8hyn63GZUah8z4qCsiocqpxgdy4VQJ6gXl8EsilyPPS860aRc7P63tlArkJN2SF7CoMG2XupioX&#10;vAX0PA+/hwDXdqi8gZVf1LSSbEUukGtdbhX5zNXJqUgVjez087hMEPeU1PJ9VGhslzUwraoBlckO&#10;tE6MG4jP3rAas89fiWEq8Rlrl2F8w0osvfJCLL58PSa43TV3DCNnL8L6W69Ed+8YYqVJxCraELWt&#10;uoOWQlMFQV3egbqyTloKtRXdFohLO2naz30GzilUFrcT0B0EOc/heQJ3uIJgF+Sr+xDm/krCv0Ih&#10;b8UdKC3kexPiMshKKMD1IJ89l4VaFnajsLAHgWAvvIFu+AJdyM6MYmRgJU5QjZ+gAj+y/yiOHrYg&#10;fvzoScKbIE9D/MSJv+A4AS6QH0mDXIp838FfsO/Ar/jxh6P4YvtefP7Bj/hs60/4cNsB3HHXO3xe&#10;vWzNNhDecUwriBPkcZzlamI5Y1M/r4FlNoyM6eWY2XAh3lh+GHfX78Ta6tdQmj3LhLPmeLx8xjRH&#10;kBAkyCmc8gtCyM0uQ3Z2A84i7KfkEoh8b6Suz+T+KQR6BpVvBqE5jRDOIKSnyydPFTs9XzCvI7C1&#10;XkfY0hysaHTMLFXp8DghO50qfDqBa/mo+bl8DSykEbrTec1/nF6MqY4qzFiyAY+/+jGee2cX1my+&#10;H1lUv1Pz9Bm961TgUvc0C+LqiKRJafM75BaxQC6Xj3zeUt5S4PpPAr21tPzehDPBK3dJvkdKu55A&#10;txS3g6raRWi7TTghFTjXC7hfLhWjsgnoXN73fFoBzxG4HaoAaA5PjMJME8SQjzbIpcbDynZIiAuc&#10;hZUxA3H5yG1FbrtSzIjNtBo3bhXuU3SKBgUJ4AK5FLrCEhWiGKD6DBRTcVEVSo3neqnMvISnVw+8&#10;lDeM2yz4ArpmyRdQTNpUHhPIVamYad78VQbkWgrkCofLJlD04mQQKkaRs6mv5dTsQhO5IkV+Vi73&#10;EfhTCSC5VqZSHZyV5+EL5EWugxUIwZLF31PfwSb1yBD6WLgXnLMYy89Zis7+biQH+tDU1WNix5Vj&#10;vKmjC/1zFqB95jwMLFmK9tkTaJ81jlhfLyFdhQo29euau4zvVs1+tV5U4ck/rhBCTf4gNV5W18n/&#10;Y2U1VNSKCfPkvS2rb+f9TMJbbilyKXbNEqS5Mwv8VKn83x62VGzVLWAL5hbQLYDbalxKPFRC6Clp&#10;FT+jCBUzKEjGz9s+crt1ZFwqAnQa5DJVmKajmZXg70BOiOfms0WUZ7lWClRB0FSRaJCXRu9Kief7&#10;K6i0+TuprkMEsJJjCeo+dWKy0ivlPcpyhoz6lk9cILcjVgRzdXiW1LK11xBHdUw5ahpMjLlALj+5&#10;5i1V57AySrrKa9E6Yxy1fVS/XS24+O7rceGtV2HmuUuQmDWAiQtXYd6m8zC4egHq+5OYQYhf/eCt&#10;2HzPtRgcmkBDYQINVIf1xlqowtsJ8HbUEvC1JUnUFNNK2OKkVdEqitgK4/5aAl7LiuJW7mtBbSW3&#10;y5MENMVNIVtpwQTBzMqIy2CA5cHHVhgLt4dqzcsC6HHF4HOykneyAnOxNUJzuxLwuNvgciXhdLaz&#10;xdPG59KCs/4YxoI5G/CXX/4FxwnwowT4MQL8+NFfqMYJd4L8xAkZQX7yL2ZpQE6wH0wr8n0HfsFe&#10;KfKfjmHnzgPYuWM3vtlxCO9/cBD9oxvwDxk1hHeCEE+ybHVgSkE7zuT3T89vtmBKUGVkV6ImOIK7&#10;Z32Oy6KvoSJvNqYSzrkOVv58H+T+zGarTsP6M7ieJZcqn3MWBcFUJ8sh38WpOpZHdU9VPY3XFMAN&#10;xKmwZZkEeGYBIZ3fwGVj2uTeoTlsY0tBS+7TbxO8jWmdn5WffTqhKvUu90YWj03JKcc/ZYQQb5/A&#10;XY9uRdfYWlZcUuGWLzublUFOGuY5aZCbqBJBm2b5uC0XiL3v9DFCnUvB3Pi+CfJ8j0wgr2MZlNWz&#10;vFBVC+Q0jy8KF0Gdz32CtMBs+b0pcPhu5NMKvHGWW0LbBrtb+3gsDXG5as6oYtO0hiAX0JW3urqR&#10;aptKXBkMNRJRkNFM7wK51LjAbiBO8GhWIWXC85Y1mnWB3e7oVIpbDa3XBAZSgnk+qj8/YWB81ASC&#10;UWaEOGtrLeVPFcTzNKBF0Q5Uc/o+zUdpKhgqV6lDL+FkZtIXyBWNQlBPMZErVqfnlFyCm+tTCO0z&#10;NRxfYYrOClqp8ZFLkWc5qcY1qMhdBG9FLUoihGokglUbL8SlN16N7qEeRJMJdMs/3tuP0igLYX2E&#10;yziKIoRHYwyVmh+SSr46yXvTrIpO9y+G+kQPVTgLMe+n1LZJ6VudYAVWZaJUKhs0NV4LPKURLlnh&#10;8b/Jj17M+1hKqJcS5lLjimaRaWSskl4pla9bLhETuldm/NCavFjmZUtFIyMN2LnUsHfNulNEVa74&#10;bgN7wVyhhDyuVLMKOTTx5Fxm5xeaSBRNDCGgW+dV8DuoKnjfTOx4AY/lcz1PEFclymenDk8CXQDP&#10;5/3UUpMQaKyAKgtHOvRQfnO5drx8poWK0ClVvphqPgNWJnwvFEOugUB+qmwlzNKITkWyBCobeG+U&#10;sqDZuF0E+0K5YqjyA2UEeRUrPG6H6prRqDk9B4YQijYgNtKHS++8Ebc88zBWXH4xKrpb0L9qARZf&#10;th4tc4ZQ29uKDWx1PbPtFdz69D1YvPQcVAfiVNetqCHEq4uaCexmVHJZWcxnS0BXFDajLJQgoBOE&#10;M8FMKBf5m0ysc8jLd5SA9rOQ+ti0dhFIBQSCgyApyK1CXl4VK0H+X8UIc3+uts06RUk+C3VBDC6a&#10;o4BqyxifO2HqKGhDfr4g3kqYt2DKWWGcd86V+Ne//g+q8uMEN+F9wgL4SdlJAfy0HZcR7Ed47OCR&#10;37D/4G/YS5Dv3ncCPxDk3353BN9+ewC7dv2CG25+leBLsBxFCdkklWsXIdvF8tKNs/J7MC2vA9Oc&#10;DbQ6HpfqbUB3xcUIOycI9kJksDyrgzBHqpjAzHBVUGEr6oXnqiUmN1w+VW5BOaYT7AL5FCpsuVEs&#10;kFtmFLgxwXgyxC3Lcmiyi9/vs86rp1nK/RTIVSlQLU8nXI0LJl+djjzG+//HaXznCdFcf5z/m+qa&#10;IBfsrdBCPh/CXCA37hX+rt9D2wpPtKGtpcBtwdv2ZyvUWm4UuUUsmFs+cYG8wbhUpMbdhLmDMM5P&#10;Q/w0yGMUtHFej9DmssAtmMd5Ht8Ts26BPN9NwHPfGeFIGxpiKZRrNGG4HVWNPSihKixuaIWrjMqp&#10;vtVMKCF4y6WidUWxSGkK7nIdKLbcHtpvOu0I8mBlE3wsmFJgzoCa6YSBnwWdy1wW3myP0tGG+NBZ&#10;W/MlyOb+TBbsPCrAXILARWDL9+7ntRWvrjh1E8VCk6tlOiGeQYU4NZcvhGBOsE8pKMWZBI2gLvWt&#10;ePJ8zQJfyKYiYaTRnVLkU/I9/D6CiKZh+gXFhElZOYJ19UiOjGDOioWYs3wxOkdHEe3pR017N7x1&#10;LKhNMeOH1WQRgXAdqhT21sSCHkuia8Y81Lf3QXna5UbRqEzlTBG85SLRvJpysahiVNhmqJaVA4Gv&#10;mfHlwipTTLk6OtWSYetDsfNKFWtNotxgtWp4/7JZEXpKwrwP1fBQ9foJb+Uq8RK8grmP54cIumBR&#10;jUlI5SBgPQS5oJxPRa8+BkHauE8UocJ7poE9mnlJMBe4Taw+r6u85bk8psE/p+LMaRpIZLthZE5W&#10;LAXygbMllc9CqyRZ2icT3JWvRedpshCTj8VA31rKV27Ut3zfBL2SZQXL6uEoZCssHEElhUaIz17J&#10;tzQqOETR4OP/07KoOgpPuAE1bFHJyuLNrJAb0DzQi7GlC3Ddow/g3BuuQuei2ajqoQo/bwWiIz24&#10;4OarsPa6zbjxsbtxy1P3YGR8PkpZKCoLWfEGIwR2FEUBAtrHSoeF0M9CKUh7qcLc8msSVA4WeEc+&#10;K8c8tjpyKwlkAZsgy2NrJ5fvO6ElcOfKT0ugW4M6eD/5OQ3iyFPnFxVlvoPgdkSpvFlguXRw6aQq&#10;dzpZ/qjGnc6OtCKnSp5ai6uuuBv//q//jl+OU4kfoxInyAVr2d9C/Ogv8pFbkSuKVtm3/1eq8V+x&#10;e69AfhS7vj+GXT8cx4cfH8LA8Gb807Q4Ad5GRd5JqPYSsgR5QYot2j6WJ66z1TCNv3eKO4yz5K7M&#10;iGGa4Ehoy4WSwXcgW/Hm/I9T+R+nmZA+Klr+bxNpwu0sCSu+c4q5zuD9mcrjGQI4IXoa4hbIpbSn&#10;GSAL1JZl8Z6ZdSp1RdL81yCv42cJcELW8qdbIBes5VuX22WaYr018MYppgjKtea3Wy4VC+DZrJRt&#10;gAvQk+Et3/lpkFsuFwvi2lZiOfm1acbvzZY1j+ezAnQ4pcb5zAlyuViMSyUN8jxu52qdKlwmoEud&#10;W/5y+cb5nkyCukzrZ9TFNa1bkgWpCXXNg4RPCqFwwhqJWBczgBa47dnz7W1LqbeZcETBXBDXMUFd&#10;LgWvfLRmYgHlFKHCoxqXKp8M8iyX3BtyuVgq3cPCnE3o5BNAik138xoeFWKarutn4RWIplNBZmqw&#10;wn8C8j8S5JYyD+IsKsYMnidFLteGFHmGM0BFEDDZD/OD/E0hfneQyrw6DF84jMTAAGYvX4BWNtE7&#10;CPWWgWHE+kfgDtdT7RHQ0RgruSbjMy+lMi8oqjCjEJUgqyKaRJVCNCviRm3LdSKTS0Uwt4bds5XD&#10;+6bMka5yjWCMmxZHkY4T5OrQlan1of8qiMvkVtLUa24CzoyEFACVw5utgKAqTLZilAJWOUoEQile&#10;t2K4+RlVpEonKzeJQgrVolHHqZS23cnpUPIrmvZr5KwigwR1A3FCfjLITYcozYo9l29ekFbuFYUv&#10;UpHzedsm3/3kjIraVqeoBXmr01NqW8P0Q4S1QB7gtgZsBWuaWDG28V3icf5HLX38b67iMN9TRUlR&#10;fCjNbVsn2sdnIdrfj7JEDBXNUXTOHMWSSzZg+ZWbMPP81Vix5WIk546hddYgrn7oDmy663osvfhc&#10;XHLblRieuQCenGoUevk82AQO0DwsnDIXC34BFZwFao2yo1IjBHIKKnkvKgliQpxgELBz8tMqTgAT&#10;AFTI+fkcQsUKnVOnGfcR4iacTiAntPMdfI8E8rQ53c2EeRtB3kGQd3JfkpZAxrRa3H/vC/hf/4Mg&#10;P3acID9JUJ8gxAXzNMR/+QuO/UKInyTAZVTjRxV+ePDP2E+I79n7C37afRzf/2iD/Bc8/9L3GJlx&#10;I6ZkdRHYVN4uKvACwpuqfKq7lb87xe0Uy1cbK3BWKHKDEORyVQjCgnS+fMoK2RP8uC0TMLNpmYIm&#10;lxlaT4NcHZsC/TQeszoxLZBnyExHJwHuSIOcSwvWltLOOmWEOVs01jqP8fdYrhWZXDT8Pj5DA3K5&#10;V2jTjbuFlYSUOY9ZIYQyPh9zjn4jn3NaidvhhpNhbgGez1FuFy3Nfit80Ky7a7hO4URg59HyXZbv&#10;27hPuK5K20lYC+IOuVUE8FMglyIXuBW1IpBTcXvZcmBFkEtRoePaZ1R6GuYG5K29YwQPVQhVoSZQ&#10;rmzsMs1+DyFc2dRuOjoF7uauMaPKBWzbb66lgG2P9NQ+G+SKVJEv1EWYKPTMGaRC+U9AnsOl9ucS&#10;5C6e71S0A9W4QK5OVKPKCfIQlwKc1Lix/wLkUuRnsbmvkZ0ZDvnnKnlMnWkRo9IzqRxy/VSZAcKr&#10;kDALFCEnxO3iYgTq6lDX3o7Lb7oamR4HyiJNGJy3yIC8qW8IbYSFv44VFNW45uQM1lCtVTegd/ZC&#10;bivfB+HOe6JQQwFc4YUm8qSogevt3Ec1zv8kd5SP/8cl9wCVeagyRojxGRD+oXLNs8kmOVWxInYE&#10;VK3LHSJ3iUkwRUC6BHICraqJirWarZ+KerZcWBEYH3ID3FTtziI256ni84Pl8PM5WZNzUC0SrMYP&#10;zvtjq2qBXCM2letGlYigr0mqczWSUzCfBHKZVLy1j0A3HabcpiJTaKl+m6lAFD9OYCuPiz6Tx++T&#10;IrdVuYE+AW5+L98TPxV5QGpbceL87cHaKMWEshlSzbACc7IC07qH/7W4XonZeE+jrajv6kPr6Dhi&#10;g4MojkWQnBjFCFtVtX0d6FoyB6uu3oTFmzegurcVA8vnYMNNV2DjHVdj3voVeOiNpzFz/nJkTimE&#10;m4By0hyEkFwj+SzEeSz4eVoSOopZtpreaoLr/hDcLPS5Kszap4LPzwsGUnfGTAx0I433n2pM8Mmh&#10;qjXmVGdVC+9fC9VawizzXS28N20EdzuVW4oqnSB3tbMSaYEzP4a3X/8c//Yv/4ITBPlJuVVOUpmb&#10;5Z9xkhCXe+WYMQJcapwgP6LQw4O/Yd++Xw3Epca//+EIQX4cO789ipdf/xnzFt+HP0zvRoarlyDv&#10;o+DpxzTNos/fkuUg3GUF7QR5swGuGQijgTcGmrwnVLbZ6jAkUAU/ZdXUMlPg5H1SZ2amokIcZdwu&#10;4bXKMZWwnMZzBFy5QU6DXJ2a6siUH1ydmbpv8pdbal2gNj5vA3CBnN8pgBOiNrTlyzednQbsNsgF&#10;+3r+F3WYWpEl+u2KPDkFe17DPEPFhZvneNr0f2ygq5LWvlPbigU37pa0W4XreU5CVwN20iagOwhp&#10;p0vuEYGcZjospcKl2uVSsQYB5RslLvcJoe0TzHWM5wj8JjRRxyyYF3gSykeuqbUsRV3eQCgQwhoy&#10;Lngq5NAeDCRFrnOkwm01LtN5WuocqXPbfISUGdnHQm3iiNPuFQHcQNxdxIcVMCDXTOwFGqqdhriy&#10;K2ryCoFc8elWCF8zm/u8mU754izXikwgV4emDfKzqB7PInim5ilyJcRzK+AMqVNEOcz5OVcQ090B&#10;A3In1XSml3D3BY0i757FJnhLAon+TqrreoK6BpFUL2qTXYgPjqIkzsqlIYKiejb/awlhLiubkygl&#10;wCNdg2YpV5DyitsglxIXyIu4LV+5cT3xv8mtYs+VqgqqVO4YZTgkuD1B+cXDpn9BpvTALn81Qvz/&#10;QSpzv1xPhHkhFXhZoyZ6buFvibNSIeTKqSZpztIw3FzmF/EZcF3hjRrkI5ib4fdU0oKrUckEu4uw&#10;NX5yDytefoeAb0WrWIp8MsSlxgVyG86mv4EgV1SKTG4fhRrquStKxaTENd/DyoPwFsCNGifk1aqQ&#10;jzxAxS2QewV2qm43oR0iyBVa6CythYPbBWZfnBUmK0gui+Q/jydRl+pDavY8tM4YQ//i+Vh/49Vo&#10;mRhG1+LZWHjp+dhw23XoXzEPpR0RzF6/HNc/ficuv+8GXPXALbj75UfY+hrG9Ez9zmoClNCm5RLc&#10;uSzQOSroxlSQBWv5U9OQPlXIVZi5nwVY4Baws50aTi2L8FiMSyVKozmauZ04ZbkEdx5haYwqPN/d&#10;wd+R4v3qpHWZZYE7hdysVhN7/tOuQ/jLb4pI+cUCeBriBuQyO/RQHZ1S48d+xaHDvxi3yh6C/Ief&#10;j2PXj4T4D0fx3a5j2LHzAN7atgdjc2/Gf5veRaU9gAy3BfIMZy9hS1XuSNHaCd1WgjbOcic3hkCq&#10;qBAbgloKnAI31bgG07DiM+tU3xJe2SqDLKPGLcrjGfy8XCuyabzGNALauFR4fes7LBVuwdtylxi1&#10;bb5L36ltniNYm+3fm+Vnl/jjtuBv3DI0+cNtBc7/YZ4dr2E9X7lP7GdsgXryUmZynBizOj1N3LiM&#10;Ktx2sVgqXEo7DXG+C1bECcHMfdYyve2lUEnbqXBDRaUYSGvZxLIiN4qiV6z9ecb10szy1czzW3BG&#10;CZWipmSrUtrZGkGcTUqCtKqxE3XxfjS1DyHRPcMMyRfA7Q5PmVwqLqpEdXzquCoBG+QupTAlcBRm&#10;Zgo1QW7ynKQhLv+4TCA3+TZUkNkykDtFnaWa0EIhjFLm+i4NmpFC1bBxxZVnsUaXIp+SXWSBPI/K&#10;nC+JgblcK3lBA/IsF8FXFifE+TlnITLdIb6gfq4rD0sRpnsDyA4UmlzircPDCNTWYNG6VRhZPA/+&#10;GjbhY1TXjeoMpTKsZisl0YaGVA8KGwnshiY27RMo1DDyRCeXaUgT5PKPy09uZkcipK08K9ZgKvn8&#10;lea3srnbhM4FyptQTIh7A1TgmqNUk0oU1pv1ID+vmHF/ISs3/v+A3B40KdiwBh0RZlKugZomuEr5&#10;7NIg91c1msyLpQS9UumaTmLeO+VxF8SzpKQJWCfBLR+2z0s1ym0Tm071rwgDTX6dk1to/OS2O0U2&#10;GeZmH8Gs55hLaGtWfQ27VytLHZm5hLwgbit/uVasgUtlpmVhKnrN1sTnL9dKgO+N+lZ8/A9FGgzE&#10;/1DAlkcBFbpLnZ11caPSi5Vgi8sKgbyzBy0jMxCMNGJ45VLc88rzGDtvJRZcsg6b7rsVcy46B5Gx&#10;FNrmDmLjnVdj/U2bseTSc7Hprutw+wsPIt49gKkZrJgIcHV0KSGRCqwFcJoBgQWSLKpE2yxgK9pB&#10;SkzNainviIF3tquJS8tynPFJZsHbGBV4ruDtShorcFOFezppVOKuLj4XmQX1rIwEupKLceLIv+DX&#10;X+QTT4OcytsGuYlYIbxPgfwY1fixX3Do0EkD8p/3nCTIj+G7Hw4bkH/73VF88eU+vPP+fnQMXIF/&#10;yOz+O5BPMyDvpCUtkBcQ5IShgavALbV7CrJpgBLulsltUkmzQC6IG7dKPssuIa/Ozb8HuQ1zQfzv&#10;/d6KLrHBbbtjfg9yQV4tI51vtYBOg1zX1LM7DXJVzAL3aXhbILe2JynuNMilxAVxdVza0JaiF8hz&#10;TUenXCwWtNXRqfhxu9NT8eKKVHES1IpUcRHQ6vA0vvLJZlwulvtEAJdyt/zpXPoUehi3zEeIGz95&#10;HGeUNhLi8V6riV+lASpUgcU1qCB4IsrPPDjX+Malxo2Lg5DVuuAtkAuwUu3yj+uYnVRLUSeuYBX/&#10;VLEVR0x1pigRuVYmw1wQz2fBVziZlypealwqXOGMcquU1CehpFzK8aJZhqTIp+UV8gGWWRDPKjRq&#10;fOrfgPysnAD38TxHuRnZ6QjyIRE0WR5WIO6ggbg6O6XGNdt9TmERSqNRKrw4eufPQGygy6hzJWPS&#10;EPDSpgS8FYRMuA6lzVTmBLk6PhPDMxDpHTa+2iIqY1U8UuN2XnFrYg0pdPnH2ZKpI8R576riXQbm&#10;6vTUSNoAVbtPMeO+MHyBWgP1IPcFCXTlBA9SlQeoyIsJZHVeyn3RkOjm9XhtVsCF6WyBqoh1L4MC&#10;OVVrSfq4KmepbMFcEBfMBXBdW4pZc29qFvw8muLHTWWZz3uUE6Ii/z3IJ5vgbAb8+KjM/VwX0LUu&#10;kAvoBLaub6t3gVyhn1LkMkFfilxuGEG8kGpcil4uohJWQqUNLXz2NXDwHfLz/QiyFaKWm/LZKE6/&#10;LMrWUHc/KlrbcfblmzF27kqsumazGY4/dO5irLjqIoysWYzCtjosv2I9nnzvZSzddC7mXbAC977y&#10;BG574QE0dvRgCkFufLsG4jI1sW0TPCw1l1UgOGtgjJZ8H7k/27hO0u6StMskl9DOddkmFW6BPNdJ&#10;Be5sZeEjvGUEuIMq3Danu5MFXHm2U/B4urnsgpvL7Ixm9HetxMlj/5oGufzik0AuH7mBuAVyG+KH&#10;D5/EQYUc7vsFP/xkqfFvvz+M774/gp1fH8JnO/bjT2/9TCG2Dv89m+D2EOQuuVVocrMYkHdYIHe0&#10;8L1optKOWLCVGjeAndzpKAhbgLWOy5eugTYVLIsSYVLjKpPymxPevNcmYoWg/T+B3DpGaJttgZgQ&#10;/R3Y9X0ELiFsgVzHBXIL9nZHqQ1yM/oyDfDJanwyyGVWB6bV0SkTxCeDPMctgSmz9hlFTZArxPCU&#10;EeIegljmpvkIaj8h7eXS7NPSr8yJNBOSGCWs2Rrl0sltp1cqPkKRx30+KnXuM/HlAj23zyiL9LKp&#10;mkIwLL92PbxshpdSJVbWdaC9Zx7inWMG1IKzQG77wgXyUkGLMNe6/OeCunzjisoQeJ0Byz8uP3ke&#10;lblcKwK4bSb8j+AxUQssoIK/k6CyR4dKmSsBl0CuXNjq9MskYKY7ijA1h/DOLv5PFbmiVqTIBXJB&#10;XJ2deX7W0gSOkmaZaBU/gUNzlpTDVcbfV1xsFLlmj4kNpTBj5WIzUYRAXhohbBsUs8wWQwWBUteA&#10;cEcnuticr+noRqx/FA1dgwQ5VSL/u3KKlysmnOA2bpVq+cwJeS51nxRjXxFLmXlNVYF6i6iiCW4/&#10;FbiHv1MQDxDgoeKI2Sdl7gtJsdZTofOFKgihpDqKViXoIqQ1iEbLoHJ5U7WWaBg7TWlhFYttcpfw&#10;s3kEtHGZsDLM97AVxO+SIlfl4eFS+cflOxfsMwn7bClvRaf8JwCX5SrSRWpbcOazzVP/B80RtFpg&#10;tjvNHv5v+8gVyWL7yF18RxRqaODNil8gV2euj++iXEYV9aw01RoLVkMjUr2EfZDbhXwXSwnzyuZ2&#10;RHuHEOkbxPobr8OsDWuQXDQLkVmDmLlhFaF+MWoG2xDuS2A24X3to7djzvoluOCWy7D2ukux5vqN&#10;SI3NxpnTBHL5QKXKrEIttZalAm2A3WQgnlUQ4znNPMalK8ZlE+EscEdPgTzXGWNBZ7PXmBS4BXLB&#10;Pd9FiFOFW+pb4O5gwRa8aVqnAvd5lYO7Cx4qcrdA7u1BLhV5d3IJjh/5K379VYrbdqnYILchboP8&#10;Vxw+ctKo8QP7T2D3HkL8Bwvi33x/CN/sOoQdXx7Ax9v3477HPoWjcBb+KZ/wNiAfMCCf6qRCd8qt&#10;IpC3WSB3sHVbkAa5gbXK5GSQN5wCrgErWznTCfLpLIMZFFUKPpiWX2lBXPDmvbbVuBnJaT77fwa5&#10;YGz6HNgi+p0i5zW03/qsBXKjvvkcBXJT8ZrPaVvQ13PWZ04D/LRZKnwyyG01PhnkuR6eKzPn1KVB&#10;LvVNePss1e1xRwhtC+AG4gRywMN1Gdf9gTgFHBkbaIZfaXC530VIC9xu/+kIFxvkDoLc4SPcue3i&#10;Z86oau5DEaEZJFAcVD7FVHDl3I51jCA1tMBAWia1LV+4oC5gV3OpaeAEIjMwSOq8tMF03JUQWOqg&#10;UyyxU1nwFKGgTi8W+GyqMTOSkJZPVSn1L4i7FN3CwhysauJ3qEOV4ONvqU50oSxC1aLjLMjy8WqC&#10;5qlZmhHIAvoU2llS5YS2pci5nluEMwV4AsRTEUMGAZZFBWji11WJqMMzxN9USAiFihBubcPg/AWI&#10;9/VhYOF8tI6NwFdbi7FlK9HUO0C13gJ/TaPJ6VHd2oHiSBz98xZTDQ6iKpFCanwB/IRnkYlMaUNZ&#10;bQcrKD44qsgQ/5MUpCxUFUWA55XyP5U0srLif/eFeA+kwAnWUFBTn1FxljchyIpLOWfchLcqOc0q&#10;7yXgWnrGMDJ7GaJt/cZPXiS/PL9HA28chKfykSh/ickoyOOKdFFlms//b43oVP4UxXpL2bPlRFXu&#10;ZSvA7a0hmNlCIswVYqjoEiuxmeL9BfbTZtQ6Qa91+cHlQtMgkHyPomX4Mns1ebblasmUm4bPQZWD&#10;4tc1EjWP74GT6t2jSp7nCeKaLchLC/I/utm6KG5qRXE9WyusoApMZyd/K02Q93Of5kGtbE6hNNZm&#10;KtT22bNw9tWXI7VkNhLzhzHnotW49flHMO/ic3D/G89i8aY1WHnlBnQtHsXSy9ayIh5H82Cv6cif&#10;kimX02lFppwYJmkRLdsl37agbZkN5QJ3wsA6X+B2RE+Z2aYSV5M33y2Yx8z55lyC3OFuY+un3ahv&#10;D5W3mwD3EOReLyHObUE8QJj7ad60Ms/PakWicSb27TmGP//5r78DuQk/PAVx2rE/4+jRX4xv/ODB&#10;k9hPkP8klwpVuIE4bee3VONf7MeHnx/Ehs1P4g85PTjLNYRp3gFMdw8akE+Rb9wpiKf9446Eca1k&#10;GJALlArrbTxlcrmcArlxrVBpO6swVR2btGkEuVlXtEoa3radhrjMArnlCjkNcKO+0xC3VbXlk5c7&#10;Rcet8y2I63dMVt8Cv+X2sp6pKmk+b3f6OLe1bvo50maBmfBOL+11QVyDe0ymQgNyviv8rBnJSZN7&#10;RCrcI5CnTXnI/bQAwR70y9jSJ5ClygXygCbLMBAnZ/wJfobK3EOg85iXKt1tgM59PMfpjcNF2LuC&#10;muaR21w/o6ieMCY0naVUe1TdGplZl+jF6LxVJseKHakiX7g6P6XAbfeKYqD1WSXO0roAr05Jk9TK&#10;rYEnFQR5Os8HwS0zQ8XTyZUKWIgVUqaRelpXE7pM0QiyxlYq1g6CcgixvjEW1nZksjJQNIVmzp8q&#10;lwrVuFHm6Q5PAfxMqkSpc7lczhTMCRtPNRUUK4EcfwUfmkBeTIBTMRZRgYZKEKqpZ2XWgBrCvGfW&#10;LPTMmWMmWm4fH0dT3wAqWngPBG9NXNDSzhYMWyJU6EHN3F6X7nSLtsNHYBcrcyRbMwo11ICgElZ0&#10;mijBJHgiYLWuqd8qYqz8qJjlBgmx9RL0VRkrJsRDBHsFn4WX91z3xFlsdVxWxjsR6x3D+ituwJzl&#10;51GRSs0T/KWNCPAagqGL6rawugkVTaxQpNL5feoYdStqKA1cdU6aStbP8zVylt8rn7zm3yxw8rkp&#10;7ltqnK2fHBvck8y0iuRuIbiNuuc1C/hsstl0LvAoFFIdNtagI3WCZhLiGlmr1LhZ/KxG8RZwv9tX&#10;ynOVA6bE+MsFchO9QlD7qhsR1PRubOUo3XB+MX9reS0cZazs6uOmT6BQ0+cpHUJjC4L1rBxbEjj3&#10;ui2YdcHZaFs0gnW3bsFl992CdTddjofefh6X3H0dLrjtSmy8+xrc/uLDuP3Jx1DdxoJTHkVmLgsq&#10;YWLyQRPiJg80C32u8XFb7pQcAt1ym1hWYMDMpi3BrVlqZPk85+/NBj3BTjXvcifhIsgNvAVqFyt9&#10;Qt1H87s6qdS6ECLEA1TnfgP2brhy2xEu7cW3O3/GX//6zwbeilI5cTIdRz5ZjRPiR478SjWu9LUn&#10;sXfvCROl8i1VuLE0yD/ZvhdbPzmImUtuxH+bTlh7hpHpG0SGW2q8F1Oc7YR5q6XGC1pozQSuYscF&#10;ckHzNMRtU7igNbxecJWPXNAWzCuNmZBDHjMgJ5wFcUHaAvDv7ZTqT9tkhW6UtnGfnP7sKb94Wnnr&#10;99mKfDLItS+bAJ4M7clmZRxMq+20WZW7tW77vE1seBrmOR4eU3ggtxU3Ln+4AK7JJGQCuEb1Cuah&#10;AMUcoSzlbcGbQA+SmwS4z2ctPVx6CGyZW0ZgS427CH/Lmlne21h+Wgn3BM7Q5MmeCqpCKkXNwSlX&#10;RrRzBIOzqPg6ho0alytFHZi2W8UONxS45QIpl0pnU1fulACXnsI6E/mQp5S0JmKlwlLCLhZkmpls&#10;IFRlOjgVF6ylzhPUlGxKClYx2aWxJGIDY2joGTZWRpBNJQSmUSFOIagF8WmEuPzjxggS2RTCfBq3&#10;/0i4TyVA/kiA5FDRZhE2mYSL/PSatFcwzw0VExBsPRSXGphXxONUaYMYXrIU0f4BtI2No6G7F8Xq&#10;1GyiqqYyL4lQWddRBdexJiVQSiKtBK3Sqcah6dwqFZfP+yX1rc7hYAXXKwlmE6qpyYJbDcw1KbOG&#10;sisXipsVn4fm91ejuIwPXu6WQrmdqG6pRv2Ec+foXHRT+c8ixJXPRfcpxGcXVKgnge5nq0VJqNTX&#10;0dI/AzVsKQRYAQiOLr8GAlExp0FupZuVT1jZCpWTpQZZeQG+gKzgXAQ576PJnZGveHNCeBLI9Rl7&#10;mUnlLqWvEZw5qgS8tawc9EIrVwXPcRaZytN0tGrJfXl8B4yPXL/DtNRKzIhUb4AVuxJtFbIyYgXp&#10;5zMStHWfBXJnWY3pAK2Is4XIfYrUKWGFFVTYZS1VfG0N5lywFhtuvxat80dw8/MP47zrN2HtTZdh&#10;w61XYPN9N+LuV57Aqzvfx8Nvv4AVl1+Iyk4WFj6X3DzeZxb2AhbyAicLKM0GuQVuLZu43wKzOpmc&#10;VNwKJbOMKkzDp3mOQ3A3RrjrGM9zUKHLnK4WPus2wpsgl7nb4aciD1CNy4LuLgSlyAlxmdb9ri64&#10;ctpQXzmI77/bh7/8VYqc0NYwfANyC+amk/OY4saVh/xXo8b37j2Gn38+il0C+HcHaVTktB1fy62y&#10;F69v24uWvgvwj9mdmO4bYsu1zwpBdPQQ5BrhSRXuEMQ1bF9qnK3bgiZkmIyIEa7/jfH+KbQvgxDP&#10;ILTV4an1qQS67JRPXJburPxbs8FsKoS/A7XtMrEgbR+z3Sin4D3Z/gbk2YomInxtt4rdCrPcaae3&#10;bXgLzqfUt7Z5rVwqfY3uLCCYrRzhgnqE74WVN0Ug93qajA9c5vNpablWAnKhCN5aCuCE+Sl4E9hu&#10;brsJawNx7nP7eCzA94bnnAK6V59L0tp4nTacIYgrnlmdbkqApZzi6txM9s8yytx2qyhyRG4VO+xQ&#10;2/L1TlbsOk/ulXxCPJegyCU8sgnofEJbUQd5VIvZ6gDj0kelaNRmoQoum9RU5oKcFLlcEJXxDoK7&#10;Hc2jEyhOdKB7/lI0Uo3+sSCEKWzuT013cE5TLHm+FXY4RRCnad1MJlHAbWcZpvn4vUF+P6E5NTdo&#10;ZivylNfwXB9ygsXG7+0qq2ALQGGBtSYJ1uzVq+EsLyecG8wkEpHuAdPpmRqfY0IO/WGBmwq8MWFA&#10;HpT6lWulVtkhNdrVmvxA09wpQZaSZQUrFH6oe9mMKip4/U/BWi4nTQqh4fYCeIj3UP5gDUOXy0kx&#10;1ZVU8CPzV0Bx/+0DE0bdaxaiYl5PQFeOkrpYJ2YuPBt9E4v4O+cZVW7ULe+zm//9bxW5UeNewpMg&#10;d/p4zFXIZpsVX6444DwqKA0nz877PchlahUJ5DJ72L/i0x3+MK8r/6HCFwV7KneCO9e41bhkS8yC&#10;OT+nUZ+s1NUhbkexaGCQmy0QX5WlyAXyghIq9QqKBFaalWylyXeudYUn9s9dgjgre1dVDRr6+zC0&#10;ahlWX3s5kgvHcSnBveaGS3Du9Rsx76KzjRp/6sPX8OL2rdh0701oX0DVfttl6BiajaxMvgNU4Q4W&#10;co28K5A5tGwy0DbKnNuCu0MQZ7PXRUC7aS4TGyyQR+Dkeafhbp1jTOs0twF5CyHeRhWeNBbwtCPo&#10;ZQvX20klfhrkwTTIA64U3Fkt6ErMx5FDv+G332zfuMIQ052eAnka4kcOncShg79g//7j2LPnKH5U&#10;lArhLZB//e0BfEWIb/9qPz798iCeffU7CrHl+GOeIlZ6qca7Cd4egraL5YMAN3lXZM1cjxHWsugk&#10;I9RP7dO6YK5YbUuJWy4WuVEUoZJW4jQNJDIDdqTgjfL+vQK34MwlwXoa5BbET6vuya4UC+4WyLVu&#10;gf3/FuQ2vI3K/q9ATkUumJth9+ljdqihQgTly5ZrxQJ4ukNTpk5ObvsIcWOTQO4nqA3Mqa4Fba+f&#10;7wkhLuXtJMjdfilvmQV0j08uGAviPh47Qy4VQbysqcPMlF/e2IF6LgVygdvEPVOB2/CWCd7ap2MC&#10;vdSn1LiW6hAtEDQJJQE8O1CGHClyhR8S4llsThcQpPJxClIyAV3uFYFNHVhS5SqwZQR4ZXs3ymml&#10;rVQo9QlksrBPIwgMxOUT59IMy0+D/CyCW0uFJk6jQvzvOSHItVLA/5nDykUx6CZVQIBq0luILH8I&#10;jpJyBMI1hEc1Yr19GF++HJWJhMl8WNTQhOa+IQNvuVSa+5XStp37pQhjRiHKtaK4ZsE8FG7iPWKh&#10;JXyNYjYTRBA8JuuhQillzahuYgVJJS1lLKBp7krlTyms4MOmCpfSVk4RVW5S30qN29w1YuDd3DXM&#10;Z5M0MDcRK1Tr6ugM85hAH27pQtvwBEoJcvmX5StXZ6JAboxQ1XdpwmxN2hxiCyDXGTAgV2hgtiDN&#10;+6dh5jkazUhVbsN7ep5yxxcZ0z7BWR2nUuAm0Rafu8tkTJQ/XPDmdfi8BG+TnIsAN/0jgjj/u4k1&#10;J8hdBLnJ7MiWk0AucLuqGlAabYWjlJUZ1bg/HDFqXEpc7paa1m4sXHsBGntYyTZGcO5VW7DxrlvR&#10;sXA2hs5dhsWXrcOyK87DyqvW4+5XHye8b8CVD99u8pPPOG85ZhPu1zx3NxK8Z7nTWVmwgLtY8F1a&#10;Eswuqm+nQ/G+MaPEcwmpXB7XqDwDccHZqWXUOp8gdzuplrj/NMhZGLWP5nZRXRljQXS3UrHJ+Iw8&#10;gjlbcQK5z4K3IB4iVKXQtXRkxDFneC3++uu/45dfrGgVhRgakB//xbhVTAfnoeOE+AkcPHAC+/cJ&#10;5Md/B/Kvvt6LL77ag8+/Isy/PoKHnvkCzpIJ/FNOiqKni2o8RcAqz4q2E4QvAW7bKZDL0uo8v/m0&#10;mf2CeQPPDdM0IOi00pYbRelpjTtFgNdgoXTMuGWnYX4a5OrE1LYF578HubVtmwVz7bPdLwI5If1f&#10;gFxzYNoAz54UuTIZ6n8LdBNWKJArCZbcK8bFYsWNWzHffBdoij6Rf1tLmTo9tS2A2yaQB6iyA2mQ&#10;y43iMgq8jcBuMeuaJcnhTbBVTYgT5jJbiQviUu5nmEEpkXbUdwxS9XUZV4nm6Wxo6TOQlk/chre2&#10;BXQpcEFcoXTKkKj47iABJJCrmapZ9guoKKXI5UJxsLmsIfhKX6tRnQK3XAaCuO0jl3otrVNUhwWt&#10;6uZOlDe3w6mZ07ksZgH2Un1mUv1lEUTTBG51bHJ5VkFajRMmMmVYk2tFivyfcgvh43/IZ0WTT1jm&#10;8vMCuSCe7WcTv6QCztIKQpyVSlkZot09mLViJXILCzE0fyGqW9rMAKDSRqpo/o66ZDcaU30oU+en&#10;0qtSFZZSkcvfHSBUlWgsQAgrRE4tFN0n+co1ZZu/vAkBwj3S1o8a3kNlKVSfgQFakK0UuWcqI6fu&#10;h+5TfUsPIsl+A/TKRoUvxpDoGkRdS6dJ76qJiF2l1Wzh1PF4q+ms9lTVo3lwHImhmShmBaPsgorp&#10;FjRtf7apNMqjBuY+tgIcnmK+oHw+mugjT0a1TZNrJVdDryeBfDLMBew8t8JMK2lS2FLl8ofLhy53&#10;SwUrgqAxM/EEn50UvKJnzHyg/O+TQa6wSlWCwRrCkc++mJWnIC5VbkZ6EuKqQDX4qm14JoYWLCbI&#10;+a62tmL1lstx49OPIz4xisTcmRhbtwTXPnErNt13LW594QFcdPvVuOmZh/HkB2/inGsuoxq/Eqtu&#10;usSEarpz6+BlAffQvISyl3D2Ul0L5nKJKL9FHvfnExQW5Alqgs1NeLmkwvk5p4MVYxruOuZwEOKE&#10;tvbJPIS6TDD3SJW7E1TkLQR4G81S5SEfIU5VHvJ0o9DTQyPMNUBoWgxrV1yL//HP/y8hftKAXAN+&#10;jsu1kgb50SOKUDlKiB/j8iRBfsLKq/LDEYL8ML759hAhvhuff7Ebn+3YR5AfxS33bsV0zwD+kJvC&#10;NFcXpvO7pucL5h0sR82YatLZWhC3QJ5W4vlKNiXAJ7icZDxXqtxS3urPIoTzLFBPI1zlFzdgV4y5&#10;hucbcJ+GuQVk7bMiUE6D3Fbkp4Ftm7XPVuM2yPVZS5Ub37cBOQGulhUrXIHczmRog9seHGRvn1Lg&#10;aYBbypvvCmHs8qml1sCyq6H1cq/8DcgJbtuXbUWfaJ3vAbcF7ACVt+0jD3JfgPvkH/fS3B4awW1A&#10;LngHkyxTBDqhLYhLoQvkAblWeNzD6xrXSiQ1gso4IU5YayCOpnGrS2iOSisPuUxAF8QFc0Fdw8zL&#10;CPiycCtVJJsPBLhiyAVLqfz8ohrjI5dCUzPeFGBCSwBxshmunNiTXSoywauMMFcqWPl3TRwxC2ys&#10;fwabz+No7p3JCoC1fY4G+xQbeBufuJQ4ld9ZbM6f5S6nkrBAbtwtVOhn8bun83d4qYCVYjOfrQMp&#10;cvnI5VopKC6Dp6KSUC9FcUMj2oaGzXZcmQ8jMTMk38zc3phAtGvADBAK1PCBVhLWBKsUuRmkwkqo&#10;pFZ5xgljzVdKgHt5L9QP4OPS/FeCtbljGH7+f3syBvUZaDCPJoMOUF17KxqM60nny9U0Om8FanlP&#10;yvkdDazgGhKKGGIF0hBHMcFWp6ReBLmSSFVSldckNWApgaqWFCuYuInVLyBcTynydPSKOjuDSscQ&#10;qiWoyk1Hp3zjivm2B/uYwT80dXDaILfVuL3MdVXxpaYRznZlIfWdxYo0x8FrFgR5LT+yBHTjalH0&#10;ECEeIKD5G34HclZojpAqVlZmvLfeahaWtCJXZ6eUuNblXpmxZCXGli5HRYItnoZ6zFl3Hu7+04vo&#10;W7EENUN9aJk7iOuevBUPv/sMrnn8Dpx/8xV4eccHeOnzD3HBrddj1TWXYuX1l5jBcM4cC+TGCGoP&#10;VbhMeTGMqmbhkr9b7haXFDnXjdIm3ARtF8EvFa6lpeR1Lj8jYHtYKA3EpcQt83rS+wn1IJV5iIq8&#10;0MfWho8VNJV5EYFe5Ovm/k4EXB3IpyK//JJ78e//9v/g5Ekly6IaV+fmCUJdrhWuHz4keB81MD+w&#10;/3g67PAEdn1/mGr8ML7+5hC2f7EXn2/fQ5AfwMc7juDKm19ha7YDZ+a2Ybqjg/BrJ5DVuUk1zopp&#10;mq26jQLXNiFroEd45spX3gL50DPkfsnj5/I0aIj7eY583JYat5S2GX6fBrmG5FvRKg08z4Kz7DTQ&#10;LVU92Uc+WX1PBvnfW1qJn3KxWJbNfWbQljGty13CVpaikxSSyHM0PF7+bsvnTfXtlbtEHZhW+ln5&#10;votKKGRLOwntdCy3lhpOr0yEBLkZ1EPAK75bA3g0qMdEnBijCieI/VThxs2i1MaEeUAq20BZLhUC&#10;3Cs1rnW5UzSpNAFOc6XNY/zjSSr8Nnj52TOaukcNxBW9oiHxGogTS41aOVYiih+3VKXtC9dSUDfp&#10;V+uTBDkVhULluK2h/Q4q8QJCvICgktqS6vTR5Af2EPJal/9X2eyUJMtTSqBTgRXKv0xFW2oiVtoQ&#10;6xw0Pl75oON9o6apPWv5WhRR5U4nZKYqZpzwNvmNacalIkXuraSyUGY1uV2o3Lk+Xf5bthrUWsjj&#10;b1KrINNbZHV2Bgm2EAFe32hcK8UNEQJiqfGVJ/oHEW5JslIqQz2VeF0bKztCXGo8WEvQUBEL5L7q&#10;CD/XYmDu1/RsZQS9XClVLLz8n0ZdlxA+PF5Pda3OUE8wzIdEaAl+gUpWHMrhwntIVa4QQ3WG6l60&#10;9Y0bkMc7h1ATTaJeLRXCuUyVSVUdUjNmYf6569hS6OJ312F04QrMW7OerZdGBKhgfVUNpk/Anrne&#10;+MkJcVWuAq8Z/h/QdHDVfEmVnU+dnAR0boiVjKXQs/JCp0IOMwly+cXlNrHVeY5ToY0WyPUd+fwO&#10;uU+y+IyyWJnmEODGeC3jWlGl7tMgsWoT267znaxcTNSK4spZ8XgrG4yP3M//4Of9NQDXyFX+RzOS&#10;lRbrG0a0rw+R3l44q6owvGIZVffNiIwNonawF8kFw7j3jYdx1eO34Obn7zOdnn/66iM89+l7uPyB&#10;uzB87hIs2bKBwmUA+VlsJbJQ+wlpG+SW/5sQp8lNouyE+VSbThvaaVXuonLVudZ+QZ6FWK4YqtkC&#10;AZuFcjLEbZB7tZ+KPeQWyNnyI8iLfB0EOUFBoMtCHsLdk4IjK4G7b38R//7v/68FckHcgPwETp7Q&#10;HJ2/EuLHsG/vkTTIj+EgVflegvzbXQdNB+dXXx/E9s/3YPv2fXj/kz1468M92HTtS/hjTgvLSgKZ&#10;Ju94q4G4AD5V/m6jvm3XCdfV4eiwRrxmG0AT9FLqrLSm5bdjqvl8AzKUv0TQT4P7b00QV6WgzlHl&#10;VPl7kGvbhvn/LchtSwOckDZmYG6ZBXINn9dzokKnms/mMk/D4glYKzlVowG5XClOgtxF5e1wsSwT&#10;2k7CW0rcxHN79ZwVakqY83P5grtX+5u5ZMtMMeE8z0eQW3HiUt/yk5MdwbR7hTAWkKXCBW8DcELa&#10;42sz64K6DXE3wS6Qe/00AT3YjjNqOwZRHO1g4SCcqbKbqBaj7UOwpnyzIiDk05VvV6M3yxv4olUl&#10;TKy01tV5Z7sCpCBN5xyVtlwqeVSBZpYY7pc6l/tAURredLSKu7zGmKO02ihHqSzl0RDQKqgslYRK&#10;k+rGh4fhrA5jaPFyqjI2z6j2ziJMzmJTfgptGi2DinKaS0saoa4MZiZZT0E5YaqwPwGWD81rdcTK&#10;1aPfrNn9M92FJhNiPoHeSCAuWrPOqPBYTz9/lzqDKw3Qy6NxhAjwUE3ERL2EqNJDNVET82wiUdiC&#10;UGXoY6XmNW4UxX1HuE0wlDUQ4gMmMkgtFzdVsACq4fdOVjJ+nuvifdHIzAqFXvI+VEbakOwfR0vP&#10;KOKpIVZwfA71MQPxihhbAax8mnp6MWf1asxcscJUPkvOX49bHnsMnmoCj7/Np/8oNxdVsDo5BXGZ&#10;WkhqLQVY+VrqvJpLpSCVj5yWS0AT6Mo9bpu2BXmT+pbbNsgtVc5Kkfc/l/dfQFfooQV7S8XbPnPb&#10;jF+d52m/QlQVuRMorDUtFbVe9B74alkw+H44CW8BXJNKmIFCrNyDfF+KY2whtlqTLtf19GDN1Vsw&#10;cvYSM7FE88QAVl6zHufdthHzNq3EFY/djLOvv5jL23Hna09j4ebzEZ8ziLELlyOaGoaDitxHiAvk&#10;PiorTfDgpWIWbKWOnFw32QmpUgXpySD3yudNZe0wHZ2/B7nixr1e+cItmEuBa+njNX3c76NiL/Qm&#10;0xBvR7G/g5YyMLdNrhUvAfnScx/hf/zbfxDeykU+CeQnf8XRw79gz+4jvwP5IY3o3HMcO7/eh6++&#10;OYAvdx7EZ5/tpirfj9ff/gYvvPEt1m16Av+UKWhTccuNIjDTLFeK/N1ypVhuFMsHrnzgitmu5LMr&#10;J4QVlaIkVzqnzTrHqcgUlj8D5f8c5hbIZUpTe9q18n8Dcvm7/x7ep+0UwNNmxgVwaUJLaYK4TJ3Y&#10;9meszIMKNVV4IZ+jOi7lKvGob0SDfKyOcJNLhdvWwBwr/4kBt4DOz0mlO9iKM/u5rhGaXqlxglqu&#10;FR8VuQF4iNwNytXSyu0kQW5BXO/cKZjT3DICXGYpcinxSSAPUfUFFSkSIaiouBW1YkZupmcMUgek&#10;OtjUASk1bqyOyrxeMeWtBuKCuWAtMNrhhIK2BnHY0Sp56vAkPD1U62Z0Hj/nKgtTzdan3RPNKI4k&#10;TAedXAwFBGwFC+rQ4qWIjQyjqLkZtV09yApQMRJAUwims2gC+VTBm1DIohrPJCA0GbMFcq7nlsIR&#10;qEOokoWymA+LwMmRCuTvsSsb+cxzfcVm6H5jezf658wnpBsIjCiqE2zWlFZQcdupa+XOiFnG322B&#10;vI7b6jDWXKVWvhilF1BcvvoLBHNVkmbJ/aogFbet4fEeAjSgyTMqWXPz96jTUh2Ygnhjm9xbnWho&#10;6Ua0YwAVrOjkUhHQ9VvKWLHUdrRjbNkyXHvvvRhesAAzly/H9Q8+hOpkCgH+tgpeR6rb8mVb8LZd&#10;XRoUJFeXmQwiyCVBLHeJnRdF4FY8ucwGu9Y15D6HFakAbpvGDcgEc0FaS+0XxC1fugV2mQE+zTrf&#10;aqkV8T5pNiNF7Cg+Xq0bZwWbuqzk80qqTQe57o1ptSlqhfehJN6GqmQnfPUNCKdSuOuFZzFz7SpU&#10;dCfQuWgc5928CSuvvxCzN67EutuvwPJrLsDo+Ysxk/BuXzKG1PJZmLlxFWJdI8a1IogHWAgFci9V&#10;uJ8FSSA3EFehlCqXu4VmdXaqI5PPlYrcSzgrekUQd3MpBS+Q57mkyFngaOrgtBV5wNNq+ca5/N+D&#10;vBN+h6XQP/nwB/zrv/4b4X1sEsh/MSA/dPA4QX74FMgPcluRKz/9cBiffvYjtu/Ya0ZyfvLpz/h8&#10;+368/NpXePLlr7Dw7Fvxj9MUAy5INxHkjTT5uC2YT+f+zPy0X9ycw235o1m+lL1UiegyNfN8fhNb&#10;a5pFiLDlM1ZqDMWaWyD/+zDD/39Bbndcnoa23ZE5Ge6Wu2QyyE9B3C2/tgVy+zM5fHYG5IK0gbg6&#10;ui2Qm5woBLcVWkhQ0yzXy+9BbsGc22lFLrUu14r84wotlA9cHZT+IC0kkPNd5nog2PY7kFtmqXGv&#10;gXY7yyuNQHdRiRtFPsnO0LRsGp1ZXM+XimqyRiGHBHplE5t11THYs8LXNncbiMtPrqHmlRGCnOfL&#10;t23lv7DyRauDTutKSZsrgKujjZbjU3NaebGtwlpcSZixyax44WKCSSCXIi8nvKtbOqmII4j3DmHh&#10;+g1oGhpAINpIZT6KgtIwlXexgfcpkHMpm04wZHorMN3Jl0jJehyakZuqT24DDbSplKogmAQzVjSq&#10;WLLc6SgWH9Wnv9hMKSb1XVjXSBVYbVS5tzJsfOV1hEZFjK0GDcUXUJXtsKoRPgLGuEKopOW+EbA1&#10;QMqeGEOmNAMmD00Fm1NU4yWav9Nfw4JfgdLKOGFO5c/Wi6e0hve5BXWJLtQT4FLm4Zhm5VclymvI&#10;L199upIJt7VhkAC/8NprMbZ4MXrnzMFlt9+OlpGZ8MrlU0PgUO2ajkjef3Ws2v0VUuMCe1ZBIUEe&#10;NiAXcK28KBbIJ6txY1wXyPPS58psiAvc5vNpUNuQ/9+CnL9LHb7qL9CMRlLkpiNc6ruWyqikCjnF&#10;lcgNlptoFrVYlKfcRyttbrcyUjbxPjc04LpHHsR1j92PslQzBlbOx+rrL8Xmh2/FlsfvxHm3Xo6F&#10;V6zFJQ9cT5gvwMj5CzFj/QrMv3wdYqlJIGdB9tN83oQBuZsQd9CsUZoslFw3EOfSk1bZUuQCudu4&#10;Y6zP6ngeIa/kWB5vO/dp9CYLpFwqPCaIh3wUS4S4DXJr2WlAbrtWirxd8OS1ob56iFA+in9WDPnx&#10;owbgFsh/xbFjcqEcNiC3fORHcOjQCQPy777ejw8//A4ff/ITAb7XLD/9fD+ef+UrPPjUZ+gZuwT/&#10;MFWKWmGDmoxBHZINFENRGkFOdT49zx6SLzBH+Uw1RV8NgV1EmAe51DMOI4sVgFL4ZnG/yatyCsz6&#10;rL20zHyPgbg1XZsNaNtOA30yyH/vUrEBPBni9j5r/+9Vue0Lt1W5QG4N+EpfhyA3MCfIlU7WTnxl&#10;XCvye2uf3ClGbcu1ItXOfYS2DXJ1RFpmQV2mDk8TMkg17lVHJWEscAeCLYQ3hbTWQ1TWNA9BLjUu&#10;xe0h4K2wQylxQj7QwWt1cF87vCEKGJqHatzDCuAMdW4qY5+juM6M6ox3zzAdnkpcJUWp9LXyl1tu&#10;FTZjqdbtmHLlVVGIndwpUuaCulSl5uOUe0UQzy7UYBuChApY4XTKm1FCpa9cGRrkopA9TWAhkCsB&#10;khR6rGcQ48vORqSnD91z56BhgJVLVzs658yFt4YvnLcEU1n4BXHBXFAXwKXGBfPpbiWtlzIvR4aL&#10;EAiwhUAFrLkws31qHbClkAa5iabxEEDeQpPW1kz0W6OQTAKZAK9to0KiGtc+zd9Z29ZJaLPSaYih&#10;tpWFrNzqwCwnaLV0E0LqU9BgKVV6I3NXsoKzOoI1c5K/uAGhIirLUD1VWTWKQ6zUSqTQ6+Dh/ZH7&#10;QNCubU4ZF4vcWmVU+1oWEV76fZpVXr+ppq0dydFRrNq4ETOWLmXlV4NlF1yAq6nO/ayIGlNDpkXl&#10;Dik65jTApcgV7qhnoHV1TMq1YgP2dC4Vy8UiOwVz7ZdCp9mgFqStEES5Sk6DXAC3O0S13zbBXPHr&#10;tiI3cfQEuZfPRX0HStugPgNPmIWKijy7kK0nttCcGqZPk98/wHemJM7KTaNuk+0G5jNWr8SNTz2E&#10;0TXL0LFgzIzwfOzDt3DDc49g9Y2bsOTK9QT7TVToy7Dq+guw8LLzsfKGTegdX4SC7FoDcD8VWoCF&#10;UhCX+0NAdhG6Dq5LlQvqLkE77eOWe8RPWPuktM2walbU3C93Sj4Bn+tiYSTEfYSyVLlxp/CzFsgF&#10;77RxPWSWaYBLlfukzLvgyIxh4ZwL8M9/llvlBI4ZkFuTLcsOHz6O3T8fIMylxo8T5gK5FUu+88t9&#10;eO+9b/HBRz9Qmf+Mjz7+ER9/ug/PvPQlbnvgA7b6VlCRhw3EzXycChskYOUfF8gzqLINwNm6NeKI&#10;61kFccKacDeqXBlGg9yn/hD5zpUgSyAv4blS4gKywHwazjJ9h/Gl2yAnSP/3INe6AD0Z1L8H+eR9&#10;1vppm6zGT5s1yGvyZ6XIDZhpJm2solHSIzkVcmgUuVwnPM8CueWCmQxyRZbIp23vUwihfN8G5ASz&#10;Oin9UuABgpwWIKhPg9xS4YoZt0ZtsvInrN1U425/pzFPIAVfYRctRaB3GDtDsJZy1Lyb8o8rYZWG&#10;3Cv5U1ljOwHeTUXehYZWKwOifOXKhaLc5VZERp1R4rYaN35wQlyK3EGQyxQzLreLYK9RiDJlsvNI&#10;rVL1KwZbaryESlc5vkuaYliz+XJ0zJxAWWsCDUO9CPfxpW7meWxOB6nis6lepxAEZzoJdYJAijyD&#10;8JimZh1BfpYGBBHmUwoIlSB/XwVvKiGaLWD5LTeP3CqKYBHIC0LlBDkBRwUon7jA7S6vMiCXP1o+&#10;c6ny+vYuVFK1lzTEEU7wxvL/F2oQUFM7z6Gi0ww36c5fM5Cqlg+O91aVn1xVAnmwsIEFu5oFugol&#10;xVTv2lZFw0pAwJZbRe4smdwrymJoYsbV8VdRa9w/8d4BVMQTRoHXdVDtVVUikkoZZb72yisJugiq&#10;WpSRsgmaHk9zc2oEptXJacWtB1nBCO4yLysSG8wmUsUGN+13/vL0sUxu61xbYQvktuKWCdj29ex1&#10;7Re8VWkI5AbmnnK+8Gwt0Mz8o2w9KIZeitzP+5rLFlgeTVE9Jr6cQHeVURDw/hdFW1BMRS6Ql7W2&#10;oq63C3MvOBdLN28wIJ9/yXl4+rNtuP+dl7HpgVux7OoLMXHxSkxctAKLqM4XbD4fa267ConecTgE&#10;clcMAVeckGUBE6RZoDTowkn4OmRu+cuplDxyk0hZ0+QmIcgDBuxsPgvmbjaheb5TOcadPF85VAhn&#10;P9WUjzCXW0UmcAvaIZoJPWQh1bpCEIsC3VxqUFAnXNlRPHzfS/hf//7/wdGjx6nAj6VBbkWrHDxw&#10;lCA/iH17FXqoaJWjJpb8MEH+5Rd7sPVdgvzDH4xbRcuPCPKnCfIrbnqV4msMf8hSYit1TgrWmuiB&#10;kM1vNKrcAjmhyhbadFb4iv02bhSnQg0jBDCftVJCE+gm9w7LXZbOc9B4rb8Fs22WGj+dq8Wai/P3&#10;IP+9a0Udl3+rvJvS+34P49NL6zxbZf/OPy64swIxoYg8xw5d1Lmakcdyq1guFIFcZqWklTqPWSBX&#10;R6gxS5Hb4DYgJ7RtdW46Kvk+WW4SAbsD/hB5Mcml4ifEte+Uu4T75VIR2AVybzDFzwvkKbgCXSwn&#10;FJFBQZzKnEA/Q+pR6WGVybC5ZxxmUJBykze2USF3EthWXvKaWC/BkqI6lBq3RiUK3nKrCNJyp8js&#10;jk5B3U3YukIseNwWuA3sS9l01qhH41ppJsRZaKjkFWaooe9ViVbE+wfQMWMcw1SZoVgEY2tWonf5&#10;QtQN9iGpWXoINIH8TIJhGpW41dlpQTyDluWtwlSlzaTi1TKP6tdREqHC1lDvOqpyKkEfAZ82A/Qg&#10;WxFU5P7KWgPwYC0rqSpNZKBRr5bJnVHb2mlAXlwfRTAcgXJ9S4lrxhp/FZWy3FNNKTPvpkwx9mYq&#10;t6q4yd6oka/yWXsDNayZaxDkb1Onp7I76v4J2gK4lh2DE0h0jxhXi7aDVKKVTS3oHJmJplQv75mm&#10;NWtGAwHeqYmie3oQ6+1FeSKBoiYNZe9kxaKUCYqJtdS4XCkCt63IFQ4oX7mHv9OoZ9pkkNuKfDLI&#10;1eE5PTd0Sm0L0LZf3FLZVPXc97cwt48rNYANfLl8bEXu5m/Tbyli5S5F7lX/A1sgBWW8V7zPFsh5&#10;rypYeapVREUukDf09qG2uxuF8SbMOHc5Fl16PkbPXWxmzL/9lacI83dxx6tPYXTdMkRn9SE2m+/X&#10;kpmYuHAN+tcsRRlbmm4qRh/VuD8Nch+Vt1wgPhZCJyHtFMBpPipnDeKxBvRYSjxIqE8GuY8g9xHU&#10;LgJfaWoF8gDh7PMQ5Pysj0o9wGVIESosmBoIZMWQa0mQe/lffD1mYJAnvw11FQP44btD+Otv/4yj&#10;h4/h+HGFHJ6w3CpHfyXALbfKvr2KHxfIj5hQxEMHTmI7VfjWt7/BBx9QiX/yE94nyN//eB8ee34H&#10;ztn4GN/9dkzNqSKQlRdlMsilyP8W5FZaaANZR4sxjdpUOupspx/Kymly80iRczk9X5NKnIbzZLOG&#10;8qcVOc2OA7ePS8GfBrkgboHWMgvSpyFumQ1uG+TGDMQtX7hxmRiFzSVBnis3iwF5E/+XdT2daylx&#10;uVTSnZqCuEIQ0+4WB5+xzEoja/vCrY5N2Sn3iqCuEMK039vDe+0PpYwFCPMgwS0LyAoFd4KZEBe8&#10;1YFprfPdNCCnEvd3sYLogpMg9xijIg928XPdOEPRKUpyVdfcg5a+CTQkB6FRnkVs3pdwWd3Ui/rm&#10;QS7lr02hUnHkhFZIcb7lmouSylVNYUJI6i9gQ537vGomK2acKkvTySmszklzVzfCVxMnWDUaUmF7&#10;GuZOEIbrUd+RwnmXXYaO8XGs3HQJ5l2wFl1L5mL5lkswuGoZehYuhquKtTlV9RSquQxeXx2dArnc&#10;KlLlOf6wgXiGu8osBfIMqvTCuja4CK/cANVggIAnwPXbpcjlIy8IlZmQPoHcX11jIlbkE5cql5tF&#10;qryMgJR/XIpcMdyBas0YpH0a3h9Fx8BsDM1cZpJ7+Ut5j2glCtEk1JUTXB2hgrZS1yo9rZSwh+vy&#10;q7tZ0TW09hj/eGUkaSAu94o6PKXUXcWVaB8Yw+DshfwdMeNa8dfUmIgVdXKqszPe349AfT1hnkS4&#10;tdt0PmvAjyJJBHBbkSuOX5MZyz9uRa5YilrQ/T8qcq4rDNGkuiWg9TnBWWa7WGyY63qKQde6vc8o&#10;8fQ5Nsg9BLiD65qBXzPlK47cQWC7CHINDNJ9Nq0/vltyrSj3e1mC72JLEoNLliI1d66p9LsXzcaC&#10;jWsxsW4l5m08B89/+S4ue+RWLL5iA1bfsBmzLjoXNcNdaBwfQHiI93moAzWJHrhy+S5TZQUIYVuR&#10;C+QanOGU24RK2uuxfN1+GdcDaXUdogXlMvE1G5D75V/nPjfPUbpaJccyIDe+ciovKnUNADLqW4N/&#10;JllQ+VY0CIgmoBdkxbB4zkX4l7/8B44fPUaQE+DGN37STPWmkZxS43KrKPxQ0SoWyE+Y8MNPP/oB&#10;b7/xNd5773uq8e/xHm3bR3vw0NPbMXPZrZhi/N/pnOHGdVKDDELU6vCMchkz20p+ZdwlxvetYfdR&#10;gryV2wIxK3dNEmNAHuR6gMf43M1AntPgPQ3r00m2/jOQC8Q20AVyq9Py70FuAM7fOBnmtsKWyU2S&#10;Q/DmaD/PnwxyA3Oqaylwwd6AnOfJb26UOI8ZkHNdEFdeFeNG4ecMzE+FGtpqPB2hQnhbIOeS63KR&#10;WCqblThhbNnfg1wQF7yNAuf5PqptmUcuFeNW6eD1Ok6B3EUBIHXuDbKMh3pwhvy2SnSl/CpK59ko&#10;kBPWFVTjyr1S2zKAqmg36lo0fD+JCjMrDRUIC5qXkFA2P7lOFBYmd4omBFAqWsWIm0mXBQ0CQ24V&#10;gdz4PtVBWN1kfPPWlF1sIrOZrMkBAnX1mHX22bjn2Wdxx9NP4vzrr0bLnDGUd7Witr8bLVTqhY2s&#10;9XitLAJZAM8kGDIJbSnxDHV2cjvDzX1eqgwPVYGfqkE5QKjIneWsQQnPXAJHLQflRMn1U42XVJsO&#10;1hDVvruSTfzqKpPaVnHlzd19GJw1ny2KahTVNPI8jehkK6aRBZZKURVaiXK4N7ShnC2MYk2oLBcL&#10;/7PWg1x3BKvgZIWmKBaFGyrsUCB383cJ5G7CVFEZ8S7eb7ZOwlSbjW1dJkLFDP6pp9KrqEXvxHwM&#10;zVtsKhS1XjQZRh8hlhqfgctuuQmL1q1FbUcHfzvVXZj/hffeX8oXkv9XwLT95IK34vm1raWSZeVR&#10;tcsFo5hxDQJSvnFN9ZabW4w8Lo0J5oK8TOcQzIKz0tZqdv48fY9g7io311GYoqCvKBftswBO43NT&#10;Ii0rTLHY5K4394jvkOk7qeMzriDA5ULh/bDemYgZDKQYeblV1NlZRuueuwCxoWHU9HSy5TYXcy5e&#10;bQYDjV+wDE9vfwsb7r4GCy/bgJb540jMmUBkbBR1w0Oo6utC9UCKIqYPzlx1dsYIUKplglt+bLlW&#10;pMi9UuICuZsQFpQFW6OgWRi5P+QjmM25cqmwcldFYDo2WfCU4dDNZ+GTKuf7TbMgzs/zOiFvj1Hf&#10;hb5eY4J30CM13sMKohd5mVHcdesz+Pd//Q8cOXSIMP8NJ4791cSSS5nLH75n9yHjVtlHkGtU5/59&#10;h3GIgNeAoI/e34U3XtmBd9/5Btve/w5bP/gO2z7cg/sf/wzNfRfjn7IF2wqCUSC3R1oSsPlNBDlh&#10;LqDTjCrXcaPaaTwvkxCd7iAECXmlYlDK4xyHG9luN6GotMWCt6WQ/yuQC6CZRkXbZsHaArpMavxv&#10;QS7FnYb434Fcy7Q7hc8zRzDXNq89GeSaBFkg14z1WTTrdwjalttEESqKThGsLZCnVTk/r3k3LZDL&#10;T25FrNhKXG4UQdwdsP3iUuKCs8Ccolkw9xPagSCFgNwqNEHcVuE+sy11TpBzaXdyugRyQZwq3B3o&#10;JuRlPeRIH86Q71bulVjnCOKpUZPxUB2atXGrk1Oxz2EqlupmDYZRnHcbCxrVNQuZljJNwSVTdIqW&#10;cp1ootxczf4jH3mVzifwuBRcBH5NGFxSGyMo4yiMxFHX3Yvo0BBKmuNo5vL+F57HTY88jGWXXojk&#10;PIE8gdKOFjT29ZlUskpzqtDGbAIky0mIO6uRSfVtXC1S6QR5lo8vHmE+lYD3UhW7lCe9gg/XV0NV&#10;SIixOZ/tLYG7jOrZNOHrUJGgSmpkM7smbCJCShob0dbbj0Urz0GYUPWX6twGA3JPWS2a2vux7NyL&#10;UFpNhc5KUUmsjE+7hsqMgJeZCR94rqUoqTKD1WxqsRIJ1XJZicLyJgP8Yir6yqY4m/pRgrwVFZEY&#10;Qa7rNaKKLYPkyCysvfw69M9dhLJoAm3DY8ZH3kmIt40MYe2WS7HhmiuNOm/pH2XFqdaR3Dny5xG0&#10;aZDL1OksgFtulWo4qKAcLmUjJIAJV031psFB+fllKMijiibM8wly2WSYmwRbVNb5ctmoI5mgzmfr&#10;RxNOZOee7hw1o0a5T8dNdAwrDZlR5KxY8oP8fcVhOKm2/YrOYSXpDTcR1J1U3oQn9/lZmTmr2aJT&#10;wjJN+KH8N/EONPYOIpzqREVnK9bcdAU2PXwzZm1cgc6VM3Dtc/fhqqfuIdTPQWLeBJpnzYKf97Iw&#10;wVZnC+9xV6dJOewhcPxuVroEeJBg9vtYwLjUMGi/msQEsI8KO0RFpE5IK8mVoCyQ01hY/YI+lZmf&#10;FYFA7ud5fn83wS5/NxW3XCdS8ia3Cj/vkQo/DXKtm21/HyHeB59Dw/S78NF7u/DPf/lXHDl8GMeP&#10;/IaTBPkvGqJ/7AT27TlkIlYMyPdOAvlBC+QfvvctXn35C7z11k5s5fr7H1CRf7gXt973HluUi/CH&#10;bE2LppQKAnk69wlVugVypaW11Pn0PMLOwJwCSe4VExXGbcJP0LUmpeazdroJzwKWR3V0W5+bDHAb&#10;2AKnDU/Z34LcMhvkk/el3SYEdY5D+eFPg9ykGf4bkNux4pYJ5qdVtSCtkZwCeUb698i1Iv+4NUOP&#10;yo1grQgXy0euYya8VO6VtEvFsrQ/XL5xfxzuIFtx6rDkO2GD3EMF7SOELetIg5zvVhrip9wpxrSu&#10;qBQL5HKjePgueYK9vLaWBDjXvTR/Yb/lIw8T2K29Mw3MTXRKfZtZKueKolbqE1beFeVBkZmBGTKp&#10;a4JKHX4CtyAuUMvs/Wa4uUBG036lbhXQC2sEOzZlqXBTs+Zi/voNmFhzLsbPXsXC24xofx8a+/nd&#10;A12oHexAZW8rGoZ7UZ1KGeWeR/hmqaOSQDQQJ8ynU5VPpRqcShhJicsyaNMIcncVmz5S4wS5Rnvm&#10;cb9ArhGeWf4ieCqpTKjM3fydgbomKr9KtAwOI9E3gKLqWqrtCKJJ3njuL6xhoWezvzLSakagJgdm&#10;UjXzwRn3UsSAXH5tqX1BXDDXulorGn6uqe98VJ8+qlCNaCznvVCkisIKG9o6kRoZR0uvWkIJA/XS&#10;+iYD9CKCbN4552NsyUrUtacwMG8h5pyzGgvOOw/rtlyBczZfTHU+i8eXomdinmkteUsUo54wILcz&#10;Dmp0pUAuiMtnrgE5TkLVIbDScjzlvJ9UyjbI86m4bYjTjIvlFMj5GSnxtFlqnN8htT7JTI5zglzq&#10;XSaIS5Fbrp5SayCZRIA6dOWyIrgVfuipaaL6bjMwF8il0J1VbOHxvqgVF+J9qevqMSAv72zB8qsu&#10;wh2vPUEVfhUWblmLC+65Btc8cz/mXLIOPSsWwxeLopBCoLCFII03I7WIar5jBtwEeZCFTpEkATZj&#10;Ayx0cof45cOmmY5HbxeK/L3GLIXNfSxsQT9NiovK3fjN5WaRC0WKXSD3E9CBXut6igt3swJwd5hc&#10;KsqpEiTIDcCVW4Xn6vwg1bgrqxPtTQtxdP8v+O3EX3D08HGqcYUd/opfTvyZCv049u0+SDuEA4of&#10;p+0n1PfvOYrDB07i0P7jeP+dnXj5+R147fWvsG3rTry/7Xuq8v246pY3WHl2YUquwJw2gjyDsLZj&#10;yaWYTXRJ2tVi1LrJuyO1zXdE/nSn/NwaDKQQP7a0HD4+ZwdB6jHHMwsShH6US0JY5xRoliULvnJl&#10;ZDktGNsQV4ekmZmJ32uNtrRGYZroE56TKdPnCFxN+KHPnYK4c5L65j7lgleOHC1tmJtUxPY2gWwU&#10;OddNy0Kf4z4pchNi6OO6gK51nqdkaZaPXBUBLe1Ksd0pFsS5lBo3WQzT0SeCOUWBYO5VR6WvG14K&#10;Ast9wvdBHZZcF7wVTihXikeqm+dYUSryh3dzvZf7+3m8h9uW+Qv7CPMenKGwOClxTbAs10pdotdA&#10;XOGFWja29KORIK9sSBrXgaxIIKYZOFUQVFy3J8fVwBjBWiCXX1PwNpP/UsEHqbAEdEV5aD1IZVtL&#10;IF12511YvmkTxtesRuv4GGpZKKs7kuhZNA/RsQEEmuvQNKMPCy4+H4nxcRRU1iC/osaoN/nHp0uR&#10;uy03ihS5/OaKVMnyEfb+MDIDNVTpPKeQFU4lXzqel68BMD6qwwCBEijh79L5pSb2vUBAYVO+a+Zc&#10;xLr7COMqjMydjQsv24ixWbNRQVAHNIMN/0Mp/69aKsq3opzkmsVHEJdvW2GDgro66KwOYaXtLYMz&#10;VIqAUumy4ggUVqKkqp5qnPexIozGZApzV6xG++AoqqkcBfHC6jqUUYEqeVeSkB9asATVLUm0j45T&#10;lY8S7ufhhgcexNV334XGrhRWXnQxK6AR4+5S53SwUk1MQdpKXyuQ2yM6pcoVNeLmfZOPWm4Oqesc&#10;KmdNFJGTSxBLjRPathK3IW5cMISyEmApGZkjUG1cK3K3yKWiWfkVjy6IuzQ7v9Q6j0uRC+Ka5FmZ&#10;EvO5LpCr9SZ4C+ShCNUt7687zPeMUBfMBXK5UwTxitYO+Ot4rJ4CIRJBcXMM9YPdmHXBKjz03ou4&#10;9KEbcclDN2HRlvVcvw19qxcjlGyGN8aWYJKgbm5BMVtcs9avQ0vXLPgIl5CvlcAlZA2AuwyEgyws&#10;gnahUeK2eta+rjTICXnBnkCXD1wgt0IXqfKlyglur3zfgT6eT0irAhDIqciltkPKdGjcKVTtbkKf&#10;237lWCHYCzJYMc3ZjH//y//E0YPHcPyoIlXU0fkLTh7/DYcOUIX/HchlRwnxE8Y+ePsrvPD053j5&#10;T9ux9Z0deO+dXXj7vX244IpnMJWqe2qelLUNc6WWVRy5QG65Pk6DvDENcgFcuXcE80pMcyoeXBEs&#10;BCIhn+sIEOQuPmMnryel30rwamo8KmWpaeNqsVSzJuvIdsQJbX3W8msrD0q23Cr8zhwb7DTbd25X&#10;AIK5QG6pcMu0LVDbsM6nKjfKm8s8LpX0zHavaCloS7Xrc3bLQNsG0FLcypPip3mtQWAatWuArphy&#10;dXQal4oFccFcIHcR5O6AlgR42szQesLcxZabgbKUtYAeogVTlvKeZG7C3U2Qyx/u4rbOkyvFlQa5&#10;h6LAZwAuRd5NmHfjDKnuzqG5RpHbs+UrzFDqXGBvIMRrY92oauxAdaQdZbXNBuLWvJBUSOqYkuoU&#10;2OUuUYQFTduaxV1WVMeCSfVtwZtgIsi1HWATuaGrFxPnnouRs1dgZPVKlCUVhdCFpuF+zL5gLa58&#10;6B7U9Lejfd4Yjy9DuJcFiU3iIqoqLwt8ht/q0MzyENreakxTxyfVZ06gFtn+GoK8xoA8K1SLvNII&#10;3NUJZGtaM65nEeTZ/hKTBdFbUWsGnQjkmVTKmmgj2jOM4rpGtkrimFg8H69ufQ233XMXwgR3oLQG&#10;pfwPBtaEtpntR/ekXoOklMq22VLZvA+ak9JXqrwyYbiKCTWC3BcqoyIvRXF5LYr43YK1t6wKzd39&#10;6BqdiYoIVToVeXFtI59HHJ2Edn1HFyrirCQIoapEG5r7h/iddVwO4+yNl2Lx+eejNErVvnoNRhcu&#10;Ny0ejbrVBBcOwnmyj7y4ks1HKnKZ9ikfuo7nSrFToedw2ygshW8K5unOTjNQSBBnM9pEpKizkyAW&#10;yKXI5WYxipvn61wNHhLINTeoppAzINf5fE4FfHbKhKhWgAlZVctOlX4dK/+6GFyKVKEYENSlyEOR&#10;BIIa1crKrm/BUgwvXUGg830jxMuTcTQOd6F1/jDOuWkTbn75Yay742rMv2w9Nj/CCm7GIEpSSZR2&#10;UinHYihsZUXb0YGmsWFUNxKcLlYWVE2FfvmvCVqqcoUDSmkL7IouKSRgbRPIBfgQQW5CBXncb/zo&#10;UuRS5lZki9wrPkI54KcgUKVgXC28rqJTPFpayj/o4fXlG9e5xkfeRZBHccPlD+N//fN/4AihfeyI&#10;OjqtTs7jR3/BgX1S34fSKvzwKZDv230UB/cdpyonyN/9Cs888TFeenk73n5zO7a99S3e2bYH51z4&#10;AP6YraRVBHmB0jtXENKKIf89yO3IElmmiTWXIhfIS/g5TdumSSQ0l6dUN59tgXL0uPgeOM27keVo&#10;JnhpBLWBNUGumHHLHSKQa6Ro+pgBuc4RzBUeaIHdwJ2fsUFuw9zM2iSbBPIc7pcJ5EZZG+Bymyra&#10;Arg1qvNUHLkrZilyfsYGuYGy6bBk688fJ0Cpugltl3G5WAmwBHPlURHMrc5N21oI3STLVZLrrcYE&#10;cpP0iiA3vm6+EwbUcpcI7HKVCOwyrYeovs3xThrVeYhq3ewTyPu4/v+r6zy/rKq6dO9f0GHcllC5&#10;oNJJlXM+letUzpFKVFGEosg5CkhGUBREAZUgKgoiOecsINmMGN7Xfvu+Pbpv95f76bnPs/Y5gI6+&#10;H+ZY++yzzz5p79961lxzzVlJuBPmcq9wv81FRV5S24HSuk4DckFcIYbyjZc39qCout3kJk9xVxIs&#10;hHgGFQshJf9vYTWhX8CTEF4CuJS4amzKlaJwPEVxGKhRYTm1eEO+8NRsE7rny1PizKCSIniy6mqQ&#10;VldFYJcjg6pqxprl6CLEk2sr0D13OmrGdSGrvhz5bY2IdOeiasIExJRVIIBKdqiDKoIg948QuFMx&#10;VMo7KtmAXCaQ/wshEuDKRFgyVV5KIfyp1kcQ5H5RvCgjCKVIJ0JdCWaFZ6CNrTMFI/k9YrILEJed&#10;i9bRo9E1bgzmL1uAyoZ6k0o2La+UZkWTqOMy39eYfN25RpFLjVsqPNHrjlKCsASEu6jGo+Jg4/54&#10;/nY2xUXzu4THJsFdXm1AnqqoE3ehUeR6nFVaYU2+Un0m5LOz81QYVa5KRZllVSioa0RVRxciU1R9&#10;3m2SfEVwFGQWEvE/UiioL/e54C2fvpnk1D7CNJQmNa7FXH7c5yeQE8ImFa1JfEUlzptXhZSlxBWx&#10;oso/PheJz8wk5gsgl6/c51qRP12Tni8qck2Qyi+vlAka0YQQ3oK4LIoddXSucqnwYk7JRlyBx6wj&#10;UMm92r5xWLrpbUxasghlXa0obm+gIi9FQXc9GmeMwcaDOzH77bXoX74QSz7YAk9/D3Lam2Av5Agp&#10;K52WgfTaGjiLOOpJ5jU5ktdvODtk3mxOQtxJgMtsRqHLD26FB8rFYtT5M7P2WROXHCWwE/BBXBYl&#10;v7jcKlRTUQS5XCxS6TZfqCFfK5Wu17siqvj+dcY/HjWCqsw/B4eUX+Xf/g9+eeJ1q/zyF/z1t381&#10;0Svff/siwK1t2XdfS53LvfIbLp69jT07z2L//ms4duQaTh69hWOnHmLCzE34p2Ga3BSY5fOmAFL1&#10;HqPANcH5giL3mslmKB85O3efe0VVfoaE5hPkWs6fSJCzsw8NIyCDCV479wu+XteKATRBrlYgNir9&#10;uXvEUunPQS5l7XOTmG2ZF9rGBHGew5TfI4ANzJ+9RhAncE0WQvnDLZD7zIDc2wkI5EO4PTQ0l+ex&#10;wCyXiCBuihsL0Abu3lS0Zj+VObctt4qVL1ytls+bKBNeOyEUBsbkcjHnKyb8C2labm9Fn8jf7Zu4&#10;lItEJlAL3OEOPm/nsTYKBIfgTYgT5iO8x0Y5qmBzqi3HS1LdArkmOQVxmSJYPNzn5nOJ+ZVILKii&#10;CiyHk3ByKGUrh7qppdWmio/lOsk0MJcKl19crdwriuoQtH2m/CSJvBEFdScBpKRP9qxMRBfkwV5A&#10;uBexg+hoRvPkcSjv70ZyfRUyGirROkVhh+0cCruRVl+L6sFB2Es8GJZApR2dRgVOkEcqPjwFilgZ&#10;FsnHhHioiz09Qa70tn6OdDPRacsopTpPQ6BLUS+EFRV5aHSiWZ4fpLjy8FiEEL5xBEhcbiGSqf7L&#10;6hvQNX4sBqZPpnJORByVYVpRGUGrBVJWMQyFXrqSVOZNFZSUV73A+Md9y8plyrMti6Q61yrGSFsy&#10;XDHs+LRCNoHK3RGHXEJ51NgBA/KUvCIkZGsiuhIxGQQZlWRBQx3y6+rgaWnniKGGnU0+YuVDzilE&#10;SpHHuKri2QEk5xM8iq7RKkh2SipWodA+gVzwjk1mp+vQpC+VsYz7/UcSzGEaoSSYFbB+I2m8aV8E&#10;uUBs4sOpyA3E+Vo/QlnbJse4FPefFLla81opeu9kpw/k+ixKHaBQUCnyYIUcJmZiRBKvKYI8xl2C&#10;KKpwudGkxhVyGMnOLZW/09RXl2P6ilfQOWMAm/bu4KitCbEVuRi9ZBpWfrQFqz7ehsXvbcaWYwfg&#10;GTsaLk8hbLzObPm5aJw8kaKhjso8H0np7JDD2PHypnPxZnNRlTvZOqmq7Fp1x5tPE5o+aP8Z5EaR&#10;C+RyyfAmVViimRzlayIJbLlKIglpgdwmH7jgLXcMQe6gQrdTeamTMCAPryXIazAyMB+ZybX4+qun&#10;+JuKKX//M/7yVC6VvxqQyz9uKfIXfePPQf7dNz9Txf8F1y7cxe4PTmHv3ks4clAg/5Igv4/+Kevx&#10;j0MtiAvKQ01FrcQ/gpxq/DnIqcYJbSs23HqNTFV+hlBxW7nKU3i9cBQXGkFFHMTrJILHqDqPNeFp&#10;qXJfRIr12ACcytgHYYHcKG8CX6D1+bMNdAltq+ye9mkiU5WbvNsEuQ/mArv2GcUsH7fJhfJ84lNZ&#10;CvV8kPLhcNuP8B7Gx7KAkXKRWL5t+bstUFsK3QI6Owep9CjuZ2vMq8RDef2E8v9XWKAslNeRVHiw&#10;lDnPaUFccOd+qvFgXgcG4sbV4oW4gblcJlTbBHS4Q+4WLfyx9pvJTr5GajyKYI/i/ig7QV7R3IsC&#10;qnGp8DQqcvnG3eVNKCHIy/lcenkDVRAvspwSOFTSjBC3K6KAijqSKkkKXCZwy7Ttc68ozloqXAAX&#10;vOOocFWgIZ7QSSDQY3PdSPaUIKmiFIVdbYhwU0GWulE4qgGZzTXI7WpFdmsd+hbMwLpd72L8soVY&#10;sesDtMyehYTaOtgKSxGUwD+fCltqXPAeJv+43CgCt5MXTUQShtAUufIvVOsx7ioD9WFRSRhuUx7w&#10;ZBO1IkWuxUsmpSzVcWoJFXARQc1RQ1VzKzr7++Eu5k0dn2hyw2jxkjoqqe6YZHZM8TlIyiB8cwnT&#10;vDITB670seExqc+iV6TKwwhUxe2H8TPZnYQ4Rwq26Ew4EqhC41KNj7ywut6AXJZHWKewTczNp+qu&#10;w8otmzF75UqUNrehuLEFtpRMZLBTVX4afabUknLkVNQhl6bf3qQcIAQjFNvvVeAj+T3jUvMRaeLL&#10;rQlHE3pINT5cKWgJfH/+jv5U0bpZ/RSGSAgr3FDuFANirxIXxJXj3QdyTaoK5MNfAHmQYC5lzg7g&#10;mY+c7yuQq5K/JlxDODpRB6pCIoK2VnSGURAoA2KooG785FTMWs1JRZ7E/6dz2nTMXrsMndMn4N3P&#10;92D1ri0oHdOC5lljseHzD/DWoY+x5pNdbPehYkIfIV+Cou52jHllPop7OhDlzkHztMkoKqNICHUj&#10;ljdbdGQRHLzhZE5C3MEb2ka1pRBD5UKxyrJ53SkG6hbIBXUDccWV80a1U9UbJc8bOkquGE2QahLT&#10;C3KfIjcLggzISwnySoK8hiCvRdCwLHS3TsHff/sP/PbkN/z6468EudT470aVyz/+IwEuexHk38m1&#10;8pjbj5/ip+9+w60rDw3I9+y5iEMHruDEEYH8HvonrcM/DlG2S/5//F8UH/7yn0BuAdwHcy/IzQSm&#10;whUF8mjCO4HAp5olFOVfHxbE+09+coLcP3Qkj0k0cBbILZirTTeq2Sh0qWeB2gtgmZb/S6379huI&#10;E/IG2nwvAdgyApqtKfpBE5SVhlav8cV1mxzhfE5A1mNfBxBEYAdxFBbI1o/nGDYiD8O47c99vrzf&#10;IQS05QcnrAV0Y1LjOp9a+dFfjFopIuw1aVnJ4zx8zkp0JYCH8rryKfQRBLPcJqG8dsyiHirzCLlU&#10;eC0oJjySpsdRVOHyf4fLBcPrK4zXUIS9xkA+XDDn+0RSlUdpQVBubQuH6aoO5KEa95jczJ7GTpQ0&#10;daKIrZZ5q0BBbA6VSlaBqdASLpWXmmNagVux4cpYqEryMVkcpqZbk38CnVwr8okrl4pWb8bnCTiF&#10;qOkZi0mvLsGYhXNR2T/aTGRWje1GZmMFt6dh8uolyO/iTTltAPM3rcfUta9i04FP8MnlsxizZAHS&#10;Ghuo0PnF0/hnOHjjR6UhwMahH6E0VKXGCMegmGwMjUg28eRBUueONMTk1yBQi4IItuGOJCrzJII/&#10;3iSrkh9bitmPCn0kASllm1tWgfau0cjJcaO2ohIJSanslPi9krORnl+BpOxixLADi0vJQ0pWCVW0&#10;B0V1bfzuBSbBlxYJqWpPJCEeJXNRjVOJayWji5/DEUPQcnTgiCWsYtMRy984Tr+TSR5WgsL6ZsS5&#10;85FRXomyjlHIqChH68AApryyxFQziohLRHv/eKQVcASR5UY6O7eUPIG/0IQzxnF0oNJzWkgToigZ&#10;WyKC7QmmCEWklugTwvKPB3I04hdBaBPkgRyVCOoqnmyFlAngSlfr5E1CqMuXzn3Pto2aJ6zlIyfM&#10;BQYtCFFrCi7zuEAdo+N9+W00saxFWbQQ/g+hHLkEOwlvzbfwmglS7vGkLETxs2upvsxBISCYuzhS&#10;cbBjS2Mn1zVjOjbs2Yk5G1fjtY+3YsOn29FLRT737TVYv+99LN+9hdsbUNrbhZTaKjRNnoQMjur8&#10;E+NQ3teNV99/B4VlrXAEZyOWyimGN5xg7lJLkDujCqi28+Dgc2bhT1iRcaEI3D6QW621bXKoUM1b&#10;vnaBXL52gp43nSOqivsskOs1lmtFETKW20Ygd0XUGlUeOCQdq5dswn//7//Gz9/9jF8J878Q4FLk&#10;8pX/8J0F8SdKkvUCzL/7+id8+/AJvn3wI36kMr938xvs2XEaO3ecxcH913D88C0cOXEH/ZPX4Z+H&#10;asTF/4L/1TCCXMWSrXBDbxZEA/UXQG5izBV3nsj/lqqcrxvC1+s1QwnHIYS0nvcLcVggHxFqOojh&#10;oRz9ehW5pcbTef1YLhDLhWLB2lLXbl4zBLcATjAL1hZ8LSAHc1vpYUMIXaugtQBNKAvgPnsGau9z&#10;el2YEp/l8TzkhdcCOJJQKx/+UJ5H5keQB4UpTwqP0bkUxcJWJj+5zETC8LO9mBjLcqtYalxukhBe&#10;I0FhFHP8by2Aa1u+c8G91OwPs3kIZGuBUCRVtYAsV0kklbhgHinFTVBH8DmBPSJKE5zVRo0rWiXC&#10;gJ7mIshTS6o5JK+k+qtAam4ZcopqUFzbjsq2XmRVNBgXQ0pRuRm+C+Iq9KBt1U808eS88TQklin1&#10;qGAu03Ysga1JTfnKfa+PVodA+GVU1iGnuR65rQ3w9HaibfogVry/xZTimr9pHd49sg8DKxbD09dh&#10;iuk2Eehjl87HOFoOVXrdpAGk1NQjKI4Qp8LW6k1/TWpGKlteOvxiBGsp8mRCIxn+fF4RKyNTChGU&#10;SBVPcGiZvx/BrQlOTbbJ/aGiE8MJ9hnL12HO8rV4/+NP0d03FsHBIejr7kZKaiaPs8IMM/LLESNF&#10;zu+aqNDM1DwoU2FFW49V1EGdGH8vF8EfQWUexY7CpnzbVMYRfO/o+Gw4Y6nKCVSnUtnGZZoImHj+&#10;RtFe1W/PzEFsfiHKRnWia9o0OHJykFhcjA07PsCCdetMEYzm3j4kZOcim2q8iGo+t6zaLCKS6ye7&#10;hEN1/k+mk1K6BBdVL7+nLSnbpBSWbzyU8BVYVVdVkA1QyTcC2hSCoAn2FsgdvEnkHtHNrzhhu4G5&#10;AK6QRR/Ijb/8WSvI83zqGFSEWSBnp6EIIX8b1TqVuN5XIJeLTtFOmjQWxCN47dj52/lgHsHvpPDD&#10;6HyClr9JeHoW0qqqed1sw9tffGJqdA6uWYBVH23BrLdWEuJvYdG29ehfPp/XWBd65s9D85QpcBUS&#10;yHk5qB7Xi4YpY00cfwxv4BjejDFRxYi1UZDwphPQowlyB9WWg8/Z5WIhyB1S5WGCrwVwqW4DYion&#10;wVuLgxRXrnh0kxiLz0u1R9tqeB6FGloKXq9XXLomQPXYRbXuDK+GfSSH1sFufPHJSfzX3/4Dv3z/&#10;C/4ikCtqhTBXGOKPynBIiP8Z5N8/tiD+9b3v8d2jJ3h0+3t8vPM0tm89iQOfCeS3ceiYD+QULXKb&#10;CeTGTZJII8Cpep+DnK0X5iaOnDbMlGETyHkN8LUvazUoVfRQwlaV9U2d1hHBhHEIQa65FOUvz+b1&#10;o+gUgjyUoovHy1Xi84X7lLJA7h9quUjkLlHaYJ/5QGq5OmgEqBKYBQva3C/wyiyAC8aWSXk/sxFK&#10;ZlbIz1fA9xf0CXLaEI7IBPLhPEb7ArmtDkGfQ+cWyLXAxzep6cul8lyN+0DuMapcLpZgXgsCuEAu&#10;Va7WTHgS3uF2K+GV4sS1DF9hiDYCOdLBjsDu4WhZALdgHU7AazI0QhOcBLtCE3XMSBmPH2EvxkuZ&#10;pbWmJmR6XgWy8ipRWtGCstpRpjJNSkGFAbkgrCX06RzCq6hvShFPzCGwqrhIjWuSSopcK/JUKUeq&#10;PMGtlK8lBuJSsFLjmjx0sRXcYvN5oxRRpZcUoGJMN7rmTMWkla9g4du88V6Zjb7Fs7FwyxuoGeiF&#10;q8RtVncWUqFrhWftYD96Fs9D1fjxVGelGEp4B9gIb0WpUO0GRGfAP5YXiivDrOhU9sPhhHxkGn/E&#10;FP6xCVLnBLhUalwagaKamfHGn628EUU1Ldi+9wB6B6dj974DOHD0BFavW4+3Nm/GrPmLUdvehyh+&#10;ZxeBowgewTxacwJsVR0/UZXe+V3lgjLpVlXTU3MIfD9VTApXwioqc6XztUenG9NjpTcwoxdNmMqV&#10;kJFLkPE35Wggt7YeVaNHI9HD4XtWBsq7OtE9fTp6aP1zZiO1uASlVO9yy3QPTDErQpW/XJ1MZHy6&#10;gbbJBU+g63/SPIbS5mpkoLBDgTZAOWioxgVeY7wJBWyBW8AeTqWlxz7TPk2QaoLT+MdfBPkf7E8g&#10;j6T618QyO1AtGhO8NbKTa8Va+UuBwBGPolacEgO8fmShiRy55HDEUlQKWzZ/ozw+l5cPz+guLNu+&#10;CSt3bcbcLasxa9MKs5rTB/Sqib1U45VIr6tFUmUlkis1sV5phETL9AnILa6DnSrQxZvTAjn/P96U&#10;0V6YOyMFcn4GH8iptkzlHqPMlanQSj2rXOJaqm/jsZZpWxOoer4CMVRT8oNHR1ZzHxW6Jjip0h1R&#10;VOGEuI4RyCNDypASV4f7VNP//tvfCPKf8VfC+6+EuEIQn/6o6j8E+be/GPvRC3ML5D/hm3s/4NFX&#10;31pA/+pH7NtzAdu2nMD+vddw7JBAfhtjJq3DPw0hyAP1PyvdggVyswjIgFzuFSW2Ujy5UtxaIYAm&#10;B0qgYK5wRV0HDh6n12VgCJWq8pf7BfM6UCz5yBDeTxQAI7ToSH5y+cAzeR14Y8MN9BVm6HWbGJDn&#10;8TnBXO4SuU7kSrFMqylVcm+koBqWa9InCOTG1y3wyw9uFPgL4KYFcyT1fFtwL+S58/m+gnWBBfKQ&#10;fAwN5fbIAl7P7Aj4fIA+Cz+TVL1PeRtlrpb/rwk9DBfQfcWRiwyYrZSzcp08n/CUyjcg10SoAbGi&#10;ULwgpyn5leA8QnHkhPNIqvJQHhfC50J4vkCO9IJ5TQbxPQL43oG8JgMi+V1t3LblEeTF1cgtqUNa&#10;tgeFxfWorulEeXU7CsqbEE/lrKrl1mRakQG4yq4J7gbkiRwGS9nx5lNrChATbhbMi5FAdSoXg7Hs&#10;fFOJXgozikrKkU3FWFmG2gn9HO5OwPR1KzBuyTyU9LSgsLMRZX3t6FkwA41UTIVdzVTon+Gdw5+h&#10;dcYAWmhjXl2IjOYG3siFCCYA5RMPcmbC38lhnDPNq8g5lCPINQnqJ7eLjaBILcLIVPbCVOL+rlQe&#10;n0jVHmOyIArkUs7v7PgE5XVteDlwBBrau3Dq8lXsO3IUYyYO4NU16/HF8YvIKqg0xwrQilJRZIgs&#10;TtAmiOMJ8/JRvQR6oeWKUUcnkBPY8lU72NHIzaKFOcpCqLhuVcbRawXz7PJa/uYF7HwyUNzShvyG&#10;JkIsG0llpUit5AipiErRnQ13Qz3mvrYO6eUVSCtUHnk3WnrHobqtGw6OmhQKafz0SqfA84/kZzDu&#10;MMJTaXOVdTCUsA0WxAlbQfdF14pMNT4Fc58qN9EtXtN+lWv7syJX+zyi5QWQK0lZFBU8f29TcISm&#10;TkWfRyMFXUdamq+EWYK5QG6jGBDUFX6YWlbD716C+GIPYgrYaVZUmBTHk9csxcyNy7Fg22uY+85q&#10;TKAyX7pjI6asfwXR5fz9KRochQUm5DCtpgY5TQ0oGtWM7rlTKFw6EEVVGB1VSNDKTy6AU5VTTcfw&#10;5nPwhnHS7LxpfTnDLThbecNV/CGaN65yikdxSC6I29kpWDAv4H4VhijjMZXsKPj5bbXPYB7Nx87I&#10;eip2bVO1c3+oH8WKZwC/P/l32q/49Ydf8NenvxHkcqv8iic/EOIE+dPvuO0FuQ/mPxDkX9/9Dg9u&#10;f21U+bcE+bF9N/Du28ex98MrOLT/Sxw8eht9g2vxzwS5JqD9Q2yEsvzdquxDgBPkpu4mwW21Wvlo&#10;gVyrNYcFqtWKaqd5rcIXXw6heicAhxKIyknuN0Kx5FrhaeM2H0uRS4EL5Ka4MWFOkJsMhF6QW2ZB&#10;XGZcJAbiVOzsYEL5H6l4hwXxXIQJ6gI0QW4mO7lPEDavpQUTrjKFAFr55Alg7eN/Esz/MpidcuDI&#10;Qn7GAgPxYVTqfgbkUvEFfI6gN26ZP0Jc0Jb/3IJ3IaGtYg/e5FgG4gS6gE2Qy2+uzJlqrTziVn6U&#10;EF43gVTnQTRBWm0or6FggjuYIA9xlmNENBV4PEdoybVwpTUiIacNaUXdZPBYeJonoWrUdLSNW4T+&#10;mavxUkpeOdLzK5GaVYpiTyNq67sNyPM8DUjJL0divseYT5Wrmo/cKqqbqMRG9lQqPwI7Vr5i4x+X&#10;K4HKO0MAsyAuF4sKFisGOlNL8Ws5AqisQC4V0cLNG9E6bRDJVaXIbKhERX+HgfmUNUuMWsrvaEDT&#10;tHEYXLUYE1cuRMXYTiRWF6FsQhfqpgygfuIgQjkkDyC8/QlzuVOGU4kHcLjs5+SFGJ5o3C6B2o5K&#10;hi2HQ9nsEgyzcz/V6VACZUiY81k625ySarz21ruITc4kxHtQVteIpWtew6i+fv4mHA7HJuO1N7Zh&#10;+pxlVLjJRpUL5HZCRyXIBGJVsHFyO7mkyiz5F8h1nJMjAQFbMHcmZD+DuM8EW4Vq6hw1nWPMgiQX&#10;wdw7czYqu3oQV1Bg4qYzqiuRxt+vpr8PLZMmorRrFPdboYqulAxEp2VDuVqU9lYuIFWJl9pX5IpJ&#10;OewFuU+RhxLm8mH7AC7TtsArCKs1wPYqcwFcilwTpTKlohXEfSD3mW8C1Kh7dRCCOE2Vo/z4e2sR&#10;mW9FsKKd5J6Tq06uFUFcoyWZ3CwO/qbKdpheUWcgnlxehcSySnTNnYui7lHs1KswuG6xUeLzt67D&#10;uNXzMGvzSkx6bRFcZRz5eYo4+uM1WmxZbCmFSYWH12AdUrIr4OKNbdwpvOFiBXEvyKMFboE8iiDn&#10;zevgTSd4R3OoK7NATgXPm1DRLsrVIjeMk8pJfnXFppsoGE1mRpYT5NUEeY1pBe0Yo8Zpgrhgzu2g&#10;YW7MHFyD//z9vwnxp16Q/wW///I7fpFbhfukyH/67rkiN6ZwxK9/wkOq8bs3HxlV/s1XP+Ds4VvY&#10;uukYPt5xBZ9/dgOf83HvRIJ8qMIF5T6zWy4ShR9KkSvrIYGtLIiWIrcSW8ltMtSA3FLk1hyIHcOD&#10;FL5IoUTQDtUCoBBVmxrJayWUHX8Uj0swLgrFjJuIlBAvyNlpWCaQWxEo8lv7G/OCnIAWyINCsyg4&#10;chBGkIYZRe6GkpopZXAoTXnig/lcEOEqVS/ft1VlR6sqKfYMjKWcBVUtzmFrYF7Az5aPYewQhrKV&#10;a8WPrdwrAVLtBuY8n+kIBHWrIwg0qpzn1aQowR1KCybMtT8gQhOoCsdUaCM7Gb0Pr4cgQj5EipuQ&#10;Do+pQFRSFfnYiCR3O7I9vSipn4jqDq3cXoTeaWswZdEmzF29Hcs2foj12w9gy0cn8f6BC9hzjP/j&#10;uTs4evkBTl7/BmdufYeXEvMURleGrMJqlCtzX0sfmjrHo6imDe4KqnIqcilw+catVLMFJs+JYG6X&#10;CyC9ADqHXCk+t4paAV0Vc+KozC24EWZZOShsasS05cvQOW0Sh7ke1Iwfg4nLl6C8rxOe3nY0TOpD&#10;aU8rGiaPQf/SWWicOgY9C6eiqKfx2XZmSwUiS9KRR+C7W1sQzNGBQK7JTT9C3C+aII/PIay17D6Z&#10;4ODFQ0UuV0t4ejEi2MnItSIf+TBbHFTcQmr6ZV50aQTv8tdeRzqV/vHzlzB6wiCmzJ6H5s7RmDxr&#10;HnteF1au2YQ33nofI6gsTdQKFaNykZtydZrU5W9k0qyy84vhb6eKNhbIs5/nY6c6VhsVSzXuNfmx&#10;pcYF/kp2Ivm1VOEcwcxdt57qvgu2tDQkFRWZXDS9M2di4iuLMWXFq0ivqTJhnMnuIn7+YiTlUsUm&#10;pvOz5ZoQSE3kWuen6ifQBU2TVsGeROWQyOFqHC/wOF6oBC1hrar+mhhVBMuwkS5ejBa0fSBXK5j/&#10;TyD3wfy5Gld0ip5nG0nAexW5XCohHAEJ4oK5b9JcIzo7f09NdgriI9kJ2dLyKAAazESnVnYK5Eme&#10;CqRUVmP6+tfQMHUQuezwPePb0TJnPOZtW4e+lXMwuH4R5m1Zi4kUBcU9oxBNkEcXEeIlhHQJz5Vf&#10;wPN4kJBMoRLG81JBxRPICbRYAjyaKilGSjuK13OUF9DcZ0FZrpQy42KxwC7F7YGdSs6hUEbBW+fg&#10;OWNpanV8jK0KcQ6qcjtvYm4bdU6wu6jSjHslog4j/HLxzhsf4r/+/n/wyw8/4Zcff8Vff/6d9q/4&#10;mVD/UROdPngL5lr8w30/fPPEhB7evfMtbl17hIe3vsVj3uQXj3+JDzYfw573r+DTfdewjyAfPWGN&#10;CT/UmoCAEAcVt0BuTXYOUV6VQAFdk5vyi1tK3FLnAroiWJIIZfnJOUpTDnKC3RxLkA8JFcjDCV/C&#10;PCSSSl7XAe9NqXKeSxAfznNYy/CtMEMTK86RgOCt2HK5NIzPW5ONPv84QWpUOOEogCvVsKoxqWKT&#10;gTnNmoiUelbSsyJEEaDh/M9GUH2HhhXzebWFUF558xrjPnGbOHJFrfjxfEPYqQjAgro/z+PH9wng&#10;/gC+dyCvgSBeD3JtBNsIZjvP7fQgPJYCMZn/Y0YDR+MtiMlpQmRqJZIK21HSPBnVXbPR2L8QnVNW&#10;YOKiNzF3zXtYvvkjrH//c7z98XHsOnIBn565gS8u3cGRa/dx8tZjXLj/PS49/BGXHz3BVY60rnz9&#10;I648fsLHP/Dxj7jG564++B5X7hPkSUWVSCCIC6pb0TZ6EF3909DaN4j67vFILeUFRxgJUDJBPCGv&#10;FCmF5QbkmphzKGY6h8qF0PZBXHA3k51U6enF1YjL1jlykEBFWdjcgLq+bmTVlCG1uoIqvAbV48Yg&#10;v72RbQ8qqbh7F8xA59zJyGwuR/nYdiryfuS0VaF+ci/mbV6N2kk9cFRSdTbxZuINqZWAgVS0AVrk&#10;4wW5PxW5olQCqMaD7BkmnjwolkDN4w1UWIX/pUlNKuoAV5L53Fq0MyTYBic7qXnLl3MYk4P6jk70&#10;TJiITdvex9IVa/HZ/sPI4nfavecgmtjh2QlGATqG4NVvYaOa1uSuOi5F+AjimqQzE748TvHjAqoP&#10;4i+CXBEkJg0w1WdCbgncVbwgcotgS89C59RpKKhv5gipEJPmzsOeQ4cxdtYstIwfjzlr1qB+bD9K&#10;29qQXVrJ/24sskoqnoUdmmIeBKRqpPpcK4KnFHmILcH47AVyqXK5WXwgF+TNpGQkgczfSiGKPleK&#10;L6e5OZaAlmvlRZAL3mql8vSczheoSVT5x9Uq/zt/b5lR4vw8L0Y/2XlNyU8ul4omPOPyPChr7zW5&#10;yRVLLv94MkHu6enF4m3vIrO1EVM2yC++GjndNehfPQd9q+agf+VstM0ZgLurESl1lchpbYYjnwKD&#10;itxZyP9MSbcKCe3EUsQRvPFRFsjjCN0YQthFAAjIRllTeUmNq5qPlLUzopzbZcZ86lwgt3GoLveL&#10;wK2FRQJ8jNwqtBhbJWKdVOP2WgPwWLsUOZW5Abl3+f/IGthDi3B0/3n8x9/+HT9//+QZyBVHrhWe&#10;UuMvgtyCuUD+FI8f/oRbN77GDaq1Bze/waOb3+LKmbsE+RHs3HoeH+8lzA/d5nW91gK5ca0I5NF4&#10;OVQrOzP/BHIqbWU61H7jYnkOct+Ep1UdSOltU/i8QM77bUQUgkII8tBwHqcIJqlwwpzn8TcQTzGT&#10;oIJ6wAjeu94Vl1q4YwpAEPxmCT0BKzgbSBOuilRR4eswgtXKTllkTXhyvyY9fVEqcnuYHOBGfVtK&#10;PIhAllkrLuUKoYom1AMI+eFsQ5wVvBYreV16eJ9QLMbpPiID0xvIA91/7cjxjCYr++FpnIiaUdPR&#10;2D0boycvx+RFGzGPcF6x+RNs+OAg3tl7Eu/tP4XdBPS+s7dw6PJ9nPjya5y6/S3O3vseFx89xaVH&#10;v+DS419w+etf+Pgntk9pT7j9Ay4+/AGXaZcefo/z974xduG+7FtjF2Xc57OXkgnypMIKlLX0oGvi&#10;TDR0jUdNRz+KGzqowguQWVaL7MqGZxErjX0DKGocZRSnojFS8qmMCiqMe8XnVokmGGMIvIScMiTS&#10;kvPLkVrECznXDXc9wU31XdBah5LuNvQvnofBlUswesFMNE4eR1Xehs7ZkzFp9WIkVufDM6YFxaOb&#10;kVpXgvL+UViy7U3MeWsNGmb0o3B0E+I4ZHZSgY6g2h1ml4pjjy7XSkymcbMEOHmhyOXi5MVFsIen&#10;8fgcj3GtDKciD6AqVI4PRW1owjPYHo9RA5OQXVGJznETseOj/fiGN8pn+49h0ZI16Bs7FYf452Tn&#10;8Wam2o0TxAVuAsaRbrlYbISQCh9rUtehKAsCyUll6dBkJp8zGREJVrk6fCCXSS0rJ406AkUKOdj5&#10;JVJBCtR1/WNQxY7lQ0J8N02JsUZNnGhA3jIwAfkNcoUVI6OoFAlZShPATkK+ZoJS5egEdHucolcI&#10;c6UbZivAyk+vyBWTh4UgN9EqI6ONIlcooj9B7c9WIPetDJVp27eYKIjbSkAm+4NrhedSaGKoQh6V&#10;IkBAl0XxXOxE5R8P1YQzQa4UtUptLHArdlytQC4feXxBGWpGj+d3bMOIJP4+bi3LL0Tl6D5MZqfr&#10;LHRj4uol2HZ6PzoWTULdzDEoGt+GMa/OMtdOaFYS0nndNU6ZBDtBLpg7C6muKVISiisRn1JuXCmx&#10;BLnP9Dg6gtAmzB2EhVUc+bl7JDqyis/J512NWAcfE+RS3AK9Oc5GeNsIdwI6xvjGaQR2rKMWLi+8&#10;jSrntiuyFkqW5Yyogm1EFVJj63Dn2jf4+1//jYr8qQk9FMjVCthS5E9UJV9Flg3If7VA/vVPeHT/&#10;R1y/+hDXLt3DV1cf4f61x7h5/j52vn0M2zcRLB9dwsdffInu8QT5MIUfOmlaganCLClekMuFIpCn&#10;Y4gp1yaYS5lbLhbFgZsybiYMURFMmj9RMYkkvBwkkPMe5CguIDSUNtLAfmiw/OS8H0N4b4ZwdCzV&#10;HppGSyXE0whxFW7g84S6P+FurcC0whHlzvhj3dQ8rym+W88R3oS7mXyMsKJKwuyEvJOjb1cJBYwH&#10;UYSyPYkdZ2o9EjKbkJjVhNTcdqTldSKtsIec6yfXpqJy1Bw09S1Gx4TlGD97HaYufhPzjXtjN9Zt&#10;/Qybdx/Fts9O8x68hE+PX8PeY1fx6cnrOMlO88zt7wjcH3DhwRMC+gmuPPoeVx99x1ZQprp+QPg+&#10;JIgfPDbteSruc4T62buE+91vcE5GKJ+9+7UxPT5/j899xce0M3cesX3M/V/jPB8buyN7jJdSCyuR&#10;X9OK1rFT0D5+Ggrr2lHTORbusgYkZpcg3VODktZuFBLeCbyh8upakVPdhGiqxXgq8TR3OYf0HFpS&#10;hUvZKk5ceTHi8gnwXA4jU0vNMn8tWnFk5SC+JB8986aha95ko75nvb4SWw9/io2f7ULLtPF8bqop&#10;DDB26SyUj2ulKvdQifeZic+OOVPRMXc6Jq9ZjtLRbUipKuHwugyZNXVmSXcAoRQYzaGaK5PqWyBP&#10;xzDCWmrdz6m4cW2ns0Mp53EZGBHP3p6PAwm24YqioEIMdCQggx3XjKVrsXnbx3hz4wf4+7/9X+zc&#10;/QV6J87Gve9+w9RZixEVnYwYuUxSs/ndrQVPrgylnM1FXBrhTsDHuYug1aHxmW7EJKTBEZNsiicr&#10;e6ImIn0LhZRQSxZBhR6mSUkCLZFK0ZmTi9yGOrRMHUBhRxMKO1uxbOs72LB7F9a/9x4WrV+PgQUL&#10;MGPVSqPIY7PcHFGk8/05AlDHQVO+9AgqWSXQinJZxZbDnSnGJ2+lsE02+3yuE5/pOe3zqXDfY58a&#10;920L5D6lrRQHSgtsdQC8uUdqclOKXCDnb6sFQDyPqZnK/yNYednZwYSYRUDWQiAlyXJk8ybk/6nV&#10;nZrglDWOm4zu6bMRHJfEjtuNhJISFDa1oLCmAVGpKZi6ZinWfbodUzYuRccrU1HHjn7S2qUmMsU/&#10;MRbFnaMwZdUqRCs1cVEJEsoqeI5yxJUQuElUzoRvjIG4hy2vYYLYZ9HGjWKFB0ZHVfEYa7LSFSFF&#10;LSDX8LEFcmsSlNu2CrgIapmeV8SK4C017mvlWtF5oqPqqd41+VmN8CAPStw9VOJ/w+9Pf2P7FL/9&#10;9BcDcinzH799YmLILZBbEPeBXP7x+199j8uE+OXzX+HWxfv4isr8y3N38dG2k3jnTQ7hP7yID/ff&#10;REf/avzDMCpyRSYFU5GHxnkTYP0Z5IK4YG65WcyEpzHBPJktR23B/M/ZGZgl+0Farl9IkPO6MFkQ&#10;R5jIlWGhFEtS31TmgYR4IOFtlLg3l4oSZCmpleLFfSGJyoWiffKTC9LB4ZrA5HWh7IK2AoQ7OGIl&#10;pKMTyZmUGiRlNiLd3Ybcok4UlfeirGECRek0tIyZj86BJeifthKT5m3ArKVvY+HqbVi2fidWvfUJ&#10;1r67Hxt3HsHWz85i56Er+OTETXx26jYOXrxnlPThKw9x9NpDHL/xGCduPsax6w9wnHb6xgOcufkQ&#10;n5+5xv0PqLYf0R7iDGF7mtA9f/cRLtDOf/UI52hn7zwkiB8Q0g8JYwvKZwnhs15AG1Ab0/YfTec7&#10;zXPLdNwZvteZWzyWpval5LwylDZ1GYhXtPWioK4N5VTnybkeZJXWUq2XI6WkCu7aFsS6eQMQ5rKk&#10;ogrkVDYiragKSVTcLuUWyeFQlSCP42viqfLjc6nC0wupxiuQXOJBYmkRkgnfpin9mLVxhSmS27to&#10;ppnIbJ81iKTqYoxeOBNrPtyGTV/s4TGvYmDlPMzfzJ5x3TKMeWUuWmfwhp4/EzUDo+Hpa0f7zCmo&#10;6OtDQDx7eKpPf6pwwTwkPhv+BLtMUBfIZdqfVFyH4QJJrKCfimE2KhMN970x5f4E7vptH2Lm/JVo&#10;bByNnTs+x8ZNO3Hw1FW898lBZFPFxRLcSjvrIjQd6TmIztYcAGFOACWp6j07M2XocxLiBrCJabDF&#10;EkKEql6rDuD5qk8L5JqQ1GRkmFQ5X5dVXYMyAii7odpMBjdOmYiFb79lQL55zx4D8uLmZkxcvBhV&#10;3d2m+n9BVR3SFf5IiNt5HnsylW1qjjm/YCzwqjqQJlpV7k3KWkD2qe0Xlbee90Fbr9USf+0zKtx7&#10;rK8ghHzfMuVMUWsW/RDqgV6Qh0TyXDxviN7TwRtZLT9HRFKOAbgP4oK3jSMZbSfxutMEpyBf3NrF&#10;kcdkjEhO4/VVhMSSUgPyWHZ2LncWr5VVmPLGUiza+QYW7NwIz2APWmZMQkJ5KYJSEtE4OIi6CQOI&#10;5etym1vhIsyTywngQirvJMLAuD7KCV2FCVYQ4PyPo7itsEGvmo6JJLQJ8VhbHfcRxGabRlXtjCC4&#10;DfBpgjhf7yTAZT54R9vr4HLUwa7j1REYNa60uHpenUMtQocXoLN5Jv73b/+JX3/8mYrcWpovkD+V&#10;Av/mCZ58+xzkSlUrU8SK8Y9LFZ69gwun71CJU5UTRjfO3MbeD05jy5tHsWP3Bez67CbaxqzCPwyP&#10;N5EnCiFUMqyXQ7XwRz5ywtwbP27lV1Gecp8qfw5zszhIk56KRSfIpc6HqOp+cAn8QpMJaG86W+Um&#10;D0nisVTiwfzveT5/42rJ5GuzCG75xzWxmU9gWxOQSuca5WLHGMfONJmMyahHVkE7cks6UFTZi8rG&#10;ATR2TEd77zz0T16GSbPWYPYrb+GVVdux6vVd2Lh1H7Z8eATb953BrkOX8dGxa9h/5kscuvAVjl6+&#10;h+McrZy8/pD2gGr6EeF8n6Dmftqxa3dx4pra+8aOXr2HI1fvsr3L9ivaHRy9cgcn2J68fheHL97E&#10;vnPXcPzL+zhx6x5Ofim7b1T06duPcYqgPS0Yc/u0AEwVfY52llA+R1N79ha3BXE+b+DMVsee4v7n&#10;xs/K86r17fMd81J2WT2q2nvRNHoA5Y1dKK3vQEF1C3LKG5DlqTMTdulltVSI5RzqEkqEuRR5Wfto&#10;lPN1iSon5k1oZJIa5XGIStCrjeFNmOYh8OvqMHHJIvQtmImyMe2Y8cYyrPrwbVQOdKFmUi+6Fk3H&#10;mGVz0bN4BiomdGHa6yuw4dMd2HZ8HzYf/AjL3tuE1z/dhYEVC9E8bQLc7Q3I7ahDbFUBOuZPx5Lt&#10;W1HQ0Y0hVMkmfjwmiyqPvXksh2txfExlrm3/6DSqO32+KgPyALkXCLgAKvIAqvFQgnWk4sqdiWaU&#10;cubyXXT2TMLMucvxxfHLeHX9Fniau5DC76kVq5ozkOvELiVO5W0nfCOl0DXJyd8pOq+I+wiarFyq&#10;7FRTXSie6lKmivh/Brkem5S3BLCKV5SbRUBTEVuUjwRPEQZXvopMKvTSUe3onjIFDb29cGVno6i1&#10;BcVtrex0S1DXNRq1bd0EdSpVeZaJqFEaYeVyieR3DiNAbfw9FMOubQNnL6B9AH8R3s9cKGzDFOXC&#10;47RgKITwN3DXIiPuF8BlypmiAtyCuVwo5jFBHhrFY5RbhSMAVUMKUsvPEK5qUvzNBG8lxpISV05y&#10;PS5s7oSLIz8p8qSSSpNfxZGTx981H5ns5FTiTSkeEsoKMbBmESZsWIyV+7dhw5E9KJ3Ug4rx/H0K&#10;8hCWkYYqdva5Tc2o7Otnx9gMu7vQ+MddWs+QSIjbpZgJb/mtBW1CVoCO43YcQRxnr+dz9dzP687W&#10;YMzarkU8AR1LpS6FbWLBaS5HjQG2BW0+J5g76+Hg+ewG3pZFG5gT8jyPzjfSrwDzp6/Hf/7bf5mJ&#10;TuVY+Y0glyrXhKbPnn73M37yglzuFYH828dPcZOq8czp2zh38haunf0Kt8/fxXWqy327zuLtNw5j&#10;+45z2LH3Blp6VhLkWnWptQEuo5hfDtWqzhdNQJcLxQK5yq75YG6ZHicTxhyRBauSvovHalK0lCDn&#10;/TYyjOcP5zEuPid4ZyCEKnxEGC2S/7OjGJEuciOpDknpTchyd6CkYjyqG6diVPdCjBlYjsHpqzBr&#10;wetYuPxtrNywAxve/gSb3j+ArXuOYQch/dHBi9h34joOnrmFo+y0TnIEcvoqwXid0ORvcfI6gUhQ&#10;n7pB6FE9qz1JaAvUgvCJa18R6gIzX3/lS2NHLt3A0Us3cfjybRy5THBrAtLYLdqXOEzT9vErt3Hs&#10;CgHPY3YdPoeD5MUxKvMThO3xG/dx4OItbj/Gcb6/Ji9lJ758ZPaduvU1znxJdW2Myt67rc96hs+b&#10;z3rzvrVPRvV/mufW9hkDdL3Pc6C/pEnOypbRqGnuRW1LL0qr21BY1YIMqvE4d6lZwJNb02xArjqJ&#10;aZ4a1PSMQ2P/IHK4X8AuJjhiCjgs1cQRLTq/hCqpGDZCRq6B2nF9mP36KownrD19Laib3I3BtQvQ&#10;OL0fbXMG0TRzHFpmD2DZzs0E82T0LpmJRVtfx/hX5xvVLvU9ceUiLNyygTBbhJy2GuR3N2DUwqmY&#10;sHoJZr65gcdNRwAVsj/hFUDVHZKYg2DCPCg+C4FxVORUugGEZRC3k0o53CbY/Qj2EVSEIRzeB7AT&#10;CI5LxQiCVQtTHMm5WLZ2M6YR4rUtfahp7aO6JbCzChFDUNvZqWnBjzo3/S6ySIJIE3JaSi6LIchd&#10;OflU7Fkc/qcjWj7vnEJjCg1UMiuZD+SKWrFpEYxcL2lZJgFWscm/HoeC9hZMWb0CKdUViMxUHvcS&#10;tCsLZC4/Ux472AK+T1YOMjUJWN9iMirGpbrNRKfSCdj4fSPt1mIkTXDKtAjJFDwmpE0cO0HvU9o+&#10;ZW5cKoo4obKW31yrQxWBItNjmaJRfAAXzKXGZXqs/SanCmFuWr5/OEcDUuMqeydFLhWuHOQ+U14V&#10;WXpFPXLrWsxvKWXu5G9pZ6eYUlaO1sFJ6J4xg79LE9o4mutYNBVj183D2oM78frRT9AwZ5JZBBSW&#10;lob85hb0z1+AnPpmJLMzcKpz4H9g53kVAROdUE5FTpgSqnKVWErbUt1xXljLBPM4eyO3G6meKXKo&#10;oHVcgqOBMNe23CiEs1wmUuPPQF5p1LcgbqMSVzUgQVxqXO/pU+d6v/CAAmxev4cg/0+C/IkJPRTE&#10;5R//M8ifEuQ/SZH/8CuUPOvxwye4eoU3PcF99vhtXGZ788wdXD15Gwc+vGBAvu39c3j/o+to7FyK&#10;fxymdQJ2gjyaIE+BVdrNWsVpLdXP9MLa5yeX6fGLQBfIOQILclCRO6nslQa3mNvZ8BsRQXUfjriU&#10;UmTntyO/uBvllWPQ0DSIUT1zCeplmDZ7HRYu24JX176PDZs+wZb3DmLHJ6ex98BlHDh2HYdPEZjs&#10;kE4S0qevPsA5gvmcOisZoXeW0JNp+7RgTYCeoZ0mrE8R1ieooE8S1jIp6BftOCF8nPA9elmhfAT1&#10;RYJbdoGwph0iiA9dsOzgeal5mtpzhDzbI9x/9BLhzY7jo+NXsec4VbncL/wcn/PYTR9/QYgTuATv&#10;CQJY4D1GOB+V6udnPElY++yUjJDX6EB2iuA+xWN8dvL6vT88NvteaF+qbO5BVVMP6pv70Nzaj+a2&#10;sSaGXJOVUkUCuSAud0p2VaOBuCyjnBd4finiijwoau80/sZUDVXdUqOWaRWiu7ke/QtnY+LyBWbx&#10;Rc24TmQ2etA0pReDqxfwJpyAVoJcy6unvvYKZry+DE3TxmDiqoVY99H7WLvnPfQumoXqgR6Me3Ue&#10;Vu7agnFGvU/FuFXzsHz3u5iydiXS6xsI8TSEpObCn7AOJMyDCfMAbssEbtkwVyoSCfKQZLdJuCV3&#10;jB8Vub+LgIpJRggfR7EziEmjaiZkkrJLzURhXFaRcSPpd3ER5Fo2blYcpmuSU0ZoEpgOqkdl6zOA&#10;18rMVKri9GwD8sS8QmTwt8zxVBPmSsDlqyDkhbnS2Saokj5fQ5A7M7JR0tKGzqlT0Tl9OiFeieSq&#10;cnZEJciurDRFl51ZWfwf+D+5VXTBylOeLqVJOLqodm2x6XAkZcHG0UdEFCFKkEbYko0pXYCyMKrc&#10;nDIhCuY+f7laQVwm94miWDRRqjqnArcJKXzBBHClOTDg5rYgbkCu53ROL8ylyMM0GpBrh60tlb8V&#10;rzPBXObKLTYQT9UosLgSKRQOUuWJxeUmWZY6x7KOLlSP7kOtJoDHdqP3lVkYs2I2+tbMxjqCfANH&#10;cR0LZ8GRr3Nno7p3DApbRvFcVN15VOAUHw6CXClyY6jIXbGEebh83gSrfNbGeC3TYgT4F/bF2qjM&#10;qcaV3MrF5wzgCXOjyglmuWHkVpE/XXBW2lrz2MbzU+1LjQvkLt859TyP0zGaQI0KKcKBj07jP/72&#10;d6rxH03CLIFc/vE/gJwQfwZymopJPLj7Ay5eoMo8/iVOH7uFC8e+xDWC8DIfH/z4Eja/cRBbt5/B&#10;9g+vo779FfzTMKcVBx6iBFjyj2fT5BtPpQnIGVTkgrUP4lLlljI3rhX5yRWGGMTOm6pcGTGHhCTw&#10;tcpPnov/FTiSI8MMLFjyFpaseB8r1+7Gm2/txfb3D2P3J+fw6cErOHzyGo6evYkTF+/gNJXt2at3&#10;cYEQO0cQn7/+gPYQ5649wFkZYXaW+88S0Ge4LUVtoKZtAvvUtbsEtmVS2oL48SsE9jNw38Kxy5aS&#10;Nmr60j2q+PuE91c4TDt4/g4OXriDL86xpR0grGUHz9/EAcL7i3Pclp0VzG8R5rQLVOwcBXx+4R62&#10;fnYaX/CcAvvRa/dx8OptQpuf4SY/zy12KrTjX0q1026wE+FnP87vaozAVyvAqz3B7yl4///sD0Dn&#10;45cqmrrR3DEeozoHUF/bhaqqUUh3lyM2Vxd7kYkYiMsrfabERw3OQCaVUny+B7m1TbwpCpHf1Ir2&#10;SdO4rwTxvFHSSipQTFVYwuF+8ahWlHa0YeaaFVj05mso725D98zJmLF6KaZzOLx4y1oMLJuFsYun&#10;oYVwn/P6UlSNaUH1uC6CfCd2njmG1hkT0TCln3BfgPlb1mDmG8swuGY+qgc70TFnMtZ/tAtNWhhE&#10;NRxOMARJYUuJE9R+ArhAThtOEPmxTa5oQkCClHuWAflwLc13JJiMe4pddqXIp235lRUWp4VNykej&#10;EYozs8DAO4odhqmez2NNjnaq9ZhUQlz+6LRcE0aYW1qNnBKqr2Seg6o8r7qOkC0zFk94adWlzIQI&#10;arEQ39sRn8zHyTxnGs9vqfL+ufPx6pZ30TR5IuLLS80KT6WyTSlmZ5uejszqKiR5ShEj33FRCWIz&#10;3XAkpBPiSgOgUEeaFLdATpgai7Bas0+wpvoWvLVYyQdzo8bDYhDBzk9uH31G4wvXxLBXhfvsRf+4&#10;WgFfIBfcQ9l5KBxRIB/BzkMFoUfw84QpYVhannGnBHE0JIt2czRHwMo/ns0RX2Fzh1Hk8fzNVFAi&#10;o7KW11szWvh/Z9ZUwzO6Fc0c2b15aDcWbH8Nr3+xG0vefxuV48fAmcfOOCcPcYR1HEeMPjeNsnjG&#10;5HnM/I/qfsbIDyu4hmvC0oK5oC51bgFckLXA61PrPugbBU+gx3NfrFZpRsi1ovOo9bpQFJpo5zmo&#10;1h3h3K9zq1OQSYnLrWOvgCOM39FZhStnvsK///47Qf49lPVQIFf8+HOIW2rcArk14SmQf3XrW5w9&#10;TXgcuYETh2/gHNvLJ77ExWM3cPjTK9hEkG/ZesqAvIEg/+dhUtFyiQjkUuE5+Bcp8WBFr6R6twVz&#10;KXD5w2U+fzlhH8I2ONH4yf0DFQEjkEfzNW6C3I1/Gj4Sze1jsWfvGWzZfgTbd5zAx3vP4vODF/GF&#10;1PbpWzhBQB6nnaIiPkkFfIqgfW6CuwV4YwSzz84I2AK0T2kT2DperQ/ex9gevSTVTHirvUgVLeO2&#10;XCXylR+h0j94gSMWQln2+bnbZrHN/rN3sI+fa9+5G0ZdHziv/TzGawdpR3j8IR7/xXl2ApcfYvvn&#10;Z7Hz8AUcucLO4apUNzsKgvzYdRk/kw/qBuIyyycvO0Glrn3H2DmZxy9A+4S+65/gLTfLi49fksug&#10;q38q+sfOQA0hnueuQgpVqNSKi4o7lQBPpjIqbe1Gx6SZqOwcgzAqJ+2rGT2WN1s96voE+KlIpWrq&#10;mzoblc2dqG7tQlP/WAJ+IopbWjC4aCGWvrWRxw2Y+pJ7jh7C8nfWY/FbqzBu4VQs3LiSsF/Mx6s5&#10;ZB6HuvGjseDtN/HW53sxafUS416ZsvYVLHp3Hdpnj6dKn8ybuAHjlszG+t070D19llHBtvR8BBPW&#10;gnggYeyDuKA9LDrN7I8rqaNyzzNgH0qID3XwYnTyQoxORGA0IUpgKVTPQUWuBSpRqW64a1vZmdUi&#10;gqpbudeVh11ZDQX9RFXPT87jEF0FM6TECXg+39U3iLxi3vCJ6SYrYYK7ABlF5SiubTYg9xV9UPy4&#10;ne9lixfIk6jME+BITkNCLhW/ypmlZZtK8TXjxiKttoqjn2J2mKqin48sKvPc+jqkVpQjpbwCqaVl&#10;iMnIQbRUOEcaDnZkStalxFxR9hQDbh/QlQ/dGZ1BRR5v/ORypchXbgHcKgNn6mnaEg3EVY7tzwCX&#10;Cdxqfa4VQVwAF9TNNt9PZeBClPVRICfEpcYjOGqKZAeoNLWBsSnP3CqCuaxlYBrc9a3eghJKtFbL&#10;x83Ia2xCUWsbR1bFqOprR8fsAVOnc+amFfj46ims/2Q3chobeC52lNlS5ezYsq0JVPnfo9gxOzjC&#10;Upx/tHzl8R7EEeKa8LSiUzRxqUlPwZyAj1CMuCZAvQrc6yv3qXa5XwTyOPm5Ce4Ygt9EpJhJUgFc&#10;IJf5XCpa3SklL9cNOwKFLxL0quOZl9aGR3ee4F9/+dkL8t/+4FZ5qqX5/wPINdF5k+r11EmC6vBN&#10;HPniGk4fvIqLR2/gwvEbOLLvKjZtPIRN757C1l1XUdO8gIrcBr+QKOMaGUpg/4sP5CEvgPyZKrdi&#10;vw3I5TOn6Tgp8GFBiQgITCbIozEk1MnX8jyBuabjXr3uHezacxKbtx6kEj+CvZ+exmcHzmD/0Ys4&#10;eOoajpy6buzYmZs4JqhT/Z4gOAX1ExcIYCrikxdv4yTha4wgPuHdPnFJPmqq68u3zfZJgvw4AX2M&#10;6v6ofNpsjxDSR00rBS33CCHMfV9IffM1By8R0hcE6+v4/OIN7D8vu4nPaJ9y+zM+t+8Cgc7H+6jG&#10;91ON76Md4PahszeMq8WoeCrxvadvYtv+kzgo98wVTYoS0hxVHOP2MY0OONowvvmr8tEL3P8TyHmc&#10;IE+g+0D+ZzMgN3bP2Jmb9/H/AD28Fwn4TJGeAAAAAElFTkSuQmCC"/>
  <p:tag name="ISPRING_PRESENTER_PHOTO_3" val="jpg|/9j/4AAQSkZJRgABAQAAAQABAAD/2wCEAAkGBxMTEhUSExIVFRUVFxYWGBgYFxoYGhgYHRcXFxga&#10;GRkYHSggGB4lGxcWIjEhJSkrLi4uFyA1ODUsOCgtLisBCgoKDg0OGxAQGy0lICUtLS8tLy0tLS0t&#10;Ly0wLS0tLTItLS0tLS0tLy0tLy0tLS0tLS0tLS0tLS0tLS0tLS0tLf/AABEIAN0A5AMBEQACEQED&#10;EQH/xAAcAAABBQEBAQAAAAAAAAAAAAAAAQIDBAUGBwj/xABAEAABAwIDBQYDBQYFBQEAAAABAAIR&#10;AyEEEjEFQVFhcQYTIoGRoTJSsUJigsHwByOistHhFBUzcpIWQ1PC8dL/xAAbAQEAAgMBAQAAAAAA&#10;AAAAAAAAAwQBAgUGB//EADURAAIBAgQDBQgBBQEBAQAAAAABAgMRBBIhMQVBURNhcYHwIjKRobHB&#10;0eEUBiNCUvEVMyT/2gAMAwEAAhEDEQA/APcUAIAQCNdKAVACAEAIAQGR2o2/TwVA1nguuGtaDBe4&#10;6CTpYEk8AddFHVqKnHMy3gcFUxlZUqfx6IzexvbWljszMvdVmichdmBbxa6BMWkRaVpQxEau25b4&#10;nwirgGnJ3i9n9mdSpzkggBACAEAIAQAgEDt3BAKgBACAEAIAQAgBACAEAIBjnIBWIByAEBQ29iql&#10;LDVqtJodUZTc5rSCZIE6C56DVazbUW0TYeEJ1Yxm7JtJvojyBn7TseDJdScODqdv4SD7rlrG1L7I&#10;91P+mMFl96S81+DdwH7XBpVw1+NN+v4XC3qVPHHL/KJyqv8AS0r/ANqqn46fS5yvbftWcdUa7KWU&#10;qYIY2ZLnGMxMWnQcgOahrVe2a6HU4ZgP/OjJXTqPd8kjK2XtKphq1OuKYa5jg5uokaFpvvaSOhUS&#10;bpyUki9VpRxtGdCUt18+vxPoDZm2aNeiK7KjchEkkgZbXDr+EjeCuxGSkro+cVqFSlUdOas0ZmJ7&#10;dbPY7KcUwnixr6g/5MaR7qN4imtHIt0+EY2os0aT+n1N7DYhtRjXscHNcAWuBkEHQhSp31RQlFxb&#10;jJWaJVk1BACAEAxzkAMQD0AIAQAgBAISgGxzQCgoByAEAxzkANagHoAQAgPPu3nb2rg6xw9Ki2Q1&#10;ru8qSQQflaCJG6Z1BEWVPEYl03lSPRcI4JTxlN1ak7JO1lv68jyXuauLqnuqRc5xLstNthJmwHwj&#10;6LnSkrtvS56udSlh6UYynpHS8nr+zo8H+zXFuE1HU6XIuLnejQR7qGWIijlz43QXuJv5L5/gu1P2&#10;cVm5SyvTcWHQhzZvMb+awsUtHYgXGYNtSi1fz/Bn7X2HiGD97SLWNMl4IcDyBbp5wrCrU6i3+JYw&#10;2Np5r05e10OZxOKabNbAGk3PVYceh241XvJXZWNU8Uyoy6s3zPoX9nGFdT2bhmu1LXP8nvdUb/C4&#10;LsUI2ppHzjilVVMXUkuv00OlUpQBACAY5yARrUBIgBACAEAIAQDTqgAlAACAcgEcEA1rUA9ACAEA&#10;IDD7TbLo4pooVKbXkicx1pjTMCLgmIA3wZkAqlja0YRytXb9XLmEr1aEu0hJr79xBhcHSw7O5oMa&#10;xo1gXJ5nUnmV5+c9SaU51pZ6ruxA6XZGw5+sTEDi47h+hKUKE60ssTLaisz2NGlsgf8AccXHgJa3&#10;2MnzK7lHhtKC9rV/L4FSWIb91WJaVHDtdkApZ+HhzemquRpU46RSRG51Grtswe03YDCYsFwYKNU6&#10;PYIk/ebo7681HUwsJax0Z0MHxbEYdpXzR6P7dDg+zn7MaxxbmYnKKNEtJgz3oN2ho1DTFyY3gXmK&#10;9LDtytLl6+B2sZx2HYLsfel8v3/09na0AQLALonkRUAIAKAja1ASIAQCOcBEkCbDmUFhUAIAQAgE&#10;IQCAIByAEAIAQAgBACAZWqhrS46NBJ6C6xKSim2Zim3ZGZJawud8bzJ5E6D8IgeXNeZxFZzk5vmW&#10;kk5WWy9fM5/auPLTkYYP2nbxwA589w625tarkXedPDUM/tS2NbsbhwKT373v13w0QJO+5cfNei4L&#10;C2Hz85P6aFLicv7qhySIu19SrUdRwdKo6l3/AHjqtRtnto0w3MGH7LnOexs7gSunO7aiirScYRlU&#10;kr2tZd7/AOM57buz9j4CnT/xNGnTbUdlY8se95cLk940F7TvzSFt2ULWsRfy8S3mzP7fDY63svic&#10;9KBV75jSO7qE5i+mWtcwl32iA6J3gAm8olbQw55/atYn2ljGUajHvkNyVA525ommZdyF77p4SVFV&#10;qxpzjmdr3X0JacHODS6r7mi1wIBBkG4I3hTkIqAEAIAQAgBActtyp3jnnc05GkboILiOBzAifuBe&#10;R41i5dtaL91q3jv+jrYOGVLv39etzd2PXL6FNzjLsoDjxcLO/iBXp8LV7WjCfVI51eChUlFdRcVt&#10;GnTOUkzaQBMA73cAsVcVSpSUZPV8hCjOaui2rBECAEAIAQAgBACAEAIAQFLaBksp8TmP+1kH+Ys8&#10;iVRx9TLTyrmS0lvL1r+rlXHm4Xn6hYpbM4zGE94+dc7vrb2hcnEX7Rnfw9uzVjoexuNAz0Sbk528&#10;7AOA6QD5ngvR8BxKdN0XutV4HK4rReZVF4M2tqYEvyvZAqU5yzoQ6MzSRcAw0zuLRrofQc7o5D1i&#10;4s8k7ffs52jtDGh7HltEhtqtSWUnABrjTY0us4NBsBJmViTb2RmnDKvaa8r/AKPS+zGxqOzMEyh3&#10;ktpiXPdq5x1IHsGjgBdaynGlFym7LmzdRdSSjBeCOM272mdin+AZabYAB+IiQZdwBIBi85RfUHzf&#10;EcX20rR25fc9LgOHRpxzTd2aXZXtD3bhTeYpuOm5hP2m8Gk6jdrxUvDMc4NUaj05Pp3FfiXD9HUh&#10;5+up6AvRnngQAgBAR167WDM9waOJMBaznGCzSdkbRi5O0Vco7T2iBTGRwl4kOF4bvf5AiOZHNUsb&#10;jFRo5ou7e35JqNFynaS23/BzhZlpNbEeGT1iT7krw2MldrxOvT1m2XNlbQLaPdsPizOk6hgN/MmT&#10;A8zwPocJxCOHwMUve18tXqyriKGau5PbTzG4OlnqsYJjNncTqcpBknfLso81R4bnxmNUpbR1fe+X&#10;zNqzVOk35I6te1OQCAEAIAQAgBACAEAIAQFAmarz8oazzjOfUOZ6Li8Qnepl6L19idK0F3/8/JXx&#10;40K5lQmovc5rbWEIPegSD8XIi2bpEA8I6qhiKTl7SOrhKyXsS8jNpvIIc0kEGQRqDxCqUqs6U1OD&#10;s0XpwU4uMlodNgu1loqsJPzMiD1BIjylenw/HqTjaqrPu1RxqvCpX/tvTvHYrta2P3dNxPF5AA8m&#10;kk+y2rceoxX9tNv4I1p8Km37bS8DHc99ea1d37tgLuDYAk5RuEau1ItJ3cqdatipKVV6clyLbVOg&#10;uzpLV8+ZhdmdhPxzM7C1tNpyl7gfigE5GiCddZHmr2H4dUqtybsrl3GY+GFtTcbysu79nZYLsJhW&#10;DxmrVPOo5o8gwj3JXWhw3DxVmr+P6scSpxXESejsvXW509KmGgNGgAAkk2FtTcq+jnN31HIYBAVs&#10;fjBTbMS42a3ifyA1J/sFXxOJhQhnl/0kpU3UdjmNpOLvE85new5NH2R7mLyvEcTxlSvJZn5ckdjD&#10;QUXaJBRBNJoJk1Ib0YZdHk0uPUlSTrSlki+SSXgv2ZaWdtemTY12vRczEu9RLobUUVsE/wAJG7Mf&#10;yWKtR5VDkbzXtXOh7P0QGGq62eA2flGnqSTzGVe04Fheww2eW8tfLl+fM5WMnmnlXL6myu2UgQAg&#10;BACAEAIAQAgBACAzcGZaX/O5zvInw/w5V5yvPPUlLvLMlZ26en8xcUyW9LqvNXRmm7SM9QFkoV9l&#10;U3XALT923sbeyjlShLdE8MTUhomQf5I3/wAjvRv9FH/GgTfzZ9ET0Nk023ILj96/sIHspIUoR2RD&#10;PE1J6X+Byf7Se0YZTOFpul7/APUj7Lfl6n6dVcw9PM8z2R0uE4Nzn2stlt3v9G/+yDaTH4Q0AQH0&#10;nOJG8tccwdzvI8hxC7+DmnTtzRT/AKkw8qeL7T/GSVvJWsd6rZ58EAIAQHN1q/ePNTdozkzj+I3/&#10;AOPBeR4jie3rO2y0X3+J1KUMkbfH13GXtR8+EamAOpsPcrhz9utbp6Zdoq0cxPhwC8kfCwZR1sT6&#10;CP8AkVYpvM3N+Xgv2RS0ViHFOmTxXObz1HInpq1kVWOOQNb8T3OA5DMczj0HvA3qenBTqq+ytf13&#10;mZuzbZJtANYRYHwuBkAknLIPoCPOArNevOpNxvzV/p8r+RHSjdGnX7QPgNpjKAAMzhLnRvjRvnJ6&#10;Lt4r+oLPLQV+9/grU+Hrep8EdDsyuX0qb3RLmgmNLjcvRYeo6lKM3u0mcytBQqOK5MsqYjBACAEA&#10;IAQAgBAVdpVCGZRZzzkHKdT5Nl3kq+Jq9nSb58iSkryu+Wo1rQBAsBYLzxu3cVDBm4mnldyN1BNW&#10;ZahK6IlqbjajiNGk9IH1KGUiltGq9tKpUJDQxj3Q2STDSfitHkPNErskpxUpqK5tHg9Vxc4ucZLj&#10;JJ5711krKx7eFkrR5Gv2a207C16ddk/uzcfOw/E09RpwMHctoT7OakjGKwqxmFlSlvuu58vXQ+kW&#10;OBAI0Ildo+YioAQFHbNXLSIGr4YON7Ejo3MfJVMdW7KhKS32XnoTYeOaor+JiVHho6aLxNWpkjc6&#10;cY5nYxn1CXjebkDidAPUg+RVOlFu9t39938Ll2SUY2NMtyMDBc7zxJuT5mVLiaihDIvSKsfalmKW&#10;Kf7XVOGpaprmP2HSJYKrhBcAG8m7z+I36ZeC6sYKCK9eXtWRBtO8T8zT/EAufCTcpPrcnpKyCnSL&#10;3BjdXENHKd/kJPkpsJQdetGmub+XM2qTUIOT5He0qYa0NAgNAA6AQF9ISSVkeZbbd2PWTAIBA68I&#10;BUAIBrigEHVAOBQGfmz1C77LJY3mftn1GXydxXFx9bPPKtl9fX3J0ssbdfS/PwJlQMAgKe0N3n+S&#10;iqciejzKijJgQFbadDPRqM+Zjx6tPqpIR1uzanPLNPo0eIbS2fWD4dRqNMaFjh6EiSOHJdeUJX2P&#10;YUMTRcffXxR0PZHsFicS9pqU3UqMgvc8FpLeDGm5J46Dyg7U8NKcry0RBjeN0MNScaTzTfTZeL+x&#10;7w1oAAGgsuqeBFQAgMbb1UZqbTuDn+dmt9nP9FweO14wpxi3zv8AD/pdwcG7vyMLGVZXj3LtZZns&#10;jq042GYGjBNVw1EMF9L+Lzk+XVXG1Qp3lHVmlSWd5UyZxm65tW8nm6mY9ChWZ3hyfOcvl9r+EFT4&#10;eN5LuJ28kbmy+GttaBA+iuVp5YNlGKuzIxQDnBp3ke3i/Jc6nom/XQurSNzT2HQaK7MrQPimBuym&#10;/qW35812/wCnZTlinfVZX9iljH/ad+461e3OMCAa5yARiAegBANG9ABKAqYysf8ATafG4XPyN0zd&#10;ToOfGCqmLxHZRst36uS04/5Pb6+uYU2BoDQIAEAclwTZu7uxyGAQFHHG4HJQ1NyxSWhWWhKJK2ij&#10;DYq2lK2iCRpbFq+Du99Pw/h+wfS3VpXoeH1u0opc1oVMRG0r9fTNBXSAEAIAQHJbQxGeq9+74R0b&#10;P/sXHoQvAcdxPbYppbR0/PzO1hqeSml11M5ozmfsgmeelums+nGKUZKnBStdr1r9izLTRGi5+blx&#10;P9FJKp2618yuo5CriXgCBvVVuLdo7E9OLbuxNl05cX7h4R11d+Q9Vdw8bK5jES/xLOKfu4KDFzvJ&#10;QRpSiZ1K7xyBd5mw9s3ooZaQ9euhYnorG/2YLS57p8UZQIPwz4nA7wXQLfKOK9d/TlCMKcpN+0+X&#10;RcvicrHuWi5fc6FekOcNc5ANa1ASIAQAgEIQFXE4nKcrfFUN43NHzO4D3MW3xXxGJjRXf0JIQvq9&#10;iOhSyzeXEy5x1J/VgNwC4M5ynLNLckbuSLQ1BACAzK75cSq8ndluKsrEZWEbCLdyVjCQq0MkVPHt&#10;Y8PaS6PC4NBdLd48IIkG46Eb1ZwmJ7Cpd7Pf13CdJzjZ+R0WHxLH/A4OjWDcdRu816aFSFRXg0/A&#10;50oSj7yJVuaggM3bmN7tmVph75A4gfad5A25kLm8UxywlBy/yei8f0WcNR7Seuy3OaLLBosPy4L5&#10;1fmdpPmKxoAAFgLQsqbTuavUdKy56ZY7GEtblKq4udDdTYchvP65KSESfSEdTWpMDGADQD9e6v37&#10;OF2Um3ORQxNT3uVzY3k8zLdOI3ZmHzgvcPC4yB8w3T93fG+TuV+lSV7vl9eZHWnZ2RrbHqTioGgp&#10;PH8VNdrgk74qaX+v3RTxcbYdPv8Aszpl6s5RG1pQEiAEAIAQGJtDHOc4sY4ta0wSLFzt4B3AaWvP&#10;CL8LiXEZRl2VJ7bv7F6hQSWaRmd65jSxlSC51iBLi5xgZnOmYkDdYBcNY3NNQvdvnuWnSi/aa/Hw&#10;OiaIELoHOFQwCAjxD4aT5LWTsjeCuzMUBaBACArVvEcn2R8XPg38zyjiVHOVtCSKtqFSsBYBc6ri&#10;VB2WpJGF9RgrAkG4I0cDBHmLrahxCUJXV0+4OlpYuU9rVBbO13+5hn1aQPZdin/UUoq07P4pleWD&#10;i9lbzJmbdO+m3yeZ9C0D3Vun/UdF+9G3rvSI3gXyfy/ZjVsU57i+pZzoHIDc0EWP1NyvOcRxFXF1&#10;HUl7q2trZF6lTjTjliKuY2SCLBkZUvYea3jpqzaOmrJ8FQAl2/j+v1qrmGWb2nyIas29BcTVnoPd&#10;R4ir2jyxFOFjPbT7x2U6au5jc3+vLqsU1qkt/WpYnLJHQ0cVXDRA1+isVaqiskSvTpuTuyx2UpTU&#10;e/5Whvm4yf5B6rvf03S9+p4L7v7EHEp+zGPmdOvUnIBACAEAICrtPEFlNxHxGGt/3OMAxviZ6BV8&#10;VW7GjKfTbx5EtGGeaTOdqeFoA6LwWKquMe9nWgrsyNo1iC0AwQQ/zB8PW4n8Kr4VOLz/AALdOCkn&#10;fwNHC9pXl7RUDAwmHEA2tY3NhMTyldiGLzSSasVKvD1GDcW2zR2jt+lTacjhUdFg0yPxOFh9eSnq&#10;VoQ3ZVo4OpUeqsu81KLpaDxAPspiq1ZlDEYlr/hIIBIkcQSD6EFQTd3YsU4OO5CtCQEAjnganQE+&#10;Q1QzYq0pDJOp8R6m8eWnkqVeplTkTWvKxBC49m1cnEWpkVbbmAWEgVsQxwkt8QOrDeRvj+mimhOL&#10;0enRr7m8bbMtYHA1HUmvac0gHKSJvezt5iLH1XRnw9Tjmho/k/wVp4iMZ5WMB9rEGxB4EHQrlTpy&#10;hLLJWZMnfVCrQyCyCFwLjyW6tE3Vo+JMBwWt768yNsq133J3BSwi3oieKsjr9hYPuqQBEOd43dTF&#10;vIADyX0Xh+F/jYeNPnu/E8/iqva1G+XI0FdK4IAQAgBAZO3XXpt5uf6DL/7+y4/Gp2pRj1f0LeEW&#10;rfr1oY2JN14nGO80jp01oU2sDwSRqfYeEfQnzUc6jTVuSRKm47ELtnjc4rZYh9CXtn0IcXhMokSR&#10;vUlKrmdmb06mZ2Zd/wA/qd0KTWgODQ0vmTYRIEWP0XUeM9nRalNYCPaOUnp0IdnY3uZY5pjUAagx&#10;zOht+io6NeOXVkteh2jUohgtqEPcah8Lz1yHQRyix6TxWYV05amKuF9hZd18xuJ2ge+7xhkNAbF4&#10;cNT0ubHkPNOtaWmxmnhr07S3I8Ziu9qNIBaLMF7+IgO03EEDyWJVryWUzCj2dN5vH4bG3ijbzVTF&#10;u0LFWmtSFlwR5qpTtKEo+ZI9GmRqA3FWUjALa9wR1quUSQY5CY6pGDk7GUrl/s7Vc4PyWabtJFpI&#10;BMcRN/Mr0GBU4wyyKeMjFNXJtp4R7vFkGcCzmGZHB7SBI6Ekbt8y4jDxrRtJefMioVVB76dH9mYl&#10;DGAktcMrgYIPHz081wK2GlTdjqZLrNHVFlVjQEAyq+BzW8I3ZmKuyfYWFFSsAdGDORxIIyz53/Cv&#10;RcCwyrV3OW0fryIcdVcKdlz0/J2K9ocIEAIAQAgBAY22/wDUp/7H/WmuBxzen5/Yu4T3ZeX3MbFO&#10;jMeAJ9BK8hVjnqtHRhsiGi2GtHAAeyrTd5NkjHrUBCyjA1tJo0AHktpTb0ubOTe7GV6AdrrxWYVH&#10;DYzGbiVv8vPzD0Vj+QmtiXt+4tUaAaIHnzVadRyd2RSm5bjKlBoykACH0z/G1T4epLtEmzDm7NX5&#10;GhitApsZ7qIKe5GDDjw/JQJqnUae32Zv70SMhQuNmbXBatgRYMirbcwO2RistUtaZbEui4aZFhwk&#10;EmPu9V2cBOpltLyIcTSTjd7m9/mFLTvGTwzAH0XUbSOd2U+hW2ngaVcXIDo8LxqP6jl/9UdSMKis&#10;yWjVq0Xp8DnA91Jxp1N2h1BG4g7wVxMThXF6f9OustWOeBMa43KmoMwoPmQudKk20RIlYd2dxcY1&#10;vBwdT9i7+YQvQcDm6dZR/wBk/wAr6FXHwzUG+mv2O+XsTgAgBACAEAIDJ26y9N3NzPUB3/pHmuPx&#10;mnekpdH9S3hHq169amDtEwH/AOx38pC8ZUeXEJ+uh1KeqQKibCArbKxcVYb5ICLBkEAqAFlu5gZV&#10;bLSOIPruWYSyyUuhksvfmYHDfB6cvVdDFq9O6IYK0rCSCBJghQJ06sUpOzRtZxegyowhRVaUoPXY&#10;2jJMaomrGRFgyQ1sKx3xNB5/3Ukak46JmVJrYfsvGFtZrGeJl7R8NjcHXWBfiuzhK1SXvkeIoR7P&#10;M9GdYROq6Zxyu7Z9I/8AbaDxaMp9WwViyZuqs1zMzauxQ8eF5BZpm8QvqJPiv1OgUNaipRLWHxbh&#10;LVHP0qly06gkazMGDfyXFrU8rZ191mXMMVWytnfoOv6v5KOnDNKwGbBp/v6XHO3639pXZ4c74uFu&#10;v2ZFi1/YlfoelL2p5kEAIAQAgBAQY3Dd4xzJidDwIMtPOCAVFXpRq03CXM3pzySUjlNoMJa4EQ4B&#10;zXDgY+m8HeCF4HHUJUaqzrZnZoyT22GsuJ3ET+uP91Sp0ecjeT5ICVHWactDMdhlR8AngtIxzOxu&#10;ld2I8E/NTaTcxfqLFbVVabSElZsmUZgEAIBVvGN9XsYbEa/LINmOvPyn+h47j1XQpyUodnONunrq&#10;RtXd0xSFz5wcWSJ3Htqkb1JHEVIqyZq4JjFC3fVmxXrYYnR729DI9D+SkjUS3SZvGVuRWw+DmqGV&#10;HucHAkEEDS95HIro4V06nI2qVXGGaB1GC2XTa0ZJadZBvPMmZ811adOKWhyKtecpe1qWDh6m6s7z&#10;aw/QBSakeaP+v1IzQq/+c+TW/mFtGEnzGeC/x+Zk7dc1rC11aoahFmggebgBZv10CgxMoxWr1LeE&#10;jKcrxirczBw7L20C4tSWh2JPQMTBd0t+vZKWkRFGl2WoZsS07mBzz6ZR7unyXa4LSz4nN/qv0UuI&#10;zy0bdf8Ap3a9eeeBAISgGjqgHAoBUBU2ptBtCn3jw4tBaDlExJiSJuJI0vdRVq0aUM8tjWUlFXZT&#10;rMpYlgqUngmIDhfnle2x13GCPMzUxOFoY6n16P19CehiHDbVGCKZZNMxLDlsZ6XPFuU+a8Rj4Sw9&#10;aVJvX0/XwOxBqaUkVNpYo02hwAIzQ4ciDoeqqUKaqNxfkRYuu6EVO11fUjxGLa+mC0yCfMRuI9FJ&#10;TpShNqRbwlSFVZ4vQTZFTwlvBx+s/msYmPtXJKq5lnHYoU2F53aDidwUVGm6k1FFPEVo0abmydRE&#10;wIZHTopr2UZdDTqiVxzDgN8q02qq7jSziyhVY5n+ndvyn8ju6KKVSnU9l6d/XxJ42fvbkTdpD7TH&#10;Dpf6X9lq8M+TRJ2L5Dv8yp/NHUEfVa/xqnQx2Uhj9qM+zLun9lssLLnoZVF8xdm4+lnL6jiHRAaG&#10;OOUHoLmy6eHhTpR3IKylJunBbavVc9jfHaHDgQC8x9xw/mAV3+RSS3KX8Ku3dr5or1e07fsUnE/e&#10;IaD0jMsfyockzdcPn/k19TOxe2az5AIaD8lj5uN56RChrY2Sulp69eBapYGlHWWviUqeH4/rqd65&#10;c6zbLl7aIle6Ao0nJmFqykSrJKdp2RwOSkahHiqwejB8PrJP4gvZcJwvY0Ly3lr+Dz3EK/aVcq2X&#10;15m6uoUAQDTqgAlAACAcgM/tBhzUw1ZgEksdA4kCQPUBQYmDnRlFdGazV4tHluD2q+iW1aRg6O+V&#10;0bnDfII/JeYpYiVGV4b8+jKkW46o3ae3xiK5OXIHMYI++AZvvnj90KnxmaxDVaKtZWZ2uHYnNem/&#10;Fff14i7dbNB3LKf4guThP/qvP6FjiEb4eXl9TmaVcsIOoIB6j/7K60oZlY4mDxU8LUzLZ7rr+zYw&#10;NcBxvZwzA9L/AE/lVKtBtHr+0hKGdPTfyM/aWONVw+XRo47p8/1vVijRVKPfzPJY3EPEVLR93l+T&#10;rQFxT0oIZFW0ZWMNXCbQtpT0yrYwlzGveBckAc7LRRcnZGxXrljtSJ3E29yp4wqw5OxtCTT0K3cD&#10;mpO1ZYzMR1JoBJ0FyinJuyMSqZU29kZOz6wdWkj45t7j0AVytFxp6cjzuAxcqmNlJ/5fbb5GliXs&#10;ZEi5IAHnHsqtPPJ+B26+JVFK+7aSLORvALM6t13kivcVQGwEoCpWqSeSswjlRKlY0NgbJNd8uH7p&#10;p8X3j8g/Pl1Xa4Xw9159pNeyvm/W5RxuLVKOWPvP5euR3q9ceeBACAQhAIBxQFSltSm54Y0kzIBj&#10;wkgSQDvsDfSyqwxtGdXsoyvL1zJnQmo5mi6rRCISgPO9u7Gomu/ungNdDnNEEB9yct9PpJ8udPhF&#10;OpUc22k+SLlHhedZ53S6f9/BSZsRoIIqO1tYTIWP/EoPdyt5fgs0+GUqclOLlp3r8E2MqvcDTdAt&#10;utI3FeUxXD3gq1n5PqvW50pUIVKbj1VjnKjDEH4mEg9NfrPqp009UeMqQlBuEt1oK15jJxMzwG/9&#10;dVpZXuWIYuSw7odX8ua+P3JtmsL6zbWBnoG6e8eq0ryy02ZwFLtcRFclq/L9nY06kriuNj00o2Hr&#10;Vs1EWDIlR0Cfbidw8zZbQi5SUUCzhsNlubv3nhybwH1XXp04wVoleU7j6uIYDlc5oO8EjQ8VPGnO&#10;Scopu3cabGRtCn3RloJbI8IixOkToN0dFzZxvUcS9Rm5KzMbamODmFrZBLg0g7rZokW4eqnoUXGd&#10;30/RR4vUcKOXq7GbRxGWpmAkNNukEBW5wzxcTz+Hq9jVVTp+CzTe59Zua5zDyjxRy0UU1GnTaXQn&#10;pTqYnFwc+v01OgJi5XMSuesbSV2MbXaRmBtuPHotnTknY1pzVRZo6ogq1SeinjBRJ0rGhsXYz65k&#10;y2mNXfNybx66Dmuzw/hksQ889I/X11KWLxsaPsx1l9PH8Hc4eg1jQxgDWtEABethCMIqMVZI8/KT&#10;k80tyRbGpFicQ1jczjA9ZO4AC5PJaVKkacXKbskbQg5OyMmrtWo74WtYPveJ3sQG/wAS4VbjTval&#10;Hzf4/ZcjhYr3nfw9fgi/x9YfbB5ZB7XCr/8AsYju+H7N/wCPT6fMoYrG1HWfL5/7eYAkc2MbB/ES&#10;Oagr4/EVk05adFovyTQowjqvj6+xE6tUY4VSQCyXNaLjQggnfYkWiOa5lLGTw2JjO1/w97EzpxnB&#10;x6nZgr6EcIp7XwneUi0GI8XEGNxG8f2WYuzLGGq9lUUrHE1pIGl9B/dTHoo2TImYep8/trxj0F1X&#10;VKr2ud1NP9bK3drubupDoPNFpbcXmxtM9f6rOIw1PEQyVFdetjRt30KdfZBcZzAHpr15rix4Cle1&#10;TTlp+znY3A08TJTvZ89L3+aIxsLi8TyH64KRcDjzm/h+2U1waKWs38LfdjcNSNBxBvOscN0f0Xn+&#10;J4KVGpkk+9M6WCwccPCyd2+Zp06gcJBsuLJNOzLdidtc77qNwRo4LkSCuFrkZpkY12IZLRmHxst+&#10;IKxhqclUTa01+hrKLszWXRKhxvbTYVXEsospYh+HqUq1R7yBUIqNcZaQGWe4AAAE2uLBepwOMw8c&#10;PFOSVt163uc/EUqjqNpXvt65Gti6RNDIZBIDbG7ZcIAPECL8l4utWjUxcqkFpd28Ds0E45b7mJtL&#10;CtptptYIa0uPnYyTvJM3U2HqSqSlKW+hzuNXtB97MsW01GnXirdzgJj8FWLCXACYiToOJ5la1IKa&#10;syxh67oyc4rXl3ErXuquguLuZ0HMDQLTLGmtETUo18dVUJSbXPol4bG1hqDnkMY0uIAAAvA57gOZ&#10;UdGhUrytTjdnrG6dCCT0SOn2V2WAh1cg/cGn4j9rpp1XpMHwaFP2q2r6cv2crEcScvZpaLrz/R0z&#10;WgCAIAsAu4cox8ftBznFlM5Q0w5w1J3hs6RoT1iIlcTiHEnCXZ0t+b+yLlGgrZpfAzzSB1kniSXH&#10;1JlcN4is3dzfxZb0Wwysx1nNcTlmGucSL6xPwm39liriKk42m20jMVHpuMbjWksAN3EyN4ABmeci&#10;PNQZom/ZySbZaWxGJzRuy1MlHE+OQPteEdSco9yqFP8A/RiYRXNpfMnXsRv5naL6YcAEBkYzYDHH&#10;Mw5DeftC/KRGm5bqZepY+cVaWq+BF/042P8AUdPINAnoQfqmc3/9GV/dXzOfxGFyOLHNBcIk6jQE&#10;GTyhSJ3OrTqqcVKL0KVTNfKOvAdIi/utambL7Fr9+xPHL/kOHeC5gDUmL/XRQ4dV7vtnF9Mt/ncw&#10;+zexK7Dsd4nNBI3kT9Zn6LepQpVH7cU/FJkbk9kdUzYVF9Ns0m0nloJNMBpDovNoPQyufiOG4atH&#10;K4Ly0Zw3i6lOo8srq/PXQw9pbLdR+014OgBh5/ATfyJ6LzGO4JKgs0Jprv0f7OjQxsamjTX0+I3D&#10;YCb1PJv/AOo16adVRp0VHV7m1Su3pEuupjKW5fDEQLW4KYgu73K4xgnKQQd2axP5HyVWeIlBvS6J&#10;VTurjMRjALEgb43x01KgnWqVFZLT1zNo07FB9bORwFwNSeZjTX39LGEwFeveNKN3zeyXmyzGFtWR&#10;1aLXx3gOsgaDhMr2eB4LQo006ivJrXXTwS20NK1CFVWkk0iNmzqPyzvMnTdfh/ZXlw/DL/BECwGH&#10;j/gvr+SpU2GKjwKb2Mbxe4gDpAuudi+EZpp0dFz/AEc7GcM9pSpKy1ulr8F3/Y63ZXYunTH7x5fx&#10;A8IPUjxehC1pcGpJ3qPN8l68zSliewhkoq3V7t/b5HSYbDMpjKxoaOAEf/V1YU4wWWKsu4rznKbv&#10;J3ZKtzUixVXKxzvla4+glYk7Js2irySOcoshoGsAX4814Rtyd2dZjyUMAsAwa5DK7X6Ai54HST/C&#10;PJc+Dbg0uT0Ly9qDRsCuN6njioNalV02RVas9FVr13PRbEkYWGbNqg4qlT1uSeRDHOaPUA+QXV4B&#10;RTxUZS6Oxpik1QlL1udmvdnDBACAEBl7U2OKrs7XZHRBtIPC0i/NbKVi5h8Y6SytXRk09g1tIYI3&#10;5j/SVvnReePo76/D9k3/AE/U+Znv/RYzo0/9Cn0Zd2dsJjIL/G4GQPsi9oG+OfssOdytXx06l1HR&#10;fMg7Qs/eMLhmaRlANwHCSdd5H8hXmuPSqU1Ca93VPx5fc2wdmmlv9vX1M8PY0eBok6ACJPPlzXBh&#10;UjU2ZacZcySnSMy4yfQDoPzN1Jc1b6EqwYM/acZXcmk9CLg+VlQrv+8rdxYpbChU7GxLT2WwYXva&#10;bSHgum5ILW1C0+EmLNE2jRfSOCxisLCSVsyu+97XII4mX8js5vT9dfHQyatHOYzE8T/SLLsXsdGM&#10;8utho2c2NTP614qrTwlKFTtIp5ut3r462MvES8izg6LnHI1uZ06fmToBzt6qyyGrOMVmk7L18zuc&#10;LSyMayZytDZ4wIlQM85Ulnm5dWSoaAgEc0EEHQ2QJ2OXYC0mm74mWM7xud5i/rwXh8TT7Cs6UvLv&#10;XJnXTzLOuZy/bXtA/Bhr24T/ABT31GsDS0uDaeWXFrQLuLpH/Gdy73BY08knb2r+dili3NWs7L7m&#10;5hsQ0h2SQyfCD9kFrSW2kWcSIBsZG5cXjdSlTruFLe2tuTLWEU5U1Kf/AFciENDnOkSIy9T9r8h1&#10;BXn7uCXXf8F+9iLuqjLMIc3cHXI6GQt81OfvKz7je8HvoMIrOtZo5W95J9FsuxjruZtTXea3ZfZ0&#10;Vc2uRpk/edYdbZp6jivR/wBP05VKkqzWiVl4/oocQr3godTrV6w44IAQAgBACAEAICHF4ZtRpY7Q&#10;8NQdxHMKKtRhWg4TV0zeE3CWZHJ7QwlWi4OIBiQHaNcDGpvkNhrY7p3eKxnDK2Dk5Ru4dV90dijW&#10;hWVufT1uQP2i8EAsaJsCXW0ngqHbtptPbu/ZL2Md7lk4ogXgc1GsVO1ktTXs1cz6lbvTkaZEy526&#10;NYB3ytFFw9ue/L8k8Vl1Zca0uIa0S52g/M8AN5W2EwtTFVFSprx7u9kM5KCzSOuweHFNjWC+UATx&#10;O8+Zkr6VRpKlTjTjslY4dSbnJyfMr19kUXnMWX+6S2euUiVMpNEsMXWgrKXxs/qA2RQ/8TfO/uVj&#10;Mx/Lrf7Ms4fDMYIY0NBMmBEnijdyKdSU3eTuSrBoCAEAIDie02FxJxTn0aL3nIwAiA0gZiQS4hpu&#10;TaZuvP8AFcBVxVZWWlvndnYwNahCi1VlbXzJ6GyMRUYO9osB3sLw6Oeke65b/p7FL3Zr4v7CWMop&#10;6N/At0uz9Qghz20xEDL4jyuQIHTyIVnD/wBNc60/h+yKWPivdV/Eo4rDuoj943I0WzfY4DxbvOCu&#10;RjeE4mg22sy6r79CzSrQqe69enMg/wAQz52/8guX2c9rMmsxcLUFSsKDHDPBJkGAAAfMwQQN/JdP&#10;A8Jq4irkn7PN33t4GlWXZ0+0a028zr8Bhm025GzbUnVx3kr3uHoQoU1TpqyRw6lR1JZmWVMaAgGk&#10;oBBPFAOBQCoAQAgBAIRxQHI9r6VOm1jaLW97VqNY1oIy8/AfCLwJtGady4nEOHYeSThC027JrT4n&#10;VwFWbk3Ul7KTb6iP7MFjM0U3vDZIa1zZIEkNJJnlYKpU4BK141X4WNlxK7tay9dwbAwv+Jp94HNY&#10;0OLYaM2gBkGwFiNxUOH4FDEJVJzdui/Ov0M4mu6E8lrvqdNgcAykPCLnVxu49Tw5Cy9HhsJRw0ct&#10;KNvq/FnMq1p1HeRaVkiBACAEAjigGieKAcCgFQAgBAcr2k7RYijULKdEBoiKjwS10tk5QCNLi0kR&#10;JAF1z8Xi6lF6RSj/ALN6eSWrOhhcLTqxu5O/RLX8FLB4vaWLpPHd0BSqAtDnAtzNIglol3kSCDqt&#10;VPFVoeyo2fVNfK7+ZJOGFozV3K66Wfz0+RodnqGLpvZSqOw3d025crSTUiPADIGggTaw36qbDQrw&#10;tGbjZK2l7kOJnh5JygpXbvra3eO2pRA2jhXgXe2q13RrHEefi9uSVIpYmEl0a+hilJvC1I8k4s6K&#10;mrhSHoAQDRvQASgFAQCoAQAgBARYrDtqMdTeJa8FrhxBEEWWJJSVmZjJxaa3RgYjsZgXDL3PWKj/&#10;AKFxCq/wcP8A6lxcQxC/y+S/BkO2T/gK1OpRbiK+bMMoktAgABxYx3EESB8JuoJU3hpKUFKV+Wlv&#10;MsKr/Kg4zyxtz5+WpBQxG0ML3j2YQNpVahqEEZ+7kAGBTfmywBqBEbtFpTliad3ksm79bfD7Ek4Y&#10;Wqop1LySt0v5tWNzsrtmtiKj89Sg5gbpTbVDpmx/eNAIgGYJvGm+xhcRKrKXtJpdE0/O5UxeHjRi&#10;rKSb62t8jpldKIIAQAgG70AEoAAQDkAIAQFDamyKOIy96zNkJIuRrEgwfEDAkG1lFVoU6ts6vbVE&#10;1KvUpXyO1y8ApSE4vtR2U7+q+uS3JlDi1tKXktbB0jvCYEEutYblQxOFlOedOy8E38TpYbGqnT7O&#10;2vfJ2+Bm7F7K9+6Q11LDje4DO65JDJaLGRJIi0CblVaOEdWefWMe9u7/AAvAs1MYqMbaSl8l+Wdv&#10;sbY1LDNLKIIDjmMuJvAG82sBoupSowpLLDY5VevOtLNN6+CNBSkIIBHBAIzigHIAQAgBACARyAY0&#10;fr9dUBIgBARU8OxrnOaxoc6MxAALo0kjXzWLLcy5NqzZKsmAQAgBAIQgGsugHoAQAgBACAQhAMp3&#10;QEiAEAID/9k="/>
  <p:tag name="ISPRING_PRESENTERDATA_1" val="TmjDs206IEjhu5NuZyBI4bqhbmgrIER1bmcrIFbDom4gVHJhbmc=|VE5YSCBCw4BJIDI2IENPTiBHw4A=|YnVpZHVuZzA4MTBAZ21haWwuY29t||e0E4MTg1ODQ4LUIzNTYtNDBDMC04RTFELTc0OEVDQjNFNDcwM30=|SOG7jSB2w6AgdMOqbjogQsO5aSBUaOG7iyBEdW5nDQpOZ8OgeSBzaW5oOiA4LzEwLzE5OTQNCsSQ&#10;xqFuIHbhu4sgY8O0bmcgdMOhYzogVHLGsOG7nW5nIFRIIExvbW9ub3hvcCBN4bu5IMSQw6xuaCDi&#10;gJMgcXXhuq1uIE5hbSBU4burIExpw6ptIOKAkyBIw6AgTuG7mWkuDQpI4buNIHbDoCB0w6puOiDE&#10;kOG6t25nIFbDom4gVHJhbmcNCk5nw6B5IHNpbmg6IDMvMy8xOTkzDQrEkMahbiB24buLIGPDtG5n&#10;IHTDoWM6IFRyxrDhu51uZyBUSCBMb21vbm94b3AgTeG7uSDEkMOsbmgg4oCTIHF14bqtbiBOYW0g&#10;VOG7qyBMacOqbSDigJMgSMOgIE7hu5lpLg0KTmd1eeG7hW4gTMawxqFuZyBI4buTbmcgSOG6oW5o&#10;DQpOZ8OgeSBzaW5oOiAxMy8xMi8xOTk2DQrEkMahbiB24buLIGPDtG5nIHTDoWM6IFRyxrDhu51u&#10;ZyBUSCBMb21vbm94b3AgTeG7uSDEkMOsbmgg4oCTIHF14bqtbiBOYW0gVOG7qyBMacOqbSDigJMg&#10;SMOgIE7hu5lpLg0K|SVNQUklOR19QUkVTRU5URVJfUEhPVE9fMg==|MQ==||SVNQUklOR19QUkVTRU5URVJfUEhPVE9fMw==|MDkxMTY0NDI4MA=="/>
  <p:tag name="ISPRING_PRESENTER_PHOTO_4" val="png|iVBORw0KGgoAAAANSUhEUgAAAVkAAAFACAYAAAAWKw+IAAAAAXNSR0IArs4c6QAAAARnQU1BAACx&#10;jwv8YQUAAAAJcEhZcwAADsMAAA7DAcdvqGQAAP+lSURBVHhe7P11eBXJ3vaP7j/Oda7fed/30b1n&#10;j+JOQjwkuOvgMjAwuFvQ4BDcQvCgwd3dYXAGHZjBYXC3uKwVu8/9rVqV1VmsMDDDfuR9fmHu6V7d&#10;1dXV3VWfvqu6uvovNmQiLjUFCak2pGSkIjndhuS0FKSkJyMlLQm2VMpO2ZIpO1JT05GWmon0NCAt&#10;LROpaRkWwa3SUrNLtk3l1E6p9elaMi/LbPZMJbPeSJal2DKQnJKBlBTkqOTkzGySbURZ8WZwPxQP&#10;Q4lRZ5NZ/kdkz5D4nZJlJl7ukmc7Z2Xw/6L0zIxsMstdw1mXuUrWme3TeF1T0+2c2vjbMc1I4TlP&#10;RgZ/p/N3aloyMjOZSm6cKRE4/uQaq/PFeV4O8PSpY+HlUvtJ5zYSP68+f3M/GUnMRwmwIQnRKW/w&#10;/O1j3H1wA79eOY9r13/GmbPHsHHTKixbNg+RkeHoG9IJjRvUQLVKwahULgC1qpdD4/rV0bzJt2jf&#10;qgm6tG6G9t83QvN6NdCgZkV8V78GurVvidCQrlgUOR0XzxzH1cvnsGDudCxbsgC3bl3F4UN7sXx5&#10;FCZMHIPQQf2xbsNavHj9AtHxcYhNSkRMUhLSeJBJzIQJzNNxSck4evIkDh09gucvn8OexvORns5z&#10;wnMs58NxrEry20Xu/mRxTtI5gVcoMz1Lepk1pxjJOrNcJFdBi1eGSmEa5To6xHOfmZmoBF4DrWQq&#10;hcvkGuesjEyJy/YHZc9BzjA6vSYnGdko6zI5RnM+9Nl635+EkLye5pDJlznJ9S+TF9CdTPn6FHoH&#10;skkErCglnXJA1p6aDLsthZBlITKQ5fmQTPg+yNoZTuQKWSMJYwBrIKu307KuN8sNaN3B1ehDIZsT&#10;aM2yP6L3QZaH4fYiuMoKWJFZzqiUrGHNMlfJOmscAkIDWSVCVktygAZkGkGcSvBkClkkHk4lwwmQ&#10;khlHMu+OKRkOnBIMsg/9R1A44khngU6yx+BV7FPcun8NR04cwKrVizF95iSMnzASAwb0RJs2zdCq&#10;VWO0aF4f9WpXRpWKQShX2gdB/sURHFACFUr7oVKZQNSsGIz61SugaZ1qaEa4NmLYBrUqoVmDmmjT&#10;vBE6tfkevbt3xNyZ4Vi6aA7GhA3G7FlTsGLZQowOG4ouXdtj4GAN2afPn+LFq5d4HRONt/EJBG0i&#10;bHJchOlP5y9g1ry5+PH4MaSwHKTz2FKZ6biKcNBKZ14RmT9uqpTTn6zKSXJ13MvkFOcyufGZc6ul&#10;QWWkAWaFbBK30dBkaXCKAM2Ua/0eWYH48XKFq1H2cK7pl5sESyXTyMKt5Cwp5my9709CSD78WMi6&#10;QtVVEuen0l/kkBLsdg1ZFqJkTpPpalLoaFMIW7mr27jMlmqHnZSz29OQSjqlCqxIkBSC1sYjEzkh&#10;qdcZWBoxincg66p3tnFZpyBLJ5vMPJRd2cFqlStkJa3/kZAVSbw667i/EFZZ4SgyyxlNtnDW5a4y&#10;60wcAllxnQayAlxXSRbNUM6K+xSY8qSnETa2tDQ6WMbBdXZHPIJaKUSpvBEnJkUjOvY5IfYQN27/&#10;jMPHdmPNpiWYFzUDYWMGoUuXNmjRohEaNqyJ6lXLonSQD6Hqj1IBXgj0KQ4fz8LwLJIPhfN+DY+C&#10;eRHgWQT+HqJCCKDK+HuiStkA1KxUCrWrlEHtyqVRtVwgqpQJQN0aFdCoXjV837QOfiC0W7dshAG9&#10;u6JPr85o1rwhuvfojLXrVuLBo3u4fus67jy4i7dxsXSwNBE8xpcxMdi0YweWrmKYJ4/VuUuyswzw&#10;ZiPXTa6ZEvNKWjrPKZep88v/mXmR659Z7k5ydbLLmvucMmB9F1xG2QFmFXNf1vZ63vrbIMlVZv37&#10;5ZoOvYx5IoNxqPwjN10dn2tYE96ZJllmhaxZx6ncYBiX8zzps2f9kyWSz80RSGjruXaV+XMHVpEp&#10;N+5kjionyXp32zkhSyXTniaThDqTCWRthCzBmmYnnDRg7SSUXQGLoEslvAhZIydcBWYW52iAScha&#10;ZaD5e7KGE1hqeH5ayH5qWQErkvOss4v7C2HkhCJrDJT57S7sh8hsn6qcrAZkGjN6KqGaytqKAFem&#10;AllJXRrzQCqvvYBW/gS2NmlqYDhbRjLikmOQmBKLuMS3uHX7Cvbs2YL5C2ZgwqThrJr3RIdO36Nh&#10;k+qoVbcCvq1fCTVql0NVQrFS+SBUKFsSZYP8EOxXAqX8veBDgJYomp8qCO/ihVEkX24U+PoLFMr1&#10;FfUNiubLhSJ5v4JHoVzw9SiAUn7FUaGUL6qWD0S1CkGoxXjr16yIymX9UZGqV6siGtatitaEbavm&#10;DVCf7rdFy6ZYvHg+fr58DvsP7MXFyxdVs0EKbark+ZPnzmHqrFnYc+gQEpnv7VyeSAAn8wYj+UMB&#10;ViTXkf+zS43NAVtT7EWuf2a5O+kttTSQNLxcZaAktQ2RFVQiZ1iZtxZ3LlPXLyfpVGT/k2WyLjvo&#10;rcqKW6VNy/lbIOsALPet5Agv4dIzsqddK6ebgytkjSR92f90qp1HLqHMeXYrN2C1SuLKSX8YspKo&#10;RJtdKYWuJYlEU+KdPJmZ0J5KqDLD2ex0NMx1BlgKdgSWVVkQM2K5dRXzcRZkzTLX6r51mQljXabh&#10;+ecga0BrBeE/WjqbuL8QRgaKnwqyItnexlqKnZmdqOVUgMlairTLshop4tWlxOFK5teFRoBrtyfz&#10;nCUwHp54rk+2x+De/RvYs3czRo8ehB9+aIhmzeqgZq2yqFo1GNWrl0a1aqVQsXIgSpX1QlBJT5Qp&#10;6YMg3xLw8ywG32JF4FO0EPyLF0WJQvlRjGDN/9UXKPjNVyiSJxc8C8iyfMj/5Zdc/jkK5Po7ihT4&#10;GsWL5FbyKp4PZYK8UJdAbfBtJdShM65VuZQCbnXCt1IpH1QjcKsTwt8SwN9/3xBTwyfg0OG9WLV6&#10;Oc5dOMv8nYJXMdF4/vYt1m7ejFETJuDCr7+q62PjTUXgK1NBi/JWLHw2WlkpHzJNJWENevQ1dVOY&#10;3ycFIi1xf+/CR8sKVgOzLDkApKRSIqmQq23+udnv70j/X8eTk6xpN9JnQUNKZP70bx1GHaerVD6T&#10;49PPCETZYfvuMWdPj0mxFXR6mTup8uBIo6vUut8RjyRrP+4k691t9xdJapItje6EkCVQk2wELJVM&#10;1ypKIVxTBK5KhJbAVUnPJ8m8LKdkvQ6jZaDoCksBrZIFtB+rTwXZ/0jQ0uy7vQhGroB1Ba1cRKM0&#10;CWdZprZ/j2x0aHbGlcptBLZ2ZmQDWZ4Z7ieZ8OCJZHYRV5tiT4Q8DNMoyURC0iv8evUMtm1fg3Hj&#10;h6LF9/VRs0ZZ1K5VHrVq0q0SsDVqsCrP39Wr0blWDESZ0t4I9C1GwHoioEQxBVffYoXhQ/kVLwJv&#10;/vYomJ9wzU2w5kXh3LmQ76uvkfuLL5D788+RP/dXyEfI5v7mb8j19d+QJ9dnKJjvS4K2AIIDvFC9&#10;UjAql/Zn/MXojoujbEAJlA/0pLxQkbCtUr4k6tSqhE4dWmHZ0oWYN3cWjhw9iDcxb/Dbo4e4evs2&#10;FixdqvQyOprnOBNxKTbEi7ngUUsxlzbbRBqOJC4T9yvXUQqyKfpW0FrFYG7k+JcNPOLytFN9n2PV&#10;18FI9uhur5IL9Jy57ta1Zp07yTr950xtTspyqg7pZVquf3p59vBOmZsMj9vNQzcD13S1XmpX+uav&#10;zh9TzZj5T86IFXTWlGaX2sKRTlfJOncy59HIui9XuYY1cfxFdp6ckoak5FQCiMB0zKeQQgLYZFkm&#10;4HRIoJpEgCYRdHqqQasly5xKYRlVssDWClzX32aZAqNjnVWu4XLS/62QNRdTQGlkvcjvkz5Oufic&#10;col42lTJzAol0k6bxH3Jk2i6uNQEFUr+YuNe4cLPJxA5bwpdawPUrF6WcC2HanSOoto1KqBmtXKo&#10;XqUMalUvr5aVL+OPsqzWBwfSvXoVQUlvDwR6ecCXoC1JR+vvVRzehKxH4QLwLFIYHoUIW6pQnrwo&#10;WqAQ13lwXVEULVwQ+fJ/jW8I2q+//gy5OM2T6wvkzf0F4fsFgvxLqHZdvxJF1DSAU2m/rVGhNIJ9&#10;iyPIpyiXe6BimUB069QW48ePwoEDe3Dz9k1cvXUT+w4fxuwFC7CXU9XTgE71VXwSkuhW5UFffLo0&#10;o6UgkUohDFjEKV30iT8ld+daChgvtRs5rrQDshKTQDQ7YF2qzA5lB6yATSTxWEChri+3ZNx2aVPn&#10;Mdi5zBXN7iSxSRr/Y/8k3ZJiglbOheOsSq2KdWc9ddS0VG1LwVafdbEX2mJkvwZyLO+edy05+9bz&#10;pc4Zl71P1rg/ViYOC2SlSYBQSqGb5bxAVjtVAakGrBO0BqTvh2xyisTnHpgiDcHs4JRlSUnM5A5A&#10;JiXpqci6nZl3J2d4x5RpM5BV7cW8Ev8oyEpmdrdcJE/pP0hSQJTonAS0AlNZ7rh47iD7e8AVwKrC&#10;xqlkzzT+P82RqcXJpmcmc51AVhfH6LfPcfToAUycNAr16lVFqeASqppetWIw6rAaLmCtWbU851ll&#10;r1WFYA1EgK8HfAg6X6+iCPIrgdIB3igd6MOpLwJ9PAnDYgggcL2KEaqF88OjaEH+lvZZP4YLQIBX&#10;Cfh4eip5FC2KIkUKoWChfChQMA/yF8iDvPm+wTfffIGvvvwbvvnqM3z95Wd0u1+iGNd7FmV8BfMR&#10;5sVQqzLBX6mMasMNpssNZHrKBfuhe9f22LJpA07/dBI/HjuCRcuWYSF1+fp1JKWlIZaZMFaazngu&#10;41KTleSBcGKajeClCeFyKcSCPRvhIFK1A3U+9fmV9VL0ebndSBc7A0mBp9WxGhcre9BSV4zSsWoZ&#10;HAokGIdcT+aVDGnC4G8NVjpxlTZpV+bNQS3X+UDSppU91uwx/wPE/5n57H9yHBq0cj7UOTGgVXCV&#10;fOmQNCnIeaKbNZAVmTyuj8+5H6sM8LIBVs6bTB3rrDLnyRr3x8rEkQVZgas8YBIYybyaZjnWnKQh&#10;6wQw46LMevPb9g4EtazL9HINRasMcK1h9DLndq6QNuHNMitkVS8F5qb3izDOQe7g+Y+Q7Eva/0Rm&#10;v+4upFVW8FoLT9Y6AYJaL4Cwc2oKOE+SCgkkJL7BhQsnMYlwrUGXWqa0n3Kn1SuVRtUKpVCjcjnU&#10;rVkF9WtXRe1qlVCtYhkCLJAO1YsO1YNw9UKZQD+UK+mH8iX9UYaADeByebAl8vEooiAr0yACuFql&#10;cqhYrhRK+nnT6dLhehRDiWJ0uVSxYoVRmCAuRCAXLEDYErT58xO2eb9GLsI219efI2+uL5E/z9co&#10;mC8XXXBeBW8fT0Kejrk0IVuKjtabAPb2KITqTHvogL6InDsHc+bNwfhJkxG1fDmevXmj2mGfx8bg&#10;dVIiYu02xNiSVNfGRFbnkwgqkczHJCXgZfRbRCfGayXFIy4lSTnepFS7enAs51kKKi+Zi3QRVkVe&#10;gSU7ZJ1VZOtVlXCm6OtYrXHKElXTYbSq5sPwqbyuUlPRsJU5ue56neBJI8oJAb0n5gBGyKz2D5Gk&#10;T81zX5y4SJZaj9mAVp4V6Jt/akaiAq3AlzlZhXMHWZE5U+5khawCrZswItc43ydrWTPlzSrdJitO&#10;lrKxJCv3qiAr8yKCK5scywxYCWZXyLoqheENEJ0gzL7MKgNKq6zrPhSyWbJAVm4k7sFq1btwNbKC&#10;8B8p2ZcrZK0F413p9fqim99ywTVcU6SXCKcqW9IJSE8Bu2qDZcRcFhPzHCdOHMSUyaPRskVDVJCH&#10;SHStrVo2RrPGddGwVnU0rFOTcK1OuFYmcMuiQukglCFIg/19UaFUMKqULYOKpYII10CUCwhASTpT&#10;aYP1KlpAycejMIErbrY4SvoQyP4EcklflCJs/QjYYoXoRilfz2Lw9/aEF2FZlIAsQnAWpkstKg/K&#10;ChdEEU4LEaj5cn+NfLm+QsG8uVA4Xx4UypsbBfPkcuhreBfOi1I+hHaRvAR7AZQrFYjaPI7WrX/A&#10;gND+GDxsGFav34C4ZGkSsONFTDRexcfhjcCT4IyXXjU8P9LV6018PB6+eI67jx/hEacvGVb0JjYW&#10;0QkJiE1m+BQ6X2ZEG8+1Ap8qrhosIvm/LFVXStoWBSbvQFaaCZxXUcsZg/7nBJRZk848ovr3qn8C&#10;VxuV4pjqpeZfWrZ/GryqKYkRMpp/rJhWTtxIHQXlOC+/C1k5u/qfbGGVOSfu9HuQNWfcNc73yZQ1&#10;Z5nTy6W8iRy9C3iXplJYkk3VXwHSBY4CXmvXrBQBLCOwcSqS365S8cjUEpd2sg4Qvhe2OpwVqP+V&#10;IOtu2aeSxGuF7O+153K12+VS2FPlJQJWh+XCy5tfOgvwRDBLvHj5CJs3r8awYf3QqGENBAd6olTJ&#10;EqhaKRh1alVG3VpVUbdGVQXZ+lS1iuVYvfclFD0Q6O2NYD9W9QnUCsGlUDm4NEr7+sO/OKv8RYrC&#10;t4j0JCgMX7pRH0LWu0g+TvPDr3hBJS/Oy3JpSw0swfBqeSH+LgqfYgVRrEBuFMn3DYH5FfLTuRbI&#10;9QUKiWul8n/zJXJ/8Rlyf/435P3qc+T/muu/IXSp/F9/hXz8XZjhA4oXgEfBXPAskh/BAT4I8PdB&#10;lcoV8UOrlpg4eRJOnz2LF2/eEphv8fjlczx/+1rBUsAaR0f7Oi5OOd1HL17g4fPnCrZJaenqrbE4&#10;Zq5kZijpdZCVF6SQsfCatnR9HeSfdl0asvr8iwxcjfRyKebmn7mS8u9dOGVdZ4mZ4NYu1gDWyOZY&#10;riWhsov/J6DlwR8P4R8rppWTd6T/ZI4FkOnh2WR4OScEa0YS0tITOZUXLvQ5UjE5IOkKRXNO3On3&#10;IGuN533SV09LfrsCVpQFWakmJDOTSJ9XaacUMBpgvgPZFG5ICtkJq1SutwtgeU6y2jhdpOLiDhRw&#10;CVsbIS2gFiWRzqLkZAJTXpOV5ar91iFHOLNOtlXby4sIqp1WgKpl0mcA6wpaHcenhWxOyz+VJM6P&#10;gax6MMYLmr1w6+Xmd2JKAiErmZSFKj0J1278gvETRqB69XIoGeiBMtL9qXIwq/ClUKVCKVSvVIbw&#10;DED18mXxbZXKqFahPMoFB7Eq7qsA6+8l7ayEcoAf3ag/q+Z0pMWL0UEWJmSLoKSnB/yLFoUXXagP&#10;XaV3oTwEb34E0tEGe3I9ARhIqAZ5Uh4FEViMAC6cB975v0bRXH9Dka/+Cs/cX6DY15+h4Bf/jgKf&#10;/xsKcVnBr/+GfH//d+T7/K/I/+VnyPfF35D/i7+j4FdfoqD0sf2G7vbrL1Hgq89QPN/XKEIoFy2Q&#10;B35exeHn64WyZUqhfoN6GD9xAq5cv4YHT57g5m938JSQfRn9SjUDvIqJwZPXr/Dk1Su8iI7WQE1n&#10;fuXNKp5VM3kdV/elzX7t0+RaKelaAxdR8s9cEWYwVQRzgqysk38GQOaf+e1eOmbZp/RplvZMV0mj&#10;gbOK7ZR1mUnvx4uH7F5caxUXZZNeJnPmT+YFm053L3BNY37VXbxoEngzkXBkZNY+rHCz7s9Vfxay&#10;Vri6yjVsNsjKXTtFwMjrL1BME9AIJKWqnwUqDTg7QSdveynISngJywMVOQHhEOOQ+Axolft1uEp5&#10;uJaYlOpo/xUJBJ0SGDpds5nq7QWaVshqOeH6TjuuhOd+PhVk3S0XmeP/FJL4Phay4lhFVtDKNC1D&#10;HmqmUPJgS85lArZu24DOndugVq1KqFihJCpTwQEeqFw+AFXKB6Esq/EVgv0I2NKoQihVLlUK5UoG&#10;sarvTZdZnJAtgdIlpRdBSZQJCkB5TsUpeivnWlgDtlhRQpPwLFIQQXSmJelag4oVQjAda1DRfAgs&#10;lBv+BXLBO+8X8M79OXzzfg6fPJ/DK9df4ZX7b/AV5fp3+BG4JQhXjy/+FZ5f/Ts8OF/47/+K/J/9&#10;M/L99Z+Rh8r72b+hwJd/QyE62ILSv/ZLQvdrrcJ5vkHhfLngwXSIky1ZMgDVqlfF6LFjce7iBfxy&#10;7SouXf0VccnxiEmMxW+P7uH+k8d4S9cq3bbMiwsJqfKiTqrqUy7XRT1M4nWRMiTXTF0j5h/zMIU/&#10;HZJ/zqv1+5A1232cBJSyvVSnRfohkcxrkFrToOX6z328HyJmUffiWr0nN9somT1b/phnVXcth5sV&#10;uMo4G07IEiwSjJuZfVjhZvbpTp8SskydkvmdLRyPIQuyZA6SmWgbU0sGKdhKZqGxdbhPTgVYdJ0p&#10;dJ02Qi6NAXlDZ4EmCJhQBtPidkoKVA4JaAXYzIWqDy2lQSlONtXRk0FDVAHQRQauRh8LWbWM+zIP&#10;81S81vS5lYbmH5EVlH9GEtcfcbJWyDqXsUpIiUN4+vwBohbPQ+PG9RAc5E336otSQSVQ0r8YSgd6&#10;ogLdrPQ3LRvghYp0sRUJpGACtVyAPyoStkF+Pqx6F6IIT7rC8mVKolqV8ihfuqRqV/UsnJ/V/sIo&#10;6++NqqXoioNLogrBVtHbA2U9iyKYoPWjU/XKJTAlVAlXn9x/hz+ngfn+Tn2OgLyfISDPZwjK+zeU&#10;L/QFqhTLjarF86JisTwoXywXyhT+huG+hOfXf0WRv/8LCv7tnxVwC9LpFqZ7LfjFX+ly6XwJ2HyE&#10;bZG836AgVZSO2tenBN2sN6pUqYSw0WHYuXsnLly6QDf7kG72Jn65ehmPnj1CLN2suFYBqHSDktqe&#10;eRkh+zXhWZXrzrKg3gTjAi52yPxzXimB3aeFrPVfVm5Qe9Jw1f+soZz/3MX3x8RToMVf7mQNqyXL&#10;nWnL9qcAKGnPCbJy1lWwrH1aAWfdr6tygqzcglybHawyILXKFbJZYvqyQVYua5I8COEOyTAFWVXI&#10;ORUgCtgUpAhZGyWv1YqTZVl+F7JGWaDS8wqyzJGqCcIBSgNakexD4CdP/kUK4JSGrACYCVbzTkBr&#10;oL4LWJGBbJYc+5Ft1b4c6cpZEuaPyRWWf1QS14dCVmUQA1QqC7Is8Rq6zLB0BmfOnkT/0BBUrFQG&#10;QUE+hCwVWEK9MBDs70lnSugSsCW9ihGyPqhEQJYL8CUwfVEmUB5weauHUlLtLhsciBpVKqJOrWqo&#10;UbUCt/VFlbKl0KxeLTSsUQmV+Lt66UA0rFAadThftUQRVCqWH+UK5UGp/F8SnrlQ27sQ6hPuTYI9&#10;8V0pTzQOKoqmwUXRslwJ/EC1Ku+FkLplMeS7qhjRshaGfF8DoU2roXeDSuhSqyyal/XBt76FUL7w&#10;1/Cn+y3x5b+g+Bf/hCKf/S8U+Cv1+b8gP2Erbjb3539F3m++QP58uVGUTrtGzeroGdId8xbMxbkL&#10;Z/DrlUv46cxJ3Lj5Kx49vY87D37D7Xv3cPfhQzx58QKvo6PxOiYGMQkJdLLyIocgTK6JmBJed14n&#10;6XYnD4/4n0XOf/p6uULWCdgPgazEkX2ZjtWs0f+cYV3Du13G/4msyz5WJg4Tv6usYbUEr45mCp6/&#10;bH/8/X7IyjlUwdQ+XeHobv+ucnWx1u3d6R2QUr8HWXnLUqScLA9DdbYW2ZhLNDAEjFxHyQsJqseB&#10;AqIGHm/qKpyMoWMkwJW+hHrKsGpKSThmQgFtkiOuJLrRpBQCkL912y33Kftm1UyJGdYukEkzYhy0&#10;17r3A7cxTQEOkOq2XAGwNEUIVCWM/q3afSkJI5BNZdrfLwmTg9S5yVlWSLpbLgXTzJtw1t/W5dm2&#10;pwScGSKeaxGTqiRxSkaQDvVy7mSdDOQiQ1ZKeKky/nTmOL5v3oRVZV+UlKf5PsUJWB/Vt9XXqwhB&#10;Kw+8fOHnTYh6F0cgHZ9IumdVrVgWQQRsoby5UJROtVLFcmjWtDEaNqiHGpUroV6tWmj9XRN0a90S&#10;PVo2Q8fGdfF99QqEqxeqF82N2oW+QlOv/GhfpgR61wjCkHrlEdakEsZ+VwlTW1fH3M51sbhXI6zo&#10;9x1WDWiG1QOaY0XfJljWuxHWDWyOXWM64MDkbtg7vgvnO2HryA5YN7gVFvdugpmd6mDs91XQt6Y/&#10;2pYpgqa+3F/hv6LMN/8Lnp/9f1Ds7/8PinxBp0vHm+uLvyFPnlwoULgQ/IJKolnL5hg5agQi587E&#10;nMgITJ4chohpo+n0Z2DthuVYs2EV9h3eh5O8OR06dhAnfjqOX679gpv3buLxyyeITiJ06XgT7dKr&#10;IEnleXmsaCcgdOVcXx+NQF4jlgW58cmVk6L5rovVABEkMQvkqOx/jqWM2/qX5dYcv82fCm3WWaTy&#10;FFcyi2el1+Sv35MKL9u9TxK/Q/yp/q99rM7Tahn/p6RCEVdyfgjWdGmPpTRoea5UbneklzvXINS+&#10;XeRANyVnOrsMNNW2jvSLzHKjnJZbJUBV15vhRM7yK2VayqDDyUpAyRxqcBjpcE3yygpxUGbgFwFh&#10;osDL4QZVlVsAzFQkc3sReccdabIbmQ7bAloDWR1XuoovUSDJ1KkHY1ynnRv3TyhkyZIWeTinej6I&#10;I83Wm4DrHe264lilCcK4V6UsEDON3FeWY2b63YsnMQd9asjmpHe2p0wTgGRBnWEY1iFdg5DzzGNP&#10;1/0jZXwCyXZXr11Gj+6dWVX2IFQ94a+mJRxQLa5AW4JVfFlWTtpW6Vr9fbwQXDIAZYIC4SlP+gvn&#10;gw9dbHBQACpVKIfKFcqjdGAgSnp7oWb5cmhZ91t0aFgHLauWR8MgLzSgQ23kUwDdKvhgYvPqiGxf&#10;D0t7NMOaPs2xOfQH7B7eBvvD2uDQqNY4Pq4dzk/tgl9m9cK1eb1xVTQ3BL/O6Un1wJ3FA3Bv2WDc&#10;iQrFzYX9GKYPLs3shXPTeuD01O44PJ7gHdISKwjqeYRueIvKGFovCK1L50P14n9DYO5/RvEv/wn5&#10;v/g35PvmK+TNlxe58+ZB2fJl0LpNCzRq/C3q1a2MFs2/RUiPVhg1uh/GTxqO8OkTMH32FMyZPx3L&#10;Vi3CqvVLsXbjKmzavgFb92zByfMncPfpPbxNjOZ5tyPGlqBeWsh6fs9rpcZAYP5nttIAE/GXKiEK&#10;rvqJuXFoGrIGR1ZpOL3zJxHKCiOZcH9G7v4UVJmubJK8pfK3FTzO/Ogu38oyo6xjy0HWvOsqbR4c&#10;YdU/B8IyBbCJWdIPvzRk1baOeDX05LGeVWZ5TnKk2yHX9Tkttyqr3Dnken7kVXaHk9WQTSHMRMpB&#10;MvWmiq/A5gBjksCM1XMFOIEjw5BrCqIi5w4doFVxiRiGR2SaCwxknS8sEA5Mla4aa/qbt1V0WqzA&#10;p7jdf0fImgtrwuQk123V9pTOjPoOrS80w1sk51wKdlIq6ybqCWwGXr95jgkTR6NMsD+r+H4oSciW&#10;9PMkIL3hXVzevBJ4FlavqJYrFYDK5UqhVICvejFAvRxQvIjqsyryk1djCVovaZMtmB8BXFee8VX1&#10;K4FavsXRIKAYvitZHK1KeaBPrdKIaN8A64d0wsEJvXF8Sl+cmNIbxyZ2x4mJ3XBxegiuz+1H9cH1&#10;eSG4s7AP7kb1w8OloXiycgierx2BF+tEw/F64yi8Xj8KL9YMx9NVQ/B4xRDcXRxK6A7Ab4sH4+ai&#10;Qbg8NxTnZw3AT9P74vDk7tge1h5RfRpjVIsK6FTFC7W8c8P7m39D/r/9i2qnlYdh0vxRuXwpBAWU&#10;QJCMeVDOD9WrlUHDRjXRuUsbDBrcB+PGjyR0h2LM2BEYOyEMI8OGYPqscMycMx3jpozFhPDxhO8q&#10;nLlwFk95rhNlLOYMuclJdym5drzmvKZyNZiNCQ65Kh8DWQ1XI+ufBqmOk0GVrAB1haz5rbdjfiIE&#10;rEpjAiWNzGpKMi9SeZ8LTBkwy60y63IKI01YphnLenSiTw9Z+f2udDVe5vX1UNdETd8NK3rfOpEu&#10;c065lmPpNin901VzgQSQHgYCShNAuVQFWEKLP1wha0CbLPBjWANapwSUBhJczyPSkBW4smrL7a1v&#10;hukmA6ZFhTeg1XFoh2u21/t9H2RdZdpoZZv/bCf7IZLw+pi11PaUGRTGeaGZVrm4nFc3SGlbp6NK&#10;kUHWKZstEevWrcS331ZRUK1Qms60pI96z1+GGZQO+vLev79XUVStEIxqFUpzvR+XyVtXhVGicEH4&#10;EKTlgoIYpgQK5f4GRXJ9DZ8CeVG6eEHUCPBA4zK++K6UFzpU9kffb4Mxskl5RHZugK0jOuPo1AE4&#10;M70fzkztjbMRvXB+Rgh+mdMPNxcMxN0lg3B/SSgerxyMp6uH4NmawQTrELxcPxxvN49C3PZxSNg1&#10;AQm7JyKRit8xHrHbxnL5WDV9Q/C+VBAehWfrRuPx6lG4vzIMvy0Pw7WoobgYOQCnZ/bB/kldsW5Y&#10;W0yik25byReViuaCzzd/RbEv/wp/eVnBuyi8i+TljaYQSvMmVKFCKVSuUh41a1ZBk8b10KlDawzo&#10;H4LhwwdhLEE7efJYTJs+Ges2rEbkvFkYMy6M8B2NjZs34OCPB3Hqp5N4/PwxEnjuxcXI9TTXSUAl&#10;4/X+oyArUwNMV8jKvFlmBWyaPNxzSAYqlzzOZCopOEqeVwPyOyXLZJ2RCaNH7MuurO14LrKeFVDW&#10;I1Ry7PM/ArLZrombcB8qw04jaxkWZUGWxlBBUsGSEiCah15SNXdW7fnb4giVBHjcRgAo25nIDVgE&#10;WAZoeoxZAZ1le4tkuYQxFzHr4mRtr2UAn/0hmIa/xGNcq1W6jZbWnduoOJguk2b30un/I3I9B67L&#10;3ye56DKV8K6Q1XFIJsnKgkqm1iDNBKmErAxVmJAcw2NNwNFj+9GyZWOUK+2rvjpQJsATFYJ94FMs&#10;Hwp883f1EkBZwrdMAB1d6ZIoTWdXNtAXpfxkmS+qlyuNKqWCUMrHW/V39Sd0pYdANbrWegHF0a5y&#10;AEIbVcS4ltWxqFdTbBjUUlXbD4/thEuz++JKZH9cndMH1yJZ/Z/dE7cW9KULHYzX60ZSI/B89SC8&#10;2TAUMZtHIG7bKCTuGIOk3eNh2zcJ6YemIuPHaUj/MQJph6ci7eAUKlwtTz/I33unIGXXJCRRCTsm&#10;ImbLBLzZNA4vN44jtEfhwfJhBPlg3IoahF/nD8GJ6QOwfkQXTGhTH98FFkXwN/+OwNyfwevrv6Lw&#10;F/+GInm+Um+UFS5cBN4+fijNG0u1yhXwfZOGaFi3NmpVr4KG9eugWeMGCOnVFbNnT8eiqHlYt3Yl&#10;Vq9Zjtl0tlGL5+P4icN48PAuXr59hQR5qYGFQK6dXFtOeMUEIh8C2exwNTJ/wk8RuZlNCpyEmUjH&#10;oreTeQM3AzrT5U+PGU2xoMnnhgScklaZmnJohaY7yMo6m126CjI+R1ir3gdZOWI5PyyS/O2ErLzu&#10;LS8hOJUdsrq86NDvg6uRa1n7EFm3cZUVsO+FrAFsIskqEvdq2j41YLNDNhscBbICP4Gpyw6UmEon&#10;YMVtipxxWHsGyEMq9VBKbWMAK9LbKzgqSHPbj4CsuFjTfPBfGbJyQUUyL2CVwmm6DDm35/kQSYah&#10;DGBtAldmshT5FluafNspFbdv/4qBA3uhQjl/lCdky7A6XNKrsBo0xc+jAEGr37TyLVYQpQnVikGB&#10;KO1LyPr7oHbF8mhAqNQqXwaVpC+styfKFC+McsULoQ6r1q0rBaJfvfIIpztcOeAHbB/ZFgfGtMWJ&#10;CR1wIbwLbhKqj5YOwjNW658uD+V8P04H4NWaIYjZOBxxhGr8lhFI2DoSSdvDkLx7DOz7xhOik5B2&#10;aArBGo7MI1OReWwaMo9PR4ZMj1KcQiTzAtsDBO/+cNgVcCciaedEJGyfgLgt4xC9cTSi14fh5aph&#10;eLBkGG4tGoarUaNwNGIQ5nVvho5lS6BCrn9F0Df/Bs/P/wVFv/o7iufPh8IFC6NYcU8E+Piqh37f&#10;Vq+Mpg3q4rtG9dGmZXO0a9VCzbf4vinatG6Bvn16ImLqJCyOmo+1q1dgxYolOHPuNJ69fIaYxASC&#10;1qbeppQuYDLgt35wKZAQyApg/zhknWAlqBwygDVAs26rgMZlIllvIJsFW4EhWcDspiQAtQJWAGqF&#10;rIQxgNXbWsutDpclS5okHVap9DB9fwyyUm5k/n2QlXLzbhk0Zc7I3XJreFd9MGTJKSRxSQKpI9Kv&#10;1GoXm0AHmECACWATCcfsr8YyDMEoYVU1n2dI39W0nHAUwAoQOZVtkzhN4lQBlvvmfLKIEBRoajfr&#10;3NY4WANZtX+mw9Vpm6YHlVaLJP0J8uKDwNiR1v9qkJWLaSS/c4Js1sVkxsmCLAErD7kk49nlUzB0&#10;sbGxLxERMR4N6lVDRUK2dMkSdKke8PcsjJK+HqhUtiQVrEbGkkFbggnZqmVl0Ouyql9s/aqVUK9i&#10;WfgWyIOAwvkQXDgPyhb8BvX8i6JXXcK1c2OsGNAKO0a2w4/jO+DkpA44O7ktrkzviIdRIXizaiCi&#10;WfV/vSqU04GI2zQUSVuHI3XXaKTtGYtUQjVt71hkHpxAWE4iUCcTnuHAiQiAUKXt1NNTM4Gf5mid&#10;jtRTWXZihgO2DE+3m3k4wgFdOtx94UjdMxn23ZNg3zYWSZsI2zUj8XiZONuRuLlkNH6aNQRrBrbF&#10;gFqBqFP0S5T88p/h9eVfUfTrL5Hv62/g48GbTcmS6nx0avMDenTugI5tW6N/7xAMHhSKgaH90ad3&#10;L3Tr2hldua5Du9bo27MblhG0FwnYiz+fx627t/A6NkZBVprc1LVkxpb+ynKbzBmygg8nGHMSs4Sj&#10;vBEiFhmAWoGWtQ3/L8tMGFfIyvf70glZq0tOE2AKRMWhCmQ5LyN+mTDqYZkA1gHZbGnh9lly7FfS&#10;4CqVHqaPRZK//yhkc5Y2J7oMucpa7j5kuVVWwKpy6bJeICsDBmU1FySSLsrJCsgINA0xDamcIJtI&#10;CBt4yTbahXKH3IPp35rlYAlC/VID5QCrAFZLu071Rhm31UC1zmtQOyHrvBG4g6wVtv8VIev621xQ&#10;kfz+PcjK97aUg+UWphdGKjMkt6Jrj2b1dTEaNaiBSjLIS1kZRpDOzLsYSgXIqFdlWQ2WngF+qotW&#10;SbrXUn4+Cii1K1XAtxXLoWaZIJQqlh/FWI0OKvANansXQLuKvhjfph5WDO6AbaM7Y++Y9jg+oT0u&#10;RnTClRmd8Nv8bni6tBder+yLmDWhSNg0BCk7wgjWUUrpe8cAhyYCR6YQjITqYZmfTMBOoVOlcz1O&#10;5ypwPTkDmQLS0wJXAatorkORXDcLmSe5XnScOjqdLldgy+2liWE/3a00N+yZiLSdYxVobdsnInbT&#10;eLxYOwYPV47C9UXDcW72QOwe0w1T2tRCs4AC8P3sfyvQeuT6BoW/+Vp9scHfoxhKB/ihUd1aGDty&#10;BCJnzcTwYUMQEtIToQP6YeiwwZg5YypmTA9H75Du6NWzM+ZFTseOHVtw4fIFPH35Qr0hllXAeS3T&#10;Cbd/JGTVmLICLQdoJbasbfh/+U6bWZcl08RASAo0BZ7y5w6y8luWSxiRK2TN53lEnHWKaZL9u6ZH&#10;9DGQlQHl//tANlVDlgxTPQTIIf0AS6YOyJoHTaJEgRhBmFUFpwxkRQI8efhkwCqA1EMomif9DsgK&#10;UFmjdVe9VyBW8cj2TIsBq2OZVeoBGm8KBrQapgJVWGRuEg6HnsptHW3IOUkga06SFZICOwO8j5WJ&#10;zzVOV1nXm/1lSZYxo9hYGKT9VcYLTWaGkzfS5Z+dGTAjIxkHD+1Es+/qolwZX9VMUIVOtlIZPzUE&#10;YXCALypXKIuSBKyflxf8fbxZJS6FymXLoCbhWpuqEuirnKtfrs9QrkhuNC/nh8FNKmNW10bYNKIj&#10;9k/oioPj2uHo+Na4OK097hCuj6J64NmyXnSt/ZG4ZQgSNlNbhiJl92ikEq6pe0cRgOMJRML1KCF7&#10;TDSVoBSoziQ4BazU6dladKwZZ+YqZZ6dR81H5hmK8+CyLOieIoBPzNawPUJ3e1hAO4UOmfA+MBkZ&#10;eycT8BOQQsgmbpuA2K0T8XL9GNxfPgLXFgwiaPvh4OQQzOnWEK1LF0XpXP8K36//HV65P4cnby7e&#10;RQogwKs4z1EAKpeXQcoroGWL5hg4cAD69A1Bu/ZtMHrMCBw6vA/Hjh/C7DnTEBY2RD0Q23doH27c&#10;uU0nm8LrJ9eW4nXUD74IKwdAZPAT3dleHvKwfvIRkBWoKrARcDLP6NXUyDhLWW62kXmrzPYqDs5b&#10;AWqaImS5VbLMhLOCOIUOS8ZzEFlNghZdsIKpE35WSd7XYBPwyjmSV4Kdg8OkpSXwnMmYstJzRjrI&#10;yXbObd4nU/ac4Z3l8c/ICliR63rpwiXfS8yCLDmkplLtdwdZcYfayQo8HcqCnZZ+wq+VTFo7fzOc&#10;xckKZMXJGlcs0g+zRIQM92uVgW0WdLkv1XZsgWziJ4KsyAq+TyHriXe33siszwZXh+TVTp4KglZA&#10;z0LBwmrLkMFAVIsTlYJr139G796d1YOuMkHeqF6pFOpWr4CygSUQ4ONBqJZAUFAgfLy9EOgfgDKl&#10;SqNSufKoVFoecJVEtWB/lCmaD8F5/45vvQqga+2yGN++Ieb3aoKNg1rgx4mdcSq8C05Nbofz4W1w&#10;Y05HPI7qjlcre+Ptmr6IXtcPsRsHImnbcKTsGUPRSRKy6YfG0bHSudKtqiaBk9N0tf/0LO1OCdVM&#10;Otd0gjOdv9OyRNCeXYB0SqYZZxdSGrgQ6BrQnqTrPc64jhK0PzL+w3TGAtsD4foB2c7JSNxBN0vQ&#10;vt04lo42DPeXDcHl2SE4NbUHTXAIlg1shR41/VG50F8J2n9Csa/lYdgXagQv6eoW6OeJsnT4devU&#10;QvPmTVG9ZjXUqF0drdv9gL4DQrBz52Y8enIX+w/uQtSyBVi5biV+On8Oz169VtBhtiIcxKlpJ/tn&#10;IMssogApAM1qD3XA1CwXeBoZ0JrtrOFM2D8KWeNkbQJZB1jdS/d5dw9aXTYMMHOCbKrMK2ORHbLa&#10;qeYkXa6c8Ztt/rwMXI1c17uFLPnFA+E8FzohSyg6JGMPWGHH2gMjEgkYJDzDCfyYqZK40rhakRW2&#10;xrmqLlVMHR21/kw44+Om2cTro5bL1LUZQsfriJMOWZodnE0QIu26TXuvhFdxqDTnLFf4fQqZE+9u&#10;navcQlbWqe0lC0p8zLDMLvZ0PcpSQtJbzJo9BRUrBtPFBqBaRQK0dADK05nK0IHST9bPtwTh6ouS&#10;Af4MUxZlS5VChVJBqFI6GFVK+qFssfzqFdUWZbww7LsamNy+PsJb1cCmQc1wcnJHXJzRDb/M7Ipf&#10;ZrTH9dkd8GiRADYEMev6I27DAEJ2AGLWhyJpZxjSDtBB7psA2/7xus1VHKwAVrWzilvVTQHiUjPO&#10;zSdI51HzkXZmHlItSiNM084IaAnYc4uohUiX3z9Rp7nNaQNa42inI+PHcKQfnoKMg4TsvnAk75qM&#10;uB3jEb15DF7Jw7C1I/Bs9TDcWxxK0PbEmZm9cCi8J1YObonQ+kEon+f/wOPz/wXPvNrRFs37FYrk&#10;/xreXkVRvlwp1KtfWw2VKC8z1GlQG9+3+g4durTFpm1r8eT5Pdy6ex2HTxzGhV9kHIQXiE2UsXt5&#10;zVhG0uUVZ143DVkB7MdBlsUzCxISp4GY5FtZxqzCuLgvwjAbaEVcbiTh3IWVZYw2G8it60Vmewmj&#10;1gtgWViNg83Kr5TM/xnICmBTBbAiR3PBh0GW6WKcVpnweps/LytgRa7rPxyyDC1TecVWoCrgMw6T&#10;55YnziGJlFN5w0W93cUd2OkajWyMWLlQ6V0grtjhhsW9qrgkbsbHa8gTa5mneB3VVO3PEZdur5Xt&#10;GZ8D3NkB+y5ks7ZhPDlL1rvA7ROIu1Vyt85VZt8mw1rTYeMyRsNzIhnJzt/yvl0qLv96Hk2/q0eA&#10;lkC92lVRs0p5AtQfXgULoIy/D91tIAL8vNTIWeVLBbP6W1Y98Ar2KoGKnFb2LooaJfLh++BiGNSg&#10;HCLa1URU94bYSvCcCu+EK7O74ea8Xrgzvyfuzu+GJ4t74s2qvoglVGPXD0QcFbthYFYzQRrhat8/&#10;EWmHJiHjaDgyjtFZHhcXq91rBgGa/pM0AYg7JTjPEZpUmoDWoXQB7E8MR6hKmExCViS/07htGiGb&#10;dmouMgWyp+hmT8xUPRAEsmmHJivIpu8Ph22PdPMaj5hNo/B67XC8XDMML1cPwfMVg3BrQQjOT+uC&#10;k1O70AjT0fZvhvblCiMw1z+hyOf/hKK5/gqfwrlR0qsISgV6IcDfC96sFVSqVJ6wrYMataqiUtXy&#10;aNDoW/QfGILtuzbh3qM7uH3/Nn69fg1PXrxEdLz0mSU6eOEEIQIRNfygek30XcgKZt8RtxUxi2ZB&#10;QhkbFgyR5F0ph86ywrzCAmOVu/ZSmZflah3FZGaDrAGrcsuOeVfIyjoZV1fanyXPSj41+V3DTvKu&#10;E7D6GJyQNcekpc4O/89aWkYy05fItL0LWR2X3iY7XEV6n840aDn3kX35H9UfgqxM5UKpN6sIMpka&#10;yUXkuVQAVBBkSlX7LedTeKKtLyLot8ekY7xcfL2tQFrBmntXjpdwVFV4B8zVAylKmisMuE1iuVhN&#10;swDEBOgLz98fCFnlvBleMpNKT46S9PPYHbIel5IsU8flXlkwdPltjsX8fp9kO33315Lf6o0v7lv6&#10;MsqfPKiwp7GgyttFzHzzFs5GULAfHWpJNKbTKl8qUL3RJF+ErRAUoD7HLeMTlAvyJ1wJ2wBf+Bcr&#10;DP/C+VCxRGE0Ci6B9pX8MKReaUxvXQ0retTB7sHNcXFqV9yM7IW7C3rhUVRfPFnaD8+X9cPb1QMI&#10;1kFI2DgE8RsGI3bdQCRtGYa0XaORvmesUuZB6TkwFelHKQI244S0vdJxErBZcBVXaqApEvgSrqJM&#10;AlZLYLwAYHhRhoQjXEXpBrLyoEweikmXL0I9/TD3Tchj/ySk75sM284JSNw6GjEbhiN6/TC8Xj0I&#10;z3gsDxf3w52FffFrZG+cmdUbu0a3x+wu9dA4sCA8v/zfKPjZ/w/Fv/43FM/9BbwK5UFJvxIIKukL&#10;H4K2TNkgNGveWDlbGXSnXv2amDJ1LH69dgkvo1/i4dMneBMbr2p1ySw8+qGUuLSPhCzzjRGzaFZ5&#10;0PmE+VXEFVJ+rWXF5B93DtOaH2W5WucAqOxHxEWOcqabJAxoDWRF74OspMVIQ1EDVR+DE7Ii4ZDI&#10;QJaxqOYBe3oCy3s8p/HZmgsUTB3bZAesSJa9q+zp+fP6KMjKBUrmyVMXipKLpiGrJcCTCygul9vp&#10;E0slU0kiFvhkBSWBqwOw0mbIwFoCJx23Eo9SoKubIQS0FFOlXq3lcgnjClqRziBMD6+uvqvKBWZ4&#10;6fmQzPhUMwSQmOgErSwzTQXqxsBtPwayrjIZMidZM611WfZjyFlmG1NATOHQkGUc/K1gm8ZMyELJ&#10;4oBbd66hW49OCCzpgyoVy6rvZlUqW0p9pNCnaBEUyZ0LxfLlUm4s2McTHqwC+8qQg4XzIojg+DbA&#10;A91ql8PQppUR0YqA7V4HB4c1x8+T2uPOnG64P5+AXdQHz5b0x4tloXi9YiCi1wxC3LohBO1gJG4c&#10;qpS6PQzYM04pc/dY4MBEZNJVSj/XjJMEoLhNQlRAmXk+CqBUO6s4VYIzXVyrANUBVt2zgJKHXbKd&#10;WjcfGac1XKWpIFOaC1RPBMJbde+S/rTSz3YyMvcxDQL7veORunMskreO4k1hBG8IQ/F21UC8XDYA&#10;z5eG4v6ifrjKG8nPc3rj9Ixe2Dm2C0IbV0CFYl+j+N//F4p9/n/oav8Fxb75u/qyg4+nfIOMNyi6&#10;2vIVyqB27WqoXLksKlcpg06dWmPDhtV4/PwR3sbFIiYhkQUtHfHJAlUClOVCXnn+NJAVkDLPf0LI&#10;qiYN2Y+s5/+UKSFE3TliTtRUlhnIyr7Mfqxu0jhZSb8+ht+BLM9PaqZ7yOreNNwHw2u4MT1K2ffp&#10;Kjk3Ru7Wf6ysgNXpyK53IJtEgqqLxbVy1816SMQzKWCTxMtJ5bVSJ1mNkMUDk45DyQ6pfptZ0rDV&#10;krBycR0J4FQcq4BV9RBwSPapIMz1TjENsn1W5rCkJQfIClwTE8XFym+mUUFWMoyO4/2QZXyMX2SF&#10;qxoVX90wJI0fJ9nnh8psYwqIkVwHaVeTPooCWoGsFEHJsmvXrUS16pWUk63MQi9DEJYvVQrFChRA&#10;ga+/QZE8ueBZMA9KFMgFj3zy1YG/I7AoAVv4G9T0LYJudSsi7IfaCG9THUu61cFeAvbchNa4EdEO&#10;zxb2xLMoAnZxf7xaNhBvWMWOZlU7du0wxK8fTg1D0sbhsG0ZibTto5C+YxQBOwYg2LBvHDII2vQj&#10;EciUh1N0p8aNgtV+XFgMXFyipwJds+6sPNgSqBKgSg7YKqASrJzPPC3dueY4ZAA7nZqKTGn/lXbg&#10;gxOYDkJW+uUyXclbwpBAJxu7ZjBiVg3Cm+WheEp3fn9hb9ya1wfXFwzApXn91YOwqIHt0KFGEILz&#10;/Ds8Pv/fBO0/o0SeL9SXHTwK5IVPieIIlleQfUqgTKkA1KpRGVWrlEWdb6ti1KhhOHb6OF5FR6t+&#10;shpyui+qbjB4v5M1r77yUr8jZk+He2M+5Q/p457E8qryrZQJxzqTl7LlIf5W5c8h1zAyL8tyWu8u&#10;nJRNOT4BrJGBugmr49CDT6nyyzPwu5AFIZuRyHwfpySwtfNcpfI8qXEhGE8W4KRWpyTzOt1WmeP5&#10;1JCV9H4QZGWHuneA9IV1dMni1ZLvcinIqYvHxHIjecKtwMoDUg6Vd+UU7iqZd5Zk3p1T5LcSw2SJ&#10;25qEcJ7ZSEnFxfjFOUpG0Q/MeOK4PwVhJkyJv8U1SzqcJ1GH4bVUTQ3Sxqu6g4lzdThYAaz0OJBu&#10;ZjJ6mHLqzBByw0jh8bxP74Ns1jKZt8qxXN8UskuO9UOk9pu1nezDsV/p1CwZlsfAU8GMxgyVLmcU&#10;iEuIVoOXBJaU9kIPlGWBr0gXGxzgh8L58iLvN3RjBeVDhoVQQL6T9fm/o0Tuv6OiZ340CCyKnt+W&#10;wfhWtTCzQ20s61EHOwY1xZlJbXF1egfcmNEe9yK74PGiEDq+/ni9ciDerh6IGEJKw3UEkjYNR8rm&#10;EUjdFqZk3zYS6TsJWgJWAJdxYILqx5pxYiYyBIh0qRniVKX6f4Fg/XmpU1nAJYDPOYArYD4jU6MF&#10;BCyl3C5BLLAVgJ+cpdpkcXwa8KN045qEDAr76aYJ/LSdY2Bj+hI38eawjpDlcbxc1g8PF/bCvUW9&#10;cYdu9sbCAbg8vx9Oze6D7eN7YGK7OmgaWBD+X/4fFP3sn+CV9yv4yNdwixWBfwkPBPl6IZgq5e+N&#10;Gqw9yNd7a1Hff/8dFi1ZrHoWSPli1lVSn+zO0F8skAdfGq4EreMBWEYGb5zyYIzhJKy0vouYHZyS&#10;uDilX1AA0fma+cORf2R/Iinkst5ATqTMiWO9kXW9DqO31ZBg3A5Yitw5YmsYXYZlqsMa4GpJU0Ka&#10;Kn/abTpBK+fGAEv/lvOTyHMlcI1hOY/hNI753uFk+S87ZHW5NmlylfWY/qh4mrNJlhkmGuNnZNKT&#10;9TKCwCo+Sb5WK5339Vte0ieWExWJcncMQ14RqAQPL7MAVYmHmMQlScwwScw4Mvi3EsOIzDCIBlp6&#10;rFkHnA2MJV5ebXOB5Iu5Ak8jcaoi3ZarwyoxXdK3V24GqnuZdAUjXFNU9zBxsRqw6kUEG++wcsCy&#10;T17CLFD+CSXzRmPAK/NZ63ic70qW/76c50lL7YfxS9pFctxys5HBoeVdc3l76Nr1y+jduwv8/WR8&#10;WC/UrlEJFcsFqwFevv78b8iX6xt4FCmM4vydP9dXahBr71yfoaZXPvSsXRpT2n6LyA41saxrTTrY&#10;Zjg5rhUuhrfD9VmdcXt+N1ale+JRFN3ssj54tWoAIRuqXjYQUCVtHIZkQsu2ZUSWi03bEYb0XYSs&#10;OEjRIYLu6DRkELTpR6cTtrNYzScYz7Haf4HQJFQzfyZcLwpkHaClq808S9BSGWeiqCX8LZL5RUj/&#10;SdplCWnRaYL2JF3uCYL2GEF7hG5WHnjJCwn7phDyk5G+d6JqLrBvD0PKluFI3ChOPJQ3jX54tFhG&#10;AOuFGwt64fqivri6ZADOz+2Dw5O7YfXAVhjcoCyqFvw7PL/4V5QgZD3z08USsr5UkBdvan5eKOfn&#10;rQY3r125Ipo2qI/6detiZNgoXLt5i9dMqsm6IIpLk6pu2juQTSRgmXk5n0nQSt9nAyFXyDIqJQNZ&#10;ZXhUWWQeohQQBFqO9a6wkXUCNZHMW9cZme1dISsygLWGl9+66ULnT5EuzwIZDWYp26bpUeI3gNVi&#10;PJIWJR4DjyQtU5oHYnh+olmDE8VyXkM2jf+skLWm5R8lHvY7UteVZVH19GF6jIyzFvcuImQzEZeY&#10;6uhPqvuVCrTkhAlkFchEcuIYcRJPilxQgWkyDzaZp0Rgq+d5MuVicztRMuMWqd4GCkLcsUMCpkQF&#10;EYlfmg24f16dZMq0oZouWiI9chfj41lV/XaV89bL1JgKydynQ/ohmMPF2ghZHqiClboB8KKrtPwx&#10;Gfi50/vWfYisgDVxZYGcEucvzTqSaaV3gZ1VpwP7d6FliyasuvqgcoUg1KlVBZXKl0Lh/HmQ+6vP&#10;UShfHngVL4bCdLPyBVcN2b+hvn8hDG5aGZFdG2F5jwbYPqAJAdsGlyI64tqsrrgzrwd+W9CdLq8H&#10;QdSTTjZEQSl6zQDErR2IxA1DkLJpKF3scMJ2KOxbtYMVyKYRshkC2P3jlJvM/HEq0kVHpiH92Eyk&#10;0dGmywOucwt0tyyB6nnCllKAlV4EdK0ZhGnmGS53KOOnKAKW4QlXUeYputmTczVgj88mzGdyXwS5&#10;er12CiErvQumIG3PRNh3jKaTHQnb1hG8MQxGwrqBiOUN4/nSPniwWJxsb9xe3Bc3CdnL8/vgRER3&#10;7BnXBQtDvkeHyr4IykvQ5vo7PPLkQomC+dV3zAI9ixGuXigf4I3y/r6oVDoYzZs0RuvWrXnj64tj&#10;J0+p5gLt4JivpbsdywgRwX+cV924nJDNlKaDTHFqsl7CuXGyDpnR4HTekXKnJUAw4LTKwMI6r12X&#10;c332dfq31bVa17lK4ClwlameZ9ocUDaSODRg34UsizHPCOPib4FsOuIJVHGxbx2QjcuCrPr0+SeC&#10;rInj9+KSm5qIh5El9UUMpiP7sehlImkesUBWRm4SF6ulIMs9yklLEqfocJBJ8puR0yhSBACBmk3c&#10;KfmmYPCueMFEAhBOBb6JvBBJTLlAXKCpXCdlHQ9W5mUULZO27K/LOpY52mLNiw0KsgqwTJPcUQko&#10;yYyJrKqJDNT+iKwA/JDlHyMThzUuK2R1zUIyL+/lcpNKjseSJQtQnVVUGaavfJkAVCgbpAbm9ipe&#10;RLlZAWzRggVRIE9u5JGPC375GYIK5UKL8j4Y27oWonp9h7X9mmL/iB9wbkon/DqjM27M7qIge3te&#10;N/w2ryseLepGGPXC61V9s0HWTsCm0sWKm7UTXqnbCbHtI2DbMQLpexyv0UpXqkOEnYIs3Swhm87q&#10;vXrx4Ox8BVQBrTwIMw/DdPusBm0mnasoQ8FVO1gF2NPiYrn9KYGsw8kKaI/M5P4I8/1TkbGP+6bS&#10;ZGQvOu0UpjVl8zCkbKALXzcICTyO18ult0RfPFzSF/eX9sdd6sr83jg7sxd+nNIDm8K6YOT3NVDL&#10;qwD8834Jj2++QFHWCLwL8TfPbzkBLFUxOFD1OW7WpBH69++P4cNH4tCRo+rLttrt8FpKbxACQkNW&#10;u9lU9SVWPZSfvLGnISv/NEhY5N6FLMuTlFsBl8k7AlipHRooGEAauJllVlia9SaMdb1MXdcJDK3x&#10;WNe7OllxrcbFiiSMbCtxaDlhJMuVMZP4yRFuoSCbmimQJWBTZUro8oYkvWlUswv1e2D8EJk4PiQu&#10;d5B1BaxVWZCVDeNJUSe0pF1WHKJ2jOp1Wk4VbAWIPIFaAgGeGHeSkyzKaRmnAuwEgSynqsrPfShg&#10;ckGSiPNqSslDrHiSXb/BJdJhjaTtVT/ksog7Ur0V1D41sGTUepHJmH9EVgB+yPKPkYnDNS4BrDQX&#10;JNilmsTMIM7FbsOtOzcQGtoHpeRNLUI2WAaf9isBHw9WZ0sUhxchIE0FRQoUQHFCoRDh4JXva1T3&#10;K4bOtUpjYvu6WNavGbYNbYWTkzoTsD1wbWY33CJk787thruE7P0F3QjZrnixVPrF9kHMmv6qqp24&#10;cTBshKxI3Kw4WbtAVtwip9KVS3oXqLevDk9DhrwkIM0FBGHGqUj9IoG0rwpgKQVW1R5LnRPICmAJ&#10;UpEDqqorl8gsk3nGo90sQXucOsr4fyTID+qRunCAgN87HuJkJY0qveuHIGktIbsmFNErpa15AF4s&#10;748nS0PxYEl/XJ/bE5fmhOB4eA/sGtcNc3p8h/aVA1CpeB745iFoc38Fz7y54VukgIJshZJ+qFa+&#10;DCqUDlJfjZg0aRK279yNE2fOIDZRGs70NUvNEB8rzuddyIrEzUoTQqo8PVeh5IVpeVDm4mYZoStk&#10;U1hLk2Y4AzGdT3QYKwwNMERqewcErWHMdtZ1ZlvrOtMcoH8LVGVddshaw8i2zvTJb4Evp5IWEY9T&#10;jlvXiXVzgZ2QTU2LzQZZA+cPAePvycTxoXEJLw1s1Ty3yUmmd5VbyArINNT066nymZgEpoCGVz2k&#10;UmKdQE6qlgalEmNX0ORUpH5nE8NzKtsn0GUm8rcAXKr+CpjSr5X7l+q+lu4pYE2Pe8g6xPRLv1k1&#10;bi3Tpi56FrB4+T4BZN0tF71v3Z+Rhiyvi/S3dFQ9pRvX0eM/4rumDREc5I+ypQNQ0t8Tvh6FFWSL&#10;FcyHogXy0sXmp5stigBvT3gUzI2AInlQt7QXutYugwltvsXK/t/jwNgO+HlGCG7O7Y1bkd1xe04X&#10;3BPAzu+OBwu749HCrni+pAferOyN6NX9FGgTNgxSDlaUJM0GW+hqCbL03ePoHMfCTqXukeYCGRBm&#10;poIfjs1B5om5hKI8/KIjFad6VjcPZDlYBVhxr7pbl3TbMhKgqnkHfFV3LuknS8hq0FLHIpF5hE75&#10;8Ay66OkKtNIma98xBratYUjZNBzJ64YQsAMRJ6OErRiAtytD8XJ5KJ4tH4BHhOzNeT1xZU4vnJra&#10;DQendMeaoW0xqGkV1PUriKD8XyCgEAFbKK/qaVDSqyhK8cZWtXxpVCJoy5QJwtixY3Dp1yu4/+Sp&#10;ai7QQBF4EGCEoYz7qzDKqu+7kOVveXrO0Bo4gmUBrS7Y5JR7yDJ+gSyzuyrgzPoKagaIBpay3Kwz&#10;oLSul+VmOwNI122tcZp1AlXpjeTaXGANI/GaOJyQFffN7Zhm6S8jNx/pupWWGacgm5oukOW8ehkh&#10;heeMZ+4/obnAKmEmD+cDIKtvXAqycbSr8vDLCS4BrwNqhJwBm4KtVNUJMZGAUY3OxeXm4ZN6aOaY&#10;updsw3hYlY+nEmSe4eMdYE/ifqTKb+AqfV6tiqdcIavFsJxK7wj1ggOPMuuuasmIpkvZp5Cpxrtb&#10;9ynl3AfPEU+OPLGUv+07t6oR/EuXClBtsiX9vVCiaEGlgnm+gUdhmS+s+svKF2ZLFM6L4OL5Ua+U&#10;JzpVL4mxP1THyn7NcXBse/w8vTtuzOmBG7M64+bMjvhNQEs3e29BVzyini3ujlfLexNI8iJCf8St&#10;G4iEjQLY4UgkYOM3j0DSttGw7RmPVIHa3gmcn4A0OkoQegI+HCcETxKSp6TaLyCVB1xLFWhxbglF&#10;F+toJlD9Zk2XLYJU+sYqoMq8ANcBYXHEGacI31MSL5efoLM9OhfpR+hoD9M500VL+6xt13ikELSq&#10;G9f6YXTjgxCzerAC7JuVA+lkB+Dpsv54vLQfbs/vhV/ndMc5npPj03piy6gOmNjuW7Qs64GyBT5H&#10;qcK5UMajEPwK5Yc3QRvAWoOMPVutSgXUrlUdA0L748Kly4QEXSsBkmi3Mx9qAMr319xDNgHpIvkt&#10;D3fo2KQ/rbQ/Svt7OuOxFmwrQNXUAVlZJyAw600YE86AwnW5dd37ICvrrHEbacjK+uxxWPchy2Sd&#10;TqPEp6Wr17JcwJkCW0YC7Ol0rwqy0lQgkE3kvJwXuUk5XLUK70z3H5ErZF3lbhurdLrflawz58YB&#10;WTsBl+oALTOFQE8gS9AJ1OItoJX5eDrGeKnGCxT5+30y27kqnoojFEWxhGlcosRphawA1j1kdZp0&#10;GkQasnR7JKq0w2Y52H8gZA1gXUHrutxV1jg+RsnpaUiUbjASj3yVlqBdFLUAQSX94e9HuNLBBtJR&#10;yRtJXsUKqS/LFicE/AiAkr4avgKE8j6F0aBMCXSuURLjW9fA6v7NsS+sNX6a3AG/Tu+MKxHtcX1a&#10;O9yZ1UmB9u7czngwvzOeRfXA62V9WLXujzerZJyCQYjbMAxxm2Tg7bGI3RyGaAIsfsc4JO2ZDJuM&#10;63pgGiFH2B0hCI8JAOlcT0YRiksITerMUoJ1OSXTZQ7QErwKsnpsAgGrKP1kZJbkdVrVLqvabKmf&#10;FtLhEtQiAjzz+EKkHyOQj2n3nPHjLKYlAnaB7Z6JOr2bwvB67VC8WDUIzwnZJ8voYqmHhO2dqD64&#10;Nq8XLtHNnp7eC9tGtcfcXk3Q69sgVCnypXKzpYsVgE/+vDynBRHs74MyQQHqRZBahOyw4UNx4/Zt&#10;BR7TtUjAkGi38VqKNxXHJu3qBrIatOnp8XSprCpLrwNXyDIOllcFWVb83oGYydum8LsDoUiWG1kB&#10;aIBhtpdlss4K2ZzilBvIh0LWCSJn26VIzon4dnmELpC1Ea52cbECW7pYe5q8YmvGP/ivA1mR85i0&#10;zHJzfv5CEZapSCBo1We6FRw1PLNDzrFMSeZZ8KmskbWkqp5IyFFqntLbvwviBMYXxzhEAlYFdJdw&#10;aqSurH1rJSRIv1ANWRW3pIP7lvZb5WDFVfPoBKyqysKLITKZysgdxD5U8nZb4p+QPDDMSdb10vUt&#10;ax2XJzggq5oLuOx19BsMGNAPRehWfb091Jdk5QOIMixf2SB/FMmfh062gAJAkJ83XWwBeNPJVvQr&#10;ijrBxdDt22CMblEJi3vUx86h3+PUxHYKstemdcDNGR1wd3Zn3KajvUvQPl7UE8+WSO+C/ni9aiCe&#10;r+iPaAI2YesYRG8ejYTtExGzbQIS90Qged8MJOydjuRDs5F0cBYS989CyuH5SDtGeJ4mUH9agfRT&#10;K5B2ailSTxK0Py0nNJcSuITsheWcLubvBUoCUukbm3FyHuEqbna+WpYmOi1NDYsZPorz4n4JanHF&#10;pxYT5IS1gJyuOZPuNv1EJNMwE0kHpiN+71SmdSJebRqDFxtG4fn6MDxdMwIPVw7G3eWh+I26Tdje&#10;ksFj5vbBuTn6O2FL+32PwY3Lo3aJXCiV7+8oQ8gGFSsCL55/aYopVzoI5csGo0rlCpg0aSIePnnK&#10;G2IGIeoEi1w3uVkqh6uaAaTVlaBNS+JNMx6pqdJNSUbmcnTvynK0dKgCFksBNnnZFGSRwMyaz98n&#10;63ZmmQGEWW8FpAln5s06I91FS+LRZc8ah9lWZNLvdLCyTJy69rGMhedHQ9aWJoolbK2QNYBlHLIt&#10;5QpGVxkO/BGpc06Za2iVutm9R7K9MOMvTLOGbALvIQIsBxwFdBqSZqqXaQBrwCbTRSbT/doc06TE&#10;1CwZ6Dq3c0ogK6C0gtYVskmEqcgKWZFsJw5bx6vTkjV4OM++Aez/TZCV5fFpqQqy8pICLxnu3vsN&#10;HTq0QwnC1dujqHKrFcsEU0EKtOJm/b081MOYMnS73nSy/sUKomrJEmhY1gs96pbGyGblMa9zTWwb&#10;1ATHxrbCpakdcGVqOzrZ9rg1o6OC7MN53fF0cR81XsGr1YPwcs0QPF81BK82jKBzHYs3W8fj7Y5w&#10;vN0ZofRsy2Q8pd7unY3ofXM4nYOEw4uQdGQxEn9cDNvx5YTrKthOrCAgV9O5riM0VyL97ApCdhV/&#10;L0c6QZt6ahEloF1EIBOqVDqdaqqIUFVhTks4gewSrhNgLyOIqVPLCPIlSKVztp9cgGS62oQf5yDm&#10;wCy82T0dz7dNwYMN43B71UjcWj4cN1cMw29rRuLeOv5ePRxXlg7Er4sG4CIhe2HeABwO74FldPzD&#10;mlZEQ798KFvoS5QrXhBlvDx5XgvDV85z+dKoLK8zVyqLCRPH4dnLl+o6WQujzAtoBRICF3mOrl5M&#10;oJPNgqzjAY+BrIydql/D1Q5OxcftFWhc8vWflYlb5g1MjVzDZl8nU3HGuty5i8NsZ9KevblAjlEA&#10;K70v5FXaWG4TrSBr5/lI5fmQpgJTK1BlWp1TwbJI5nOW4cAfkYnDmW6nrPtwJ9lemGGBbJoFsizc&#10;DpApJXB5Apcpl8pwRoRpCre1O6bJ4oYTbHqqJOEExtwZ43O+8uoesrKvLAcb7yJZRhkIZ4OsNF04&#10;ICs9F945UY4LbOQKzo/Rp4Ks62+zzPrbKEGFZbWNLshG2Mrf5V8uoUWL5vDyLA4/L/2Fg7Kssgb5&#10;e8OH0JWHXzJfQT6QGOgLX8+iCPQsgiqBHqhf2hOdagRgSKNSmNO+KjaHNsKPo1rg/KQ2qrngxnS6&#10;2ekdcWtWZzxm1fnpMlanlw/Eo+WD8IiO7wlB9Bvnr0cNwLUlg3Bz5QjcXT+O0zG4FDUM1zj9bWM4&#10;7m2OoKbhwdaZeLlvIeKOrUTs4WWIo2yn1hGY6wnXDUg9swb20yuRdnYVMs+tRgaBm0pI2k8SqISo&#10;ADeNcE0jSG0Eqk3gSueaRvebeY5gvrgWOL+azpY6t4ZAXkGoE+zHFiLmUCRe7JmJJzuZjm0RuL1+&#10;kkrfpWVhOL94GM4uHIzT8wco/bRwAM5FDcLPS4bgMvXzwkG4sGAwDkX0xspBP2DMD9XQsnQxVCmW&#10;GxU8C6Mcb2w+xXmuS3igYoUyqF6tIsqXD8bgoaG4++C+uk4KsCxj0o1Rps5CqN2sgax+sCNvNREq&#10;dLYatOYrAOJknQ+JrKAlv7IkZdks/z1Zy4NZJvFaQeuq922rTA3LnrswrmG1MpxyQFZ9CUG1x9LB&#10;CmSlPVZ+c7m8Sqshay3fxLKcl6xz6lznbpk7vfvCVHZZ4xFZj8F1nauEF9JEmAXZ+Hg6UAVYFmip&#10;9mdBVi8TYDpdKgs8ZUu0UbzzJPFOTMl8kgyIQSUnpijYaiCzEiBNCg7IJhGWrk0GrpA1TtbV0f4e&#10;ZG3q4F1OlMvFdgXnx+hTQNbdMuty89u6XN4cs6XxXNptvHzAvft30b17VxQtVBCBvj4Eqb9qLvCl&#10;s5VmAvnUjDha03zg71UcgV5FUdGvuHKyAtnQ+iUxvU0lbOhXH4fDmuPcxDa4MaML7szuRifbCbdm&#10;dsGDRX1xn1Xn+8sG4TcC9dqCfrgwqyf2j2mF7cOaY8+4dtg3qQsOTw/B/im9cCCiD47PHYKjkcNw&#10;cMZA7I/oh+NzhuGXleG4sWEmHmyfj6e7o/B0TxTeHFqO5JMatBnnNiLjwkYCk7qwjk6V0JWmBLpT&#10;UfpZzhOo6RcIUQI1VebPEa4XNwA/yzaMh8445fgyuud5eLI1Ag+3TsWvK0bi1Jz+ODQtBHsn9cDW&#10;MZ2xfkQ7rB7aBsuH/EC1pFpg6cBmWDaoGdaObI3tEzvj2BwCd8EQnKEOTe+HtcPaYnzrmmhdzhNV&#10;i+VBRe+iKOXtiRLSZFCiOMrwZlapYimULRuAbt0749zF8wpYUtgEtFIolQEgJHQhzHAAhg5OXCur&#10;xAqy8p5+aoKCbAaXa68mrZUCGGd7pJGBq4j/ZVvnTlZAuy63QvZjZLYRAFrjMOXNGtYpx/FT4mQF&#10;sOkZ8nBLxiqIpit+S8jKwy/egKTvME2Gji9nyFrLvCin5Vb9J0PWMU+HK1KuNEG7VS0bUhJ4l0lk&#10;xkiKJ2TjCdk4Loul4gnWBIZJIozpbBl/SjIhRTgqgFJZkCXERQaySXTNBrRW2BrIGqn1Ep+jTVY9&#10;8OLVNQdofYXXXGwjV3B+jP4jIGtdlrWOLlZ6FaRynQwekmJLQUREOEp4FIO/txdBGqgcq09x/cpn&#10;lTLBaojDIN8SCrgy7GEpX09UIGSbVApAl9olMbBhMCJaVcDG/g1wZExLnJnYGtcI1lsC2Vld8Vtk&#10;TzwgVO/Q4d1cNAiXIvvi8Pi22DCgIeZ1rIz53Wpiw/CWhFZrrBraClEDvsfi0JaICm2N8E71MaJ5&#10;JYxpWQ2T232LGV0aYVFfQi20LXaM64Oziybg11URdJcLkHB8LTIv7qA93wVcoS5vRcb5dcgUcJ4j&#10;cAnTjPPrgV82A9cZ7tp2ZHI+85etKmzmxU2E7Sa627V4e3AhHmyaihsrxuL49D7YOrINonrUQ0Sb&#10;qhjfvALCmpTB4HrBGFA3iMdfGsObVcT4drUQ0a0BZvRqhJm9G2M2tZzHs3tyTxyLHIwjswdj7YiO&#10;GN2yOlqV9UQ1z3yo4F0MgR7F4Vm0CDxZm/Dn+ZUXQsqVE8h2xKkzp1XTjuTF34OsfONLxi5IyxAX&#10;y/KUKk0G0jYrTlaFzOZkrQXdQJaL1dRA7vdktne3zsi6H/PbWo7eXff+bbPLcfyUai4wxy9NBQSs&#10;QFbGK0iXvsR0sbZ03VSWvUagz46zzLsHpOtyq2SoAANad7A1cRhZj0EB/3ck1/wvDJsNstJsIBLA&#10;qinBmphgVzJwFZeaQtJpwMYgLTlWyS7f++fvlEROuS6Z4E1OTCYIBbTiaHkgDmhKu2oc9xfrgGx8&#10;gkA9Z8jKQy+jRErWZX0njOZOuVi5+DweK2D/K0E2C5g5rHO3LGsbeTWYkE1jGpIJWPkg3+rVK1Ca&#10;cJXmgtIlAxRk/VjwS3p5qjeQSrE66yVtseo7VSVRlrAt7VkQ9cp4oXXlEuhXLwCzO1TDrhEtcGpy&#10;e1yY2l69UnvTAdiHC/vi3vy+uEa4ng7vhp3Dvsfq3vWwpOe3WNCjNhb3aYQVg1pibkhjhHepg/Ft&#10;a2B0mxoY1rwqetcphW41/LmPMhjevBqGNK1MqJXHuNbfYl5ISywN7YA1wzrjyKxhuLt1PmKPrkXK&#10;abrZ81uojUg/T4d6ifOEZ/rPhOglAvUaAXznALWf87uReWUH0n7eAvvZ9bCdWYfE4yvxbOcc3F49&#10;CVcWj8aP4b2xbWQHLOrJ9LWqQchWxqjvKmNIo0oIqRWMbtUC0Ld+OQxvWROjeCMIa1sLo9vXxpSu&#10;9TG1az0sHtQKO6fwxjJ7KNaP6YoxdLIdqgagbsniqMwbVqCnBzyLE7SenvDy8kBQoDfKlfFH/wEh&#10;+OXqr8yLzJNSMKWASqGUwinzShkKMMrJMlSG9A21QjZNunUlEzLSLisvLkjPAdlGw81AzjQVcLGC&#10;rMwbCLiTKwTN7w+R2caUI/PbKtewZpn1t5bj+Km0dHn4pwEr/WLFyar22HSehyzI8iw5wOXa7KLL&#10;fHY4Gr1vneg/BrIMLEAVyBqwJhCs6qGVAWy8HUmUBiyhKQ41ke41MRppSW+RlsIplZrMu0/SG4KW&#10;J4mwTUqMJVh104FusyUwCFFp4xWoxnEfcXTIovgE7s8BWQVax9RI1mkRugJYQlo+MS6fr7Ex56p+&#10;sXLx1Ul1D1k1Di6n7uD5ofqzTvZj5QQtj4Vu1s7MlsS7i/QX3L1ru3rDyJtgDfLzVZ+xLu3vh7KB&#10;/uprCEHyye9ihVV7rHxEUTrNBxXPj7qlS6BF+eLoW9cfi3rUweEJHXAmvBMuTe+EG5E9cHNOd/w2&#10;LwT3FvbD5WldsXdoM6wgVKM6V8fK3g2wgdXrzaPaYwMBtmTgD5gZ0gTTeomaYXynBhjRqhYmdG6C&#10;mf3aYcnIXtg0ZRC2RQzFmrF9MDvkB8zq1QIbRvfGoZkjcSJyNO5snosX+5bj2d4ovD20BPHHlhO4&#10;a5BJsKYTtJmXt9PFioMlZG/uo5vdg4xftiPl3EYknFqDmB+X4eXeBXiyfTZ+Wz8V15aOwfnIITg8&#10;uS/2jg9hejsStN9jPjW31w+Y1rkZgVkPg7+rgYFNq2NQsxpUNQzizWFEa0K2R1NE9GT6eVwLBrTA&#10;xvE9sH5sD4K3EUIaVELTCoGoHuiHMn5+8PbyRtFiReHhUZSQ9aI8MWhwf9x5cFcVUgNYKXDG0eoC&#10;Szjw+ionS/GqspYSB7u83eSArG6b5Q2VoHWFrNGnhKy7Za4yYXKSNYwBsfvt5FgoOQfyUCtVumpJ&#10;ly3ddUv1LuBNR/rNSr9iiSsbwHjAznKeHYwfI1fIusLWwNVVcgy/B1lz3f9CbhBcdkJWHlrZkcCp&#10;gFWaB5R7dSzXD7SckJXmgBQCNjX5FQH72qE3CrL25GilZHGztJ0qPLdVbbqEqQI595lA+CZwuZLA&#10;XNp95QGbQDVeXLV2uNKUkCBuV5w23auMVSAO1gpY9U4/lTU+groAWgayahBiWc+cqKseWnrQmneB&#10;ml0azhqyPDfv6F1AZpc4Vfcu9n0ykFVjQ3A/qgsQf/P64aefTqJOnVooVqQQfOiqAn28VS8D+dS3&#10;vFIrD7+8i8v4BZwnaEv7S3NBMTSvGoiO1f0xpHEwlvWpj0Pj2uL0hDa4HNFBAfYmQXt7Xm/1mu0+&#10;AjaydQXMaFMRK/s1xvYx7bFnYjfsm9obuyb1wrqwjoRQT+ycNhB76Eq3TR2EDZP7Y+fMETi8aAJO&#10;rojAhbUzcHGN1qVV03B17UxcWz0Dvy6biltc93rPUrzduwTPd8zD690LEH1gEVKOrwIuELA/bwMu&#10;79SQ/YXz0kRAd5smD8tOrkDKUUJ533y83Dodj9dPxv3VE3F7xVj8unA4zs0ZglMzWd2fOgC7x/XC&#10;znF9sHNSf6wP64HlgzooNz2/d0vM6v4dZnVrilk9OO3ZFJF9m2Nev+acpwPuRNfevwVWhXXBrN4/&#10;oD+B3LRiSdQsHYgKrD34+/qhWFEZxLsIAvw84etdFKED++C3B/dUflFQ5LWSfKlgw/KmwSvrKHn4&#10;pf4vLynIAzD90UANWZknaKW9UnoZqH9SvRZ4SdOBxEGIUczaShpgst69JA3vQE/icywzzluFcUx1&#10;eLOt7F+H1ZJ4nfM6bVY5w+oXKRhGHbf8o4OlW5cuWimpb5WDFTdrJ1xt6YlIkZ4GdLHmOE1tIIXn&#10;UI1ux/IgMkD8I9IjC74rd2GtUhxhWt6nLMiyzBKmhFxcCt0qQUilSG8BecDF5SkCWkc7rOoxkMQw&#10;StIMEMMq+0s6ylfU6yy4pqbwrkRJO62dtjMlSZxsCsHMfSQRpiKCNzEhjkrgfDKnKQrqAlpxrFnd&#10;vAhXaVKISUpDbDIdN1OdKAN88wjM0IdqFC/mXnndV4HWciLcS7dvGYlDVB2qFUydsp5UdWG5rYYs&#10;Hf47cg9HJcYlg+Ekyvb8nVNY1+XviGES0nmjolgLweWrl9GqbUsULJiH1dVi8CxWSKl4kYIoXCCP&#10;mnrKgxm6LD+ur1o2EDVK+aBl9SB0rx2ECa0qYcOgJvhxbEucn9waV6a1x42ZnXFjTk9cmR2CI2Pb&#10;YXWvelgS0gBbxnbAj3P642hkKKv4/XFy7kC60EE4MlPmh+LX1VNwa8tsPDu0EjFntuEpq//3DyzD&#10;8x9X4eXhZXiyex5e7F1ItzkHT7fMwvPNs/F80yy85PzrzTPxdttsxO+ejwSGSdi/EPYj0hVrHXB2&#10;M3B+C4HL6YUNwLk1vLssR8bRRcg4PA/2vbOQtCMCSdumInrjJLxYOwHP1k3AY07vr5mIG0tH48qS&#10;MFxfMR7XV03ExSWjcWb+cJyaPRhnI4fi/FzOzwjFgfHdsX1EO6wJbYZlfZtiUe/GWNi7KeZ0a4A5&#10;PRpiUWhLzO3fGiPaN0DrWmV5HlljCPBBSdYgShQvxpua7krnU6Io+vQLwc3fftMwUmBiHmX+UmBl&#10;AVagsUiuppHqyiTulXCVKrTq2iXts6roq0YGbiOtmNJxX9AsS1mgHfvSQGMoF2m/LFvLPh3gVPvW&#10;saqmDeZx+hc1WIuChCOMSiPjkN4QWjJvYG/ilbRodMoNIGsfjFPGhDaOW7+9Jm+78YYiTjWNDCFg&#10;k1PfsCxznsC18WZjVwPlyHEyfVIGua2RpFE7TnkgrJ2su3JuLb9/VuYcG6nlMqXo99zKbKucbBKr&#10;8gJaAWkKpzYC1ibzBK6N4FOgpZSj5XIFyWQCM5lOlXBNTuYJSnmr2mSVkljtSdYPwmys36ckifMV&#10;wIqblS+r2gjSRM4nME6RAJfrJW5ppiBkBbCmm5e8chtDysXxysfxiqkxDwSqhCu5a4Es4cgra9ys&#10;uxOv5QSshqyWK2SN1JCNhKRM34WseyebBVim41NBNp7xxKXxGnB/zGe4cvMqOnRux+pqQVZXi9BR&#10;FUAJOtbiMkB3/tz8zeWsyhan0/UrIZANQPUgL7SoEoCQOsGY1qEGtg37HqcmtcUv09vj6rR2uDGj&#10;E67M6IYzkzriQFgr7BrRGofDu+PYnD44Pa8/ziwMxbmFA3Fx0WBcXTYSt9eOx8MtU/Fyzzy8PUxX&#10;eXINks9uQfyZTUg8vxUJZ9Yh5vhSvDm8EG8OzEf0/vl4u3sOXmyOQPT2GYjdPh3RW6dyOg0Ju2Yi&#10;ce9sJO+PROrhBUg/thTpJ1Yh8yfClvHgJ86fXIrMYwuRfmgObLunIWnrJKRsnYzkbZMRt3EiQTsR&#10;r6nHq0fj/qrReM64H2+eQrc8GzGHCPldBPyuSLrlhXjLND/dFIFH6ybjFkF8cc4A/DQ9BD9O7krn&#10;q3shCGwje9THbLra6b2+w5guTdGlUTVUD/ZBWX8v1Qzj7eHhAG1R+PI8hw4KxZ0HD3SB5PUX+Kn8&#10;KOKVM3A1kLJKOVYHZLWb1R8RVF9QIHx468/CmUBIA1L2I0AUwL4bp8gKWavMckmXwFUBjBJIaKCY&#10;OASc+p8AXt0UsuKWG4SkxYFZB2SV+2T5lEH30wSwzP/qxYqMFHXjsKsXDvRDLgFscjqZIV9DoHOn&#10;x1X7Vm5QZIUs02ogK3Jfxp2AdJV1rGd3693JwNVIlrlC9R05+KEefCWTTAJa6QUgoLUlSxctcbI8&#10;bQl0tdJGK2220nRAAMuDMgFtUhJdaDLvQtI0oB56EaoiwtNOsNpoR1NU84LuzqUgKq5ZwZTL6YaT&#10;xNEqJ6ubE6TLmDQPKMgmUdI8wNsFdw0mgcpQSuBVU0Mlyk1CAGggy4sqjlM3FThOkMvJd4WsFagi&#10;5yuwnDI8k+SApAGhwNXoXRgaacA6tlVpFcjmFNb9cqMEgjWBaRKgi5uVAvr01TOMGjsSfn4lCNnC&#10;KFasAF1rETXiVoHcX6NYofycL4QiBfLCl8ur0H1VC/TEd+W9EVI3iC6tDnaOaInTk9rhUkQ7XJ7S&#10;Ctemd8AvER1xfFwrHAr7ASfCu6pBrM/PC8Gl+X1wfelgVseHKT3cMBavdk7Dm10zEL0vErGHo5Bw&#10;bDlsZzYgg9V8+8WtSDq3DolnV+HVjwvwZM9MvKTzfLuPDnZbON5Q0fIiw1bCcdtEOtlwpOyfhtRD&#10;M5D+42ykHZ2HNII28/RqQpYO9tRypB+PIoC5/OBsOtjJiN04FkmbJyJxyyRErx+Hl+vG4MW6cXiy&#10;ZjReELYx3GcsoR1/dCGSuL393FrY1UOy5Ug6ugzRe+Yiencknm6cgtvLR+La4sG4OLcfztCx7w8P&#10;wbphbbC0fzPMC2mCWb2bY0K379CpfiXUYo2gHCFbJtAPft4lVA8DTxmIx88bY8aNwZOXLzVoKNep&#10;gZOrJC/KACgassRHKt1eqnRrkuYD6dZFyWeyiSBBmgDNvKQgco7Sn7O0+xXJvJZu13SYCcahnaIs&#10;1+tU9ylx2Jnymq87yHKq4tKw1U0ZjjQxTjEw+ptgRLSMokUXq5oIHC42JVXaYONZ3gheRxNBVlsr&#10;y7MVsB8CWVPu3UnqA87t/xhozW/XuFxlePIXphlJrHeLUkgoqc6bFwsSlZMlcCkFWdXbQLpzsbBL&#10;31SBY1I8f2tJjwOtZIruNZ7ulA5VuWAFWJH0ZNDtseJqkzhV4JV1jqYC/aot1MAxAlgZtYurCBeB&#10;Fad0rr8HWXOA6uS4XAQnYJkxHOGsMpCVT3sksY5jIPkuZN91sE7JdpZtlRzLVDwuymm5Q/JCgkBb&#10;MkVsGs9buh3xKQmYuyAS/gHe8PYqBl8fD9VcUKxQPhTMmwuF8+dVklds/VmVrVbKH7VKeqN5eR/0&#10;q18KC3s2wF661XNTOuDKtA74dWobXCVs5c2vUxPa4Oj4tvhpWldcmN0dl+Z1x63FA/Bw1XBWxUfi&#10;4doReErIvqSDFMgm0HnaTki/1xWwnaXr/GWngmwsARlzejmiTy3Fi0PzcI+u8+6G8XjK6avtU9Tb&#10;YjE7JiFm+3jE75qoxzw4NJUKh+3gdKQfXQScXkHIrkQm40g/tgD2Q7NhJ4yTdk6iex2DuA1jELth&#10;HJ6vHIH7Swbj0YqReM59xO6ZhZi9dLwnmS664NhTK5F4bj1iTq7Cy0OL1QOzmIOL8ZqQfbY1Ak82&#10;TcJvqwnapUNwdnZ/HJjcC9tHd8SG4W2xZlg79fBrwdBO6NG4CqoHeqC0d3GUDfRFoJ8PaxAevMkV&#10;RkCAD6ZOi8CbuDgCh4VS8p9D5rdpT3XmQ6fSCSHp0pXhAK08/FKDo6h2WulLm0hQES10g9xC4U1A&#10;K71NZChFDT4NOFdJc4UYBwVOBUUDWK1krpcalQIEY7epsBqwdqZLbgAi9SFDAapjX6rJwkxVOmS5&#10;lgBaul/pbU0bLBmRGkcJZKWJgPN06jYek41h1DbcVhyslOd/NGTfq/eEMTXQnGQ48hcegxolKEFA&#10;S2+fKFNxquIq1UMvFu54LXkYJUoSyQMqhlOQFNhSpk03SeCqZNNgJaClx4IAWh56KchSAlfjbBOU&#10;i5UHYhqwjFZBVoZNlBOtYEoJZAVY74NsMoGlnaiGpjnBzguhM3TWiXeEM9Inh1NphsgCpENc/z7A&#10;qjEGZN5lO0mv3Bycv7WsYX5XvHCy33gCNplpiGWtYd7CSBZsbwQH+alPVXsWK4gSVPHCBehg86FQ&#10;vtzq5YRAOq2qdLJ1g33RpnIAhjepgBV9m+Lg6Db4OaIzrs/shCtT2+LSJEJ3UmucndxO9Tg4M60L&#10;zk7rhF8ju+PukgF4sGIwHq4aRsCOwvPNhCVdpLxG+4zV/Ses/t/dPA03Nobj0upJOLkoDIciB2Pv&#10;zH44MKcffw/BuaihuLoiDI82T2Y1nc5zy0TlZN9uHouYLWORuHMC7PsmKQlw03+Uz8ssJWRl3IMl&#10;aqAZO51uyp4pSBHIbhiNN0zPy5XDcG/hANyg636wjL+3TCE8Z+PJjhm4z3T9sm4Sfl43BefWTMaR&#10;qDAcXTgKpxaNxvkl4/DTvCG4FDUct1aPxfXlw3GVbv3i/EE4M2cgfpzSEztGdcS2MV2wb/pAbJjU&#10;H4Na1UFV70Kqp0bZQG+UDgqAD92sQLZkST/MmTcXcSlS5c2et5z5UOc/IwMkkQAzgxDLINh0/1ni&#10;TqrXCrYONytttAq0hLFIhSf2BIQqHl1Vd5WA0JkWJ1yNNIBknV6vYMc4jdQwg9JfVaCrnvgzjBwP&#10;GaIcOsuiNi5yTJT4bXGlTL9d4CpNAVmAlZcOtNQXaSWMilf2q9OgDBP1e5A1Zduc3/fp99ynq6yf&#10;0XKVO7BalQ2y8sEzgWxiKiFh41TmSTfpdZAoXasUXFnIs4mwI2ilDVWBWImAIVDF9ermBf5WvQUk&#10;nPQUSEc8w8cp0DrAq9yruGOGoYMVuIpoqLXoYKXdVUOW6xVwsjcXqGXym0qWi5ADZJ0yGclx4h3h&#10;RPJpc2l3FQcr+86K34jr3+dgBbKqWm/dhtKQ1Wk289ZlvyseexzjjrHz5sX9iAuJTohhgZ6FMmVL&#10;onTpAASy+urlIe/SF1M9CsTRypiyMo5BSUK2MtfXDS6BTjWCMKl1TWwa0hJHx7XFz1M70sW2wy+T&#10;W+HChJY4P/EHgrcjfpnTDZcje+CXub1wKyoUD1cOx4NVI3BvdRjuszp+c9kI/Dx/AH4M74bNw3/A&#10;kj6NEdm9Aca0rIxuVT3RuXJxdKxYHN8H5MIPgd8gpFpxTGtfA+sGcb/hvXBz6Sg8WTcRz9eOw9NV&#10;dJ+MP5rQTN4xEWl7w5G2LwJpB2YAdK/4aTEVBZyYr8aKTdk9GQkydsKa4XhKh313XgiuzuiG63N6&#10;4eFyuQlMwM3VE3B4VijWjemEuf1bYEjLKuj6bUl0qhWAdpW80L68B/rXCea5qIFFIY2xdnBL7JnQ&#10;ESdm9sZPs/riXGQojk/tib1jOmLP+C74cfZgHJobhshBnVAnqDhKe+ZHOekbWzoQgQG+8PEpgcpV&#10;K2LpiuXqiwhZXQqZZ2SaBSPmOa2MLGW10fK6SrusQFY9BFP9ZG0Eq3a1TsgmQX2AkZKRuzIdwJUH&#10;S8xSjPNdKRAxX+sy4Q6yAhTzWwCpXatduliJ0qQtVealys/lkg8pFb8cH/erIKuaFOSftNLyZpMp&#10;7a8EKYGakhrrkAA2nvHQpTP9NomPaZc0SnyqHfYjIJuTlOtkWCPnth+mLGDmsPx9UjwRyMrJSUgj&#10;NOSJvTgrcbMi1tHj6S4TCMYEA1UXqRcF6DrNCwNJdKHK4cZJeIEu5x19XHU7q37DS7+AwH0IwDlN&#10;kPlkhhPnypyoxISZZgKutsBGoMRtHHAyEDTAkt/ahcq7/hq07k6+VQaw6qRI/AqYOi6jbPtX693r&#10;HwVZnQ6eOzvdv+phYMfb+GjMXTAbwaX84e1NsMqA3SWKwt/HQ3Xd8iicH8UK5lWDwwTLCwo+nqhX&#10;0gMhdcpgXvdGarDunyYSsHSq0kxwjbo+s6P6/Mx1OtcbC3oSrn1xk4C9vZROceUoajSuLR6GYwTr&#10;il51Mfm7QAyrUwITW5bH8kGtsHFcT4xoWQ3VCv0rGvp8g3oeXyLwX/+Cyl/9P2gdkBcLezbHhsEd&#10;sKp3M5wI74On68LxfM0kPFw8HPcXDsIzusiYdaOQso1udqe41clIP0jQyoDcMmj38Uj+jkDSzvF4&#10;u24Eni8biPsE7K/h7XmDaMt098LjlSNUenewqn9iwRicXzsDcwd1wLe+udGjYSWENK0Br3///yLo&#10;8/+FusW/Rtj3NTD6u4oIremNiLZVsHJAU+wZ0w6nCNiTU3rgyKQuODK5O45MFzc+GpvCB6FFFX9U&#10;8i2MMn6eKE33GuDvg4BAPzRo3ABrN27A69gEmhapvjudnnJ9lBN8GUoGsFoCWWn7FNxqqQ8vpms3&#10;q75zJXI0H2R9HyxTEMJbL/Mgs79lH04ZyKquiy6AFWVBi6mwGcBSMli2+hR3Gt2oAi0hyzzohKwc&#10;h7hJK2SlzZjb0AvaMuMJWRn0RTcPJNujFWjtcgzSxsybg7Tb6u11Wl0fdlnlhN2HQdYZ/uNlgJnT&#10;8vfJMOUvkgEUGOhixTGaJ/fyBpV8vVbBT9pHCdF4wlOUoCBK8FDygErNc33WNI7hTRj5zTCmS5YC&#10;rWpzZTwkhyjrczcEqu6SpSVO8l3IOoBmAdC7kvV0x/KuvwO0RurEW36LjK1XDpa/321LdUoAqkGa&#10;g9L0DeCPyN3+sknSyouXwEyeKO2yqUlYtnKxgqxH8QIoQfnJSP10V17S46BwPhQXyBYpiJIeRVC+&#10;RBE0DPLAkKaVsDq0JY5N7IIL4Z1wjZCVXgW/RXbDg4Uh6ntXD5f1x8MVA+heB+LBiqG4y2r0jajB&#10;ODejF3YMaYZZLUthYKW86Bb4GQZWL4qIdlWxYxJht2EWds8ahh61A9HINxe+88+LhsW/QBOPrzG+&#10;RU38vHQqLi+ejD0ju2Btr0b4dXYoXm8IxytW1W/O6o1bM7rj5bIhSKCjTdg4GolbxitXm3l4Oh0t&#10;YXt0BlL3T0Hc1jC8XEUoLxmAO7O74+zo5jg37gfcp6u9vagf9o1ojiNT++LtsQ3AndO4tnsphrWp&#10;gw61SqFDjVKoVvhr1C6eC71qBGPL2H5YQ/D3rlAY3YK/QUTLstjQrxEOhrXBqcldcXpqd94QuuHo&#10;tBCcjRqNk8umYEjrujyf+VDGR3oUFOVNzhPVqlfFoKFDcOjYUd4AWS1mPlLOVSSQY+FUwHVAz+lo&#10;zW+BlfMpvvyTX6rHAavr0jygxzkgmByQlVG7ZLDvDDpCBVpuT5ZyOxGhLfEz3wgMVQ8aZT6kqi9O&#10;VYAo4HeUAwdoBbAaslLVl3ZUDVgb85secpAYZnp027KkUNwz98M8qtpjpVmBabFLO6vqMRDL8hxN&#10;veW+CVvpusV1MiaBPMSTz+3oZjyeIyZcpu7gauSEXc6QNQ7WCsY/Infw/FAZvijIyjB68YSsFGRd&#10;4Bk5D1b6napPyUgVXmBKV5qgJPMavDK+q5onUI0ErgkCWkcYA1g1CLgomfPSa4BwVYC1tL2qNlUD&#10;WM5nA6wCzQdAlgemHhQJPGW8S8fBZl0Ax28jBVhKx/1+2P0+ZJ3Q/Fi525+RrJfmAtmHdOFSzoMZ&#10;fumKxShXvhR8fYrB21NeSiiMkr4eKFFUehbkQdF8uVCiUD4EErIVSxRG87LeGN+qBrYOa4OTEzvh&#10;Ujid6/ROBFVXPFxAF7i4Lx4TsE9WhtIRDsCDZf1wa0FvXGJV/Pi4Ntg5qCHWdKuGRe3KIqpjRazo&#10;UQubh37P6nQn7JtM5zd/OE4uHI21YV2wcMAPiApthfkhzTG9fT0s69cK+yf3xY4RHbF/dGccGtUB&#10;1+eGImZrOGI2jMP1aV1weWJbPFrQB3FrhxG0I5G8ZSzS9kxG5sGpwI/T1Ce/U/dPRszm4XjB9D1h&#10;em/N6Ixzo5rh4sTWeLQsFHcW9sH+Yc1wPDwEFxaMxpmosTi9ZAJWhfXA0ObVEdqIrrUBVaccprer&#10;j20ju2PjwLaY3CgYQ6sUxohqhTC/ZRls69cAx8a2xfmIHrg4uzfORfbHuagwXFg9FfOHdkH1gEII&#10;8igAzyL54efjhXr162LBokW4ff8B4lOkfZHAcABUpszSnArUDFRdleGQbs8UKdDSGWYQXKrdVTUd&#10;ELQEnoZsHCEroJX3/OlqJQz/ZTCODOWKCUHGqd4WVKAlQJW0y5b9SppUWZA8paClnaxuizUOVkt/&#10;AoZpYDp0k4DEw1RyH/JJpFTGK6/JShusjenTTQNvWJ7fsozRycpbbfJ2m+qkJcdoHLEFspQ7uBo5&#10;Ifh+yFph+UflDp4fKsOXv0hnWgNZeXofTyjFS6GWws0roNolBbQMKF8tSHQAUsCp5sXlcl5gmwVV&#10;kYCWU4Gzdq2O8ARqPJUg8TG3JfKsyVS5WAEsT6IA/l33SggpaRgm8KKIrCByhneGE3cqTQBysFkX&#10;wPFbZByshmvOoEtgupRygqxysCL3ADUPutyv03K3XyPd/YvhBLC8+ALZBFsCFkTNQ5myQfD3LQ4v&#10;D3noRUdbJB+8CVkvAW2BXPAhBErT4Vb1KYL2VQMws3MD7B3VHmcmdcAvU9vjNl3s/Tnd8XhRHzxZ&#10;0h+PlvajIwzBnUXdcHNuJ1yeSkc3pjkOD2mA/aF1cGhoI5wa/wN+mdUdNxf2x+0lQ/Bg/TjcWT0G&#10;t6iHm6fh6a5IvDoQhSe75uHWBrrXZWNwdv4QnJs7CD/N7I2rCwfh/oqReLZ6JF6vG4mHi/vhakQb&#10;3JzRFs+X9CJkQ9UXcZO3jELqrvFIJ1gzDxO0hGzaATrZzaPwik728UJxv51xeUJrXJrUGrfn9mTa&#10;+xHevXFj/kDcWDQc52YOwLk5g/HT3KE4FTkUJ6RtdUpfHAvvhxOTeuPE+O44NKItDo9ohQPDvsfy&#10;9uWxtE1ZbO5VC/sGN8XJCe3w86wQXF4g/YOH4+dVk3FgwVj0bFoN5XlOfYsXQkl/X5QtVxZjJ0zA&#10;3UdPmJc1TKUJTsCgwMqyppbzd3a4Ggn0MhzSLlE7RXlJweFopelAIKfaaKV7l3wq2yECLFWcrnpI&#10;Je25El4koBUQMu8wr2vginQbqDQfZNX4GFa/SWUeeElbrAaseQinPmXuUKqsF/Cr9BGaqu02mWAV&#10;wJoeBHSxBKz0g01Jl25aBDfTJcepH3Q5AGuRFaquckKQ6aascFXlO2t9zkpyyN06q1zB+TEyjMmC&#10;bJxdYMGqvIJsBuJ54PECBeYMUaKAlrZXYKue/AtwxeFyKi5VfbEgnttQGrSEhgGsA67SHSuBcUif&#10;V4lPv0Qg4snivIFsNsA4YOmq90HWFYSm2SArIzlkluk43w85DVmJm6CzxJ0lN9DMLm6r5G6dlrv9&#10;OsX1TKNANj7NzptiMs9rPGbPnQlfX0/4lJA3uwrCm5Atlv8bFvyC8PMopL7r5c/50iUKqSfi3WsF&#10;Iar3dzg8riPOT2yPa4TsbzO74H5kD0K2LyE7QAHv7qKeuDWvE6vw7XB9eltcU5+l6UDHy7CLQvB4&#10;Kd3u8lA8XTkYrzaE4fXmsYiWFwJ2TUPi3llI2D8HsXtn483uGXi2YyrubxyHa8sH45eFBGDUANxd&#10;NhAPCclHjOe+7GsO0zG3PV6uCEHcOvkibj/Erw9F0ma62W2jYSdoMw6EA0fl44gRSNo+Dm/XDMXT&#10;qL64O7s7rk/tSBfcGlfkeOb1woPFTN+ywXhL+L9eNx4v1k9Q/WZfbp6CFxsm0aWPYdrH4FHUcDyJ&#10;Gor78wfg9uwQ3JrVA79M64iTY37AkbDvcXAYz9XI5jhDx/9zZB9cXDAYP6+YgNMrIxDerz1qBHmi&#10;FG9wpUoGIDg4GL379ccv1286geDI1zIvkJVpzk5WZAWtU8opEmLSgivgVN2hMgS08kBJ2jdl9CpO&#10;BWJUKqvjGoTyMEwDV0CY1StAyQFZ5i31PS+WfVMm1AdHCUyRgqxqB5b2YO6T+9Wv+jJ+5Ui1s1Xu&#10;Vh5iKQebvQeBvMklgNW9CJztuRqwfxSyWq6QdV3vTv+hkJULLw+64ikD2Tie9DgGkqm4WpFylsrV&#10;cseEZIKNywSa4kwJUTOalpEZZ0C+v6WaBRxgVaDhVMAhD3MUYAgpgYi0h8oyqxN1lTQDaAn4nLIC&#10;yR1kraB1VdZ2LtATmePXciy3xO0a/l1JvH9euqbBY+Cxx9qTmV4bz38CpkZMgo+PB3zpVL0JVX/C&#10;tHiBr+FbLL9SiYK54UdHG1QsH6p550PvuqWxckALHB3bntXrtrgV0RH3CNl7dLIPF/TFoyWhBN8A&#10;Qqo37kf1wMNF3fF0SW/1Nde3a1iF3xiGhK2jkLRtDBK3jlafoImlq3y9fiRiNo3B201j8WTlMDxc&#10;PkQ9gHq0agTuEKg3l/TDbQL1AaH8bP0IPFhO0Eb1xD3u49GSELwgXN8SrLEE69s1fRRobVuHI4X7&#10;SuG+UndNIGQj6GRnAodnwL5bum/RBa8YhGcE7QPeJK6H84bAm8G9eT11swdvGs8WD8DjKHHnoXi8&#10;fBCeEvRPlg7Eo0X98GRRfzxd0B/PFg3AEx77w3m98WB+CG5H0qHP6YVr1KVpXXAhohN+nd0DV+f3&#10;U70pLiwZjV82R2Lt1GFoUiUYlYN8ERTgiwoVKiBs9Bj8euMWgcUCxjIjEqgKHIybfResVrlCVlfp&#10;zTrdA0GaE6Q5QpykPJmPJ8hEBrTSLUqe3LNaboCoQChbGRdrhSyBQqMjZkfKif6kDMOmCWCdkNUP&#10;3gTgBuLSrsr9E0fSPUv3IKBbzQKsPPDSYU0fWHHHVsAacDphq+UKTquyIMhzIspxvUNW8KlukJ9I&#10;1njd6V3IOpoLlJPlijiRQEVAKODjwdCUsnBzamArsBTgCmhTGNYBVSPzQEvCuLaxqjZfnkwDKwGo&#10;SZyCqWPZO8upeILxfZB1hbQVqFYHa5QTYEX/ZSCrjksyFuOUJ7v0NK9jXmHMuDDVAd7Hswg8iuSD&#10;j4c0EXwNz4LSTJCXygN/ArZk0Tyo4ZMfg5tUwPrBLXF0TBtcntQGv9G13aXusMp9d24IHtBlPiYU&#10;pV322fI+eL26P6LXDUcsARq/dTwSto1H4vbxsBFyGQfoKg/PUtO0/dOQzql9j7jMKQw3GTEbJ9BF&#10;slpPGEZvlu+BjcFzuk/1wUJC99XawYjeMBRxm0YgYfNwxG8aQojz9/pBsG0ZAeyZgHTCNW3XRKTv&#10;mYJM9eXbWQqyGXunqPbamNVD8ZbwfEXn+ogO9hEh+ZI3iZcrBuKpuNmofniwqA/u0X3fW9iTxxeC&#10;VytCCedQPI/qjecLe+MF17/iNq8I7Bfy9QfO3yWE79PVKxHQDwlnGbT810Xy5YQwXFw3Hdtmj0a7&#10;upXxbcXSqFqhHJo0boK169bj6YtXLA/iBDVkpYyZ5oM/B1lp13WCVvcrFXCxek4IpshXBDJinCJs&#10;ZXwAgaJ6ii9OU+CcA2SFA6pWqT6eyOo887fpWSCwVt3GFLg1aBVUqSTuR5oFbPZoR88BaSIQ4DM9&#10;BLT0RsjJvf6PgCzZlwVZgY1uKtCQjSWAZBrPhIuyA03AKaDVsFVTAlUGzzaSQVxEap0FsioOxqc6&#10;1vNOKVJPzDNSmTi6Tsr8NsuYTZDAC5UTZFWcKl0SL08Cw7nKHVxF7uHoClh9btQ6BVemwSV8dkm8&#10;n06y/1i6jJhU3YUrgefs0dOHmDl7GsqXLw2v4oXUwy5vAtWzUC4UzfsF/OhkAzwKIqB4PgQXyYVv&#10;/QshrGU1bBrGqvDoH3Bp4g+4PZVuNrwtbk+X3gW98HBxKJ6uGIznqwbjzZpQAnCo+pZXzPapiN81&#10;DXE7pyrJRxNT9s+C/eAspB2aDduBmUjcGYGEHRGw7Z0N+945iNsyFTEbJiBh0ziCk4533WiCdCwS&#10;toxH8vZJSKFs2ycidedkJG8ei/gNYXSv45G+cyIyd08mZMMJ2cmE7CRCVh5+EbI/zgAOUfsJdPmA&#10;4+rheMObQgzh+IYwfEkovqFbjqWzjt88Dm/WSbvvUDxZRRe7iuBdwZsInfkTwvYZIfuMgH1J9/56&#10;1VAe81A8XjEEL9aPwtPVw3hDGM4bwQh1Y3jG3w+47uayYbiycix+2TATR5ZPR99WDfFdraro2rYN&#10;+ob0wZ7d+/E2luAhrKyQFcAaGWC6FyHDG6jpieBeso6wcvxjpV5L+qMqwEYrySdcNGyNq2X1nk5S&#10;3gxzQpaQknQyjyXyhzvIOns1sBQqZyoOlU6VIE0mUBNl3IHUtwSqyDGSltmngrSA3T1cjXRaDITl&#10;YZY76fZXA1dXyLrC1chAzx0o/4ysQHWnbJCVEyvjAWRV3wVYTLxARTUfWBRvAYkaoEVJZybd9SqT&#10;dzEdp4KsY70MsKKaAjhNyIJg6gdAVpwsIctEm6aCD4FsNrfpkGuzwX8nyMrNSWoWMdyvZJz4VDve&#10;xsXg8KF9aPldfZTyKqwewpRxALVE7s8QIC5W2mbpYoOLfIVGQYUxsU1NbBvWCkdHtcDP41vi2sSW&#10;uDGpFe7N7oYHC/oowL4kWN7QvcZtYnV9x2iCczLidhOi+2YjYe8s1eaafFDAGonkfTKoy3Q1Td4z&#10;C0kMl7RzBuIJ2PjN4QRqOGEaTphO4XQKq/nTkLZnGjL2TVN9YOPpbu2cCmhTCF/7tonI2EW4cp9p&#10;lH3rBNi2jeN6gpbb4NBMim6WSt0ZjreErDQJvCZoXxGyz6L64MWyfoiR9G8Zh/jtkwl/uuqt4/B2&#10;UxjerB+OF6sH0aX3w8vlAxC9ZhgBOwyvCNGX68Lwgs5bvmL7ls49bhtvEJQ48Ndc9li+bbZyBG6s&#10;GYur6yNwbv0cDO/4HZrXroSICWOweFEUzpy7jARSS7/azXxPGfcqgJVy8n7QfghkRbKesMwS/6nm&#10;A+kepZ2ss/lAoJigoKfaaaVdVNp0Wa70eK5pDMdyRrMljlYga1eQlQdoGrDy0oOMCKbbfhm3GVw7&#10;XY89YE/TrjmNoJdmBJ4BnTKWYYGmOT4B7P91kOW11uOUZJ+qm6wVsuJmBYgJnBpQqCaEbOBgOIGx&#10;Q4kMr4Am6wx4BGD8Le2rMlWuknBwTp3O8n3KgmNW3M40/HeVvJFmzt3HSh5CxlDRzJDxvGZxEhdv&#10;GNeu/Iy+HX9ADa/8aOibH98W+Rz1PXOherFcCKCb9S6QByUJ2vJFv0aHSj6Y07kedg9rjRNhLXF2&#10;xHf4ZXQz3JzSBg/m9cQjqXITVs/XDidYRiFp62g6yYkKivZ9dKwH5iD9YKQaYjDjx0ikH5qrXKyM&#10;iJV+YDbS6GBT98xEGkGbtmsmMnbPRsYBhhEY0wXbCOMMgePB6UjZS/e6ZxKXj0fKrnEE7jjYd4yj&#10;ix1PyE4kXMchkY4ybm0YkuhIBcT2vRHc/0yk/zhHDRBj3zOdEJ+AV3SgT5f0x1M606eLe+HZsl54&#10;JZ8vXzMCMXTRiXS8STsmURM5Pw6xW0YhetNIvN2gbyZv1nKegH1DyRtncdyfhE+hi07eNQVJVByB&#10;/5rLHzI9t1aF4dq6ibi0LgJzBnVA40qBGD9iEI4cOYqHz98gmq5CmtaSeZ1SHDJAUPMs+AYMVhmn&#10;lx262eV0gyInlJRY09OvvupuV7Y0eYVVt5NqyNJdCnQp+UBhVvsqAWqzM6w9BSm2VE5tsHM+Var6&#10;jnZY+WpDWobjywUyLKH9tZK41zQCPVUN7EKgGtEtCxg1MN0fr5JA1t3yj1AW7P6BskJdJIbRVaYp&#10;1JhNM81qLjCQNe0yIuu8O6lO/zyJWUB0yBWYf0TuIPXfXX8GstKrIY4XMpoXMpYXOZbLpOvN499u&#10;IHJUKELqlkXf6r7oHJgHnYPzo11pD9T1KYxSRQugZJG8qOmVDz2qByCSkN01pBWOD2+BMyOaKsje&#10;mNwad+XBV1Q/PCRkXxCysVvGImnbWKRLtf2Awz0enKOUeZigJVhF6YSd/FbL93MZQSvKpLCPvwlZ&#10;O2XjulSGTfuRIGZ137afDnfvRKTsHk+QjSHURtPpjqZrHYVkAj5+3QjEsbqeQNCKu03fQ8AyHZmE&#10;e8aReUg7LIBnnAR3It2uer12CdO/qDueLOmJl6v6E56E7IaxqtkgYet4JG2fgESCNmbrGEQTtPEE&#10;bsyW0YilU5X1Eo9tGx0zHXLanqmEeDg1lTcDOnK667dc/3TDGNxdMwrXV4/BlfXhWD66GxqW9UTv&#10;Tq2wa+dOvIlLZq2KZUoKogKqnqp5LjOQdQfaj4fsu0pj2RGpKnpainqBQGCr3ax8eYEulw5UJNDU&#10;4JTl8YRmEkU425LpWrmNEsEsbbtKsu1bBVlb6lsC+C0dbqx6GULae62vqv9Hyh0UP7U+HLJcr+Dq&#10;VNaDL6ni/BHIugLWyB04P0buIPXfXX8UslJ7UE0bzFCxjCNOmi5SWalkdS/22V0cXBGJLZMHYPPw&#10;DpjcOBjDa3ohrHF59KtfCfWCvVGueF7U8y+MPrWDCdn62Br6PQ4NaYpTw5vg59HNcW1KW/1NL3lQ&#10;tGIw3rBqnMhqso1AytwbrqvoB+WBE8FJ2IobFaUf1sogODO5LkNAK9B1CHS+GQfn0XkuQMbRhUg/&#10;Mpfh6XwP043KcIbSW+DgNIKSjnb7WCRLbwW6y+jVQ5Xi141EMp1o+s4pyDwwgw6a8RGwGUfmq4Fj&#10;MmTwGLrpjP0zVRvvG27zaFEI7i/siSdL+xKwowlOOlK6UFmf7HCnSbxxJO3SzlYe5ImS6HYlXBph&#10;mknnnrlvGtL3T1PjJ9h4DhJ3T0H09vF4vmkM7q8bhRt0s1fXTcbmqf3QnDWEDt/VxbYtm5CQYldg&#10;laYlA1qReXCsCmkOkBVlf+3WCdUPhaxxtWrUK4JWjzWgIStNB/qhFGFJGXiqJgB5UGVnGCW6X3uc&#10;FsMZSTgt2U7GuZU22mTVRUzArl/XdX9c/0i5g+InkwWiroA1UDWyhhVpN0snK+07CTaCkdIFmmAV&#10;GAgUZN5S2F2VqJoH3gWskTt4fqjcQeq/u/4sZKUJJi4tVZ335FQWU1bz4p/cxLU9K3F9w0z1FYAD&#10;I1phXc96WBHSBDM6N0LXWmXROMgDDQMKoU+dUojs2gAb+zfDngGNcXRII5wnZK+Gt8fdeb3weMkA&#10;PGPVW9ojE+kebQRTBp2cgDZ9L6cHphNqhJ0BrcD1CN0sQZsm4CQErco4FMnpfGQek4FdohiWsCVo&#10;cYxwPMYp40jdTYDRScbSuUo7qjy0erF0IGJY1U+mA7VJG+3uCEKbQCfE0w4JtOlkqXQCPHU/97GP&#10;8eyainim+/myUNxb0Ev1lX0YJU0GYQTsZKZfoDmdYGf6eRyp+6bCRuAq6BK2yQ7ISjtvOuMSyGYK&#10;ZHn8NgI2ceckxGwbh5cbR+MxIXtr5Uj8uno89s4ZipAmldGtRQMc2rcLSTLAEq9XnDS1EXoCVyNT&#10;SD8UslZ4fihk9Vc+0hT0pF+tdNtSg2RnSP9WA1u62lTtXgWYNulyZSd8bZT0DuDUClcFYErGGhB3&#10;K8MV6rbaNKUMwihV9i1yOZ5PIXmZ6H1yC8dPJRdwWvXBkJXqSxxdkUjAKC8mGEha5/+I3MHzQ+UO&#10;Uv+Tpd9Gk14FdErShYvVQNhjEfPbedzeu1R9pfXpmjG4HN4Z5ya2x/lpvbF/fC+Mal4NTfzzo75P&#10;bvUF2dndGmItIbu9XyMcHtIYF8b9gOvTOhGyPfGIkH26cohyslLFTqTsdH+pOycShgTu/ql0s9NZ&#10;ZZ+llEGlH2X1n4BNJWhT6VJTCde0wwSfuFZxnHSwmSeWACep44QtfwtkMw8x7I4peLNquILqS3lx&#10;gPOiV8uHImZtGFK2TIR9+xSk7xZAMv4D3OYg46UzTj9MHVoA+95IpGyfgaQtUxG3aQJerR6p+sE+&#10;WNSPx9SH04F4sXIEHS1dOR0vjs5l2um6CdxMSh7ApRLidqYllTBO2zEVadsJ2T0RXBeBNN4EBLIC&#10;4titY9W5eca0/bZiBK6uHItjC8Iwvtt36NuuKc6e/BEpKTbE07DE2FPVg2Lrg1lV8H4HsiLzcOv3&#10;lrmT9HHVb3RlgHhVkv+rFxIgLyYIcHUTgnSx0i8OJCCZrlUB1i7trdLuqp2rfD1Xt+dK+62AWvdO&#10;EKgyWxK4TBflLi0fqt97BdYt/P6jZIGmqz4YsjYXyJqp6GMgq17N/ZNQziYXyPxPl7hgAWxiqvS/&#10;ZEanowALw+srJ3Bj61y83T0LLwmYG1M74Pb0LqwyD8av84ZiZrvaaOT5BeqU+BI9vi2JaZ3ocvs0&#10;wRZC9tCwZrgwqS1uzOqMewt76876rHILSOKkqxVl2zZBPflP28Nq9EE6WYIVdK+ZR1jtP0IHezRS&#10;KZXwEtmPzkfqsYVIO74IGeJeT8s4sCuB00sJWS4jJG07IxC3bixeLR2Kl0u4v+XDELd2LJI3sUq/&#10;eRLi148jZMcgfsM4pGwLVz0SUuXBG12sfNsr89hiAp7APsLpoYVI3jYT8RunIGb9BLxdO47udRTe&#10;rB2NhM1T8GrVaDwkaB8vGYS4jWPpYmWQmUjd9CFtvPtn8NgilINNJdDTtnN/W6cgg2kUB51OyNp3&#10;TYGNN5v4reMQTSf7fF0Y7q4YjmsrRuGnpWMwK7QtQjs2wy9nj/O6ELIEbLTNhphUlifeHK2Q1Q/E&#10;NDzUICYW2BjlBNMPgyyr7NynuFrTz9a8lqtG86KkK5fd8XBMjfPKaYqd0FXuVn8xVuCaRtcrI34J&#10;lPUXc6UHg/QUYFqUq9aAVR8y5by79HyI/uw4A27h+Kcl8bImomqQ7wJUehCoJjzO5wRZ1cU1J8ga&#10;YH4oNK3hP3Sb35UFMP+vtOJ5XsTlJxvIZsTixa9HcHXjTLzeMR3Plw/B/Zmd8WxeCB4t6I+b8wdj&#10;abf6aB2QC/W9vkDn6r6Y0LomFnSvj/V9G+LgiO/V4NxX5bVaeUNqxSA8WTVYvb2lXj6gpLqeRsik&#10;S7OBAMq0v/44h8CLRMbxBXSpGqjpJ6OQdoLgI1Azz6wAzhGu51YRsiuQcWQRbPtmI27LZLxcMRJP&#10;Fw3G0wUDEb18FBII2BRC0r4lAratEQRtOGLXT0T0uvEEqFTXCcKD8wjpxcBZxnd2Lfe5gulYjNT9&#10;C5Gyg/HKSF4rx/EcjMLLVWMQvUH64U5X3/16tmwYfpvbB/cW9MNbVvVTCVXVxryPx7N3OkE6VbtY&#10;aVbYQeBuk3ke805Cl8cuNxlx9IlbCFnegF6sG4n7q0cQsiNwdvlYLBjRCcO7/4ArF07xuqQgOikJ&#10;b22c8oYofc1V1z8plASTajZwgYQ78PxR6S5SMtXSzQyO7lHSZUs6Vkn3rXQtM86BmidQpRdBeoYM&#10;oZiEjExpb9Wv5cqW+gUIDXBr9ysFWKV30/Mh+i8JWR6PSIHUDWgVWGXK85ttmZIDwA45xy74B0DW&#10;dfnH6Pf7of7PkwzeE8uCKwPa2Og+Muk2Xl47gevb5uLlzhmqDfLu9I54E9UP0atG4Cmd1pYB36NL&#10;qXxoUOJzdKjihRHfVcTcLvWwqndD7B3eAqdlkJgZXXF7UV88WDoAj1cOUpCN3jRaASV+4zhVZU8j&#10;iDLo+jJYzZf22LQfWe0+ymo/4Yozy4BTywjXZYQrIShgPbsaOL8OmQSs/fA8JOyajpgtU/BCPnA4&#10;bwAeRA6gix2Bl4tG4PXSkYhfPQFJG6YghaBN3jaNLjqCoJ2EWMIyho40cedMxrMQqSeWE+QrCffl&#10;hPZCxG6ZyXAReLNqIp4sHkUHPxRPlhCEq+RzNGPwevVYPFk6HLcj++HKtG64PTcE0etHq7FqVVvv&#10;HoGsgJUwpYOVpgJxs6nbJiGVYE3b5ejDS0efRMjGbAjDi7Uj8GDNSFxdPgI/cV+LR3XHhNAuuHPt&#10;IpJTCNikRLwhZN/yWsWkaTdrBa0rJNyB548q57ZbgaM4W3kwJt28tORLDEpcZl460MMq6vEOzAAz&#10;CtCMx+wnhfswkiYQPa+B+bHS3xV7j8y5creO0q/j/0FlQdVVBpy/D1k1NcvcQVaqIAK1j4FsVrup&#10;m3WfTG4gY5XrgVjlLrxV7raxyt02Vkn/YdOH+GO2+zOSlyFiuc+3NnlhQ9p76DxSYhFz9xLuHlqN&#10;h9um49a83ng4twdS1ochbccUvFwzFjuHtESvcgXQ0PMztKtQHP3rBmJGx28RRTe7dXBzHB3fHhem&#10;dcH1ub1wN6oPHi4Pxct1I1S1+M1aVrvXjSFc6OR2Ej7y8OgAAStdseSpvjzIOi5NAoQrIZt5hmD9&#10;eSNwcSOXrULq8WVIPjAPb+kMXxPWr9aP5Y1gCC5P6YpfJ3XFw3mD8GjuYDzi9OWSMCSuJ9zoSpO3&#10;zaCLnYxnK0bjQdQw3F86Ag85/2z9ZLzdPhMxO+YgZvssxG2fg2eE629zh+K3yMGEaF+cG98Fv0T0&#10;xf0ouuWVY/GUzvbmnP5c1xMXJrTnvjvhUdRA/UBsi4CUx7UrAnZC1rZZXn4gbDlvJ2RT6OLlJQiB&#10;bdLWcUiQT+QQsk9XDcX9VQLZMJyKGoUVE/pg3qQhePbwJuKS4hFtS8ablBS8sdu1myVopQuecbLZ&#10;HBMlHdatoPxTYmEXqeq8RU74athq6Z4IWml0sml0sAQu06pFaDOcHo9WugzqfSi4IcNFsuzj5DwH&#10;70LMKvPA0N06kbUMfrQcLHO7LpusENUyQw6Y5iAj120dzQUCVwFqOuLshCt/K6nMIW95aamBV9SU&#10;GYYn3XUglk8qN6D5I7IC8VPJNU5zMq1hPrXkTTt5ASGBGVIKapyd1b3URCS/uoffjmzEzQ0RuLEw&#10;FM8WhyKDUMBeOjw6wEOj2mFI9eJo7vMF2pQtjJ7VvTG+RWVEdqqNdf2b4sDotjgd3lF9w+u2vN+/&#10;pB+eyVtQ68Lwai2d4LpxiNs0meALh20XIbuXgD0gLyJID4HFyDy+FBnHlgCnV6ovygpoM06thv3o&#10;UsTsnoOXGycxvlF4vnoknq8Yibt0sRfkEy/Df8BPI9vg2tRe+G02ne38Ibg5cwAODWyOpS3LYUHT&#10;ICxrXRGbe9bFER7Dhel9cG3BcDxaMxFPCeO7dJC3FozgjWU4zk/ogQ0da2FugwCsal0FO/s0xg7q&#10;0NCWuMztLob3wKEhzXAgtBEuTe6EBwtC6XoHIZo3kYSN49UnxUU2pSmqXThlq24eSNoqTRYTCFg5&#10;D2Pxmi72/tKB+I0u9tdlo3Bi8RisjhiETctn4fWrh3SxcbwRCmRteGuBbBwLclYhJFisbwzJeBQy&#10;PJ/RO+D8GDF+LWd13iondMX1GhGilDjVVIYRMavR6TrDi4QVYsoEqjLkTArk2weiNC5LV8vdwVSk&#10;jtPNsg+FrPW3FWCuvz9eUn6dZfhdZQerVVawupN6AYvSkLUzE0g3Lul6wnkDETUyF5dlQYXzptDL&#10;217/mZB1f0K0TJis4zDp/4BtRSZcTnKN80O3+zNS3b+Y2QSw8iKCPL2WKlxawmtcP7IVF1eH49qS&#10;4XiyYqhqX8zYMw3JrKJfmB6iRvrvVK4g2pUrgi6VimNEozKY3q4GVvZtgj1hrXFscgdcntMNNxcS&#10;eIv74tHKwXi+llBcM4audgJiN4mTY1V+x3Sk7pFxCSKRup9OltX3DHn4RIHV+MxjS5G8bx7ids6m&#10;e52BZ+tkSEE6v+VD1LCDz5cPw7Nlw3GHVfefCPc9fRpgR6962Nm7Afb2a4o91PpONbGoeRksaVkB&#10;6zrXxpaQhtjarwk29mmIbQTwySm98MvcITgT3gsHh7XF3gHfY2v3BljxQ2Usa1ERW3s0wL6BXBZS&#10;H0sJ6RXtqmBNp+rY3qceTo1pg1uz6dYXDcbDhQPxfMkQvKEjjaPDTtw0gc52IpJ5Q4kneBO3TEA8&#10;nauAVRSzXjefPF/N9PNGJp8OPxc1HIcXjcKSKQOxc9MSxCS8wcukBLy0peBVMp2szQJaQtbZZMDr&#10;mQUYLQOePw1ZI8LHnQSSIuNstQxsXZYzvJlXoHVsq28GAloBrHzFK5Vp/33I5qzfgaz1t6Wcit75&#10;0Okn17twNXKFqquMS/6LdJyOJVhjBLQsyDIvUzVPiJh5o2zv8buD46cS9/U+uT8hWiaMFYYGiL+3&#10;rciEy0mucX7odiI5b39Esq3sQxztW+b+WM5LZs9IS8Gz62dxdu0MnIoMxf2VI1Uf13h5SLN5As5P&#10;74F5HaqgTw0vtC9XGB3oZkNr+WPyD9UQ1bMBtgz5HgfHt9ZfpJ3bDdfn96Cj7YP7ywmi5SPxeLXD&#10;zW6kmxN3t22qGgQmccc0JO2egZS9c5TkwVTqAQJ2O+G6dhweLAvDvcXD8DBqEF3jADxbMhBPCdon&#10;S4bi0eKhrML3w7lJnXFkZCvsG9wce0Kb4/CwNjg7qQeu0NHeiByCa3MG4/LMUFycMQA/ju2E9XSn&#10;K7rXwdpeDVRf4I096mNrz4Z0qN/TzXbHz1NC8NO4rjg+ugN+pEvexvAbe9TFzv5N8BPd8y266PtR&#10;Q3FvwUDcnT8AjwlbAf9ruuzodfJp8QlK0YSudGGTcxi7SR52jcGrNSPxgjeeJ/L9sCVM16JBODF/&#10;MHbTSc8e2xsb1i5CTEo8nqUk4WlyMiFLN2uFrNQI5TpK4SNYcoKsyDjaPyWCS0u3l74DWxHXKzma&#10;A9QXEsgD9SlugSrDmO2zxLh1OgWqAld5+cKMOZKe7ZisEti4W64l54Tg+gC5gkydT0f5+8eI+81B&#10;7tJiVTbICmANZM1U5A6yIgNa3XTgBpCfQtzPn5EVhFa5C/uxco3LXBBrmJzkCs8PlXyDLYHuVV5E&#10;iOUFlDEMom122NJtSE96hSu7l2Pv1N64sWQYXhEKj5eG4m5Uf5ya2A4re9XB4Lp+aFMqP1qXzI+e&#10;lb0wrnllzO1SF+tC6WZHtcTxSW1wYUZHXJrVCVciu+Lmon64vXgI7i0bgWerwlT7rLyiGrd5ImLo&#10;+ESx26Ygfkc4wTqV06mI2xaugPyQIL1DiN1jtfzxwgF4yrieyRCKi/rjwaJQPOL6B/IwivFfnTsQ&#10;V+YOws8E6xlCUnQxoi8uTO2Ds5y/NHMQrs4fiasLR+LsjP44NLYL9gxvg73DWuPwyHY4xd8Xp/TE&#10;hYndcHRkWxwZ0RbHRrXHweGtcIjrjxPOl2b0w415g3FjbiiuzuY5opuVtD1cOAhPlw7F8xXySfGR&#10;hO1ovFkjTQKjEbNxHGI2j1HT1+tG4+mqYXT4Q/Fw5TDc4jY/E9ZH5g7GltlDMH1sH6zbsBQvCdlH&#10;dLGPBbLSJvsHIftJRTAJHF0hq0S4iVR7KwEpTQBOR6q3M+2h2SVxSxgJK00F7wesyADH3boPhawr&#10;xIyyQ/FTi/vOQe7SYlUWZKUKGmNLZ4ElUFkvkHmZimJ5KzPzVsWnyWuDjEjA4Q6Qn0IucHKVFZyf&#10;Wu72Z5VrOHNBrGFykis8P1TyReGkVJt6SBLPa/aabvZ5YhLi5DPB6ayiXv4Rh+cMwU8zQ3B36UDc&#10;WRBCR9gVR8d8j+1DmyGsUTDaBudHq8B86FrBE2OaVcLMjrWxnNXwrcOaEV4tWAVvjXMRbfEzYXt1&#10;fgiu04XeWUo3Sgi9WD0Mb9ePQiwdXrQRq9QxW8cr4L6mE3y8dAgdYl/cjuyNe/P7EbCheL5oAJ4v&#10;4Ly8GDBXXnntT/gPwnVC7tKcPjgZ3l19FfZ0RG+coc5P64vLdK6XpvfHhYj+TMtgXJw1GJfmDsPV&#10;qDCthcNxbT5/C5wj+uDchG74aUwnHCdUBbDHRrXDgWE/YOfAFtg95Af8yGXSrntmYhdcjuhBx9sF&#10;V+nw787rj0dMi4D2CY/z6fLheE7YvuBN5TVvKi/Xhik9Xz2Crn4o7i8bgt94jL8y7WfmD8T+2aFY&#10;Obkf5kcMx+Hj+/A4MRYPku14nGIncFPwmhLISg+D/zjISlyW+JhXRMqFEqxm+EU9QhSdqwCWIJBP&#10;ziRn2pAEEZ2pcqcCxRyq8oxP1qn2ZEm/5VjcyQDHPWjlnBBcvyNXiBllh+KnEvf5O3KXFi25ziIy&#10;gvqLtHfE2NNZ1dFwjeUtLo4FOC5NnmY7IMv5LMhyXkaEipedCDjcAfJTyAVOrrJC8VPL3f6scg1n&#10;Low1TE5yheeHKiGNVTO7DfKp81i62TfUWy6PS06CPekt0p/fxNlVU9UHDa8TbjLI9LXZ3bBnYB1s&#10;7FsHY5uUQvtSBdA6MC86lyuCkU3KY3LrqpjXtTbW9m+A3SOb4PjEljg1qSV+Imx/ntMdVwjIm0vE&#10;zQ7G0xWD1EMf6XUgw/69Wk8ArRONhIzDKl8cuDMvBNdmdMWdub3xeMlAPFzQH/dm9sT9md047YHb&#10;BNuViG64EN4ZZ6Z2xdnp3fHj+HY4NK49jk/pRsj2JOipSd0Zhi5WQDutP85zenHWQPw6bxhuLh5N&#10;8I/B7Sh58DWMN5L+uMywP0/ugTPjOuH0GMY1qg2dLAE7qBl2DfwOe4e0wHbeTHb1b4zDw1rgxCge&#10;X3g33Izsi3t0s4/p/h/RVT9aPBjPCFvVdrxquHKuj1bIGLN03jwH9whYebh4lm748IwQbKHbnjum&#10;B5YvDMetBzdxPy4Gd5NT8ITO9YUrZFWB04XwHwlZM1RoVtwWMEpZdwfZFKYtWW1jRyL9bCJBmwi7&#10;JZ6c20xNnMmMK2ufbiRl+n8OZDVczXX+i7S/xNlSEZdC2dJYaClpMiBE9EMwFnIFFZk65/U4p054&#10;vE/u3sdXYyM4Tro7Scd7LQ2Zd8a1dYDufXLdxshdWKvcHcPHyvV45X12KzTfp3fSy2VqHAl7KhJS&#10;NWRf89y8pvt4Y09CfFI0MuOf48bhzdg9dSAOTepB0A7Erfl9CL5eOD+1E6b9UAGdSxOyAd+gY9kC&#10;GFAnAONaVMTc7t9i9YBG2DywAQ6N+g4nJrTA2Yh2+DmyOy7P742rrOL/tngQHi0fQpdHRyuvvRK2&#10;bwW060bgCeF7d2Fv3CSUr82iZtOtRg3Gk+Ujue9QXCE8L43rgJ8Jv7Oj2+HkmDY4MbYt99MBp8I7&#10;4diktjgzvSsuzu5JkPbAL7MI6tn9cCuSLnoeoRYp1fwh+GV6P5yTh14zWeWfMxhXZg3i/gaqbltX&#10;pvbG9em98avsa0JHXJrUAZcmM/7RrXBwUFPs6tMAewjYTTzWVR2rE7bf4eS4Lrg4vS9uLhiCh8tG&#10;4ok0s0jTyPxQPJ7bHw94k7i3bCDdK6dLB/Ac9FNNKBfn9MbR6b2wjWlZPrEPwvq2waKF0/Dk7XM8&#10;SIjDb4kJeJSUhBfJycrNGsjKN/Ok8LoDlZGGyfth9fsSiLkDmUj2/774ZTtxsKaN1V0YxzGYeZc4&#10;34W+Xi5lWs1LWJfj/j29C8D/ImLaEnjNXD9q4Arbv8hTQ/lURhyrOTJIjEzl3WsBbKzAV4CrYPvH&#10;YeQKHAUdguId92rR/22QVcdMmeP5WEn7t7xSG8cCG8Oqp0D2ZZodr2zJiE6OQ1LcS7z97TJOr43E&#10;vqmhOE3oXCG4XtBhPl81AlsGt8CgWr5oXzIXHW0+hFQvgVHNymFW55pY3rc+NoU2xP4R3+HYmOY4&#10;G96GwOuMCwq0vXBzYT/cE9AuHYxHS+j2Vg7ByzXDOR1MoPYl7Lri1xld8NtCeZkhjO4vDLcXDWG1&#10;vx/OTuyKY8N/wL6+jQm8ZupB18nxHXAuvCt+psu9Nr8vbkn7b1R/3KFzvi9P/hcNw5OFI/FoEbV4&#10;FN6um0yF0y2Px8MlY/Hb/DDcXxCGe/NH4M5sOuhZofhtVn/coBO+OqULbkZ0xW+M++7sPrgWTlc8&#10;pgPOj+uM3X2bYPEPlbCyY01s6tMEB0Z3wiXC/Naiobi/eCheLBuGl4sG4lFkH9yexxtHVD/8tqQf&#10;7vAYby4IweXIHjg5vRv2TumOzVP6YtG4vhg+oJNqj32VGI2HCbG4lxhPyCbiOWsYqsnAQJbX0BRO&#10;V4gYfRrI/ucqJ8hmyc1x/56yge2/kASkBrBWyDrLrWZYNsiqgS1S7FlgdYXsO7DKisyAILusCZKu&#10;FmbABJE4WXdwNXKN+519u4DRKtewrnK3jVWux2GVa7rchTFyHXVLIOsu3IeJaZOXRqhoFto31CtC&#10;95W8WZScgLi4V8rNXj+8EQdmD8Wpmf1wfV5/vFw1DNEbxuLMtD6Y3KwsupbOh46l8qBbpaIY1jgY&#10;09pXwZJedbB1cBPsGy5fZqXLm9AS56a1w7mZnXBhdldciSRo5xE4dLX3ogbg4dJQPFnJavYywk1c&#10;LN3yPelBsDoMT1ezGk8XfWl6CN1qZxwc0RLb+9XHmi5VsLNfQ0KWVfWpIbg9dxB+mzeIsCSo59Mx&#10;RobiFm8MN+lK78+iE44kYAnTp0snKLDejxqNJ8vkFdnJuDdvNG7OHELn2hcXx9OpjxWQdqEIzfGd&#10;cYVg/5WS6XU6zl8n9MDlCT1xOqwLdvdvgaVtq2N6k9JY06cxTkwLwfnI/riyIBR3Fg/E05XDCfr+&#10;PHchuEHI3qGDvbUwhDesrjg7vROOTOmInRO7YP3EXpg9vDsmjuyLo8f3421KPO7FvME9utknBKyC&#10;LN2sgqzqc66voyoLbkAi+r8BsiK3gHVzvDkpixkuv/+r6ZNDVokAygYrC2xErmCwJuh/MmSdx8yL&#10;4BImJ72TlnQBbApi02TgkVT1yuYrO5Vsw9vERMTEv0Fq4ks8/uUoDiwagzMLhuIWq8BSrX+5egQu&#10;zx6A+e2rY0CVYuhergA6lc2HgXV9Ma1dVSztVQ/bBn9HyDYjZJvhxPgfcD6iPc5P74gLM7uwCt9D&#10;fbn1Jt3d7QW91QsL8maYQPbu4r64SxhJ96ZHK4bj0oweODW+PePoiB0Dv8PaHjWwqV9t7BzcCGcm&#10;d8X58J64MoNAnTUEVyb3xaWxPXBhVBf8PKorzg3vhBOhbXBqEPc9vCcujumDXyMG4+qs4XTLwwlm&#10;wnXWSPw8sT9OjuiCE8O64NxoQnYMATqyM06N6Kh0Ylh7HB/SFj9x/szITjjJeM+EdcNPo3vg0DA6&#10;z+6NMev7SphPR7trTHscoPs9MbM7flnMmwgd+h0e2/VFdLP8fYfHdm0u08jzcWJSWxya1AH/f/b+&#10;OsqOI8/2R+et9db9vXvnzvxm7nRPM9ltttt2i5lZspilklRSMauYS8wslZiZmZmZqZiZWWjvt7+R&#10;J6qyjk4JbDfdmT/2iszIyDx5MiM+uSMyInIf4b2G5zzdfwwWTI/E3fs3kFdZisQigWyZCbJP+BB8&#10;qnoXSL7T99IMFLP+b4GsTdn4v7ZUixk24v6eZA1Z+TZibT5YQVbD9XWQNfrQ2gaXyAyqWoAwSYPn&#10;zc0FtU/4Tb9llnXaH1PW52XrP5olN8P8gDE7W1uSidJfEf+TguxzA7Iyf4EMRijkvcqvfEpVIq+0&#10;EIVFGSjPicWtw2twdnkYrtPJpq8PoQMMZvU9BNvH9sfEXvXg3eZDODX7PQK6folZI9thpVsP7PLv&#10;jyOhg3AyfDDOTxyGazPt6WbH4Brd2+35dIULCdpoDzo8d+XsEgna5NW+CrIp8gHDrazCrw7GrTmu&#10;uDyVUCNQ9wcOxGbPLtgb1hsHxCEz7tIUV5yjozzuNxJ7XQZgt0MfbB7WGRuGdMI2+57YMaY3ttr3&#10;wjaH/tjlNhQHfEfieIgzjgY64GSwM04EOuKo3ygc8hqGPdz/sPdwnPAfhYOeQ7DHbQB2uvTDdqc+&#10;2OHcFztc+mKP12AcHDucGoETYdw/3BlbPAZhyYguWObQFZv9B2JX+BAcmjwC15Z544EAdq0vHi73&#10;RMxyL8RS9xe64Mr0kTg10Q4HJ4zErglOWE7ITw90xqbV0UhIjkN2eRFSSouRxgfef0P2VVkDylrV&#10;1+ANcbakHeT3ka3jva1kfw1Y9cFZKzZ8P8jKSxfKGjxa1rAzw0brvxJk9c0QyOo3uhq2tlQXaCWu&#10;jJAtUU72Ce8Fl5/wXlW8QH75M+SWVyGnrATZhRkoK0lB6oOTOL1mAs5Hs6orXZQ2RCB9w3icnOSA&#10;2UOawafNH+Hc7A/w7/InzLRrj+Uu3bHTrz8OhwwmZIfg3PjhuELXdnWGgNaBLtgV9xe54yEBK22T&#10;8Su8FWRT1vhR/siQr8FuDCXI/QhhH9yZ74XbC7xxkVA9GjkUJ6aMwLmZjrgw3ZW/MRIr7DpjzjfN&#10;sbBvO6wf3Rv7CNKDQQ44QVf6YPkUpG1fjPsrp3OfEFycE4rLs8NwfII3nbYLdhGqW137Y6f7IOzz&#10;GY5DAaOww30gNjr2xm5fOxwIHI2tBO4G1wFYw3RL7HsQqN2xfFRPxg3CNs+h2Ow+GJu9hmC9Zz9s&#10;GNsX24P6E57DcXO5D92sD3+bYF3qgcd8mMjAjAd8uFydxfObPBL7xo3E5nEOWBjigKnBbjh+aBcy&#10;sjOQThebWlqK1PJypBO02ZYXX7q5QPKOzhcaHtb6R4asfmFd5zZLWahL6v+/Q7xZ1uB8F9k63ttK&#10;HcMC2NdCVkZ4CExtQlYKswWsZlmDpy7ZAmC1uN0WXHVGtD7hmuPKMuNsHNP827YkfRVFtra9razP&#10;y1r6/EX6ZuhC9EoXGitZw1ZLvvRb/i3vjQWyMl9pWRXvRfkLFJS9QF75E2RJNbU0D1kFicjJuI1L&#10;+xbhzNIQ3FkWjMwtk5BO3V4cgJUuXeHX8WPlZL3bf4YpQ9pgmfM3dLKDcDRsGCE7FGeihrLKb0dH&#10;ao8bc5xwc54zbi2km11CF0sIJa31Q/I6f6RJu+yGIDUMN31DCGHkRcC6E87OuDGPYJrtriaguTjT&#10;GWemOGC1YxfMHtAS0/q0xPzh3bDeZyQeblqA8kv7kHZ0LW5unoXsC1uB5AsouXMACUdWI/vkZjy/&#10;exzfPj6Db+8cQcruxXi4fhpKT2/Cs0s7UHZqA5J3LMDjTbOQe2wt8k9sQsz2hbi7cS7i9q3ASv8R&#10;COhcH6FdG2HesK5YQZe8kbDdFzyGGoU9QcOwP3QILsxwwuNVgUhYE4iYZT54xIdJDN3sY7rb2wul&#10;L68Djk22x54JY7Bxggtm8MEwzs8Z1y6fQX5xIdIKC5FaUoLUMt4H1ixyn1Yh71kl8lXtQ5xszWRL&#10;tkAkstW16x9FdUHWDCXbEoi+GaSvkzU430W2jve2Usf4oZAtlvgfAFpbIKwRT4AZz5AsWyTxst3q&#10;hGuO+48OWXG1Nc7WlszuViSdyDVkFWifPkNZJa8TAVtQ+pwu9inSy8qRVl6AtKJkFBTF4d7FHTi2&#10;IgoXooORvG0G0nbMQOLWadgdOQoRfRrCscUf4dTiA0T0bYKlzj2wJ3AojkfY4XSkfC58OM5PsEB2&#10;rrMacnt19mjcWeSCx3SxAtmU9QEGYC2QzdkWiYRV/rhNyF6c5oBrc9xwaaYTTkTa4VDIEKwZ3RHT&#10;ejbEnjBHxG6JxqMtS3Bx5Qzc2bkE2Vf3Iu/WfmTf2oMXGRfxbd41lMYfQ9HDwyi9fwjPEs4AWTeA&#10;zCvIPr8BqceW4bu440DMMQJ4H4oub0XRle2ounMQFXcOIePcZqSc3ojHh9fg3KppWEN3G9i5IXya&#10;f4rpvVphg/MAHGTcySgnnJFhuJMd8WCxL1LXhyNzUwTil/vi8VIvwtYbdxfyf9DFHp80Agcm2GPH&#10;RCesHe+KCZ52CBvrhPv3b6KoshxZdLHpBKy42CzlYisJ2SrkSxv6C94vC2D/G7LW+seFrGom4H+0&#10;BVmDFSyjAlkZVldU9VSBVsGWy3XB1Ro4bytbQKx2shKawKRVs78BVWvp45h/x1oaqtaylfaHynyB&#10;Rfp/mG9KJePl8yDGJ0KMGezfJJ2+gg+j4pdGm2wpq6AC2VILZHMJ2YzyCiQU5SKhMBXZJUnITL6K&#10;W0cImTWTcHXVeNzfOAUPt83EwVnemDSyI1w6fA7H1h8joHt9LBjdFdv9BuNwqABW+rGOwCW6tqvT&#10;ZdAAATvHAVfmjMbNBYQRq9FxdLPJ6wKQSsDqMHUjYb4miLDyZnongnYMLk2npjjiCAEePag1Fgzp&#10;gEvzIhGzYzkur5mNO7tX4Cwd5+1Dy3Hr8BLcPrIEOXf3oiTmELJv70DO7V3IvbMXZY+P4mnyWTxJ&#10;OoXU82uRfmEdnjw6gJcJR/Ei/ggyuF5wcyeKbu9BzrUduL5rLq7tmIuLG2bj2MLx2BzmhhlDuyC0&#10;7Z8xrXtTbHHujyNBI/lfHXFnLoG6JBBxK/gf1oUhdW2w6lnwkJJmgit8wJyf6YhD4+2wf5IDtk5y&#10;RXSoIyLc7TB3WhTS0pORW1qMnIpy3gM+6KRNtsJwsuJiFWSf07iIk7UBIbMUYE3dn2y+pbeozjSW&#10;B3pdqj08traqZ/uvQ7aOVy1LM0eF1TH0dvO66shP8yCSZYmzBcC3ldHM8uoxVDm0bNfrOs4c/30l&#10;L7o0YF/vZK0gW/Tk7SErneKt42ypFly1GF89daIFSGbV7G9A1Vr6OObfsZYtwIrkAthKL3rdttep&#10;9sWt+R+1Mhzj3wmwIqav4rWXEV/FL8UVPUEpnWxp5TMUlz2vdrIpxaWIL8onaDORUpiInJxHyIq7&#10;jMent+PSlvm4sX0Brm+bhwPR4ZjnOwyOnb6CZ7cGiBzYGvNGd8Emn/7YFzAIJ8KG4hyBcnnqaALW&#10;CZdnOeHGAhdcn093KnMbLHAmSN1V1yaBa4pAVpoLNoXQ1YYw3g/3o6VN1g13FnrgwUJf3Jnli+Mh&#10;Y7DJdSA2eNlhe4QH9s0IxomlE7F/UThu7o3G1pme2DLdFTGHF6Po6lbknF+Pa5umIubgUpTc2ofi&#10;m3tRdG0n4g8vxYM981FwZQtyz21EAuF8d/ssPNqzAFln1uPmlhnYQRAemuWHbeGuWOQ4ANP7d8CM&#10;Pm2xZGhX7PW2w9XJPrg5YyyuT5eXWv6IXRGMhLWhSOBD4rG0y9K93p7njOt08een2eMMHzYHJo7G&#10;3sku2DzZA9FR7pg7PgDnTh1CSUUJsstKkFpchMwnVUitLGONooxOVpoLnqCALlZ6g0j/Zsnvevo7&#10;UXVnfoukPfZtnez3hezrZM6rtmRrnxoxjfwv5llb+9Ve/nEha0vV5ZDLbwtZ6+3mOFsyA/atIStw&#10;LXzKgkzAvq6ZQMNKj8m2Bo5KY0lrVi3IUmaommXAU2D3OtU+tln6/OqSvgjW+9UVb5Y+hnW83tda&#10;8n+qMxjXq7ivMZTxzZK0okppRnnJeyLNBXRHxfIgrHiKwnI6pbInyC5n4WZ1NbmkCMnFOYjLSURy&#10;Zgzy82JRlv0YJSm3UBR/BbkPziLu8n4c3TgfY+kqPXo3Q8SQ9pg1qiM2ePbBHr/+OB46GGcJ2QuE&#10;7KVZzrg01xW36OhuLHTGVeltQN2guxOXl7zGn+4v0AjXByroJnE5boWMjvJB3Cp/pK2NROrK8Xi4&#10;IAznJ3lju+9IbA90xOl54bi+Zjpidy9G9qkNiN01H6kHlqD4xFqUnaAzPbgC1xdF4PKiSFxdMgFJ&#10;O5cgbd8K3NswC/E7ovFo81wcnToWG/1H4Ohkb1xZGIlzs4JwfKIXrs0Pw6XZwdjha4/FQ7pjfu+2&#10;WGfXA0d8R+HmZF/EcntsdChiooMQuzwI8WvDkLApHI/WBOI2nboMwpAmgjNTRuFw5BAcHGeHnZF2&#10;2DLeEavGuWEt3fi180eQmZ2C7OIC5DypRGp5KVIrSpFWWY7MKmPEl7z0KpQyYskj5ryggWOWFHoF&#10;WkvV27r6XQumlnXrOOtjWsv8+99Hto4pMqfR5dgcZzQJ6LSvh2x12THFva3MZU8f402QNad/F/3F&#10;IKvEDCOgEciKrIGj01nHW0NWpG+Ilo63DVazah/bLA3CuqQvgvV+dcWbpY9hHa/3tZb+X5LRlJNl&#10;wdEQ1bMgmcFq1quQfYqiZ9QTFt5KuiTCNbeskpCtIGRLkFiYh8SCbKQUZCA1LxUpmXHIyIxHbnYC&#10;spMfICflPnUPj26cxJwoL3gP7oAIuy6Y69gNa6SvrH8/nIoYhrMTRuDs5FE4N8MBF+e54jqBenMh&#10;w7lOuDJrDC5NHalAG7PUB0mr/JAo/UtX+ynYqhFSVOIaP6RulLH/YYhbEoQHC4Jwb34wzk70wC7f&#10;4djg3g9rXWU4rx0ORTri3HQfXJpJ10sYJ66ayvRRuDwtCJdnR+DqggkE7lTcWTkHV6On4szsKJyc&#10;GYFjU0NwdGIAjk/wx/5gVxwIcsYurxHY4TYE25wHYi9d8xaHftg+ph+O+djhYqgzbk32xMPZfohd&#10;FIB4AezqEMSuC8bDtQG4S3d+fbEr/7Mj3etoHBs/HLuD+2N78CBsCh2O1eFjsDDUCTtXz0EBH2T5&#10;pQVI5TXPJFiTy0uQUlGMtKpSZD+tQE6lBbKSXyx5xJwXzKoGlUBWAMCCKTKD1iZQbclyrLpk/dvf&#10;R687pv6Pr/5XA65G+rohW6vsWOLeJPM+tqTSWKez2vdty7NZPxpkay1boGota/D8vUNWX5S3jX+d&#10;9G/qC2u9bv5v0n3tbZ2sGbAGZHmtn8u0eSy4T5+hQKqjMka+opyQLUOWOKmiAiTkZCExLxPJhG1S&#10;fiYSstOQkJmC5IwkpGYlIpXgTYi7jT1blyHEZSCChrbHbIeuWOXWHbv8e+NExBCcopM9MWE4Tkxh&#10;VXk2wcqq/435dLQMr81xwoUpIwjAkbi3wBWxy7yRKJ/fVqBlKIBlmLLeD+mbpWeDTLRC0C4Nwt05&#10;Prg93RMXxzniqP8wHPEbihOB/K1gmaLQEafCHHF50lhcnRqIy1OC8WDJDFydPwV7w32x2n0Mlrs7&#10;YCm1yGUMlnm5cdkZS7m8wsUe61xHY0+AB46EeuNYsAeOBbngoM8I7Pfk//EbhWtRrrg92QuPZo1F&#10;3EI/xC02RnjFE7CP+IC4vcwTNwjYywvosqePwIlJdMjjR2BP6BDsCB2GzRGjsSJsDOZH8Lg7ViKL&#10;D65M1hpyqsqQXFqI+OJ8ZDwtRfqTEmRUljK+8q0hK1Lw+REga+vYZmkw2pKt9Lb0uv3M+b32fzXg&#10;aqR/N8ia42xJl9u6pPux2orXAwh0ubUuv6/TK8ez3v7C6FVSDVkF09dAVq2bwGotBR2enPQJfBfI&#10;ivQNMcfZBqtZtY9tljUIban6nN8Q9ybp36y5sLXjamU4qpL7iKp4U6ylt5lVwXOqYIGTm6UGITAs&#10;fP5UdQ/KflqOLDqnHLqozJIi1VczvbAASXm5iMvNQVx+Hh4X5OEhlx8TvrF5WYjLTkVqdhIe3L+E&#10;JTODETisPWaO6YxV7t2w3acHDgb1xZGIwTgcNQRHpozESUL24lwXwtWFkHXHDTrbS9Ps6WbtcZvO&#10;9sFCN8Qu8UTCcqPvbPIaXySv9UXqOl+kbwpA2gY/QjYAqayKP57ngQcz3HBvEo8XNgqXCderoaNw&#10;KXQ0zoU54NIkL1ydFYIrcyMJ+GBsDHDFHNcR8OzeDiPbNEH/pvXxTcOv0bdlU/Rt0Ry9mzbCoFZN&#10;4dCxFdw7t0FAzw5Y4DQE20PcsTfYBUdCxhDgo3CBTvnmFHfcmykT2dDFRlNLfJGgPiPjj0crCf/F&#10;brg+X9qg7XFqEuFPF3tsgj0ORI3ErshR2BRFwPMcl0z2w/ULh1FYIjWGLKRXsgZRVoiEMrraJ4VI&#10;e1KETLknhKwMRCjgPaurueAVvWNzgbXUPraOa5IZjtaylb4uvW6f6vxeK/7NkNVlyKzvC1k9SKAu&#10;wGpVH8NUbkXm49eluo5Vvd0astInVkBaKO19GqomyMqoFTNUX6e6IKtlhumr4glStsFq1qvHtQVB&#10;WyoWV2jjvJW4zdY+b1LNha19TjreyHgsaOJSvq1xKW+SpNfd3IyHmIZslQHZJ6XIqqB7KslHOoGa&#10;np+P1AI62vwCPCJs73H9fmEhHlKxRUV4JE43Nx1JKY+we1M0wh17Yb5nH6zy7I6N7p2x06c7DoT2&#10;x+FxQ3F82micneuGS3NccXWmE24wvMn1qzMcqDG4RVd7e44j7s13xmNCSkArbjZ57VgkrfEmcKl1&#10;hlJW+SBtmQ+S5nshbpoLYmSOgXFjcCdqNO5OlPlgXXBinCuOTfHDBlb9g/p2RJ+Gn6JjvY/RtcWf&#10;0atjc3Rp3xzt2zRH27Yt0KZtS7Rs0QSd27dCn67tmaY+eresh6HtG8BnQEcs9h2Fo1O8cWYKq//T&#10;XHGFv3ljhiseLfJRgJWmDumO9mCpp9K9aHdcnzkGFycMw9mowTgZNQzHJ47GgXH22BpqhxVBdpgX&#10;OAqr5kYgNeEOisp5vUvykFCci5TKYiRXFiGpooDLBeq+5LCmoZyslBtLWSgnbBRQmBdqA8iQfJRP&#10;fSTT4lptuVedL8xx5nhbx/1rqC7o1sTXDVlx77qcfB9VQ84EVlE58NaQVcexKrPmOJuS7XUcy9jX&#10;AlkZ8aUg++SZcrIy276Cq4gFW+CqpV2qBpIUeiVLvJY+CVtxbyvrE65LtfaTdSU5L/5uHTK7bWup&#10;bTb20ar1ezZk87wo+fikFC7jo5TSW8ASZ5L5zXO11DYjrUwyUswHUSEfegXPniL3qQzflK5DpVQx&#10;0ooLkJiXgwQRXWxMPh0swRvD+HtZmYjlenxBLrdnIiUrCTeuncLsKA+Ej+6CRZ49scqrK7b6yuiv&#10;Hjg2bgjOTpfuS9IO64ir08fgGuF6k472psBWhRSd7i3qwSI62qVerIJ7I2GVhB6IWe6C2JXuiOW6&#10;jJxKWUGXu4Tb5zHtDO4z2R4PpjrhLt3t9dljcX5uMBZ5DIN9xyboVO8ztGvwJdq3aIROBGrnDq3R&#10;unVzNG/RDC1at0DLNq2UmtPRNm/aBC2aNFRp2zb5Gp2a1cPI7m2wNNARh2f64dw8P1yc5cGHhDse&#10;R/sghufwINoTdxneWkz3PN+d/9EF5yeNwpnwgThPyJ4dR8iOs8PecDusDxqOhf52mBXihB3rFyMv&#10;Lw1ZhGtGeSGSSwnWCkK2ogjJXE9lmF1Vob6MoKY5tJgVyRMasnJfX/0EtXG/dVcomwCtJYknpLQk&#10;/9SVh0wyphq0LeM431OW/XUVX8s6vnqZ+yhZ1nW5+UGS4/A/aqnjyrKttBbp3zfLVjqbYlpzP9lq&#10;2FpUDdnnhGxxJd2rBbIqUxACGqS2IKsHK+gJY8yQUtstYLEV95eUAbBXz+fHlK3ffReZXbuuVtWI&#10;N9mG5KOV6sOVlFxz+USQtMtKQc6qrERGRTlSy0qQJG2DRQLXbMQSpLF5GYihYnMzEE/3mpiXjvi8&#10;LMTm0MkSFAmpj7Fq2XS4DW2PyS7dsXRsL2zy/wa7AnvheNRQnJ40EifH2+HS1FG4Nt0e1+hsb81x&#10;VqO6bs11xY3ZBmxvUfcJ2ZhlhCkhm7Tah26WMF3tgUfLPfBgmTceLfXGYyp2CQEc7YHY+S54NNsB&#10;92c54d4iwm5pCA7O8INr95Zo89VHaNmoHpo0aIiWzVugVYtWaN2SkKVaKbVCm1Zt6GRboVmT5mjR&#10;tLlK06pFS7XcrHETtG3cAGN6dUJ0kCOOLwjDuTk+uDWPrnWBB523C+4scMPtxWNxY6k/TtHhStPA&#10;qXEjcCZiEC7K53iihuBo+GDsDBmK1cF2WBTmjCUzIvhgOoucwlxk8lqnlRYhTbpvlcm8BUUMi5Fe&#10;XoLsynLkVxGyllqh5BsplPo+W0PUWrahaiUezzbsbKQ167u6pUBr65iUtUutcajGui1YvYteAdhf&#10;SebfN59PXXFmlfFeWQNWpGu3tSBbYg1ZZgoFVSvIFlm2va30sURm0FjH2UrzttL72jre30J1nYOO&#10;N0PWNmjrljSjlDyzDVkp7MklhUgozCNcsxGXb0BWFEfIJuWnIyE3DTHZaWo9tSgbKTnJOHZ0O8LH&#10;DofvsNaY494dyz27YmdwfxwMH4IT40fgpOppMAKXZ4yk23TAXcLpngBKhtrOFsA6qWr2TZlIZp4j&#10;HaKrmttA2mWT1/ohbpUvHi7zwQPCVTr4P6bilngifhEd7gJX3KULfrwiCNcXB2OmQy/0avQpmn/5&#10;MZo2aoiGDRqjSWNxqgJawrVFGxW2aEaYUhIvkuVmTVqgccOmSk0J3paNG6NDwy8ROOwbHJ4fjosL&#10;g3BrgRduz3XGTZ7vnXmuuEPIXo/2xbHJDjgYMVz9V5lU/CJd7OlxQ7GfkN0UNBhrwh2wMMID+7eu&#10;Qla2DPYoQDprB6kCVkoBlhLAZlZIe2yFTchq2QKrWTbhqMX96wSsyNY+bynD0daGqcgaqHrdHG8N&#10;oHeV+fr8NVVdLi3r73JetgArqmlCNF5Y14Ks6mHATCHtfrYgq7bVAVpb26zX9R8yr5u36zhb8f83&#10;qJSyhuy7gFZDtqgOyKYQstKNK84GZAWw8TmphGx69XpafhoSE+9i9eIJ8BzaFlOcu2ERQbvK6xts&#10;8u2NA5F21DAcnTAEZ6YNx5U5hNNCwokSyN4hsO7OJ2znOOLmLIJ2lj3h5ahm6kpYScjKlwXWBtHR&#10;BhnzAci8tHSx8v2xREI3cbE3lwni1eF0mn7w7dEUnb/6I5p8/gnqff01GjduinZt2tO1tlVwbdms&#10;VS2wStiyubjcNgqyDes3QiOCuZmAuVEjtK73ORy6t8KWiT64uiwStxb7Ktd9fdoo9aB4sGQsrsx1&#10;x2GCdX8YHyoC2Un2ODfRDicnjsKeqBHYGD4Ky8KcsGiCL+7eOIvcwizklhcjlZCV651MFytKs7jY&#10;zMoy5ErPgr8oZGtDsJZs7fOW+q8I2R+iuuD6WsgWs+BKm6xkDP2VTQn1sgaplmQe6zgt8zYNGWv9&#10;I0LW/B9tydY+Zglo9X/U0s0cb1JNU8FzFLwlZAWooqT8DNVcEJeXqfQ4MxmJdLK5hWk4fWIHgtz6&#10;I2hkB8x274XFXr2wktoWOhzbgwdjT8QAHJ8yFOdnjcKVeTIvAYE6V9wgnatMHLPABfdlOsS5MkxV&#10;XoS54vESHySuDkHKujAkEbKxGrILPQhYb6Su8EfG6mBkbBiH+DXjcWyaDxzbfoVOX32Ixp99hj99&#10;/iUaE5xt27ZH61Z0r80J12bNVdiyZUsV14pq27Yd2rdrr+IbNmiIBlSjho3QpEF9tGrwJQa0bYRp&#10;rkNwcfl43FpKNzvfHff4gIhd6o37i71wevJIHKBjPRA2FEei6GaVex+JgxNHY8ckJ2ya4okpdPrb&#10;18xFZmYcckpykV5agOTiQiTRvQpgUyyQzaCLzaoqe6OTtQU4s/RnS2yLD1wbkKqRrX3eTsaIM+NN&#10;v1lGr4eaeL1ujjf/v38k6f9k/g+6XFrfN2u9DrCiOpsLBLJFJrBqyBY+53YboH0bmSGjZf4jtrbZ&#10;iv+/Sfr/v4vkE+3VkGUBVpCla3pbyMbRvT7OSUNCYTbiuS2R65kFaXj0+AoWzwmDy8A2iLDvgrke&#10;fbB07EBsCbfH7nFjsJcO7+i0ETgzxwEX51rmMZg7mi7WgOyD+U54QODen+eE27PH4DpdrUze/Xip&#10;P91sMFLWBiJhha/65ljsIk8k0MGmrghA+lr5zHYUEjdMxmFCdliTT9Dy49+j/qef4Msv/oyGjZqj&#10;qbSxNmuG5s2bK7i2atVKSZZbtGiB1q1bo02bNmq9SZMmaEQHK2rcsAGa/vkrdG9eH76Du+PE4ijc&#10;WB6KGws9latOWu2vpnA8GjWIgB2Ew+PsqBEqPDh+JLZE2WN1lCPmBo/G/Ek+uHPzNHIK05ElXbUI&#10;18SSglchSyebRSer+sj+A0L2zceuW+b/948kW//BKGuGoTKntdbrACuqhqx8SFH1k7WCrHwzvoCh&#10;dEORUEPXlqNV+5hkvV1kBsyPIX0h3jb+r6XXnZf1Nh33trIF2Ww62UyZmKS0NmTjxbFaAGuIgM1K&#10;xgM62HhCVkCbkJ+OpNxkpOfG4eL5fYjyH4Wg0T0wwbEnZrn1xQq/YdgYNhK7Jo7BoWmOODHHGWfn&#10;OOHSbAfcENcqYCVoH8nEMfPG4B4BfJvbBLI3Zrvg7iIvxKpmA3+krAlA4io/xBNwcdJUsNwXKfIJ&#10;8dWhiN8wCbsnumNgI7rYD36D+p9/hq+/ro8GDZsSnM0I2aYKqAJXgaoAVcDbtGlTBV8NW3N8UwK3&#10;Sf166Ni8IZz7dcGWaX64vDICVxf7qI9Dxi73wdWZ/F9h/XEwbDAOEaz7J9grbY8ahWUhIzEjYBSm&#10;Bjvh7LFtyM5NQnphJlJK85Fq6RsrSlYqIGQLVQ8PgWx1c4Glz7nca3Ph1FCzBVhRbfBpvQmA2mna&#10;2vdtVTcsrbfp3zXH/SPK1v8wyppRRs3x1noTZEtoTEW1IFsNyn8QyJovRl1xf23VdQ624nWcrW22&#10;JIAtImAFsvmErHx2+m0hG08nK4ohbGPpch/R0T7MSmK6FCTnJOLu/UvYuGoOIr2HI8KpD6ZSCz0H&#10;YbHXQKwLscOOiY44MNURx6Y7qCGnlwWk4lhn2eMene2tmSNxbbodrk4fgUt0vRemj1RzsMpcrHEr&#10;vOlmZf7ZIIaE7cqxdJIBSFkfioR14bi/JhLrCbVBzehkv3gfjb/+An+u1wD1GjYhNFvUcrLiWgWo&#10;Zkcratu2rZKk0262CdWqUQPY9eyAOf6jcX7VOFxZHohby/xwc4EbTk0Yhr1BfbAnWL6OMBw7xo3C&#10;jgkOWMUHy3TfYYjyHYVt6xchPfMxsoqzkF6ah8ynFYgvyVeATZKvIYizFciWFijIZspor8oK43Pg&#10;f3XIvhm0up3QtmR7bZD8V5R1uaxTTFtSB2RVF9dqyMKAbH5llQKkVHEEqqqpgJIRKxJqwJohW1P4&#10;bQPVOt5aOt1/y5DNG2lS3ZCtQEZZqepSlCwzceXnIDFXBh1kKiXkWGArzQcErOgxlx8JcHNTEJ+d&#10;iJike7h57STmTvSHx8COiLLviZkE7XzXflgTNAqbIhyxNWI09o0bjWOTHXGWzlZGfV2aYke4jsTl&#10;KUNxYdJgnJs8BCcnDsaxiYNwapodLs0ahbvRLkhc66cmkEmTKRHXByKe7jaWoI1dF4Y7ayKw3G8w&#10;+jX5AM2/+D2a1Psc9eo3QGNph6WaiTOlzM0DGrACVZHECWQlXePGjdGC2+QlWPOGDTD4m/YY7zEM&#10;R5aNx9mlIbi4yAcXZjtjf+gAbPPthR2BA7Ezyh6bxjlgJf/jgtDRCPMaivUrZyMh8Q7yy7KRVZav&#10;XGt8SQHiSw0Xm0i4JtPZpjFMtzjZzIoyQpZOlvdGjIqYEylw4nh0IbYFP1E1aOXlF2WGqLn905CG&#10;am2ZYfGPJPN/tSWdTpcF83562bzdnM76WGap/qyvkS2AvrXqgqzOGAJTayerZXasAoe64Gkdby2d&#10;7u9Jf6/nJRLA1oJsVRWyZJJoKl36axIAr4WsyAJZcbOP89IRk5OKuJwUJGUlIjbuNqJnjYNDrzbw&#10;7dcWUUM6YJ5TbywfOwKrAsZgY9AYbA9zwMEJjjg91QXn6WzPTxmFK3S2F6YMx+mJQ3B8wkAcGT8Q&#10;hycQtFOH48yMEbg6bwzuLHbDffmy7Wo/JNDRxqwNxKM1Qbi3JgRXV4QgeuwADG/3J3Rs9AmaNviC&#10;LrY+mrVsheaW6r+4WQFr+/bt0aFDBxV26thRqSPVrVs39OjRA126dEHXrl3Rq1cv1SOhY5u2GNyr&#10;K8aO7o+Vk7yxe7YvDs50w47wodjs2wfrPHtic+AwbBvnhBXhYzArwA6TA0dj6YKJuHL1JLKL0pFV&#10;kqOaCQSssbzGieVGc0ESwSvxNZAtUQ88M2SlHEmBkwJbU+BfD1lj3TYcao5RG64GYGsD5/8W6f8t&#10;MsNTbzNLx7+t1MClv5ReB1mBqjhYAaxZ1rB93YswgYKteLOsIaL1Q7a/br/XSR/z++6v9brz+qHH&#10;/l6QJWANyGYpqWYEDVq6WWk+iCNoU7mcQdBuWjUf7gM7w6NHU/h1q4+JA1tj7pg+iHYfhlU+I7He&#10;fwR2hIzG0QkuODXFma51DE5PssfJCcNxOGow9kcOxIFxg3GYDvfo9FE4MnkYjslcAFw/OW0ULi9w&#10;x50V/ri70h+3Vwbg+oognF0ciJmuPWHX4St0afoZGn79CRo1aYBW7dqiLR1qm9Z0qYRl546d0aN7&#10;D/T6pid6Un169UbfPn3Rv28/DB08BEMGDUbvnr3QtXNXpu2kun51bt8Bvbp1hOPQXpjkR3hGuWBN&#10;pD0WuPbAQscuWObWC1sJ1w3j3DDbfxQm80GybMF4XL58DOl0+bnlhGhRnnrRlVBaTBcrw2drIJtK&#10;pVEZ5UWqqSCT90IgazYrUuAUZPVwz2qQ2lINOMwwqIl7k2r2+b9F5mvxt4Ss1EhUM4CNbTZlhqy0&#10;x34fyMrgBA2P7ytrkPyQ7bbi3layn9mdf1/VdQ51xZul09Slt4FsUmGeTcjK7FwatOJodR9aGQ0W&#10;k52KlPx05BVk4Pj+zRjnMRxBA9vBr8tXCOjwBcb1aYnpI3pgvkNfRDv1xWrPwdgVYo/D451xmFXs&#10;/eF22Bc+jHGDsC1oAHaGD8G+8SOxm+DdM34YDkyww34uH5g4Aidmuajq+mXpo7rMH2cX+eJkdBCm&#10;u/bGqE71CdkvUP9PH9G9NkHrtm3Qmm62dYuWaMOwY7v26Na5C3p0pWulunK5W5eu6EOwDhk4CEMJ&#10;2X69+zC+M9q3bYe2rbh/ixbo1K4lRhGyUYFOmBHiiKleAzDduScWuvfDCt/hWOprh3m+9lg/Nwqn&#10;j25Fcsp9ZBWkIbskF1mlhUgp5sOL1zeJipd2bwI2UZoP5CVYWR7Sy4322IyKMoJWPqJIJ2sDslq2&#10;4VojWzDQ0nN3WMO1Jv6/tjSE31avgLEOacC+E2g1ZJ/ZgGz+U+Mrm/+okH2TzPuY95P/r0H7Q1Xn&#10;b7DQfW9ZAFvA+5VHyEphFsDKi69qJ1tA15WbjSQLYEXx2dJkIJN5UxbIxuXKoIQ0A7Q5aUyXgqzc&#10;VFw6tR/zQ90ww7E3pg5qiajuXyK8e32M79caU4d0xPShnTBvVDes9hiAzQEjsDVoBMPh2BI4HBv9&#10;BmOtb39sCByMzaHDsT54MLZGDMe+SQ7YOW4UtoYNx/bIEYTvaByY4oQTc71weLYXjkeHYK73YIzp&#10;2hTdmn+Fxn/+DE2aNELzZi3QslkztGjSGC0J3batCMz2bdGlQ3s61Hbo2rEDunfuhF7du6F/714Y&#10;1K8vBvTprdZlWwdxwc2bo13r5hjQryvGhftgziQ/hLkOxATn/pjlPgQL6c4nOQzA7CBX3L14BKXl&#10;2cgty0Z6cRYy6GDFxcoLxVQCNLm8lG5WHK3RFiuATbNANr1CQ7YS2U+eqJ4furnAXCiNZgNbL520&#10;jDR1qYQgKRGgClhNkjgVb2Ofv4ZsAe9vIVsgfZ1qQfE1sgVZ6zhrvQLZgqonJshShKhM1fa2kP0h&#10;gLIGkbV+6HZr6fTW+/2YkBVZH1/0CjjfRWbI8n5pJ5tRRsiWCmQLbUI2IasGsvE52Yi3gqz0mU3I&#10;TkZaejxunj/CKrUXFnkOxFrPvlgxugNmD2mFaUPaYsbwDpguUyMO64g5I7tigUNPLHbth+Weg5SW&#10;EryiZV6D6BCHYpXfUIJ2JLZGOWFj2Gi1vnzsQCzzGYA1gUOxY4Izdk5yw+4ZYzHRoRf6NPscbb7+&#10;CI2//ByN6jdU8xK0ImRbEritCNn2rVqiC+HarWNHdO3QQYH0m65d0LfnNxjYty+GDhyAwf37Kch2&#10;pAvuQPfbobV0+2qODh1bIjDQAyuXzMQ4fweEOQ5E5Kh+CB3eEwHDemHRpBAkx9xmWShCSlEWIZuH&#10;DDrYjBIZMluMJJkUnWFNM0GeAdnSGsimV5Yhgw++HN6buiArsg1XLRZ+GxDT+m/Ivqo3NRfYgquW&#10;+b7UJWt4mu+nrW1a1ZBVbbIC1x8AWQ0nLTNU/tH0lz7/WtB8RwlgC+WBKDUPKciEbLY4WQ3Z4hrI&#10;JuYYkE3KNkM214As4xVkZQRYPrdJG21GEtIzEhB3+wJWTfTFIvf+2BMyHLt9+mKta3csceqKaEfK&#10;qTvh2gNz7btizugemO/YB3PG9MGMkT0xza6H0lRq+qhvMM+5Hxa4DUA0AbzEezgWe9E5ug/AXOfe&#10;mO/aBysD7LDczw4LfIbBtXszNP/g52gg/WQ/+xR//tOf0bQxIduUTrYxIdukCdq1aInObduiG51s&#10;1/Z0s2q5A3p364qBvXphWP/+sBs4EAN69kR3bu/SujXdrPSvbYqWrZvA0XkE1q1egEmhHnDq3wnu&#10;vTsgYMg3GO82EpuXzkFGahxyywlRmTaytIiQLURmaSndKh1sUSES+BCTbluJBKsB2Rxuy30Fstm8&#10;N9bNBWaVfiu9DWwBlpLmAlvT8wkwvsUrcDXrvyH740PWFjzfVrUgK8NpBbIyHl7a+syQNUviBcKG&#10;CGWmKVawra1qoFhkhswPkZqb00b8u+pv+iCgs7WGp8TZiq8l7itw1VKQraxCjrzNLjc+SZ1WVFQN&#10;2QRC1miLJUizMxGbk0cVIDY7BzGMk65bsXnJBmiZNjY9DVl0uKmxN7F+RgAWefTE3pChOOjXF9u9&#10;e2KdZw+sdjM+U7PGoxdWuPXEMtfeWEJYzhv9DWaN6KqaE8b1b4fwXi0R8k0zhPZsjqBezRDcryUm&#10;2HXBtDG9MJVpZXn88C6YOqYnJo7qiaBBnTGo+Zdo8NufosEff4tGn32Mrz75FI3/3AAtmzVH65Yt&#10;0IZqT1farUM7dG3XGj3at0Hvju3Qm2Evrvdq1wr9OrbBwC7t0L9TG/Rs25xqgW6tmqF9y6boSDc7&#10;YkhfrCNM50aNhWuftogYyfP2HIr5QU7YsGgKkhMe8MFVikSpERTTwdLJptG9poiDla9OSDOBOFkT&#10;ZOXFV6qGbJVAlvfjSZUyJHLfVGFjYa0FJAGpanu1IbWdsKBq72PEVbfBWqk63rSPLelp+OqSrX3e&#10;Rrbg9i6yBUAtW+nrlKS3yNaxrGWecfBH1zPpJ/3UgGwJFwSyahRRJZ/CLMR5BFGurDPUqoEsgfys&#10;iplIqkO2ZIChxvESIDZkhk81TOqQuc+udb/dd5X5d7+vzM0N5iYB63XreD1qyyyJsxVvlppD1vSQ&#10;E8jmVxC05VXIK6tAdikLeDGBUJiPpDzjxZd6wZWbRqhmIia7gCqiclWPgpi8BCqO25MRk0Vnm5GH&#10;zHwC+vF1bJjjh2ifbtgX3B/HAvvjYGBf7PLvha0+PbDFuwdDLvv2xiav3lhLGK/z6IP1Xv2xwqU3&#10;5o3sghmD22Fi3xYI7lIfHu0+h1unP8G/d1OEDWqLsIFtENSvNQL7tUXgwA4IHNAZrj1ao1/Tr9Dw&#10;9z9Hwz/+Bg0/fg/1P/4jGnz5BRo1aYxmLWRAAt1o8ybo3LoFendog77tW6JniwYY3K4ZvAZ+gwjH&#10;oYh0GATfQV3h0KU5hrWpj95N/oSu9T9Dmz99gtZffY4BHVph9fRx2DFvPKY69cYiz35YEzoCG6d4&#10;YM/KaUhNvIt8utF4PqwSS4qND1OKe5WXX5Z2WDXiq6zAElqW6X7TKouR8aSUKkP2k4pqJyuFzRqy&#10;dbmu17kxrR+yr0inq0u29nkb6f2tIaa3Wae3lvV+7yJbkymJ3ubYdTnWuuLfRYXkZDVki7nytpA1&#10;wCmhgLYuWTcr/HDICmDNspXmbWX+3e+rGmgaso43p62Jtw3Tt4GsOFlVwzBDlvcqr7ySkGUVtaQM&#10;mcUlSLVANiHP6K4Vm0egSg+CnGwCNk+FcTky3WECAStKprvNRnxmITLodlPibmPDfH8s8umKg2ED&#10;cTJUPhM+CIe5fDCkPw6E9MOB4IHYGzwAe4IGYlfgIOwMGIxdQcOw3X8oNngNJHj7Y6VrXyx2+EZ1&#10;AQvoUQ8B3zRk2AiB3zTmcjP49WwGn2+aw7tXO7j2bIuBrRqg4fu/xJ/f+xW+/uB3+PMn76PB11+g&#10;QSPGN22MRg3qo1mDr9G1VRMM7tQSwzs1Z3W/Haa7DcXeOeG4tXURbm9biFPRUdg23g0r/Edg+pg+&#10;CB/WFf4DuvI32sNnQDesivDGwTlhWB0wDJtChmFr1CisH+eAvSumIi3hLnLoXuMKDchKs4FMyq0m&#10;5haoWiCrJYBVo70I2QwLZLOelLDcVL7WydYFtLrizXrdduttGiTmuO+jtzlOXedeV7y19G98H9ma&#10;2U5kK621/pKQlaYCY+4CM2Sp10G2pk32Lw9Z6xOWTyubZZ3+XWT+3R+iEv4HkXWced0sY5ttmH4v&#10;yNLJ5hKyohw6WQXZIkI2vzZkY/NSCVNK4CpNCPJxxZxkxGcTsNJPlu5WIJuWlY30xHvYsigEi+lk&#10;D0YOxumIoTgTORQnxw3DicghOBY1FEfDh+Kw0nAcipBpAu1wIGIU9oePxJ4QO+wOHoEdgXbY7DcU&#10;K937Yf7orpgxtB0m9W+pJOCN7NsSgb1aYGzvVvDo3RbDOhCkH/4aX77/K3xFJ1uP7rN+vS/RoGE9&#10;tG3TCu3kUzPNGqBXy3qw69gYEXY9sHPKWJxfOg7XVozHo410ojvnInPvXKTsmInYjVNwb80E3Fo9&#10;ETfXTcf5FZNxaG4YjswNxrmFoTg02RlHpzjiwCQHbJJJcJZNQmrMTeQW5yM+vwhJ0r5dwoeOBiqB&#10;ay0ZSitKV31ki5FVVYKcqlLeI9byeL9UXmNe1QVW63XQeRsgaWlQ1BVvLet0b6u32f+H/ifzeb6r&#10;3gWu1vdCZM0arddtextVQ/aJQJYwlS5c4oxyKxgqyL4gZCV8bpHZyWrQatjqZa3akJUXNu8KWWv9&#10;vTjZWseSdVOcmofXal3PzaukjiH/+/tJHnJKAlpLrSOHgM2mk80pK0dGSQnS5EOK8omZfGMmrrj8&#10;dMTkE6Z58UoC2MTsDCRmpROyMuJLunDlIi6L4MjKImTvY9uiMCz1/QaHCNXTlHyK5dyEETg/cQTO&#10;UqfHDSd07XBy/CicmmCPE+NG48SEMThOHeXykagxOBw5GvvCRmJ3yEgF3A1eA7DGrQ/WuPbBKoZL&#10;nHtj7phvMGlEV4QO7YLR3Zqj6Se/pYP9PRp89Snq1fsTGjWuj1bNG6Nlwz+jFav97f/8Ieza1cMM&#10;l37YNd4Vl6OD8HBVOB7Jp71XBSF7UySKdk1Gwc6JyNociaTVgUhZF47kjROQsHkK7hO6d1dH4fH6&#10;8dwvFHeXBeDKIh8cnzcWR1dORtKd8yiVLx4UELCsEaQU5yLZopTivNqAJYxlysP0kgJklhVBvrOW&#10;W1nKeyKQrazJA1LYrAq1Lci8q6zhUVe8tczHeJ1s7fv3qjfBVdcuVQ3TCoRvUnXZ/R6SpgL14suA&#10;LAFqgmxeFeFKx5X75DklsK2BrNEmKAVdAGrbuWpJWrUsb8UJbQ1Xtcy4OuFlQ38/kDWqgbYk00Fa&#10;r1vHaWAWqWtgLL+tal1bgWzVU+TwfmUTtFkWyEqbbCKdbHx+loJsDCH7mJB9XPAYsfkxBmQzs5Wk&#10;/6x8iuaxvPjKzkFGThZSYm9iG53eCv8+CrKnIgbhHCF7YeJIXJpsr3Rh4iicoy5MGo2LU8bgwmQH&#10;nKcrPDfFCWcmO+LMJIbUyQkOOBbpgCPhY3Aw1B4HCNwDdLn7gu2wM3A4NvkPxwrvIZjtMgDuvdqg&#10;2ae/Rr2Pf4f6X36CL/70Kb74/CPU+/R9fP3+z9HwDz/FqA71sdR/BI7O8MbNxUGEq0w244ec9cEo&#10;2BiMok0hKNkciqLNIchbH4CM5V7IWj0Wqav8kbo+DAlrw5G6MQqJa0OQtiGMyxFq7oR7G8bj4vpp&#10;iL10EKUyKIO1gfQiAWuOSYQswWqGbIaIkM0mZHMJWXlpll9Vptri1Etgud8sqK+DrAaBOe5tVde+&#10;Ot5a1unqkq193yRbxzHL1j4/ln4syFaXURtx30e2IcsqqAFZ+UjfC1Z9pMlAQGtpOrD0/dOq07la&#10;VJPOEqdga+hNkDUfR2Tdlcw6/bvI/LvvKik8cj7Wx9Tnab1uHa+Oof4/45Re/Y26ZD6eQDZf7hPv&#10;l7hZ6caVRsjqYbVxGrJ5aXiUl4SHhY/xqCBO9SRIyKTTzczjcha3p+KRNCXkZSCnIANxd89iy2xf&#10;rA3sh2PiYCOH4SKd64UJI3F5kj0uTx6tdIm6MoXLU8dwWUA72iIHytEyr4Ejna8jTo93wqnxjnS/&#10;DjgRaY9j4SNwKNQOe8NGYLv0nw0YhcBBHdHqk1/iyz/8DJ//8bf443u/xfu/+ik+/s//iVYf/hTe&#10;vVti+2QPXFsZRRcagWQ61ByCsnBTKMq2hKJ0SzBKCddSLuevD0L6Mi8kzHdE7NzReDB7DO4vcMXD&#10;RfL9sSA1l2zKKj9j6sW1wYjZOB43NkzB7f2rkHjjNPIy4pFTlE2oZiNFPv1NJZfQ0VLVbbKEaxol&#10;Xb2yyot5H8TFlqOgqgKFUk4s91wKqoDV3CZbF3jMUKpL71Itf5fjmmU+p7eVreOYZWufv4bUF55N&#10;0KxLunxWl9M64t9FAllTc4ENyNLBCmRzqkyQlTkOmIH05Bdvq2o4WAD735DluknWv1GXzMdTkK00&#10;ICsSyKYWFyOJTlZBVj6YSHDKgINHecm4XxiL+wWJiMnJQUJWgQWyGXhEl/sgLxFxBanIL07Ho6uH&#10;sXmaB7YE98fpCSNwiXC9IiJgrxCiV+lcr011wLVpjriuNd0JV6c5KF3j8rUZXBdNd8Tlac44P1m+&#10;BOuEc3S25yaOYWiPM9LMwOWDE5ywI9IZU0Z/g86f/Qpf/er/xae//in++Muf4qP//Gd0+vQ/Mdm+&#10;C47M9cO1FWF4uDocKRsikLclEqXbIlG1YxwqqZKt4cjbEIzMtYGIk6/Qyue9owbhdEhfnB83hK7b&#10;DtdnOuLeAg/ELRuLx/Ixx8UeiCdoH60Kwt1143B25QScWjcH6XcvoKAwjW41k66V7l5EN5tcIrK0&#10;05YUKkkXL/muV3ZlGSErgJV5C4zyIfdJCuqPDVlboK0r3lrWv2nW67aLC7QVr6Wd4tvG/5jSv1GX&#10;NDBfJ10+q8tpHfHvomonq+eTlaYCcUZ5lQSZah4wmglq9ExBtkCk4UlAvJVMcDDLDBpb280yQ1Zk&#10;K83bSvdLtSV1gZimLtk63rvI1jGsf6NO8dz0PrUgW15FN1WOFNVPNp/KRVI+3RervIn5GXiQnYhb&#10;BUm4T0f2ODsfj9MEtDLENp2ATcC9vHg8JmiLy9Px+PI+bKT73B02EKejhuPKeHtcJ1yv07Venzoa&#10;N6aNwc3pDrhFiN6e6USYOeGm1iyuz3JWoazL8rWZLrg4jaKzvUBAX+RxLkiTA8NzUxxwnL+1n053&#10;kUtfOLf/Gp0//TW+/M9/JWx/giEtvsASrz44PccTd1eG4MHKICSsCUH2pnAUb41CBeFatJlw3RSB&#10;1DV0pMsDcH9pIE5MGoPdgQOww7s39vr3x+Gw4Tg+fhQuznDF9bkeuB/tbXzUMdodjwnae9GeuL7I&#10;B0dmuGPPNG+c37IQ2WkPkFeRi9TCDCQVpCGpKBNJ4mzLjN4GyTKtJCVfqtVfRMiVrlvPqnh/DMCq&#10;gsaCag1ZW6B4W1lD01q29vlHkG5KsSm5hq8Ty60taVC+ThqIfwnVgmyhAFaLzrXgqdEeaw1aaas1&#10;Q9bcOd6Wqp2rBQzW+ltB1tYFMcvWPn9vegWy4mTlxVdRIZLpZGMzUxEnykrBo5wU3M5Lx/0iGZBA&#10;p5uRg9TsLMTnJONuThweEMBxhenIzU/CuT3LsSJgEI6MH47zBNONSY64QRhem2KPG4TsTUL29gxH&#10;3CFElQjSWwLX2fLpGWdKlh0Z50jQOhKyzrhMXeI+F6ePwaVpMgftKLrbUThD2J7msY9NdMJ6n4GY&#10;NrwzPDrWR/+vP4Bn9zbYGE4XPI+ApTONl5dYa4OQtTEUBVsiUEQnm0+4phOuSQTvPfl+17JQnJsX&#10;gKVuvTF7RCceczC2B9lhT/hoHKJjPjHNFacJfJk17NxkO1yeSk0ZzpD/ddpoHOfDZO84e2ye4Iqb&#10;Z/cgm+4+uzQbaQRtKl1tIsOEomwkluQj0TKnrHx+JlVN1l2GnKeVyH9ehQLpKy61D0tBFlD8vUC2&#10;rjRvs+9fSm9bpa9LtgArspXWWrbK/4+l10NWmgrqgKy4XSngNZCV9KLagBWZexIomU+CmfC/JGT1&#10;g+f7yHQc6+aCrNIypBOyqQV0Wbms1ubRdeVlIUm6a+Vm4iHX72dlISE9C+npachIS0BiVgJi8lMQ&#10;UyjNC7nYv3cHoiO9sX28Iw5HDqFzJSinsPo/aTSuEbDXCKIbM+hi5YsHhOhtwvQOdW+Os/q0t0iW&#10;78+l5giA5VM0DrhE2F7iPvI1hSusxl+eMZrAJegI29OE7cmJo7HZuw/mDm+L2cM7YKFjX+wa54Wb&#10;y8fh4TL5fI0fMjcGE7DByNschny61+wNoepLtw+jfXF7kR/OzPLG2flB2B7pDP9vGsOlzRfw7vAl&#10;XJt/BPeWHyGg05eYPKAp1nn2onseTeg74CrP4co0O5yfOBjnJtkR+qNwZJwdtoSNxIE1sxHz8Aby&#10;izOQJd/2Ks1BGmsCCQW8pmWWLyOUFSO5ohRpMpz2STmynlYg91mlAVnmIynEr7gyAa4VZP6asgVj&#10;W3EaVOY4s9603VpvOpY1/N5F+ly0bKWxVhH1Q7uCvkk2IStdgnRzgYLq6yCrQPrCotpw1fp7hezf&#10;VLbg+bayHMN4wNV2stll5WrUV5o0F+RkI6MwHxn5uUjOSEV8WgqSuJyQSWCkJSM/NRb5KQ+Rk52o&#10;RobdScrG0vX74TTSBbPGumPvRA+cZdX+0sSRuDrRHtfpXq8SsNfpRAWyNwnKW4SnQPYuYfpgrguh&#10;KmB1xqN5bni8gNVwhrJ+k2muMu1l6gp1dTY1h6AlcC/S1cqk36f5O1s8u2PZ6Las5g/Bhdm+uLEo&#10;nIANRcoaf2SvDyBc6WC3hlMRyCJgE1f44UG0D4/jjlNTnXF0qju2hdnDr2s9tPnF/0LH3/xP9Prj&#10;v2J0g99h9qgu2DfJDadmjcWNJcGIXReJOLrfWB4jZpk3bs91wsWpo3Bi3DAcCh+M/XSzO+ZF4uKJ&#10;fchNj0dhfgZyCzKRSRebXJgFNfqrrAQp5aVIrSxHelUFMglZGeklKnj2pLow/yNC1hpa5rRvs92W&#10;6kqr480AfFfpY7zLsf72kK2ik60kYKteWmS8BFMvviwyQKohay0DsnVBQusfEbLy0s36XN5Wsu8r&#10;1+RdJPvLcawha3GyMvorm242PT8PGXSzmYRtfkEe8gnYzOx0FGWn4GVuAp6n30Np3BXE3b6E3XuP&#10;Y/zU9ejWww89Wg/HQr8wHJjgS/DZ49p0B9yQKj/henUG16nrM+lmCchbc+hkCac785xxj871LnVv&#10;ngseErCxCz3VV2kfLXTH/fmuuMs0N5n2uuUjiyJxtOJmL9HVnp4wHIdC+ivI3ZjLfRaOxaMlAXSw&#10;hOxqcbFByN0SjrwtEVymg13uh9tzXAlG7ssq/sEIO8we3Axj/vwfcGz8S8wd3QVHpnvhzBxfXJwf&#10;gIRtM5B7cBESt05B4sbxyNw2ERlbopC+MRxZPKZ053q01BdnJo3EvuB+ODh+DHbNDMXhDSuR+fge&#10;XpTkoyCHDyjWCtLzMpFSkKNeMqaW8lqX08VW0MXKFIdVlSwr5bw///Ugax1Xl+o6lhmA7yrz8W0d&#10;yww+PTxf64cO0X+d3gjZ7IoayOZUPje6c7FQq5FG/w3Z76UfCtnqtnAryOZR2SWlyC0tR05xCXKL&#10;i1BICJQSuBV0WxkpCUh+dBPZDy4g+9IexBxYihvb5uHAisWI8J+JTh3G4s+fOaJPSw/Mc4vCsanh&#10;qgvW5RmE62yKYL1mkQDyJmEpkBXA3p3vgjt0swJZAerDBW6IWeiBuGgvQ4tFHgSum0or+8lxBK4K&#10;spblKwT4HW6PWeqN2MWeSFjug4wNQcjYGILMTWFIp5LXBOHhYm9cpqs+ETkUR8IGYY9/b+wL7I+T&#10;E+lEpe/uHDrpdRFI3joJuXtmIGPbJOTsmIbcnVORtjmSikD2lkhkb41C7rZxyNk6DtmEbsrGKFyb&#10;74nDkcNxYJwDDsyJxK75sxB79iS+zc/GE4K1qrQIJfLp77xcpBYUqheNAtuMsjI15aR8ESFPunCx&#10;cKlCJgD4O4Psm2QNLK3XbX/Tvtayld4ajO8i83FsHcsMvr8TyEoPg+eELMFKN2voVcgaoOWJvgay&#10;r8gECfmS539D9t1kvn4CWblX6r4JaOliC8rpaguLCYJyVFRUoorKz87GiQO7sXvlbFzYOAt3N07C&#10;ndXhuLZqPDZPmQjHPv5o/rU3Gn0WhO71xmLy8FCcnjkJ1+d54rx8CHH2KFyZTQjOMiTQvSGQpTO9&#10;TcgKGMXR3mP4gIDVerzIA/EEYtISb6RQSUu86G49lNuVdlpplxW4Xp/vhPtLCOGlHni8xB1Jq7yR&#10;tcEPWevGImO9Hx1nOFI3hyNxXQjuL/ahA3bCOXlpNnGkcr33oul66UJT14fSkYYyDCJEw5C3LQIl&#10;uyagWLp3bad2jkP57vEo28M4hgVcz90exeNHInlDBGLXhuPqQl8cHm+PXaGjsGtiIDaMi8DFTRuR&#10;fu0KMh/eQ0l2JsroXovLy5FdXIosPthkKsQsQjaHkM2Tz85UVvDePDEKmaWQK7D+nbz4EllDSVRX&#10;/F9LZii+q950DLkX1nD9m0FWzepUIQX3OR3SmyGbr9pon9uQsf2/IfuqChQsDb0CUl4jJav4YouK&#10;CFb5mnAhr22h3AfeswLeM4FrISFbwuWSsgo8ZdpnvKbPGZYWFuHMoT3YuXg8rmyYiEfrwhC3ltXj&#10;teOxfUIkHHr5omX9UDT6YjqafxSAkIETcGjKFFya64mrc+li59nj6hx7Apawpa7OtjcgO88BdxbQ&#10;wS4gaOc54j7DhwtdCVgXAtdwtALZREogm7J8LBKWeuEBYSxO+NpMB9wUNyz7RNP9LvdC0mpfpK31&#10;Rfpab2Ss8eLyWCSt9Uf8mgDErPRVXa1u8th3COuYlX6IWx2E5HXBSFkfiDQqZ3MosjZJ00IQinaE&#10;oWRHpAFWqmRnlApLqaJdhCwBnL9rInJ2TkbypijEELI3owNwfJIDdoWMwHq/MYj2csOuuQtxesse&#10;nNu+G3dOnkRm3CO8eFqO8soyXnuClQ8yUS6vfSFVzOVi3hvJ09K3WQq/AOxdQGjtfM1S88q+RraO&#10;Z5YG0t+TqrtO1iFb4DSr+jg2tonkGH9zyBZYnFBueQVlZJhcwja38hmyCdYcLudVPLO4XAuQRSbI&#10;vtbBapkhS+DYkj5BW9v0vu86GEJkPo51J39rvQ78dU3rqPXqjXxBuPIaVYvXlecvUnP08pjV5ykP&#10;JgEor5UarPGUGYRhCcNSqozXu0SAWkq3VFKOorJKlPHeVHKfJwLWZy8MwLKG8fLZt3jx/FuUM21G&#10;wn2c3j4XdwmUuPWRSCVQEtZE4OjsCfAeHoTWjcehaePVaPDZdIzsMgHrwqfi/Hx5+ST9SqXJYCRB&#10;S8BadG3OaNyYPwa35wtoxyjdXWiP+4scCEzCNtqd8sTjhV6IWeSF1BV+SF4xlssEJN3wrZn2uE1H&#10;HEfoiqRpII0gTVsbiJSVAmNPxC12R0y0Cx4ucsKDRY6IXUaXu5rHWeOHRMI4eZ0f4RqglLE5hFX+&#10;cORQWVtCkbcjHEV7JhKkk5C/cyJhOgmFuyczfgLTjUP2jonI5bVI3zIeievDEbMqGPeW+uPaAi+c&#10;n+GE09OccHiyOybb9UOEoz82zN2GC1uOsCawFbcObkdR8l0+xIp5/YsJVN4PmpD8iu9Q/uQ7VJU/&#10;QTnvUTHLipgXGehT9uwlKizT75XyHqkhoAzNoKmGIEFZ/O131Sriukiv6y8j1CXtlquhbALsm6TP&#10;S52bynd8SFvOU7abz/ddZf1b1tLna4ajrTjbkkEf1mXTGAgisi6jSvxf5pfxr5ZzI978+9bpdBpr&#10;1bCkGrLfGU9kE2TzfiTIvuJoNUwsMp+w9Ynb2ma9/7vIfBwN0TfJvE+N5Fh6zoZX520wu1aBqkDW&#10;LPN21Xxg+r9qQITceEKyiNe2kNdbnGq+gLWsCkUlFSgqKkdhURmKuVzO+/KE8H3OwiFAffnyO4bf&#10;Kcg+Z/xLxslyVXEOkm4cxNVNk5C6Yzqr1eFIoQO8uXoGpntPRNfWE9C61RbU/zoa7RpHYLL7BByd&#10;F4bri31xP9oDtwja63Sz1+ZISM2lC51PF7rAkXAlaAnYu4sEsmMIWUcC1g2PVGd/b8LSh+D0w6MF&#10;rrg1w14B9qE0Ecx1xIN5Tlx2JoxdFVRjZXAAl3VcIt1txgY/PhSkfdYPOVuCkU2gpm8IRPpGgWsg&#10;MjcFI2NTiAJtBp1sJpW9LYIOdTwyt09A+tYJSBNtmYAEAvXRykDcX+aPO4vH4iaheneJLx5w/SYf&#10;CBemO+DsFHucn+mM83N8scrfGT4DnRHuMgU752zC1S27cX3nRjw4sw+VxRmoqCpBOV1rSSUhWAlU&#10;VfH6s5wIaEt4b4qVs5VlScMCxzKgwCUPTd5nM2irYUMVEqSFBKXAVYfWKrYB2B8K2VI5D8t5mWWG&#10;5V9EBJgtoNqKs6XacK2BrGaJTfF/Wfd40mXYHFfzG7XTWKczyzZkK41qz7s6WdUmWAdkNWDrgqw+&#10;UZsQ5Ima17XM+7+rbB3v++n1kH1FLFQ1N9QyyYsF4MasXNwuUOf1KSZYi3hNBa7FvOZFLKzFSk9R&#10;SpVJWPZESQBbwftTxWtfRSclev7sO4IVBOtLPOWxpLlAIPttZSWeZSch5shGPN4+AynbopCyKQDJ&#10;O+di88TZGNNrBrq02YA2rTaiYf3xsO8fjA1TxuHCwmC6VQ/cmO2odH2WyInVfGeC10W1x95d6ETY&#10;OhCyAlhCc7ELAUtYLvFQo6nil/ggbpEnrkwcjnMRA3Ftip0CrDjam9NHKt2b46Agm7Tcm45XoDwW&#10;6av9kbmeEN0YhHRxqxsCCFgCdUMQUtb6K6WuCyBwDchmbg5TL7PydoxDFkNpx02jU41dG4a7S/1w&#10;nRC9Os8dl2a70K064uIsFy674cxUB5ycZI9Tk8eo5XPTnQhZN5yd4YX9k4Mw0cELLr1cMMd3Oo6v&#10;3Ipru3fi0v7tyEkymg2kFlFKyJYKZCuAl5Uv8IT3ppz3RsBazAek1DgKqCIul/K+iMThlvDemB2j&#10;cpKEnQC0SEKu61BD1LysoGotE2DNgBKYvQJVK5UwL2qw6nPRIJR8Wg1FHWc5tj7+95bsXwdMreOr&#10;QVYrzhqwNcCzTivXzywpk9bpzar5DWO9VtmWMmxKa5ZsswlZ41Mm3w+yBmhfBWy1ntiGn1nmk7cV&#10;Z45/V9U6xg/QmyArw19rhSxACrRKjOO1UJ/6YSjtq+JYFVjF9QhQea1LeN1LCc0yqpTXXQBbzrCy&#10;6iX1QoVVDEWVTFMu0C17iqeEK2tNhO23BKy4WBZ4HuspXTBKylEecw/3d0fjMSGbtisMydsm41z0&#10;QkxxXoC+7RejW7dtaNFuCbp1CsOc4Mk4OisCl6c74xqhpOciEF2n07s52xW357L6P98V9xa60MW6&#10;sFrP6n20KyErTtZNLcfQ0d6ePgbHAnpRPXE+chAujh+MSxOG4PbM0crlZq2nQyUsRVnrg5CxllCl&#10;JD5LXKrEybZNdKob6GS5nsZtqevEyYajUKY3pASyGVxPpWOVF2V36VYFrGenydSLQ7AvpD/2BPXF&#10;gbBB2OnfG6sc22PFmDZY7dQe23174UjUcNUl7NQUR5ye6o5jUwOwPjwCY/s6IHRkEFZPWopz2/bj&#10;4t69SLx5mVQtw1Pet4oKQqniO1SUfosXhOzTCj70eO0rdBMPr7808RQStMrRmiQP1lKWnVICt1zS&#10;C9womV9YzTFskQaqjpOwFlz1dhuAFdUATY71qv6mkKXMx6pL1iCr2SawE7hKKLKVhpLfsVw/rbeB&#10;rF42l3OzzOnN6X40yBpdvjRobcDVrDe0pZpP3FacOf5dZT6Gucr+riqoA7K6iaG6qiBQ5QOniNfF&#10;AKmIGYHXTauY10QVNAXYKkL1GaugBCdhWUlIVhGmFSywZYRoSQkdbOkzLrMwslBXimPidpGAVsKn&#10;TwjWp98pvaCjFVerYMv0KHuJb3PzkXX9OO7tnomkPeORsDkSMesXYNfkZXDrN4dwXYa2XTegQ8dp&#10;CPOciZ2TInBxuouC6pVpjtWSSWBuziJk57jj7jwP3F/gScB6UKzqE6xKCrrO6kXYhXFDsN+rK474&#10;fYOTwX1w0KcrToX0xeMFHsjbHIH8LazeS1ctQjN9jb+SDEDIIVRlGK2AVZS1MUwpfb30IiB8N4ZT&#10;EWoaw5R1oUheG4q4FQF02W44Nd4OO8b2IEDbYrFdEywZ2QxrndthnVtHLB/dCrP6/xlTe36OpSNb&#10;YLNnd+wN6o/DEcNwYsJINdT34ixvHJvkif0TwzFtjCc8+3liss8c7Fq2i5A9isfnz/CaFuFlRRWq&#10;ynk/ygWyL/Gs6jveCwOyT57yYchQah0l4mRpd8XVquYDLd7/UhHzSLmAlirj/S/hfiLVtMDjlPHB&#10;WSYgfcZtXJew9PnbQ/ZNUrCzQFaWq92txAuc3gDZv4asYVazjeVOqSZNzTbTfvxvr0hve4PM/LBW&#10;XWn/ZpB9W9DaijPLvP1tZN7XFjzfVm+ELCWuRLW/iUvh9RGV8PqJQy3jdSjjdSuXQmWRWqeLrRC3&#10;KsAUgBKYTyoJUaqKkKwoZ+EjZEtLuA9BW8GCrSFbpYD7rYJspbgoHkO72hfPCNwn37EaS+AWVeBZ&#10;TgrSLu/B4z0zkLZnGpK3zsSttauwwH8hBn8zC+07LkHHDrPgYTcda8PCcGG2O67NccEVmWmLLvaK&#10;ONkZMgmMC+7M9cC9+V54sNCb8iJcPSh3PKSLVS/AFjsTwk44KQ7SvTMOjf2GoO2JXa7tFGQTl441&#10;Xnit9qdz9VeQzVofSEcbhFwZgLApGDkyhHZTmCEF2XALZIORsNIfsTxGzFJf1X/2Ch3zfv+eWGPf&#10;HNFDGmD5qKZYZt8MK0e3xFqXdtjh010NNjjA8zlCZ3t5tgtuR/vgwbJA3Fvsh5vzvXF1jhsuznRR&#10;TQYnJrkQtH5YHxxMyHrBz2EalkzfgksHL+HhqdP4rjAH3/J+VpVJOywIWt4z3gMBa6WA1lLbkGYd&#10;qW2UlFSikDWKUjrbEmm3taiU5a2UZUweslq6WaGMxylT8KW7JHDF7ZbKMiErKn8FtO8O2GoREH8P&#10;kNWwshVnLWO7AVnb20z7WgNWZNlm5oMqz3ofG9vMMmq3NenN24pkUMqPBdka0NoAq1l/J5DVb/W1&#10;8upYtpbRZEA3KpMya4lbVY5Vqn4Ur4vZnUiVv5wSh1rBayRtdZW8lqot1SJdCKXKX8ECWykiVKuo&#10;p4Tsc3Go8ua6ghBlQRbAGpBlXKWIBZuS9UoCWZyUAFfrGQEsEH5JV/ttRRlKk+4h8fhGJO2di/Rd&#10;05G8ezEurV+Haf5L0KvTVHRrOwmje0ZiRXAETs/2wqVZjrg80wFXZHACdV3mL5jjTMC608V6KdBK&#10;KPO1PlrMcAlBu8QNj5e6EcROOBrQB3vcumCfZzcc8O6G3W6dcCFqCBKW+CB1lYZsgGqDFcDmELB5&#10;BGye9HfdGom8bRTDXHG8hG4GXW3K2kDEr/BVL9juL3LHnfmE45SROBjYEwcCeuLUuMG4NtsRMTx+&#10;9vZJyN09VYXZ2yergQlZ2yeq/rHJ6yMQvyYUsSuDEEM9XOqPO3xonKVjPzfDFacnu2PP+GCEjg6D&#10;s91UTAzZgGM7LuH+ibN4kpmOb3nvy1nLqGBNoZL3okzAStcpDzndVi73u0KafEqrUFxcwRpJJWsk&#10;VQwphmqZkgdtOcueantX4DUkD2HJOwZsLbIAt0KB1pAGoxmOdUkDyCyjmcKy3VIj0+uyzdY+P7bM&#10;cLMV9zpJt1CzjHgTNyxNd7WktynzZJZpvzpUwGNrLtjaLiZMmjFqQVZ9K+pHhKxKa46zQPZ1oNUn&#10;qNPUPukaWe/3Jpn3lQujP3OugCshf0+kPrEjN4xS/ejkt0QSL2KawqpKFFikqv28DuJapf1N4Kqc&#10;Ka+JOBIBrBQycahKvJaVLEQKtCJLQZTlJ3ShT+hSK0tZqKTgUuKSpI1PQMn7xcILBVSBbSWhK8vV&#10;cRXibHWTAVSo3K4UeBbGJ3xyP6uswvPiApQ8uoH4Q2uRtGcOkvbNRsqx9Ti1divCHWZgcDt/jGjn&#10;hsVjg3F8jj/OCGBnj8blWSNxabod4SV9ZUcTtA6EqzshSwe7iI5woQ+drA/hOhaPl3kiZpmXmo3r&#10;sG8v7HbtrEC7x70L9tLVXqCTjFnggfTVQUhb5c+QkJW2WDpbcbXZ64MI3SAkrRqrum2lUsnSdUt1&#10;4/JXcWncLrBN5j7ZhHDh7imq21YuAZq3YzyytkQhU7Q5EumbIlSYvXU8NQEZm6X9NpJxUUheG4b4&#10;lYGIXUFnvCwA9wjZizOdcZaO/Rxhe5BudrLPZDiMnIEAn7XYuOwkbp28hKqsTLxkvhZ4VpZJswBB&#10;xOtdQcg+4wNNQPuE0BXJPZaHaFkJocr0OlRwLSVI+ZCt4Hb1sJXtss58IipT8OU2SrrsST4rE7hb&#10;QKtVxvsrbanqc9gCXRM0lbhd3Kosm8GmZe1ca7lXbrNOb6tZQsdZb7MGorVspXvbfQ3zw3JtKcta&#10;Ol6+9Gx87blGOk4xgbVP/bWX6q++WCQvpw1uMNTxXJa23AKGwg/9OzW/J8cgK94E2RzeWIHr20LW&#10;AC3/nJVqgVYgZpIZgtYyQ7aubdYyLsar6a0lANVPIHUzKH1OxlNQX0xxqVxXMpaLub34SRXhSsAS&#10;ssq1MtOLu6gUZ8GHjVQVlXhNpPou7aoV5eJmRFKYnqiCJKGWgPcJtz8V90o9kSooYVstxombFdAq&#10;2FbJ22xClO6JD1QWZO1oBawGjJUIXWnfrXz5nXoQVFZV4Tvu/F1BPorvX0PckdV4uGcW4g/Px8O9&#10;q3Fy2RqMG+oLh1aDMXWUM/ZPD8b5BYQOwXp+5nBcnmOHGwukr+wIXJs5goB1Jmg9ELPEDw8XjiVs&#10;fRG7PJCQJWiXeuHKlFHY594Nu5w6Y7czQUvY7iNoTwf3x92ZjkhZToAu90XaSkJzpa8aGRYf7Y4k&#10;7iu9DZJWUqu8CVfCdrUPUtYw7XoCeVOIGtklytoSjsytYQSnKJTwDCVUjRFhgPYAAP/0SURBVOG4&#10;IjWMVrQ5AlmErSiTytkahRxCOG1dCJJXBSF+uT8SCdvHdLNX5rjhxORROD1lBPZP8sCUsePgZD8T&#10;Pp5rsWD2IVw9dQNV+YV8aPHesXxUscZRShXzXpTxekuzgbk2IQ87yQsC2lICViQOuFweqJTUXqrk&#10;AcuwwpI39MNY4CvQFdgq8ffkIV7OPFn9YLfkQQGtenGlgcs8qV9mKegSDNXgNElgZitepGGnoanh&#10;Zg1SncYsHW+G4utkPpat7baka5q2JWZJd5+UtIaqu1UKdHkdrR2ufokvn4gy1mviZFk+oZVPRpj7&#10;u2spDglHbEHW3FyQw5sqcM2SZYGpFWTVUE4ryFo7V1n/PpB9m+224t8WsiIZFKCrFbJeDVaeZwHP&#10;WSSjquRllXaq0s5aStCWMr6UsCqhK1TOgtvLqQou10gASxGOuupfJZC1FB4zYMtKWH2kyou5jQXu&#10;CdM+lWq/7MNCJ6EUvvIScbxS/Tdgq9wqQSqhgFbCpwSxuFl5aaZVIS9SWPDLCdrKZ5UEeDH4NMB3&#10;xUXIv3cNDw6txr09MxC7bx5idizByTnTMXuUC4J69cPGyABcXByGszJr1uxRuL6IjnbecIJ2BO5G&#10;j2E13XCz4mQfL6YTXMJq97JAPFwyFvdZlT8bNQS7nDthl2NH7HTsgP0e3XB4bC+cCOiLK+OH48Ec&#10;Z9XFK3ahO5cd8WieMxIWeyBjtb+aeSt3cwihGKiUuzUEBdvDkb8jArnbCNSNwZY+s8FIM0kAK7A1&#10;eiDQ7a6TUNKGqt4IAlhR+oYwOuFgpTT5BtjKAD4sfHBvkTfOTBmNk3xAHIjoh03BwzDFMxCuo6bC&#10;y201Jo7fhXMn76KssIIPOYKQkj6ypaw5lD4HeJvBbMJ78ypk5UFbRriKVDODCbBPeM+rVBrGqQcy&#10;77lqQmL+klCAK/EqbxHYAlqqjOvlfKiX0zHLA1/yqXK7hINqy9XgFehaHK7uE1sNUsLKDFYVZwKe&#10;SENTw00tW6Q/GGpOb077LnrXfc2Aq60aoJoBa0gg+5Jl//WQNS+bVSjQJS/MNWIN2xpH+46QleYD&#10;DU0F2Doga4ZqdXoRwaThadYr8LPEa2DWJev9RK/bVksWdyrtqEqyzAsnfRcFqGbp9lV5EywvJ0r5&#10;v0t5rcqoUl4r5TCkemeR0bZqqILVQF2QjMIkhYcFkoXiCauPT6UqyVAkccrZmKQLogFoFpgSFjCW&#10;YqmaVpZLG6DRDiuO1Wge0JDlNnn5Qj0RF8vCz8OoYZflz0pZUIvwnPfjO8L4aV4Rcu5fxd2DS/Fg&#10;53TEbZ+G5N3ROD13EmaMHoll/j44Picc5+Z64soid8oR52YPxY3okXiwwhG3FozBfTpPefkVsyQA&#10;sUuDqAA6WT/cXuCGI0F9sIOA3eXUEdsd2uKgVw+cDOyPo749Cdo+uBg1mI7WAbem2ePqxGEErZMa&#10;gptPGJbsHI+MdcZghLR1vnSiQYRsBPII2qwtAkZjOK1ANnVjEFI3iALVMNsUwjV9czhSCNaE1YGI&#10;W0WXujYISYRt0tpQJK8LY9oI9ZXb2BUBTBOiHgw357ri6iwnHB9vh2OT7LA75Bus8euL2T6+8Bsz&#10;Ee5jliI4cCtOnHzMqv63qj29gnlD2mNpMukUv1VOluVPQVb39hDQygtKBUdLvhBVQ5b314CskUZL&#10;4KpljhcpCDM/SRuuWmd+qnnoW0BrcbjK5RIY2tnqvrla1oC1BVktDTe1TBVQelCNwNYsnfYvqVfh&#10;qmUNVrMEvN+SB6+H7GslkGWhswXafJ6XzMamIPvkFciKZH5S+QrqEwXZbEoga7TVWgBL6bZba8jW&#10;Kbo/M2BF1gDU8Wag2pL1fqLXbdMyw1VeUomK+D+0pDuVqn5JZuWyVqlU0wSevDblhGsFwwpeA1Wl&#10;s0i/3FBtahZ3WlZsqRaqAkUJfCkzbGXwgMioGrJgMG1JUSWK6ZRKiiqMKqUCLdMIYKkKqVrKyy/V&#10;Jmu4V6P91aiqClxFVTwu/wr4kyxgdDJPSuhsi3i8crrm53he/h1eFJUh6+5F3NkbjYc7puPx9pl4&#10;sHUhDs+dggVebtgzOQQXFoXh3IKxuEBwXlvsjJtLCMZoe9whdOVF14Nob+VkH0Yb7ZoCL5lHdq9P&#10;N+x26Yy9rl0I2XY47NMTp4IG4JB3D7raLjge0Es52vMRg3A2rD/uzXJE0tKxSF9D58qqfsa6AALW&#10;Tw1IkIEJ2XSoWZvFlUpfWYJ0A5cFsgylx0HahhAVJq0LQRKdauK6UMStCUY8JXPIPl4ZSAfug9sL&#10;vXB/iS/P35sPCk/Vp/bOQh/cnO+FyzOccXrSGJyYOBIHJwzC5rAhWBkcgMkeU+A2fD4C/bfh0KkE&#10;wokVAj7IpAlIvZCsJGR57csFsnS0TxlKE4+GrNwfAa1yppY8YRO0AmMN5DdBlvFllHoQy7HlYc2y&#10;KHlJO90KAa0FuNLDRfV6ISTkRVopT1SBVsBK+Oi2WJE1zMyA1e8tZE5WkXp/8QNk/h1rmcu9Lb07&#10;XEUvlf5SkFVD6glZcbMKsvkV5Wq01/eFbA1oraBqLUL2daC1FfcmWaeXi27ebi0NWeVUef7SP1WP&#10;yhEVl1ZC+jSWyRtg7U4tAFXVOO6jxH0qeQ3UyyuLBJgastViIdIFSDUX8Jqat1eSfnpfoyuWpZrP&#10;ZSlAJcU8r8JyFBO6Cq4Eo0iWBbpVFUY1VO9rDVhpG66QY1URCIyrfFpOMBC0lTyevCwrJwzKgOcF&#10;Rch/eAWPDq3AtY1TcW/7QlxYPReLfV2x2MMRx2ZG4eqySTi/0B9XFnvixjIX3Fw8BveWuuDRMi88&#10;Xipv+v3wYJEv4pYHIYbu8PSEIdjl0VE1EYh2u3TCkbG9lJM94NkNe1w7Erbdud4Xx/17E759cXv6&#10;aMTKVImLPJG83Ff1OJDBBxkEpwxIyKSkmSBjY6hqAkgmjBNX+yNuha/q0pW8lpAlWAWqD5YH4DZB&#10;KlMYXpjlgjPTHHF8wigcCB+CPcEDsC90EA5HDsPRcXbc5oSLszxwda43zk93xYWpLjg1wR6nZo7G&#10;vsljsDXSH4t8p8B98Ez4+mzD9iNxrD4DVXKdmferyqT3B3idv2MNglAlgAWyurnADFnJD7p28wpo&#10;LfdSBp1IqJoHTJI4LQVaOVYtQDNvqLwkIDZgq9w2JcA193xRvV8soBVnawbs6yCr4aYcrAWwP1Ry&#10;POvfM//W6/S2kM1T1XtZNgD7rpC13ibvc2wBVqvgaRXPzxqyZRWEqw3IMswlYF4HWQO0NsBqVh2Q&#10;/bFkC6rWEsiqZgCeuxL/p1mqWw0BWy5tpFKtE9cpEGSGlrf8T/k/RU94TaqY/glBqMQC8JTpJI0s&#10;CziVwzUVANX/VV6IScbncWs1LajfYToWRHE+6mUWC6a0t0n/SnG2pUU8x0IJxSFLwWTBYeFUL1HE&#10;zUjhk8JJuBqSZaPAisviJeK6FDgClpmFl4L/mQ63lFVb6ZmQV4CSuLt4fGwrrmyeh+ub52NzlCd8&#10;O7dFtLMTLi2eiUtLInGO0Lqx1B33Vnjg/nJ3PF7hQ6j6E7R+dLGBhF0wbs1zwf6g7oRsBwK1KyHb&#10;FQe9uimYHvPrrVzsbpcOKu6wTw/C9xv1MuzGFHs8muumJv6OpztOWj4WSSt9kbqGrpXuNHN9KAEr&#10;L7QiCN9wpIhDXe6Hu3TYMtz36gxHnJ1ghwNB/bDDvy82j+2NdR7dsZJuepVLF7W80bsX1ZPLPbDC&#10;qTOWjmnPbV2xwbMXdocMxaGoUTg30REnGZ6e5YQDU5ywK9wHq/wmwX/4bLg7rcOyLbeRy+tZIfeL&#10;11ceVM8I2Sq5xtJsw3uoH3bVskBWQCptrmbYasjqB6aCrDwkuawcqQWy1Q9US/9p4+FtyMhjDC3S&#10;PVdUrxZ52FKqH67F1WrQiquVdty64KolkBXXqQBCmV1sLWB+D/hqYJp/zwzS16kGbLWhai0BrHzt&#10;RfSukLW13QzZmnMwS773Vgdk1edMKAHsD4GsSmuOs0D2XUBrDUkdX93lyiRzOqNHwKsSF6vaV/mf&#10;VNcYK9jpany1O6VUFyqLXrKgvCC4njPjKqgy40sa2SZDKr9j4XohrkUyNsGn3YoqRAJfiWd67Yzl&#10;N0sJUVEZoa5Bq5wPC6Y4JemCJXHiWASwRfllVCmBWwHpCqSrk0pyXBYcKVQy4uipdCdi1VX3qVXD&#10;cqV9judRQifM241SurBy6lnZc3zLB0xleiIendqDqzuX4cDCSbBv1RYjmhFGviE4t3Qerq0cj+tL&#10;vXF3mTseUHHL/RG7IpCgDUTyugjVvnluykjs8O6I3XSy+whUgeoxP3nh1UcB9QChu8elI476fIPD&#10;dLPSRns2dCCujLfDHTrOR3PdEbvIC4mEd/KqAKTKRxRZ/c8hXGVAQgYBK5BN4+8lrQ7FoyVjcWsu&#10;HejkkdgztjuW2TVF9IiWiB7VGtEjW2HB8OaYN7Qp5g5pgrlDm2BG//oY3/0zjO/xBaYPaIjFo9tj&#10;KYG71qMXtgcOwtHwkQqyJ6c74uAUR+wN98Cm4PGY6BINZ/vlmLboLFKK5NpJtziCVmoDfJDJi0jV&#10;q4P5QD/srCFbDVuC0RqyEqecKO+T6non9515QjvZ6vzB3xQp92oCbXW+5TGU5Dgi5gXjeHzgShOH&#10;AFfDVrtbgkNcrdnN1hLBKfBTvXIoW05WA/ZdQauB+ZeFrAHYd4WsjtMDGPR6HnkivQtqfr9G1fAV&#10;yMqLr/zyymrAKgfLC55JyGYSnJm8YRJKk4G8CDOAagOgFkm8SF6gmeOrexi8pczANMSngpIB1ByC&#10;Olf+BKsA6o8x1BdFzRPAsPrlFc9ZSZ7i/D8CowqBE6viokpCUI3aoZ4QUgLP5ywE1ZKMLRmXqrJA&#10;+JlkdKkGMqMrd6ELCEORZH5dEGRd2mZL+VsCUqPaZxQAAa6AVpolpGlAXKlOo44rv8MCKpO/SN9L&#10;SS9pi4vKUVRI2FpUIp3cNax5D6WHgxRW+Q3prymOqILrWnIdylSB/pZpv+Pv8fjSvstr87y0AhU5&#10;2Ui8fR2ndu2Fxwh/tK4/GAM6eGBp1GIcWTQTN1YRbMs9ERPtiqRoQnB1FOLXRSKW4HtI1ynfytrm&#10;1hU7XTtjt1sHHPHphtOBvXFK5jAgBA8RuvtcO+GoV3ccJ2BPBfTFhbDBuDphBK5PGoVb0x1wn6CN&#10;WULIEtrpa0ORS8jKC7EcutnMtYxbE0InG0LIBiOWII5dRdivHIuHSzxwe74z7iz0UiO6pP315gJ3&#10;XJtLpzvHEVdmy8cdR+PCdHucmzEGp6dT05xwZLIDdkeMwM5QutlxI3B0/HCcmjoGJ6c6YXeoIzaG&#10;hWPG2EVwGrEAk6cfx4PEb1HM6ybt4c+l25yCrLS/yr2yuFlpPpA8IEBULymNONWGztqDGpKrum4J&#10;cI1QajyGW2WoIcq8oA2AwFNemhoTAUk+k7QWwGrYUjoPqsEoUqthGjN4ZV3yiTyYlcR80IqrUYkE&#10;SBnLlaiU1SpRMZf16KpCqoDKf06YUAUvCB5CVcpiNTi5rmGp4WOtPB7XeBP/A2SBXl0yuCAhoW8l&#10;MzSt9VrI8nj53CZNENYwV/tZuFXI/1cNWfkQX1YpxQIq7jW9rBIZdHoastrRSv9ZDdK3lRm2NRKY&#10;8qT4JLUFWbNDNVRpEo/JP5fLC5zDPyKS74/p+VgLeOwigSozjkiAIm5At3MJVCtZ9daqYtX7KUEo&#10;/VNlnL92rWbQPrVkYlXNE/gxzuxKJE65DXElVqDVbkOaH6r7SBJm+jgSCljNUg8C028JKHUHd1U4&#10;5H8pMFdUg7awoFSFAmCBrcDbaEcmyOUacD/lZClZlipoOc/TcMEsoDxP7arEnRXTLcfHZGDV6tNo&#10;1Ngd9b/yxKj+U7AwYgYurZmN+yuCkLjMHymLw5C4NExNI/hwXSBuLvXCLv8+2OrSnYDtjr10s8d8&#10;uxuQ9e9JsHbFIfcuOOjWGYfpaE/49sJpQvZ8yEBcHjdc6Yp8+WC6E27PcUMcfyN1VTCy14USsnSz&#10;64MJ2UCkrA5Awko/gpVwXSWTeMsE335IXOOrlLSGzpoOWLpwSY8DmbUrbUMgMjYFKaVsCEIC4+4v&#10;pwumE75KGJ+kiz40YRQOjh+GC3OccGrKaDWR9/awMdg0PhIrp2xAmN8GREYdxLXb0k9aXn5JUwzB&#10;yYeUOFnd40Nk1CDk4Sj3Tdys7s8skDWkX2gKZEUakNUiiI28V1PL0qC17qFSF2TN6fR++lj6ePKu&#10;QV7mllMVLKMVCrjMiyxfZVQJnxwyFl+kQEuXJk6t4AXLq8CSQBVw/iNB9tV0tmVOp9OKsasTsrKd&#10;3BLQ/lMVISs9C+qCbAYLYpYFslrSlCBOVasuoNa1Ta/bhCslaV6FrJYJsnza5jAT5FJ6X9XPlf8h&#10;v6QCheL4pDrOzKlmsSKwlASyVpLO/89ZEAQuOhPqt/7mDKqhqiFoAFAKjxEvmVoyuIaVLEvcc1UI&#10;X6r9BLLiWmVZQ1YfT2RAz5AGrUi7Ug1cWddNDgJWgayW2d0KjI3pEY3zlXPVvylAN0Nffk+vq3Mp&#10;eYn09BcICduKP/3JB03qBxC0oVg2fibOL52F20sikbAsEnF0nLErvfF4rTcuzRmDHT7fYLvbN9jv&#10;1RNHvHsQrr1xJrAfTspsV57dFFwlFEmcQPZsUH/VZHAmZADORw7D1Un2uDnDGTGLxiJ5uT8yVgci&#10;i9CUaRBTVvkiYYWv+ibY4+U+CrKJhG48nWzccm/Cd6wadptIdysvx2SEmIweS1zlo0aOJa0Zi4TV&#10;TMvjPJLhuQT13aW+uCDdtyaOwOEJw3BmpiMOjx+JfRGjsDXcGWvGReL4lstYMPsM/IN24cT5PFav&#10;YYCWTlYGgYiDZSWLIky1LJDVoLWWNWh1s4GGpM5TItXkZAKjtXQ66/1FCtjmtJbj6Lwu/X0FsqIy&#10;ll1RaSXzDlXCP1XMp4ZMeiLj8aVrUqFysAxfUnSytiCr416nHwxZa9kAYo1k3Qxa6+08JwtLtKy3&#10;KzFemguMl2nyPwzAqmWdhoCV81FtsjJhtzQXiBRkebGtmwuqIcttOQwFkq8DrMi83RxvjrP+QzqN&#10;bcCKBLJMY/mTtfaXY/LhkKe+HFD5CmQ1sAR+AlU9qqqCVfkqAa1kTAXNGsAaUwaaQMtQQKVhaMBP&#10;wGe8QRaY6kJhLiwqw1u6Wcm+ZreqpSEnkm2vbufxLOegYatdrW5yEKiamxJkWSRQl980jmNAW/+O&#10;PhcdV8LrUVxUoVRa8gLfvgAOH3qM1m2m4qOPg9GsWRjGDJuMlZMX4fzKRbixOAoPZITXSmfcW0Ln&#10;FzUAW9w708l2wz7Pnjju21tBVHSc8BUXK5KmApGCLJ2vQPhs8ACcCuqHU8EDcXGcHW4TsrELfZBA&#10;pym9DVIJ06QVBKRAdCUhK79LyIqLTVwToHoZxC5jejpcJUJWOVpuE3cbT9DGrfRRn7t5uNQTD6j7&#10;Sxgu8cKtBW44N2UEjo8bhDPT7XFyBiE7kQ+MEHus9B+DfYuWIOVuGdauuQ/voN3YdzIVpbw2RRbI&#10;skwpSZ9ZaYaxhqzMN6Fhq4GrXK+M0iNoDcjyXjNPWjc56TwkPVTMzQYibQoUOC2AtQlZydvmtJKf&#10;LMeRfP6EYKhk2VNulmVXpGFbQiOmQSuOVsFWAZe1xpcECiFrgIbLFshq1f1iyNAPhayumldLQ86m&#10;3g2y1tvM0k7WWtVpeC7i5A3I8gJWv/iie9VtssrB8qZm8aZm8eJLvDHM1gClBqK1NETNMK1L5j8k&#10;qo5/Ba4m0blKGvkj0v6qnio83+ziMmQVlCBPICNVaQtgBRwCRu3idIY1Mq0BXdXVihlc9SLgxVd9&#10;HE0SoAnc1P6ULdDyAa8gq6pnpsIhBUYdn+n1SyzZR+CmASfH05DTxxXpddmmVf0/rKSPIccUqGpQ&#10;GhL3LL8nxxYXK78l18QAgDlOJMulPOeSYkK46BniYypgN2oTPqs3B582moembWdh9PA5WD1jJU4v&#10;mYUbywJwZ/Fo3JpvhyOhvbGNEN3uJpD9BifG9sEp374Me+OIRw8cdOmCw9x2nC73pE9vtU10JmAA&#10;LoQNxdmQQaov7bmwIbg20R4P57gjbpE3EpfShRKw8eJcV3grYMYSmKp3A+Ebv1IGQYzFo8WMI5Qf&#10;REtfWG+C35sw5foyP7rVsbi52Bu3oj1xm7q10B3X5zrh2uwxuDzVDqej+lMDcGbaKJxf4Imj01yx&#10;PcwJK4PdEHPuEvJSv8OGLXHwizyEXSdTUETIFlZYIPucgCVkyy3XVENWtXtbrquWGbLVTQh0s9L/&#10;2fwwtL7HRh4wHrb6gVtLljxtE7TcX5sHa8haw1ce3KpJijwQVffG4R+UfrZq4I4qfwyfs9pNmFRD&#10;k8tmFyuQ/dHdqknvBlktA7a23e7b6U2QFVbJ+dRysvrFl/QkMHoXmCDLC/w2kJV462YEW+nMsgas&#10;irMGq5XkTxQ/faFutLhXgWtmXhGyqXw6uAJpqxRXR6nqLzOu0Z4qIJXMZHrCmzKmWrZkXjNka0DL&#10;fSyuVYNWJMsSJ4BVk7kQtsrVMr0cV158SU8AnVbDUM5NQh2nj2cLspLGLDkXWyOK9P5yXP0bpUUM&#10;RSUSL05ajivHMNoPpZCX00npeFmvIAhk/tpKnrt0UVq7MQFftVqB3zVciT80WobGbeZj9NBZ2Dhz&#10;Kc4snYwL851waaYdDvj3xlbnLtjp3h0HCdJjFh3m+gEC9oBz52rIniKAz/j1w2nqfPAgXIm0w8Xw&#10;oThD0ApsL0cMx4OZrohb6I0EVufjCNGHi91xN9qF0PQkYL3xaDklTQes8scslwERvri9QF52+eAG&#10;XfBV6tI8b5yb40l36oajU50oR5ySKQ1nu+DKHPmWmQsuTRuJ0xH9cYo6MWk4zs1zx8mZPjg8Ixg3&#10;dqxFeWo2kmJfYvOuZARNPo7dpzMID4uTlfZXNTjhO1QIMOlONWAFqGa41gVZ5Wa5zfq+myFr3HvJ&#10;C4a+L2QFqAJTczuvBq2GrZSV6lqSCbZqBCQlL5VVn3NCSiZSEZD+LSD7iizgfD1Aa0O2rnR17s94&#10;Aao0WdqCrGKacEogK22yuRWEa2mZReUEJAFbKu20BCtvuBEKPI0XX7LdGqRaOt7Wdg1Q63Vb0uC1&#10;JfWxQaaRqQVltvnMvEKkZuUii6EMJlCzFfE8pb+rqi5L+6RUmSl5w6/BJplZMu2roGKms3SBeibf&#10;zKKkK5TqDlULuEaG15lRMqzOwDozSzVMZVwpFJZ0uoDoDKxfUJmPZb1NFzgzbM3ArymANdLAVdC1&#10;DMkVybKSxdVKgZe33qJyFkyZHLxcoMBCL/1wX7BgPSkFMrKAvqP34reN1+HXTbbgw6Yb0azVAgS4&#10;LcGJtVtwYfkEHJ04Gpucu2KTQyfsdO2KA3SuRz0NwB50JWAJ2UOMP8p45WIJ2bP+/XE+iIANH47r&#10;40fhUvgwBdjzAtnwIbg/zQmP57rj0UKZHNwTdxe60DW74P5yTzxa6Y2HK8fiHl2ujNq6u8gXV2Z4&#10;4EiUPfaEj8CBiU44OMUdu8e7YEukAzaE8vzCHbA10hHboxwYPwaHJzng9DRnnJ48CkdDB+BIWH/+&#10;j+E4MdMZJ2f54/SiSSi4eQkv8iqQGP8Sm/Ykw3/KEew7n408wpWXiHnOaJOt4jVUXe9471U/V957&#10;9ZJR7qvcX65b38fa98yAsYzwswZt7fts5CGzjPxoAFzvJ+uyT42M/GJuatISsOp8q/Ox5EfJgzJb&#10;mJoH1wJZUfU3zOhspTePDFcXmEoV2dzdS7o5WUNWz7+sZd72o8oCvbpky40KOLVsxVXHM8yRdf6O&#10;yDqtAFbOQUE2S74hX0wnSMlydmkFQ4ouMJtVzCxCSZYVeJUM1ysvygz3KwMYrOBqvW6C7dtA9nUS&#10;wMr3kgSwuXSwaZm5SE7PQlZOAZ3DM7D2oqr7kolUBpEXQBbJUNfCAmmvlLbKCm5n5mLm06CVjKom&#10;4qCkI78AVo6nYau7UlU7B5Wxjd+REVzaBegqmAatats17acLhmRi3UtAMro5Xo4p29SxKXOh04XS&#10;LPkfGrq6QOoCXT1CTKqkFtCWFctLOMPZyixSzBN8uHyr3KtA1qjm0vkzX3wrBYmgXbE9D5+0XYef&#10;N9iMX9fbg48bbEKP7itwaONNJJ06jUNT/LHGsRd2e/bGQR/C1ZOQpWM9ROe6nw72oIsAtjtOePdS&#10;kBWdCxiAS2FDcS1yRC3IXgwbjGtRw3F3ymjcne6IO3Sc9wjZe/Kya/VYxKzxJWB9cG+ZN64tcMfF&#10;Wa44OdkJ+8Pssc5zIKL6t4JPj8bw69US/v3bwadvW/j0a4eAwV0QMrwbIkf0wJQx32CRez+s9xuC&#10;zf4DsSNwIPbTSe8fNwSHpo7Bgcme2D8jAnf27cLTnDKkpQGrtz+E36S9OHiJkCVcedt4jUUCV97n&#10;57UhawDWgKyKU/fXkPX9M+6ZXHcNWUkn2yT/SP40IGvsK9skP8j9M9bFERuQrTm+3scc6jxoDVmz&#10;QZBlZQws+U/yojIvlB5qrpsRlOEhWNTcynS1GrICGT3tYDX4qL8nyJrhaS0zNOUlu3rRLvHcN5fb&#10;pGdTXZDVte5/qvr2WySkZyIlJw9JWTkqTM2lM8wtRmpOMdJyS5GaV0JxWZRPqBUUI72wGBlFJUqZ&#10;ljCruAyZJWUqzJLQIuWOy0RGu6+W+mijRWqAQyXFUGb5qhVvkmxTM2MRsvmFJcgmWLNz8pGaloWU&#10;lExCo7IaZjo0zxUgMqBmDFfVwBVnq5oQuE8VHawxHJUZmKEZtMw3tUBrzujyG2qorCXDmgFrZF5p&#10;UjAyePU+lGRgcdxyXrKu00i87h1gFAQDslpSYGoKzavS20UCVi1zd6EyaS+2uFnzyxoFWEthf1pW&#10;iucsULwduJ8EDPI4iPearMPvGx7D+/WP45Mv1yDA6xgSL6Vh19TJWOE0ANvcv1HzExzz+ka1w+6n&#10;u93naED2BKErcJXmgtO+fXGeYBPHen2cQHYELkcOw4WIIbg6zk4B9s4Ue9ycNga3Cdn7S8bi4aoA&#10;PFjtj0eE7K0lbrgwewwORQ3B9sABWOfdH6u9BmO+U3+MbPUVPv+P/4H3//n/gy9+9r/x8U/+GZ/8&#10;7F/x6S/+HX/8P/8/fPrTf0b7T34Nt+7NMM2hNxa49sOGoBHYGTEKe/nbBybb0+l6YPvEEOxbughF&#10;qQVISf0Oa7beRfDUnTh7Ow98TjOf8KFOSVW/innz6TOGvIfKtVLmrnN6XcXZAK087KT5QO6HbiOX&#10;ZQOyxsNT0sl++h5LXpB8I3mmun3XAltDRnpJa51HjHOQ/GSUD8mntkCrYMs0CrSW/CiTjCuHK6E0&#10;HRC26lt1rErL3LTSVqvdnG6v1fDTcFXturLOgmWWaluldJW7Gpo2pNO+USa4ahkDCr6fdPdRLevt&#10;+nf/qfLlt3iUmIyY5DTEJKUiLjkd8alZiEvJQmxyFhJScrmeg7i0bMSn5SA+neuZOUjIykZidq5S&#10;Mp2kCrMI6uw8S5hLYOcjJZcAzC0gpAsI6UJCmpKwoAgZhKSSAnWpIeWqDVBnl9ApK1ddTlgbkvV8&#10;6T1AKOVJ+yudrHwmOz2d5xSfooApmVE+JvhSwMhlyYSGE5SXVAIxI6OKixU3q0Grhq4yA0nHbV4W&#10;1TwgmUhg+/yFxclWu1mjecHIrJJ5pYDQARLWAnWZBETe5hqg5T4WGQVFCod2HlIApNuUMZDAaMIw&#10;thkwlWYD7TZqACuSfbWsC4+1tIsVECjIWkArBVkXZpGGrJYU7qrycrygUynj/vx7WL83FfU6rsSH&#10;TY/gvfoX8PtPd6Nli5WYFbEdqyKmYKnTYKwd3REHPbrhhLhZQvYA4XrQtRuOyoswutjj3j2pb3DG&#10;vx8uhAzEVYL15sSRuDVpFK5NGolrE0fgxuSRuDt1FO5NH4M7M51we54b7hCyd1f44e5KX1yPdsON&#10;xa44P9sBe+l614/tj5U+QxBOt9rry/fx9a9/gg9++m/48Of/gff+89/wy3//F7z3i//E+7/+BX7/&#10;s//AH37yb3j/3/8ZzT/6Dew7NcP4UX2x1G80NkW4YFvUKOyaMBpbwt2xKtgPe5csRVZCDpJTXmLN&#10;tpuImrMbD5IrQYPP+8x8ZhnM8eSJNDPxOjJvyAcvpX92OaVGbQnQeK9kLgmRAPVVSZ4SyEq+NV5A&#10;GvdH8oRRU5H7Lfdfg9MApQFdcxuvzGtRLe6rTATTmGVMrcj8pPJrzQswDViRrplJPhXAGvnUMC4y&#10;9225akogYKVcUjLpkprZi45WTyWqISuOVjUpvAayZnhqyL5ekuYt0lkBVkNWS1ytaj6wEWct5Vh5&#10;zFqQ1eJ+Ij0q9Z+ekiaPE5LxmIB6HJeC2ARCNjEDcQxj49MZZjIuA48T0/E4KQOxVAxBHJvCbalM&#10;R8WnUJbQvJ5Ad5nAanxiOoGckY2kjJxqyXoiYZ0o64S0UpaA2lBKViFSsouQSqVkc5nryVQqlzOU&#10;ey1Ebk6RcqQCocyMPMTFJqMgv1QBUD4k+O1Lw3Ua7VySkQhbhpJRNSAlc4qL1bAVSSZSo6VY7ZMC&#10;oyfYkDZaOa7qRUBp0JqPJy8bpLeCvOiSXgVPmdlfsDopek7JPtKX0igQln1YUOQ/mNuKzRCVc1Tn&#10;byVdyETG8V4jKbyUOJvahVeujXa0clz5PdmHhZVAZV7n8enyqyp5/SgW1NScbzHUeSt+86dVeK/e&#10;aXxMNWq8EW4jFmK+33gsdxmGXV59cHxsb0KVLta1C/Y6d8Ihj+4Eay8F2qOe3XHCtyfOBfXHxbBB&#10;uDZuOG4SqrcJ1RtTRuIGw9vT7XFvhr36hPi9+QTsIk86Vx/cXk4Hu3wsLs93waV5zjg1fTSOT3fB&#10;kVm+WB/phpFt6uP9f/n/4hf/8j/xu5//DH/83W/x+9/8Br/51a/w3u9+j/d+L/oD3mPcb/+DrpYg&#10;/vJXP0G7T9/DiHZNMNlpEBb7DcEK/6FY4uOIJQGBOLdjDwozS5Gc9hwrt17C7OUHWWszXnbJC6un&#10;pXSaAjZCtkryDO+zvAAzXibyWss1l2vNa6tehpmknacGpG4fl2W5F/peybKMKJP7ab7/ah4DSx6Q&#10;7mC6S5i1JC/qF7Na8mJM8qnkWRk5ZoarlszNIBLQSk2trKSCeUFqfhaHy2XJuwVFZcijaRLYqk8x&#10;yQslCzA1ZLV0vIatXjfLJihtSo8GtbXNSlaQrX7P85bxWtIXVjcTWKum2UCaFgjZF99+S4jSycaJ&#10;UhRcEwjVRCohnrCMz2ScBboEbFxSJuKTGRKyEiYIUE0yryew+q6VSHdsrfg0bkvl8QhjFSehBnMa&#10;3THBmZyep8IkrifQrUqYxDCNzrogT+ZGNYCTlZmPJD4IBLyS+QRk4jqfEbLG9H+SuQ2YCcgqpRrM&#10;+BcCTBYIeaILsAWyuQR4DiXDDF8S1NKEINMcysswgast0GqYScbVXbZEAl2JU70NBLCW/azhLP9B&#10;9QKg9INDFxwJjUIlADSgqJdlm3Iplt83wG1LvA7Sf5OFrYKOVAq/SBytBoGCgXK3cmwp+JYCLw8X&#10;PoylUMlLsSd09dsPJuLLFkvxedOD+KzhEbRpuwUeI+djlmcQVjoPwj7vvjg5ti8Oy1cRHDtgp0M7&#10;7HfrgiOErjEQoTtOB/TBJQL2StRgXJ8w3AJXutgpdLHTCNwZdLKzRquvL9xd6IFbi7xxI9oHt5aN&#10;xU3qznI/OllvXKDDvbA4APtmByB8ZE+0/Ph3+O2//TN+9dOf4Ne//BV+85vf4v0/foSPP/4MH3z4&#10;CT766FN8/vmf8NnHH+OrTz7G1x/+ER/T4X5M2Lb4+D04fdMeMzwHY57PUMxyd8CSsHG4feoS8rIq&#10;8DChDAvWHMW6XefAS6Ug+YLX6VmZAbdK1n4qeL3Kec3LCMVSwrH6K8MW0FpDVsPVLMm/ZIKqTaiH&#10;IY8ly2qoLvOymtJQnKSAtvre10DWFmhfB1nJq7rm9QpkGSeqbsKS/Ck1Pv62gFl67ZQz3xYLZPOK&#10;kcfaZaG8dJYmBMJG2metIasdbfVk+bJsJZuQtKmaIfdvdLTWsHwDZG29ExLliphOvgn4Rsi+FMjG&#10;JSEmNgmxdILxdK8igWxSAmEXT+gRtAl0twmJBGIS4ZjMUCAqkDUpnhA2K1HgWi0ey6IkAlWJQK0d&#10;ZtMp0PGqkG6WcE0hZCWU9eR0xqUXIJXL2YSqyhjMWALN7KwCpPC80tNylCtV8GGmkAlWWGtRkre+&#10;killvtaKEkJMAMiM94IZ9zkznMBZPZHzSxRoJZRqlLhhaX6QKrwCM4+lQashq36PGVZgKhlX972V&#10;UHWjEfFcreFs3l+7WYGs/CcBqwFRcZyGk7ElcUEGFG0XWOmiJVVa9XJGPl1dJr0GtFhg1TqvY8kL&#10;FiCRwNaIV5OD8+Eik8qIY3oi8xzwP2YVfQdn/+P4otkq/KnRBnTrvBqhLvOw0MsHm7wGYL+ntLv2&#10;xRG6V/kigkzYraY2lNFelAylvRg2ANcmDMP1ieJiR+DmNMJ1qh0hOxzXp4/ArZmjcGeOPe7Ml8nB&#10;3XB9oSeuRxO0S31xg4727gp/tX5pkQ8OzfTEFKc+aPHRL/HLf/kf+CUd6i9/8XP8+je/w29+S+f6&#10;PiH7yRf47PMv8fXX9dC0aTM0bdQILRo1QMsG9dD480/R4MP30aVJA4zu1QXj3YZgqtdwzPT1xvpZ&#10;S/DgykNkpJXhdmwhZizdg/1n7qhP+shcri/lAcrrS7MP3maUMb+U8VqVcqWE962UEBPIml8o1gVZ&#10;Aam0hathurxvlVxXcJb7LNvloUyIqwleCFk1ZFzyOSGopsjk/aqBqgFbs2TOjeqHPiVdu6QcaMjq&#10;h75ZEqelyg9rafIVD/maw1M5L8mbUnsrKkdBLiErzXhFpcgvY+2QYJPvgwlY9aQpZpkB+MMhW2lR&#10;7e36BZSSBZ7W+j6QVT0LeHxzk4FqNrA0F1RD9ls6lDi62Di62PjYFCTEpiklx2UghYBNis1EIpcT&#10;Cd4E1XxAF0vHGJ8kSkN8Yo0SGGdWEsGbRMBaK5HxomTLug7NSk7JQUoqoVotwlYpH5kZBQRppcog&#10;8lQXIOVIkwIhq9wsb7S0EanZjKQNVNpQCUUJJTPKfma3Wd2XkJlPHK08raXtSTna7AIWHu78nVTx&#10;BXh8sguULbAU6YwpjlIysM64utlAfkNNPiO/wbQasuYMLMcVyGunrUFrNB1o51obrtYyYGuEWrrw&#10;VlaJ6zJAW6G+eMvCTNVAl+5LQEvAKhG45SJxtvzfhTwX9b95jCcM+dew+0QOWnSNRsPmizBi0EpM&#10;9ZmOxR5jsGOszLTVE0fdemK/cxfsdu2EXS4dsE/mKvDpjhP+vXAutD8ujxuKG5PtlG5OJWSny3wF&#10;I3BtGqE7axRuzyVg51ELnHBzkbtyrTeW+dPFBuLmkrGGi53tgpOzXLEueDjGdKqPD37yv/DTf/1f&#10;+PnPfoafUX947318+OFH+OCDDwnZT1GvXj20aNECbdu0QuvmzdG6aWO0bdIIrerXQxvKddhQTAkY&#10;i0j34Qh3Hor54VHYv24vHt9MRlp6Fa4+zEPApGU4dvkhSpmfpA1f5R1e1zJem2I+jAsJwBJ5YGvI&#10;EpKlAjKLkxVX+rpmA71NoCqhrNfsJ5DmPWY+lpdnerh0JdflpZpuezeDVi/r9eeEtxmy2hSo5gcT&#10;sHW+1vnUyOOSL1g+mK9lH4GscsOS1wvKUUQnm0/I5uUXI4eglYFO0s4qn3sSqOYyNEt6Hujv7NUS&#10;t70SV4dqz2siqrLIBFdr2YDo6+KsJSNOc+hesnmsask6VdMLwQTZeEI2IT5VKT42FXGPUgjXdKTQ&#10;yVZDNs5wuPHxNZBNELBSiVwWKahaKVmkoGmRKV56A9Sl5ORshjlITclVSpFQIJuSh6ysIt5sy81V&#10;Lo9PSYJVACuSpoOikgoFYAGrGmUljlZgSykwcn/JJMppMgOr6pPKkDwmHYJInGx2Vj7dZSX3Edcp&#10;hUBAazhSa0erMiT3V4WOEpCrQQiUGbLavVpnXgklo2vIiiMXZyugNZoGDIjakjQB6PZU7WprQVYA&#10;a5K8Ea8wOVsN1YpSC1wtKiuxwEKuVxmvWzn/L/8zTxPJ+S/g4rcV7TtMhp9jNBb4RWCtjx120ake&#10;9eqBw269sM+lG/bKjFvUAc8uOCITxYT0xYWowbg8fgiuTRqmdJ3u9SYBe12+hkvdmm2PewsccG+h&#10;E+4udsWdpd64vTwAd1aH4u6qEILWDxfnu+P41DE4NNUJa8PsMaz1V/jgZ/+Cn//k/+Dnv/g1fiVt&#10;sO/9AZ9++im++OJz/OlPf0KjRvUJ2Jbo1L412rdujrbNGqM13WyLel+hc/NmmDtxAo5s34pNS2dj&#10;xaxJ2LF8Ay4duYaYe1nIzH2Ji3ezMdQtEkcvPwLNHK8l7xuvufQuqOB6AV1mLu+XgqvcS163UqYR&#10;WUNW9d6gakGW98osllEVatiWykNPIMo8JFAVyKrPz4ih4G+oHg4KtLz3AlX52CbDashy/TkfuBqy&#10;6mUd76/U2CTviUMWyEp5MUNW50/Jw/Juo0w1GViaGKQWyHJUWlCGYpk7g+VGmg2yKQFtAZ/wCoaU&#10;fEnAFmQ1aFWXK0uoZez7hA7TdpgnYGU1oraqLNOqmsCqJXEaltVAlXUjrA1ZQ+Y4kThZAWuWRQqy&#10;TCfSkJWZAkWquSAuXpoJUpSbjYtLQ1wMgavAmsEw06IMBVhpr00gyMxwtYZtXcAVmYGbkppVt1Ky&#10;kMqqf0pqNuFKcTk5WeLyUEj4qPYkyVTSNsUMki/dzKQ5Ij4N6SnZ6ibLG3nJKE9VhiXcmGE1FPWb&#10;VS1VVVIZipnU0pgvfVcFtPk8lvSxffFcXKhAy8iAZsgaoBWHSFdB6XkKpDO/9FpQToEFTzKr0fwg&#10;7W6G1DlSGtQatLqNVpaNpgPZJv+ZhYLH0jKv6+1aso96ILFgqc7yUnAtBViqt/JhRtVOWyaFR8Rl&#10;7WoVZAnYYv420xfn8zdKBAR0bAKP59/h8IkYutgQTHCNwKqxHtjpPQSHveliPb7BYY++2EPI7vHo&#10;jP1eXXDQp6sFsn1wadxgXJ0ow2aHKl2ZNARXJ3N5Gl3trNG4O88R9xa5qT6x95b74N4Kf9xbFYT7&#10;60Jxb00IbhC4Z+d54tA0V2yb4ILZnkPQ5tPf4lf/+3+ottj//OnP8Mtf/gLvv/97fP31V2jYqB7q&#10;N/gazZvTubZtiXYEbcd2BG2rFmjVpDFaNGqIFg0bYtr4CTi4aw+OHtiPfTt24eD2o7h6+iESY0qQ&#10;UwDs5XLHQR44di1ONQ084YNKPuEjvQvkgVXM61RIwJXyWpYJVHltZZhtBR/gAklpMpDQeBjWvk+6&#10;/VyaCOTrCgJWlt1q0KrBIQScbocV16km82Z+lZqTgqwc6w0yyoTIeMhLqAAreVfKgjq2AVedN+XY&#10;xhy3Anvj/YXkS0knL+PE3Rbmlqh5jgspKY+5dLO5hSw/peUoKK9EIWErI8QUHAkp1R2TVXNRvoIc&#10;4VppVNUlLGScMaseQStxVUZYUGHEq3UeS0GPUKsWL5jI6CFAA6Yky1o6juJxjKlbn1NyrOeUnIuc&#10;xzMVZ8S/qhzum8NjaOXKsRgvAFZzq/BcRNWQjSNkYy2QjRfXSrDGxQpYM016PWStYfsmyL5OAtr0&#10;DGkmyFLraenZav8MaYslPAWK8iJKQCo3XJxshrwUI2RTEzORk1mAksJylflq2qNYICxgU12p6Dqq&#10;u1/xWHpZpPsOiouVZoP8XLpnXuwXBIuAVV4IaUjWwJYFw5JZJVNK5pT1Egsojar/M/Xb0r3M+jjm&#10;DC37SXqR3lfiaiQFQssoYHo/W+IDX0k7W0MW90RpB1wpE3hb2moVZIu5P/W0jNellL9FSBQSuvlM&#10;w1NFfsFTrJ6zBAu83LHFZxQOeA/Eab8BOCqDETz6YLdrF+xya4+97h1wwKszIdsNZ0J708UOooMl&#10;VCmB6xWGl6nr00fizlwn3F9I9yrzC9Cx3lkZiPsE7IM1wXi4PoSQDcb15YE4vWAsdk/1wJpIF/gP&#10;7YqvfvsT/PJ//0/85ic/xc9+8hP8+le/oIv9AE2bNUKz5g0J2a+43BBt27VEmzYt0J6QbdOyFVo0&#10;bYYWzZqjYb2GCPIPxu4d+7Br5wFs3LgbO7ccxakjt1i7KwWzIxauP4m2/Txw8mYKyBfWUICX4u5L&#10;ee9LvkOZNBtQ5VI7ENDKg0sAzDiBqzhZXfsw3x8NMYGW6pUgsDVBVjtZA8pG/lL7yoNVAEuJI1WA&#10;lG2Ehfn4Zuk0InOeqwVZG9vFOav3Gjx2ifQyYHpZF8mkQnnZBGpOCQoIWCmPuSwzOXmFyCsoVm20&#10;BSWELWuYMnlTHkOZKa+AZqaQx8lnWVMSw2RRgTmOofV6PvfLUxCkazRJgY6AzLMol5CuJYmzKI/l&#10;3gDri1rK538V1UCWaW2J++c/YVqROpbxkFDieYhMkE1GTKy0zdLJKqUrabgaMpoMEhJqYGoNWK26&#10;ICuyBqotCVzT0sXJGpBV7pbKpatUVSP+IWkrlfZTqVbLTc2Ul2TJBDIdb3ZGPgr4ZFVVdWbspwSI&#10;AVoj0wjotKMU6b6rkoEVdLmsQ5nNKk9ehPG3Be7aveoMqCEroJQMas6kKnMy42pnKrCU7ZLW+F3D&#10;wZqPp/eXTC+SfUW6EIjMxzavm+P0/iLtaGtUA1gzaFWzA8EgoBXIykuwKllX11GO9QLF0iPhKQu+&#10;nDN/59GZ01ji44BtY4fhyNiBOBswEMd9+uCQVy8c9O6BPa4dqHYKtEf9uuJ8RH9cmUDnSid7hRLI&#10;SnPB1anSTDAG9+e74P4idzWBy03prrUqQIH14boQPN4QxuVQXFtKyC70x1a62Hlj7TCw1Vf44Kf/&#10;jF/8v/8TP/u3f8Ovfv4L/Pa3v8Fnn32EZs2aoGXLpmjQ8Gs0blJfQbZDx7aEbBu0aUXIErBNGzdF&#10;va8bwMnBFdu37ca+fcewZesBbN10GLu3ncWNa9mISXoO78g16NDfH2duZ6kmk0rC9QWB+oKAreKy&#10;DK8VyApYNWTLpQ1cXhhKjaEasN8TsqZ7XOv+WiCr8495uz6+/i2dR0U6z8l2c1otc35Ubb4sJwJZ&#10;aaKQUK2zLApki/IIzlzCVNX+6PyzC5GVnY+cXJYdOlrpdZBF8GblUDLPiKzT9WbllyGrsEIps6Cs&#10;Wjoum+VblEXTZJaKozJZy7SWHrH6JuWwhpnD2kGNCGpKfQmGyiljlZ/KLZc4kSxrcV2AL2AV4AqQ&#10;GW8eOCV6DWQN0NZA1gCsGbJvkna0Zpkhaw1fs2R7alq2AquOE+gW8eJJlyo9KkrcpkBWbmpWVj4y&#10;0nORnpqDTLpacbMCWvk2lrQ1GpA1QCj7W0NWO0MBq0iDWH5DQCuZR2AnQJQ+uBqqsq7BK5J4ncl1&#10;JhbAyoAHCVWhYKbVzQ6SXh9Lp6/O2DyO2c3qfbX070ioJevWMm83VDdo5curZsiqIbglvM4sSMXi&#10;Zvkf5fM18l9elJXhxt6tWOg2BDt9h9PJ9sMpv7446dsbhzy64rB3NzrYLtjv2Qn7vTrhmH8PXIgc&#10;QMhKm+wgXJ44GFemDMO1aSNwfcZI3JrrSBfrhgfRHriz2As3V/jh9mo6WQL2EQH7eEM47q4OxeXo&#10;AJyc54vN45wRObIHmn9EqP7b/4Nf/Z9/xU/+z7/hN7/5NX73u9/h448/QKNGDehcCdMWTdGkWQO0&#10;bNVUQbZTx/Zo27o1mjdtjkYNmuDrL+ujb+8B2LxpO/bvP4EdO44Ssgexb/dFXL9ZhIs3KtFt0GR0&#10;HjgeF+4VqoEZZSW8ZyV0+sWEKUFLs4ZScbKEqoZsDWgJJBEfVIZq7kvNPX03yEqeEBk1NiP/SN7R&#10;27XM+8iypDFLb6t9LjXpZFmNUpMyx1C9bOOySFxtMWuTJUVPVLdKaV5TzQUCU0JWRmXm083mEqyZ&#10;NCtpmXlIzRLlI40gTpU+8VkFSBaxpqolcaJUSWORjpO+87KvkhzTpoqQTqjXpTQRzzc9r8ykktri&#10;Q0CUQehnFDAsZI1ZSQZSyTqBb4F6ZjHTFNHsFZsGVZWU4Z+eE7Ix0k82PgmPpCtXfAqVSqVR6Yi1&#10;DEaI5boMVBDFEbJxNqBqLVuQFZlhWpfM7lXHZWUXqJuregpYICtOVuAlTlaenOrpSRebRVcrEkeb&#10;nyPfwxInJm//pcpsZEbtICWUdXPmkswm6QS0EkoGFNAV8rekDUz6z75glV+e5AJ9OSdj6C3Pjety&#10;nvK0V21bXC+17GvdPcv4jVcha11YZB9z+6zE620iXdjM0tusZewrx65RLchSRt9Zo022mA8p6atZ&#10;WMwqG8MCnkM+M9pL1pWr0mKwY1owVnkOwt7AYdg/tg/dak862W445N4ehwlWaSI45tcDJxh/KqgX&#10;LkQNUC72qrTH0sFekxdeM+xxY9Zo3JrnjHt0sA+XSjusLwEbgDsE7APC9eGGCDxcH0HwhuDcfD8c&#10;mOqJdWGOcO7aFF/+8l/x2//zv/DLn/w7fvrTn+BXdLHvvf8+PvnkEzRsaEC2VasWaNKkEZo3b4q2&#10;bVujXZu2dLJt0LJ5KzRr0gIN6jVG+7adsWzpahw9dgGHD1/A/r2nceToTVy9WYGlax6icbso9LVf&#10;hmuP+OAlUAWyVapJRR5K36GIrraEgC2XNliCtTZoCSheWzNka+6Hhhuvv9wHi6whK9uN5izj3ut7&#10;LevqvYIl38ix9PH1b+h8rdJKvrSk09LH1GmtpSGrQathKzPdyQO4qKAS2QSmlEEBrHSrzMjMRWZ2&#10;nnKz0uNAXoZlsBynqD7v2Uhl+UwTaGbkIlkk8TJAiaGsp3B/tU3WZZuEaZaQSqGpkvU6JWnkODYl&#10;3UMLeCxK+uLbULJIgK+gL+I+SvxdPiySaORS+CBJ4YMkWUa7miQPEgkVZB8TsKLakDVAK5AV2BrQ&#10;1aB9FbLxCalK5jgNVev1twGthquEGrj5fJKot550l7oqL12t5EsAclMVZBnmyTL/vEggm5PJ6kpu&#10;GWRCFPXmlRlGMphkSA1aswuVbTrD6QymM6eMapFMJUNu1UQ0ci4WyL6QEWbyMoTr1k97Aa562lsg&#10;W10w+Fsashqu5mX925Je9jWD1ixd2MzS2/R/0cuGagBrLQ2BcgFD6Uv+JuFKl5InPQ14brm8BjIC&#10;7Lsnhbi7bw3W+dthu98Q7PYdgAP+/QhVGUrbAUc92+OYD90rAXs6uA/Oh/bH+fD+uEQHe33SMNyY&#10;OgI3ZoxSL7puzXbEzTnUfFfcJ2AfrwzAg7VBuCttsHSwDzZE0s1G4PaqMFxaFIDjM7ywOWwM5rkP&#10;Qt+GH+Gzn/8L/vCzf8fPfkrI/vxn+Dkh+/v3/oDPP/8cjRs3JmTboHVrwrRpEwXbzp07oUunLujY&#10;vgNat2yjINuwfhM0a9wS06fOxcULd3Hy1A3sP3geew/dwMkLZXDx2Y+vm0/DIIctuJsA0Lygooy1&#10;Fl6jCgJWPkZZzPxVIi+oVPMA40yg/TEgq52sOV/oey1xkmc0PPVxzb+hf1O2m9OZj6e3m4+h1mko&#10;tDRoJV8bX3mmi80vVyMvpXePNj2ZBI24WZFANp9PphzWCNMEXhbIpotbJfS0BMAi63WR7CMyx6WK&#10;5FgWaXOmlk3xNpUqkKZzlpA1YOk6mmQJVVwyf4/rKSJCW46nJQ+JBNaYE3mOCZlcllGsaiAV2SXv&#10;kCyyQDbRAlmGcclqeK0A9XGcdrRaqQSsDL2VkFC1wFMD1hZorWUGrfVgBrNkcIIORXIxZSLuKoJQ&#10;Ol+rDvImyMoNlSenwFaqKlJtkaaCvGw+UTO4jRJHW8ynrTmjaajZAq3OaDqzyT7SL7K4pIKZ64kC&#10;rYBVT4OoISvL+nPcetpF+YKsvLCzBqX8jj4Hs6wLi/pt7qf31YVLFwL9n2xJp6lb8hs1kK0NWhY8&#10;giOPNYHsIj4onkhHe7lQdHKPLmP7eDds9OmLPX79sdevHw4F9sdhv950sB1xamwHnPLtgpP+PXEh&#10;rD+uRMk3vAar9lhpg70+1Y6QtcctwvXWXBfcmEctcFcTaz9cFYj7a4Nxmy729row3FoThht0sJej&#10;AxVgd0Y5Y6nPMAQM6IC2n/wGn/7y3/H+b36G//zZf+Cnv/oFfibDaH/3B3z22edo1KgR2hOm3bp1&#10;o4MlUJs1QetWrdC5YycFWXGyTRs3R+OGzdCoflOEBo3H0UOXsG/fRew+cAnHzidjz7EK9Bm+A/Va&#10;LsMwp/14lALC1GgWEMcqTQWyXMxrKd3dDMjKyy6mqQVawrIaslrGPTLymoD07SFrfZ8lz2jpNOZ0&#10;elm2mR/iOtT5StZ1nE4vYNWQFQMh3ceMF2Dcp5w1nYIKZEgNkpCVMiiglWXpBplF2EpzQUFhmTJL&#10;MmNemgIoHR+BK02BIjMAdZy1BKrmdRmApJWWyv3eQemEZFoaf59AFeCmSv981XWUUusWYFugLfvo&#10;MNkyQlXDVC1beKUeBISuqE7ICmD/HiAro8VkWZ5o8lHEJ8+lKsZMIRDjTTeaC2QorOFk5cbK0Fhp&#10;py2h5PPZOZlFyOTTKovVAlkuKuQ2wk4yj65iWcsMO5HKtCxA8rsyaUxRcblalolkNFgl1Mv6c9wC&#10;2ZLSyuqHwrtC1lxYzJDV++vCoCXpdMEwy3p77XQS1oasGbSqjbb8OxTSseUVyuCNJ6jKSsa1LYuw&#10;OXAIdnr3wqGAfjgRNhTHggbhkG8vHPPtipM+7QnZzjhLF3s5chCujJduW0NxlS726uRhqkfB1emj&#10;cGO2A67PdVZfk5UpC2/Syd5Z6Y/bq4NwY20Irq8OwdXlgbiwyB8nZ/tg7wQXrA2yx1y3wRjdvhEa&#10;//EX+OTXP8Uff/8r/OznP8V//JqQ/d3v8N77HxCyX6B+/fro0KEDevfuQ9i2xxdffIYPP/gAX33x&#10;Bd1rQ7rY5nSzbQnbNqj/dSM4jfHEsSOXcelyPE5dTMCV+08xNToejTusQ71Wm+AVch2xaYaTlRdd&#10;cu3KpLmA10k+4FnM61omPQosfZLl2v1YkJXBCPpe6vtpfZ91vjHnHe1QdXqJlzwmoY4X6Qe4xOtt&#10;ajuXBay6mUAAK+9HCulM1YAI5iFxsgKtTJZV7WTlHYmsS7OBtM3myUsxqXlKswHhq0Zy0iWaoWkt&#10;M3htqTqtCYC2Qus4Q7KfAVcFWOmfb5ERR/ZQNekt4jGSyaXEVPJJu1YryMr0q6J/eqYgm4CHcVRM&#10;goKswPRRbIpSXZCV5oI4CeNT3gquolqApWRAgzoOZYwgqwGv/IZeFtBKW468bKlk9bzK4hQFXAI8&#10;mYlLbprcWA1ZgZlIYCtP2LxcA7YC2kw+ufLpctVABGYeBVpmSIFb9Rt/CeW3+NSWTKWr/QJPAadA&#10;VuAp52GGq3azenpEnb688qlqq5XuNnJO5oxsDVlZN0sXGF0INGh1wdCFRB9PpONF8ls6rS1Jeklj&#10;TBDD6m6x0QNCXszJXLNPCIkqqrT0WxTT0X5bVobHpw5gHUG3w7cfDvj0xBHf3jgaOMCQfx+c9PsG&#10;p/0EsD1wIaI/Lo2TLlvGwINLhO1Feek1hbAlZK/NHI0rsx1xmW72ynx3XF3khetLxuLqUj9cXxWM&#10;ayuDcS7aFyfmeGP/FHdsjXRGtPdwRNr1RNcv38cXdLGf/+FX+OC93+Lnv/45Iftz/Oz3hOx7H+DD&#10;Dz/Gxx9/jI8++sgy8usDfPDh+wzfx0cf/hGff/opHay0xXZE86YtuP4ll7tg/76zdFovEZv+Lc7c&#10;foFe9vvxp9ab0ajdHkTNSEByFkBeKJhKs0pZqbzwopOlyy8hCGVayIpyASzTmLpzlZbKvWE+MD3E&#10;zPfPAKPAz7akn6p2kpIvtbPUVXfzPdXHk+PrB7OGrd6mpdPrtHIMHS9x6hwtTlaXB2k2E9AaTvYZ&#10;jU6JgqzAVZueDMIvncCRMCtT3Gyx2kea3bK4PT09n8Ai5AR8FqDq6r6sSzdOHV8NU4skTks5x9dI&#10;QU/gZ5HEqX0JWQ3Y2jLg+jrJcTRUzUoheLVkClbDyRKw4mIfxMTjwSPqcYJ60SWzcclMXLJstNGK&#10;BLwWNyuhDMllqCXrWq8DrUBWA7Ya2pQGrSxLKOsC2Tw+/WR4Z6WAiuASwMrMWAI6NYQvt0jd2Fze&#10;OGMmrZpqtYBCvm9VlM+bS9jKCzHd+6CErla+UPvS0kwgUFOwM0HWACwzI39boKrdqUjOQeAqUBUJ&#10;ZPWyhqykkUmOZeSZZFo5t+qMy8ysYWoNWb1sLgTyf/R/0/vrUKeRZR0v0gWrLhlpJY0cwwCrNBNI&#10;W6zMXfCM8JCXO1VFz/CC1cOs+7exNsoHWwOHYQ/hetyvF6HaByf8++Oon7TJ9lZNBOeDe9HB9sfV&#10;CcbILmkeEAd7noA9N24gLk6mk51hj6uzHHB1jgsuz3PD1QUeuBbtg+sE7OUl/ji70FsB9tQ8H+yf&#10;6o7NEY5Y4mOH6U4D4d6zHZp/+Gt89uuf4M+fvI8vv/gEv/zdr/ATOtlf/eEP+P0f3iNo36fewx+4&#10;Lvrwww/xucxT0KAe2rVtjbZtjBdgHdt3RKsWrdGwQWN079YHCxeso+koR1IesGBTGlr0PYAv2x1E&#10;8+4nMDOahSyXkC0jQAnLGsjyIVTJKjQhJA5XAGuodk8D65qCvgfG/ZN7XRustcS8UKnyIO+dBXYa&#10;fCrOdE/N+cEWZEXmvCWSbRqysm7kDeOY8jtSBvRvql4FBK38rszhkE0TY4asevFFGGqJo5VyKu5X&#10;lENDlE7ToyGr9a6QVQB9C5lBqOOkrfX7QlbO0RZoNWCTU+SdUib+SWZXehQTh0eP4xETm6gminlE&#10;yD6OSSQ0CdIYgjVGuncZk8gYs3VJKNtrXKwt2YKs9TZb6RWEGcqLLwnlxZfcFH2TJdRO1oCs4WS1&#10;8vP1J7GN2awEGBq0xUXMGAXlyCVgZWRYTma+Aq0eMSOyBVlzBlOZilDSQxolg0tagaoBWXG1xros&#10;y75qIg9TxpVQzk2W5fcks2u4WkNWn5ekkcwukBWZ4SnHsZbeZkjS1qQ3S46jC5axn5yfAVs1Fynd&#10;60vCQDrHFsQ+wv5F07E+aAx2Bw7G8ZABOBfSD+eC+uE0XewJ/344Ecj10AG4Rsd6U4bLTjPmJRBJ&#10;b4ILEwbjPMF7abIdrsygiyVkL892xqW5rnSynriycCwuL/LFpWh/XIgOwLFZXtgWaY91wSOx3G8k&#10;xo/siYChPdCr6Z/w9W//E19/9Ds0byijuRrht+//TrXJ/vJ3v8Xv/vB7vP8+HStd7BdffKHAKj0L&#10;2rVrg44d2qFzxw7o3KmDgm2rli3QolkLNG/SDL179cei6I2ISazCowzAKfwqvuh0GPV7XER/p4dY&#10;ubUSGYVAQRndPa9faelLFBOyJQSo+jwLr2ENYM2SZhepzXynVANZyRNvgKvWGyBr5PfaIJV7Whdk&#10;rSXbJJ1OY85Hkv9ryp8JsmJ2Sp6oOUUEsnkEqYBW2mO1gxXAigS80l4rPYLy80q5jWCWdlkCTwNW&#10;L4vMMNXr1nFmkL5OZhDquFch+ypMbUpBVOZZMR3TAlcN2GrIGrNwJeDhIwO0xmQxyQqyjx8nKcjG&#10;ErKxapauJMt2CbkuyyYX+yboaul01pDVcRq0IkkrF954o2+8yTeAZ4BWXioVFJZWt/WI481TL76M&#10;G2nAyICsODMBrQwBLC2sVKNTslhdyeCFlhdkkgGNoY0EniVDGWCV39LLzHgCeJ6DZOpiZjT5Kq7E&#10;PzNBVqSh+5SuViZulqe9yqwWoOqMLDDVgJN1vV3B3gJgHacLjIasuVDpY2jpwmFI0hjprKULoPy2&#10;sSzXwYCAXKdnvF5S/32alY7DS+dgc5QbDk1wwdHQoThDmF4KpysN7YcLwf3VBNyXo4bi+qThuEWo&#10;3p4xCrdm2lOjcZPLMuDgEh3sJcL28rSRuDjdHhdnOODCTCdcnOOGi3M9cXaOfMDQHcdnuOHINDfs&#10;ihqDjcEjsNBtAIIHdoBP/w4Y0q4R6r//SzT69H20bkJX2qoZ2rRuiY8+/gB/+OP7+PDTj/Hn+vXQ&#10;uJF02Wquumx1IFg7dmyv1KE93ausUzKXQbOmjdGgXn18/eWXqn127rxViE97gv3nX6LD8DP4sN0Z&#10;fN3jBoZ6x2Hvye+QS6gW0eVXQ7YEzAvfErB8YPHam+GqX4AZAxIsgC2r3Tar3a1NsJrFfCD5T6Cq&#10;ISvSkJX7Zwap5BsJJU5vE0n+kHizJE62Sd7S++t8pPKUBej6N83NBdKFywxZs5MVuApoDUdrOF2p&#10;bUr5lCYG2U9gaXawIr1uBqotmUH6OllDVvb9IZBNovQ7IzNkNWBrICsTxMQnErAxuH/vIR49jCNU&#10;Eym6VQXZFAOyXNeKkeYESWMDsiLdXGANUC0N0reFrFwMcY0CLtuQNd5YqpDALeByEd2qdrLGix3J&#10;aBbY0plVFvOpX/JM9TjISDVeiknbraRRE1xbXjgoEThVMsKJqhBnKQ6XkuYL6fEgKmUGl6aMZwJV&#10;wvWJgJbLz781Qtkmc9JKRpeML/CUTCzL0qNBZ3CdoXUakcBVQ1f2kXQGDGsKTXVBMEniaiRpzDJv&#10;M/aVUF8v9UCS5gICV7p0PM9Kw6WNy7CNgN0dPhLHouzoYvvjfCShSl0iZK+E9cNNutf7hOd96Zal&#10;umaNxp25jrg91wE3Z9nj6vQRhCsBK7AVyMqnt6ePwfkZTjg/ywVnZ7rh2FQn7Bs3CrvC7bA1aDiW&#10;uffFPIdvMNW+B9x6NIO/XU9EedijQ+Ov0Kz+F+jepT3daEu0bt0C9ev/GY2lL2yLplxvzXjClFDt&#10;0qUT1QEdO7VVI77atWuFTh3bELaEL9W6VXMCuQG++vILArc5PL1DcfFmHiZGpxGup/B594do2C8W&#10;w/0f4+yd75BPaBYTqPLJeWkCEMiWELLSNlkubbLSVlsHZBVg64IspSdzsQVZeeBrqJohKy+DFWhN&#10;+UHnL5HcX71NJOuy3Syd5v/P3F/GyXFk3b7w3HPOAzNjW7bYkszMbEuWxYwWMzPbQouZmZmZqVvd&#10;LbWYqaVWMzMzdwvXXSuyUir1yDPPc89533s/7F9CZWVlVUX8Y8WOHTvsBlzHzxk/pzhk7YEvQTYh&#10;Ph0aSNI0dI2NCLTyx8YQQDZkFQEghavk+hqbSNPAtK5TPKwDUppCL7OP5df8Z2Zf92f2ouuscxZk&#10;FU3w1Piszia1+rw9A6iyBTpDNiKG+zTna/RZf3n4UFm4whEeFkmLMpm4jGJVbtkQAo+mrdIghiod&#10;om2EnwGjQOkA4zNoOgbFHGZf8/Q6B0DN9TRzjcO0b9/Lvp/8MmotXwRZDXw9B1luFfRvoguejuQL&#10;SgKIChELCwFbmMVCmU3oZli+2uREq0VNSsw0gFHBN8lUyBhjBKHCxwRXAVTbPD6H4KqoB5kG5nSN&#10;ICuzIStTVIRZdoSFVxXAWaFqX4XYBp5zBSkOWufKUByyttmVwvncP4OsfU8pC2s68WNkZLCBImyf&#10;8LvmJsThnttB7J0+DAcndsfJKZ1xdlI7XJmhSIHOVK4dcGNKW9yZ1g5+czohaHF3+C8jVJf2wR0l&#10;elk5EPdWDMAdHt9c2AM3FnbH9QUCbHdcnt8bFxf0ofXHearZ0wSsy7QehGsHbB/eGhsHtcTq/i0w&#10;s2NdDGtSGeO6NcOxTUtxaMsqNK79M7758mM0bdKAIK2NunVrUc3WQF2qVpnCtBQfW5eqVSq2bj0C&#10;lWCt36AWGjasg0YNNeurNhoSvLUI6J+r/Ijvvv0KP/3wE9p16I1Nu73QfvBFfFz/Ej5tHI66fdMx&#10;fEEyrgQRsiwbmVT3lsuIXeccmIHBF0H2mVnugv8TkLXNgJWmsidz/l/1n9oAlemcXWaKvybTOb1m&#10;ixMdP2f8PLs3pzood4EFWfbmWM9UfzTyLqVqD0ILqtEEke0y0LFiaVP5WiZ7SYr00QwxhXRFxxJs&#10;gp8Ay22EQCUoElw6fqE5g5OfU3wrxRnD6xSCpex+T1/jsc4rAZWJiY3SliawOlnxFKx6pmcWbyBr&#10;gZbG5wyPfvb6U8g+evAIPnfv4db1m/C754dAvyB4374Hnzu+CPQNRoBPkLFA3xAE+QcjOCAYoYGh&#10;CDVq1/Lh2m4Eky6RoA4nHGVKO/h0n1CVmVSHEXyASBLfWJx1jabqEqjhDsia9ziujWfLJ8ja7gJn&#10;t4FRshnPIKt9/fHqxtiglYtA4LRBqzwGBRrlJWzzHIpWo+Z21yUxIcOoWmVMMhmRpGIVRkOzQavB&#10;N0E2V8ZCZ8NWSlcQFmR1LdsB8FJzbAbCeK2gr0ItiGoreNr7KszOFUTnbcBq375O16gi2IrWrlh/&#10;bs6A5fWEg9nyWKFpdmYlheqoIchhpXnM581lz+Cyy2HsXzABB6b0xYnJXXB6YivcnN0RXlSkZjBr&#10;RifcIWwNYOd3RtCSLvBb3gveWrpbqQpXKqNWf9xd3he3lvTG7SV9cGtxX1yn0r0iwFLJnpvbh4Dt&#10;DbfpvXBoQmfsHNkam4f8ijV9mmFx90aY3LYWJnRqjG3zxuHcoW1w2bsZ7Vs1xmeffWDUad36VK11&#10;CVgq1LoEZoPaNYyvVYA17oF6tc3rtetWd4JsHTRpXN9AttovP6FK5e/x7Tef49NPPkHDxm0wbf5x&#10;1Ovkjo/q3cZnzeLReEgeJq/NxN0YIJ3/R2ZeDsuIoPqE5ZCQVXIdlhmTLUtQJXhtwObwNXvgSxM8&#10;ikP2KWwJbBuyL4JtccjagNVWpphn+z+3G18bktr/M8ja16hsqhzoOvucfa2A7qxkM6hkU1nnBFgJ&#10;G/lWjZJNtmLVpWQt9ZpoIGup2WRjqXwti3VMMzHTqWaVsUsxpQKVtgp9MsCSMuS+vXU2c60NU1rM&#10;C7ayWAGV9txrPNb5aII1gqB9qkaLmQ1RPcs/2D97jfYUskX5+Vi3YjkWzpyBVQvnYfPypVi/aAE2&#10;L1uMnWtX09Zg17p12LtxA/Zv2YzD27fi2K4dcN2zByf2H4T7oaM4ddQFZ1xO4Jy7By55nsLVs+dx&#10;/fxF3Lp0GV5XruHutZu4d/0WfG96IcDLG4F3fRByLwBhfgS2byC32g9AuH8AIgODEREcikiq60iq&#10;6Qgq6PhoKll2R5RBy8SgCjoO0EodaiZVGv9k/dGyDB5n8o+3ZlhpkEggsgBrKgErhubi51LFmq1e&#10;o+kawVXdHina1FStIKuCpQEwQtYGLp9DMDVA5XMU8NiAlsDSAJdJFC7VTfUqf6wUre2vVeYvKz0d&#10;C68Ktwquo6DbIFWhdq4cznB1NrvS2BVHxy8yPZMaAfkLtcJoQU4+irJyaXko4O+kQb98Mw1UA2u8&#10;L8895HUP2Af2Ou2OvQTbwal9cHwSATu5I85PaoVbczriDiF7V35XuQcW9qSC7YnQJdwu64mAFX0R&#10;sGYw/Fb1gc+KblSzVLUrBuLWssG4tXwIbi4fhOtL++EaQSs1e3ZWb5yc2hOuk3vg0LhOVLEtsG5g&#10;Uyzv0wJzuzbFZAJ2wbDucNu2EpdPHMDV064YPqQ3vvr8Q8K0GlVqdSrXqqhNwNatXR0NCFVl2ZK6&#10;rV9fvtg6hCyP69VCg4Z1zb7Ua31eV4/XVK9WhfYzfvj+a3z68Sf4uWoDTJh5GI17nMXnze+haq88&#10;NB+eiflb4xGvHAUEa6a6yfzNBFjl2jURBgItXzNm1KzgKleRplZbIVyCrAGt+b2fN0FW6SdlWoVC&#10;pmWA7HP6n5S204It38NykKuyoDJjypT1P6qcawzALFHDMmCXKausWI2yBU+VK6vMyVSOTO9Pxmut&#10;6wRhfo7uoc9imZVJyGigOZN1Li0lh8BKMpBNSbJUbFJCmgFZHCGrCQlJNKlYqdnkhHRksgeZrQku&#10;GQrDzEaspqFSXcqiBFKBVWaAZ23N61Kfjq3UrKD5HECLb/k+M5mg2Dmpbp237+9szko2nLCURRCc&#10;zvavIBsRRVHJ7V8KsjLRrnEDtKpTDW3rVEXnej+jU+2f0LnOT+jRqBp6N6uD3r/WQ9+WDdGvdWMM&#10;aNMEg9s0w5C2v2JIu1YY1rE9RnTphFHdO2N0r24Y2687xg/sg4lD+tP6YepvgzFr1AjMHT0KC/4Y&#10;g8XjJ2DZpClYPXM2NsxbQJuPLYsXYPuyRdi1agn2r1uNw5s34sj2HTi6Yy9OHXFHdFA0VWeRUVZW&#10;15rdaHXLBTy27llUoulsEdPSCFtaJuEp9epstpKVGXXLVtguSM6gkulPF2SlatOS5acl5ExBpxG4&#10;Wn4lT9DlM9jPoRZeOQ3UfZQbww7hcja7YbBHh2VSBAKmCrgga7sR7Eoh0+vOStY2u1LYz29f72x6&#10;XQo7nfdQ/s3cvAIUUVo9ysrGo8wcPORvo/AszVgqyON3Igwe8j08gaCL7tgzZySOTu2FU1Pa49TE&#10;Njiv5C6zOhkV60dABi3rj+DlAxBCCyVEQ2hBKwYgcOUABFDF+q/sjoBVVLmr+5qFEG+vGImbK0eZ&#10;WNhrvPb60r64NLcHzkzriVOTe8NlQi/sGdEOGwY3wYr+TbCwT2vM6NoK03t1wL6ls3HN9SDOHN6D&#10;q6dcMWPCSHz/xQeoUfV7NG1IgLIMW8CVa0DwtJStXAKCqWZ7yW3QQBEFdWqbabaKNJDaVXRBzRrV&#10;8MO3XxHcX1LN/oTfxmxD55F38F1Hf9QakovWo+OwYV8ke0uEZyaByt+MQs64CvKyzE/miDJQ/Oyz&#10;2NjiZrsL7CgD24qf1/9hm/O5QuUBVnmUsnW4GdQ4atquoG7PMjPHKiMsZ2YxUDWy7OJrlqTKi8Bp&#10;p700gFZUia5lGVb+ZNttYE2CsExJw20ga00v+V+VQ1ahkdERiYiNSiZAKVAIWk1pj2LvVaBNpIpN&#10;TrSmumugOT4mDekpufwc+f6tcRUBWwNe6sHKX2oNfhGk6sZHEnpOpnzTZmaWfKq8v0wDUi/a6loB&#10;097/h3OCqqN7b5vO2ecjIpUGgMB0Oi/Xg1wCL4LrM2NvPCaWkE1JQvOav6DBD1+iyY+fofn3H6HZ&#10;N++i+Tfvoc1Pn6JTze/Qseb36FjjB7Sv9h1aV/kSv37/KZp9/SGafv0Jmn77BZp99yWafvcFmtAa&#10;fvcJ6n/zCep9/THqffUx6n7J/a8+RYOvP0fDL79Agy+/RKOvv0Xjb7/n9awcP3yHFj//gDbVK6N9&#10;TQKeiqRro/ro1LAROjVujlH9hyH0bjAes2A9Iaj0R6tQaEE5AzwWFK2hJPWanmGZnPBSsM5mqVkB&#10;yYKSgRMLkw0oZxOUpWjlPkhSgUlWYSAQWYDNQBgZJB+tMbkQlAxbkC2gelD3mxCVz1iqW0uJP5sV&#10;JiWu97MCOIAsyEqZq9CaNbQcALWVqkz7znC1zYasszkDVqZr1J00iY7z+f1y86lk8/CA8usBK9t9&#10;Kqr8LFb+LD5TNtUSv+eT3DykBdzG0WVTsG9KH3hMo4Kd0JKAbW3SEmpxw4BlhOqqwQhfMxQRa4eZ&#10;rY6DVw5CEC2AAPVb3hf+VLFBq7vBf/UAeK/8HbdWjMatlWNwa80I3Fw9BNeX98PFeT1xZjqV7OR+&#10;ODiqBzYMbInVVLErB7fErB4tML1HW2ydPg5Xj+zFdfejOHlgN867HcOaJXNRo/LXqPLD52jSsAYa&#10;yWVQp7o10EXhIFVbm2Vb/toGDSwla78m0Aq6gq0iDGpUq4qa1X/GL1UUYfA1PvrgO3TptQCjF0Wj&#10;Wu8g1Bycig4TYrDLJZZdZEKWQM2msbNDRcuyyN9QuXizeSwzkxT+BLT/e5B1mBNgbchaoBVcrc+2&#10;oCvQqnFl+WDZlIq1IWuVLZU1qWRui0HWHgCzAat7aVFIU65omQIjIauVENJTshETmeSAbIYTZOOM&#10;ekyI43knyMaxd6roHmXuyqKoMb5Zqtk4wtgaYJL6fDYgFcl7mzwCTmaft0D5zJ7B03Fs7vdic4ap&#10;szmftyH7HGj53n8J2ShCNpqQzU9NQoOfvkGNz99Dw68/QKMv30HjL99C86/eQYtv30fbKp+j3c9f&#10;ol3Vr7n9Cq0J4l+/+RCNv3gHjfSez95Hg8/fJUD53q8+RP0v30PdT99B7U/eQs0P38Iv772Bn9+p&#10;hGrvvY3q776Dau+8jZoffICa73/AczzW+Q/eRg1azfffQq0P30atTz+kfYbKH3yCZtXqwv+mLx6y&#10;YCkXrIAq9SioGbARIDksQFbMXp4Z8bT8sM+bNQBmQfTPgGS9JvUneKmltvy08tGmpVDRKuMSn0OL&#10;3OkZZBZkLYVaID8tn8fyWcnNYM0GE2TtSQqCrs6p4OuZDWSN24PvozlD1Fa4tunYBq69r+e2v4/9&#10;nZzfY4z3zSJcZbm0vJwCmiqKYM+GyygjgsEx2eB+chwu7FyFnZP6wXVGb6rYTjinSQUErJbnDl/7&#10;G6I3jkTM5lGIpUVtGI7I9b8jYt1viNzwO6I3jUAELWzDMASt6Qf/Vb1MEm6vZb/h+pLhuLF0BK6v&#10;oJJdPhCXF/fGhfkE+ZTe2D+8C7YO6kAV2x6rh7TFwn4tMa9fB+yaPRHXDu7APU9XXCVkLxCw591d&#10;sH/7RjStVw0/fvMRmjaqSaOCJUgF0WYtmhKogmi1p4NdJqqgHhWvfLT1da2UbS0qXUL2l8pUxD+i&#10;Ou2rzz8jZL9Cy3ZjMX5JKH4dGYl6w5PQdXosTt4gFPRbCa7ZTwxkMwjOAjbehcqzy/JhTUQQ5P7R&#10;BNmnPlknoNrHes0+90IzLoN/hOtT4+dbeWu1FRx5jv+/UbI0pfJUObHrgp0A3LgMVHYMiC2/rOqM&#10;KU8COs0ZsjINlJpwLEJWuULioq1JPika+Eq0kjQJslKz8XFJTyGr+HSZXAbK3KV6lkmoWxMUMoyK&#10;NbAzilVqNdkB1Ocha9ufwdQZtH9m1rXPA7a4OUPWGb7hUbEIoxWHq87JIiKjeV0MIZuZjIY/fY3a&#10;n79DNfohmn/9Llp8/RZaf/suWlLRtvruA7T6/mMD13Y/fY62P3yKNt9+hFZfvY/mBGoTArbRZ2+j&#10;Kfeb8lzjL94ldN9GA56r+/GbBOvr+OWt8qjxdiXUeKsSqr/5BmoTtvU+eB+1P3wXtd57k1YRtd55&#10;ndeUR813KqDW+4T0Rx/j53c/RLOf6yDgpg8eme4RC478UcYPKqjRHKA1YSQs/fLD2tmu/hlktbUL&#10;i7NZsFJXXQNUlo9WroMkZX2nolWB0ICYDVqjTNWV57NIqep5BE4Ltg8I1sdOkNXWmhVmTaRgIRZY&#10;HZA1+06QlTnD0gars+n8s+d+MWSlTgpI0gLWfvlkFduZxQrPMo0MAiFDgzJsQB7z8x+np8DP7QAO&#10;TBsCt5n9cWpaV5ye3B5XZ1HBLu6DMII0bssYJGwbi8TtNG7jto4xwDXG/bjtfyBq2xiEbRqO4HVD&#10;Ebh2MEH7GyE7HNcX/46rtMuLB+Pion44N78n3KmUD4zpjB2/dcaGQZ2wYmAHLB3UEatG9cHx5XNw&#10;88gu+J52gdcpV1w55YKzJ47C49ghuBzag85tm6Pyd1KytahkCdLa1Sy12qQ+mjZviHqEq6IKZIJs&#10;rbq0OjW4X8OcE2QbKwSs1i+oVa0y6rI39cM3n+MTNvANGvXGmHnX0W1yOBr8HoFuM8Jx3vcJkvl7&#10;ZQqytBQCN0PlITsfReqZmN9cqu95uNr2fwSyDsD+OWRt0DpD1jJFj6iMPKsLqgd/Blm9xu/zD5DV&#10;PaxoFEE2I80ZsikGsE8hG071Fx6DeHb9lfjeVrKxVKrOkJX7Tj5eW80KZBGRApr8phr9FxCfN71u&#10;XeMMzP8uZF8MVttsuIZHaCDeUrLGNGDP438O2SheS8gWZCSiWZVvqUDfx6/fEZ7fvofW37yNNt+8&#10;g7aEbLvvP0QbwrfNdx+j3Q+foMOPn6DjDx+h47cfoh2t1dfv4Veq35bctvzmPTTjfpMv3kYTs30X&#10;9T9+A3Xeq4Dab9PeqoC6b72BBlSvDQjYOu8TsO/qtbKo/WYZ1KxUCrXeKIe671ABv/EWqrzBz6/V&#10;CAE3HJDVwBNBlS2lKKg5gU3ddEHLRBUUA2xxyBYHrg1YC1aW31YFT7CVLzdNIV4ORZucrBCxfANa&#10;PY/tZy1u9gBBYdFDA9VnkLVMzyw1a3yyNphVyFlJbcDaEC1uxSErs5792Xd57np+zoO8QhTlWsok&#10;k5U9jYCQCtNW8Z0PWYkepafhjsseHJs7Cu7TB8BjYmecntAW5ye3M9Nh/Zb1N5CN3TzaAdlxSNwx&#10;Hgk7xyNuxzjCdSxiuY3hNnLrKASv/w1Ba3/ndiT8Vo+EFxXstUW/49LCYbiwYADOzO2Nk7O64dCE&#10;Dtg2nAp2WGcq2G5YNbwPtkwZgaMr5+Daoe0E7HHcpYq9dcYdNy6cxukTx+DpdhynqWaHDeyNmlV/&#10;IGCVVYvKlRBVQu6Gjeuh+a+NuV8TtQheKVhLxRK6DlNUgqIMmjaph4b1aqBO9Z8I2cqo+uOX+OaT&#10;j1Dj58aYMOskeo2/hWa/38OYtYm4Hf0ESYQY+cLf7glSCDP5vIuyc3A/O5cNmQVaZS57Hq62WZCV&#10;a8YCqwBrQVbnbAC/CLAmraIGx5wgW9xsl4TK51Pjf676oQFXaxCL5xzl36oDjvLkKCuKLrHqjYAr&#10;cAvW+j42ZFVWHxrIGp+sIJuUadwFiXFpxlUgl4Em+kTakKWSFWQFX0FWq5cIuOmsW1p5Wp9n4m7Z&#10;cilbl/yxNiiLw9M2E31E+2fXyOzrXmQvAuqLzv0zyDqD1j42Fh7F90XJJxuDNjV+QBMB9oeP0aHy&#10;J+hU+UN0+elDdOV+558I1R95nmq200+fodvPn6N7FdmnvOYjtP/+A7T/4QN0rqzXPyKMP6AKfh9t&#10;fiCEjer9GM0+o7olTOu+/ToavvMGmrz/Nhp98Dbqv1cJ9ahg6xOy9d4sjdoVX0XtCqVQu1IFVK/0&#10;BqpUeged6jZD0A1fKgVCj60tG15kCkg0jdSbaANHN13xenIZaAHE4qa1uixflDUltThon5kFWtOC&#10;mwJphVzJZ6QA6mQzcqrZZArxokLkc9ir4coETGdFq609CKYIA0UbyLTaqF57qjC0z0JuwPx/ALLO&#10;JoXygNcUGZXyAOmsxJp3L8DKn/iQqrwwKRFXCbSDs0biyMQ+ODG2Iy5O6Yzz41rj/IRWZjqs39J+&#10;CFk9FOHrfjeqNV6gJWAFWcE1lnCN2SHA/kEVOxJB64fDf+1w+KwajjtSsYTrpXlDcH7uIJye0xdu&#10;M7rjwLh22DGqLdYObYvFA9pi5Yi+2DVnIlzXLYH75lXw2LkeN9yP4NZZD1w/dwpeVy/B+9Z1BPl6&#10;486Nq5g5bQIa1PkFDepWQ1OCtUGjOmjUuC5+bdkUjalmFbJVu24NKtraxuoTqg14XUNe07Axr6WK&#10;bdywNhrXr46av3yLmj9/jZqVv8Tnb5RG5Y8+w5TxmzF0rBvaDjuHebuSEZjMRp7/Yxp/PzVSyWyc&#10;NCmhMIeQzSFkWQZN9IgaaQIxR8nPi5nAZeDF153NPi8oK33iM1VKM7BWGfkTY1mQPfsc1gcCUaZy&#10;+gyyz5cXq/w7GneVPZrKi+pHZibrB+9j/LoO0/2MO431Q7O2bCWbTHhq4EvqVClGBdD4mCREhMUg&#10;mkCST9ZAVmFdMVSnEfHGZ5uWYvUOTdJvGfcVFhanxNgOeD4D4osB+qLzzma//0VWHKa2OZ8XYP8V&#10;ZJ1N540RsHIZELLR6FTvZ7T46VO0Jkw7/fwZuvz8MWH6CXpV/wI9fvkKXap8gS6VP0dXbntU/Qo9&#10;q37B1z/l/qfozmt7/PIpetf8Er2qfYFOVQhkwrZL1c8xoP7P6F+3Ct/7FZp9/CYBWwGN33uD9iYa&#10;vFMR9QnYhrRG79HeLYf6BG3dirQ3KqAGIfvT62+gY52miLwbjPssZAqhyqLlEVKKCbQHl7RV91sx&#10;syZxywtAWxyyNmBtcz6n2FEbWHZBtMCc78iTacUBqiXX6yaTVzHIWmqWBVYQ5r5UrCBrZovxWMtq&#10;65yukaK1rzeQdQC0OGQNMLl1hqxtNlCLm/keekZWigKpGlbADCqmjOwnbJSosgv5zEnxBOw27Jv5&#10;O1ym9ofHpG7wHNcWZ/9ojbOjW5hE27fndoP/0v4IXjEYQauHIGLDcMRuHW3AKgUbs+0Po15DN41A&#10;ANWr75phZoWDuyuH4tbSobixaCguzxtMwA7E2TkDcHJ2Hxyf3h17x3XGxhHtseq3jtg8aSiOrpoL&#10;962rcXTTKhzesBKuOzfh5KHduHHO0wD2zq2biIoIY2WNR1hwANatWobGcgnUrIJmhKr8r1KzLVo2&#10;M0CtSRUruDaQS0AuAwdw62sigozvFaSbNqyBWtW+Q61fvkHD6t9icr/2WDisP2YNn4Hxo7ej3whX&#10;bHNJR3QmkMGGPl2DXgRtMgGYIV9nbh4KlDDIAVkB6Tk16bCnkKLZitA267wFWQNaJ8haypjXFYOr&#10;3ZVXOZM5A/GpqewYn+yzsiR7BlmrrP8ryGpfswDNOZogq6mz8slKwUaExhsFq0EwRRMoqiAiLNpA&#10;Vu4C+WRlOh8VTvDGalKCptfKZVBoAKvP1ESYxGT+1oSxQKiJS8+g+I8ALX7uv2fPYOpszudtyD4H&#10;Wj0X918EWfseTyFbmJWIXi3qoh0LVpsqBGz1rwhKKlgq1V41vkavmt+jR/Xv0Z2Fr/svX6N7NUKW&#10;MO35y+cGrj1rfI6+db9G7zpfo1u1z6iEP0RHgrYbrxvStAZGtKyLfnWq4NfP30PdN8tStZZHw/cq&#10;otH7b3BbCfXfFWTLG8g2eoevvVUedd54HTXfeBM/VngTvZq1Q7RvuKVkWajY6CJHQFKhcoziyzTI&#10;ZGfHEgxlzpC1AWtZcfXqDNJnELYhpX37daVHVFygWnAVMKlbXWPUJwFrg1Zbwda4AVR4efzwMZUs&#10;QavYWkvV8rvwNRNb63iPgS4/11bBCgtThdD99TzFIWtXGBuq9jM7fy/L/SGlZFVc02XlD/m4kJUr&#10;PgLXDm7Bkbkj4Ta9P05N7oYzE9vj3Pi2ODWqJc6NbYPr0zubPAR+S/ohcPlABK0abNwGkZtHI3rr&#10;WERvH4eILWMQQvUasP53eK8cgtvLBhCuA3F76RBcWzQEF+cNIGD74yy3p6hiXWf0wbGZA7B/2kCs&#10;GdUVe+b9gUv7N+Lc/s04vW8LDm1eg30bCNrtW3DiwF5cOXsavnfvICQ4BImJCayMGeyCRmHv7u1o&#10;RlVat0ZlNKFCrasJB3WqGXeBTFAVXAVZ7dsmX60g21jKtz6vr1sV9Wr9hJpVv0Zd9uC2TxsC3z2r&#10;4LJ4ORaPW41pU4/j4q37SMuTimUjRdgaNSufrBo5+TbNb659B9xeYAJUcbg+b4KppVpte+Zf1bF1&#10;H/laLbDyvD5f5UZlhcB1vlafZ5nAr7Kiz3hWXuyy/bRcOcqTyo6AapQwP1/L6WirNd7shsKGrPKE&#10;JMRReRKcUrJyF0i5asArIiyKkI3lcSKSqE4FX0Ub6FrFv6ckKjVprgVaAlb3VoSQwrnsSAMLpPKh&#10;yn1ggdE6918zG9DFzXrNBuIzkNow/Vf2dOBL+0727JpoY38pzIjDgPZN0aNJTXSq/T06V/8a7St/&#10;SkX7OboRvF0J2K41fkCXat+i489foWPVL9H5Fypbqthu1T9HzzrfoHf979CrLq+t8SU6CrRUsR1/&#10;+RLdanyPnrV/QvufPkcjKtm6hGi99yoQrPLPvo4671LNvl8J9d7l+bfLEsJlULtSGdR6k0r27Xfw&#10;0xvv4vfOfRATGIU8xdPpDy8C1SwLkSlgLBiEq9SsTPtSs7ksNIoHtEHrrGJtyMqcYfQMSM9UbfHz&#10;sjxt1a0haFNYEDSrRaDVe0xBJRid1awNWW3tiQn2lFttNYlBlUMwtd0M5pjv0XdUN0+VwRmoxc2u&#10;MLY5fyfz/KoQmQ9NAhPF+xbyng+zs1AQH44b+zfAZd4InJzVH2emdsP5ie0I2NY4PaYlzrIrf3FS&#10;Z9yc3QP3FvYxYVsKzxJkQ9YOQ+iGkVSuUq+jELjOUq/eqwTYgbjG6zWb66qmy87th9OzesNzdi8C&#10;tjfcZvfFkWkDsGfyIKwd3RcbpvyOUztW4YrrHpzYsxHH92jSyybs30LbuhlH9u7BWc9T8PfzZy8i&#10;lZWf6kcL1sXFwN3NBR3bt0LdWj8b36pRpwSnoGpDVmpWqtbZJ9uAx4o4aEBVq9CvhvWqoVG9qoTs&#10;N6j740dYMbQ1ArfNgg9V9a6pizB/wmbcupVhhWfxN8ySos0maA1kH5vBxFwKgTye00q1tvJ8kb0Y&#10;rrbpfTZkHdc7oGmD0+w7wGrDVWbKiuMa2TPAWmarZ8sdZpld3q3jZ2VJ5UaQlWnCRTa/s1I5Zmgq&#10;uu5DWKsOCLKqA1opOjYy0fhcBdm46ESEh0bRIglZDXzFE7BJTxWuIKsIA11vQ9b+vPQMawBMa/pZ&#10;kQaW6nwGWGeQOXXhX2B6/b8CTmfA/qtrbXOG7ItefwbZ7BT0atMUbWpXRksq1dZVvkCrnz5FG0US&#10;VPkSbSp/jTY/f41WVb5Ci5/02hdUvJ+jNVv7NlS7bQjbttU+R3sCVssyt6USbln1C/xa+TP8+uOn&#10;aEFr8tX7aPiZohCoZj9600QR/PJmedR67y3U++hd1KairU11W5sArvF2BdTSwBch++Pb72PC4BGI&#10;JmS1bEy6RvY1u0oTEhwws4FmA8pkKCJ4DFwcBcgZkjIbPnaBeh5aOqfX9H4bys9M8YMCuF437gPN&#10;bIlPMzNcjPuA9zO5Bvg8ZqkQZfUy8bxWxdAsMDungVG1cn0QpiaTl+O72KA1fjRHBfrH53ze7O9i&#10;m/N3VIXLZsXNyuLn89yTnBwURIfg5r51OD57KE5O74WLs3rg4pT2uDihFS4QsueUvnByJ1yb2ZMq&#10;to9RsQJs8OohCCBkA9YMQeDa3xBA8109DHdWDHKo1wEmAfeVBb1xcW5vArY3zhKyZ+b1hQc/49j0&#10;bjhOBXtg+jCs/2MQlo/6Dcc3rsEll0M4dXgP3I/sguuhXTi6byf2b9+Kfdu2wcPlBLxu30EMK1lG&#10;Rg4bC3UvlSYvHlcuX8DA/r1Qq/pPVKWCZy00FmwbWxCtVfsXA1lLvVp+WQG4EQEs0GpgrCGtCa1R&#10;3WqoUfVb1KPImNW5Bm4vHoqQjXNxRpNl5m1GTGieVt3hf0kIErKadEA2OCBL+Ggwi5DVdFpNRrC7&#10;/c6mXoQdSfBi4+sCaTF7NrhlNbbF/2/bngKXIJQqNEpUgOU9DKC1NZC1yoZdR6wog2f3UNkT8KQu&#10;tQR8FkFrIlKcIcu6IBAKtPFaASEm2aja1OQMo1ZDgyMQFhJuIBtDGAmychfIJ6vBMMHWGbIZGUo0&#10;Y7kLNDlB4VzKW2J364vDy7biYHU2Xf+vwOkMV2dzfu1F7yl+rrhF6tlof8lPT0I7Fspa336Chj9+&#10;jqaVv0Dj7z5G0x8+5fZT1P+a9u2nqPPVJ6j15Qeo9dV73H8Xtb6gMv36HdT79l3a+2jw/YdoRKA2&#10;+PET1P/uE9T55kNe+z7qfvWhsfoOq/nRG6j2QSXU+fQD1P30I9T7/GM0+PJT1PvsA+5/gAZffIwa&#10;H7yHn959Fz+8/xFmj5uCiMAIk8RFPptsgiqXStbqKlldaplUo20ajDJTZx0FyBmwMmcA2ZCyut+8&#10;F7f20uCWb1bX630WZHPlc9OWFT1Hbol0a4kbM40wMR2ZPDb3M89FhV1ImJqKqSQivB+fzVnJypQD&#10;QZm8VLjtBsMu6PqO2tdCdXYlcDb7+Z3POX+/Z6YR6/t4kJmJhwkR8D26DcdmDMapGb1weWYPXJna&#10;EZcntMaFcS1xfnwrKth2uDajK27P7wvvBX3hs6SvmWAQ6ACs/9ohZtnuezzW4oc3tLIB1etVqVeH&#10;ir0wtxfOCbILBuDcooHwmNMLh6f2wKEZQ7BjyijM6j8AUwcNh+uOgzh9/ARcjxC0bsdw/NAe7Nu5&#10;FYf37YHnCQ/4efuxcqbz/7emcaryZWQqED4Zd+/cwugRQ1G18reoTzXaoCGhaZQsjapW/lmFbtWs&#10;Xd0oW0HWdiXIf1tProT6VLOCL2H8S+XvCNkvMLLh5zgxuiWuzx6IO+sW4PoBN6TH5CKLAJBizc8g&#10;SAnUTANZpTxUw06QauYXzyuSwFKjzwP2fxeydo/G+X92Lsu2snWG7HOg1T7NVq16r93TK34Pvc+A&#10;1gmymQ7IyvUgyCYSmpoqG0fAyseaxnogkMpVEBwY9hSysgRHhIENWYH4eciqh6ikM4p3dw7nehZq&#10;ZeAVpRzTz6w43IqbDco/g+V/1f6774mIiLIgW1SQjVmTx2LK6KGYNfZ3TBs5EFOG9sWM3wdi2rAB&#10;mDx0ICYOG4ixg/tiVP8eGNmvK0b27YgRvdticNdfMaBzc/Tv/Cv6dmyGvh2ao2f7pujVthl6Uh33&#10;aNUE3Vs0Qtfm9dGpUW20q/cL6nz9ISoTsjU++wi/fPwRmv70I3o0bYRWNaqg8U9f85rq+LVGVTSr&#10;Xg2/1qmP9ctWIzo0Btls5cyUWEIzS8BxdJVeCFpBmIWlOFxtcwZv8UJqw1XxhLbpXG4u35OTx9eo&#10;OPU+FoQ81jDFFebz/UpGo8EwWTqhqwIquCqWVgN2moqrZM4K91H4mZ3NS7DVvpkHz8Ku7+E8IKZj&#10;7et7289qP69tdqWTOV/zzPhdee8HOVm4L8C67oL7/JE4O3sAzk/tisuTO+ASleuFca1xdmxLnBln&#10;QVarGXhTkfosopJd1h9Bq61Br4A1w+BP8101BHepYG9Q5ZpEL4TqxTk9cYVgvTKvDy7Pk5LtA08q&#10;2VPz++HEnD44PKM/DswciSXDhqLtLw3wa/VW2LR8L9yOn8MJ11NwdXXFsaMHCdyDuHn5CsJZUZOV&#10;IEgz9li5UzUTL5m/c2omK2wagvz9MG3SeMLxe8KyBlVsHQPZRk3rGUVrT0KoWesXnq8L5S6o10CT&#10;EeqaWFlBtmEDXk/I1ud11ar+iIa/fINO35TDaSr56C2TEbh9IYJOnkZeUh57KSxrAp6m1mY/QRah&#10;l50vlwx/Z/YUNL2WHQXan0PWCuH6M5PS5H9PezFsJQaeAdIuw3Y5UH1QeXkestp/yGut+6se2S4D&#10;lQ1B1gKtoyHn9zO9H1Pfiox6FWTlMhBkdV73VyhjQkK6gWxsdKJRsqlJGcYlIFeBIBseGmEAGxUR&#10;bfyy+s/sATFBVj5cK7esFVlgLLPA9FY0OSGRULbCuQRYgc4K8H8GWKnZ58FZ3P4Bfv/kteIWFh79&#10;wvOyf/WaICv7y4MHBTh+ZD9OHN4Ll/07cHzXZrjv226mLrrs3gbXvbvgsm83ju3dicN7qC72bMaR&#10;PRtwePdaHNy5Dod2bsDBXRuwf8c67Nm6Fru3rOF2PfZu24A9W9Zj18ZV2Ll+BbatXoS1C2ZgYJdW&#10;qPnNJ6hG9Vr7m+/Qu3UbzB8/FhN/G4jh/bpjwdTxWLVgNpbNnY3Fs+bC46g7YsLjzIilMvaYro0U&#10;pmAoALJQ2fYUtBoxZ+FXgXEGqQ1W5/hZme75PHg1EKDk2uxe674q1Hk8r9lSbPELeI263TINeBhl&#10;67i/0rbJR6UCqEEIzQjL0+hvkUArNcBn4T21b6dFFGQ1AKasRvpOxtWgaxzfT99VMcDPnu95yNrm&#10;/D3t72R+r+w8PMzNNYNc/qcO4ujc4fCc2R/XZvUxCbYvjG2Ni2Pb4sL49jg7vgPOTaCKpbK9N7cb&#10;Ahb3QiABKwUbvHYYgtYNMy4CQdab527zNS2AeG1RP1xWXliC9SrV7/WFvP/CfrhEFav8sK6zesNl&#10;Tl8cnT0Me2eMw5gOPfHuS+/j87drYsZklqmjV+HidhHuHp64euUyAu55Izk2AVlqsOQmMv46DYoo&#10;bpndSTNfPh3hQcFYzu58rWpVULfuL2jajAq1YS00bFIXTQhZTTRQnGz1Gj+buFhL1RKu9a0cBo0b&#10;N0STxg3QSMd1a6D6Lz+h7s9fo+vP7+DA6Fa4u5SNytY5KAgOwGMNHuXkm4HPggz+p9mPCVk+Vz4B&#10;xfO5fMa8LKpR2lOgFgPsfweyLwKtJQSeQda2p+VAZZUmSNqg1e+WpeXcaTmZhKcyzzneY0HWOQJH&#10;5dyCtO0uSOf7BVobsjovU56QRCpRZdWKjkww8a/JCZY7IEw5pQ1kIw1gZba7QNEGgrAgqyQyWiHB&#10;hqxxTwiyfBY7AU0sFbAgG857hIVHcmuN2mtrHb8YdP/MXgRZgbE4OF90zvn8P3vtKWQLC/Nxgl20&#10;Y4f34diBXfDg9vSxA+y+HeY+4XvoAE4cPQRXGc+fcDkA9xP74HZiD04clwLhNccPPjU3l4Nwdz0C&#10;D9ejfN9BePCc54nDOENzP7wbk0YNRq2fvsTPX3yGGl//gFb1GuGPwYMxa+JYLJ4zFfu2b4Qnn+e0&#10;hzu7ju64eeWmcZKrW6FuuVaglc9VhUAQ04QAM0lBINOxo3teROWoOdnOBdQuuJpgIPtz2AqaBC0L&#10;YT4rkWU8lvG1QhbEIr4myAqwUolabcFEHrD11fI3KSk5LIQsvPwcC7IWTPMKpXz4HIK3Q81qK3Ur&#10;NatsWWoobLjajYnxkfEZbcjalc25oslswOpaTVWUws7LzEJ+Sjz8zx/Hoflj4D57MM5No+Kc2gXX&#10;qGIvKlxrbHucn9gFZyd1xcUpXXCLKjZgQTeELO6O4BVUsWuGGsgGrh1qACtXwZ0Vg6li+xu7tWwg&#10;bmj5mMUDcGPRANxaPBA3Fw7ClUVWEu4TCtma3Q/7pg3B9inj8EfnIfi4zI94s0x1dOo0DVt3XoSb&#10;pxdu3w1EeFgEMlJS2FvINhnBcvm75hE+WQREWjobslQtjplLyGYgKjQMe7ZvRUMq0urVf0SzZvVR&#10;t0EN1GfPqUnT+ibXrLJz1ahe1cwEU8rDmjWro2HDBgRsYzRt2hiNGtU3U2sbNSSQa/yCmj99hRbf&#10;VsSKXrURuGksQvYsQF6wLwr5PPn5/L/5OxcooY6gyTKRna9QPjZifNYCPqPJBeEE1eL2Yrja9jxk&#10;ZVb5tcBqA9YC5PP/vc6pnBhfvgOyz0Crci/AEpJmkoFVhrTNzlKsqpZrUhSO1WOQCawC7FPIKrog&#10;56HDLCWrCTrKZhUVEY+4qCRoOSfLHxuOkKBQo2RtNZuUkGxMwBV8pWg1nqHYcxNd4IC3EsbYkJXL&#10;IN7EzMYTYDZUHZCNjEAoy0pxyP1XrDhknaEp+7PzzhYappzaeqbnrzfpWjXox2c1kH34sAgeHi44&#10;fHAvThw7iFOuh+F6YA/cCFh3dtncZMcEWNlBuBCaLi774SrAuuwjUA9ZUD1xFCcJR5mHq+wo3F0I&#10;Vl5/Utfw+uMHt2PimEGow+5YjR++Ro3vfsQv336PNizs44f/hjXLFuPg7h2ErCvf74rTp87g5nUv&#10;xLKV1Dpc2RnsQkjRsrVTIdIcbpOwhfYUsmxtBdj7T0Fr+bJkxWGrAmYKlQGTBSf72PLBqvtEy1OB&#10;1Ai/FUdopqmqUBuzlKwiDuSvswBXYCCrVl5bKQMlsyl6oHhZdjOpsp9ClmbDVoCVotUA2FOw6v7c&#10;10CD7qvMYSYOU+fyLQibxNFSWeZ7sNJQEVi/FytPehYK0pIRdtkdLksmEHRDcG7eQFyc1gWXJrXD&#10;5fFtcHZMS5wZ04YKlip2YidcmtIJtzXDa2E3BC7uhqDl/RBo3ARD4LdqCHxWDob3yqG4rXSFi6lY&#10;F/U1alZpDG9oxVkC9hrtysIBOD9fMbH9CNmBODJzMHZMGIzNk8djzoipaF63D0qWqoMvfuiHtZsv&#10;wts3DRlpjwhQNgxUhrJ841tnBSe8sjIfseFQ5ebvm5SF1MR0VuwYli8XtGjWCNV+/gEtmjcygFWI&#10;liYjNGvaELVqVqWarWp8tEoUU6tWTW4bUNnWpyljl5LK1OC1hG3dOqhd5Qc0//FdTGz9DXzWjYDv&#10;5vFIuXkSBanx/B/yTHc2n0AsUJdbgM3nf0zI5pryo/9NsLMaQwNNB0AFWHW7M1kGZdnFgKtja7LC&#10;M8DKnCHrbAasDjOfRbPLsHmvyjrNAi1/P/2OhG1WhvWb6p7We9QYayURG7K8t56P7xFcMwhpbW3A&#10;ZtGyeU8lZZJPNkpTW5X3OSbZuAqkVEODwwxk5ZMNI3BjqUSTExXCRVUaTjBR6SrdoCCbJL8sIWsA&#10;axoEQVa/c54ZANPgmlZKsNWr5SKw9v8rStYZgs72/w/IygjZAqrSozi8f5dxGwioJ48dxqnjRwjb&#10;vVSfVK5HDsCNqtSd590ITjeXQ0axuhG2UrIe3D9JOJ90IVilgGmemvpIO3F4D866834ue3Foz3qM&#10;HdEbtat9gWo/fo56P1dGS6qLgd27Yero0diwYjmO79vPa0/wXm4443Ead27cRQK7ITnsJso0DU+V&#10;MFuFivBT5isz68oxaKXCJ7+VlvZ+xK64tuY1FqhC+bO4fTaIIChbZgNY/irN8LLVrgXcZ4XYuj8/&#10;09zHKvj2a7pWhdzeV5dWg2Hy08rFoTjaIppAq3AzQVKq1Rrs4jM4wGpAy/M5fK4MfnaWKgPVuqko&#10;LIBZOYQoJXs2W5dsbQVnA2E+sxKRsxLlpuaiKJuVhoCN97sBj6Xj4TGjH07P7ItzM3riPEF6fkIb&#10;nB/bktbCDHhdmtAaVzWFdlpHeM/rgYAlfRG0TLO8BiGICtZv5SB2n/vjDkHqtWwIITvEyg9LwCps&#10;6/bywbi5Ygiu8bVLi6mWqWTPELJn5g2G2+zfsH/acOya9ge2zJyKmROmokffCXj721746OcRWL7x&#10;KuLiqOhTqewzHyM9l89+nw2I8WuyAVLXnApRsM1IK2DlTEd6cibLRgKuXriEzu3boUbVymjWpCGa&#10;E6zKSdCoYX1aPUL0F9SuWwX16ldD7Xo1UKOmwrioZKli69avTqtM1VsdTZrUImTrEbJV0finDzCk&#10;8QfwWt0fIZtHIPH8NjxOCyf0tRIA/xuqQtPjydV/m0PQsRdE8KTxedMJ2Gyek5smnyqwMMtyLWjw&#10;UT7cNP5fqbQMA0A2qHw9m5bB76fueJ7Aqi0t31Eun5lV5lT27HJoyiLBKLPiddnj0j6vM2XaAVnl&#10;s1WESSbLSKbKiinjlvvMTnBvb0055PvUfU9jo5Iu8PGeWTTTiLCMZ6TlQKsdRITHmBytSYShEnPr&#10;WK6CkIAwhAWGs7cRjUTlkI1LQYJyDhBCijyIjIg11ysUMoWQT5d65bNLWJgptgRsOpWs7qvE37pe&#10;ABPMBMhQquMQqWIH4P7MnCHofM7Z/ux1Z5A6mzlHkBqY6pmczD7v5JPNx5HD+3CESlYAdT1KoBK0&#10;AuuJQ1SzR7kv0znC001mQKv9Q1S/B4xL4JTLEZwkmD14rcfRI/CkkvWUouXr5zy4f2I/jh7YiHGj&#10;CNkaX6B21W/QtFYNdG7ZApNGjsSimTOxaeUqQvYg3+eG024nccb9LLxv+ZhRS+WelOUYf5J8c1Rp&#10;/CMEHP3hyoVpFzyZ8q8+pDoUZIsKqHgJIRuyNlitRRMJYbkcnGBrKwgLuPo861hmFdw/Nxu4gq1C&#10;utK0wCMhq7WM5IKw/LsO4BKsUqIq0IKtfMrm2AFZuRhyNHLN59bAWQ6fUyrCLN6ogTh1XeUT5P2U&#10;nUwVR6PHhaychenZKExNRlZ0CDy3LIXbLEJvak+cndIN56Z0wblJHalcW+P8+Ja4OL4FrkxsietT&#10;2uDmtHbwmtUJPgt7mYkHwVStoWuGIWT9MARQxXoTpneWDsad5UPhtYJqlkC9Q0WrCIM7K4fAa9Uw&#10;3FgxDJf4+rnFw3B6/kCcmjsEx2b+jt1TR2P//OnYMm82Jo+djIGj5qHTqG34feFF7HaPAwUQcpLZ&#10;KyFwkqkY0woKTJ6FbA0kaYaa1CAhkSWXAbuYNmRvXr2B34cMZrn6BY3Z7W/SqJ5ZhbZp4yaEbAOq&#10;2CqoXvM71GtYDY2kVhs1RkO+1rR5UzRpVhcNmvzMbTWCluq3QUPU+bkaGlT+GH0bfIgzc7rg2sIe&#10;CDy8CI8TglBoIORQn4o0yc3m/06YqqwQmOl5T5DOxjOzgEIgTw0uG/NsficT2qWBskdI4/8ry+L/&#10;aiYb8BpBMJ1bJZvRSh15Mgdoncufyr4xlTWVOe7LCvj5ygSWTxga0D4VBlbXX/fP5G8nkGeYXgEb&#10;MH6G5TYj1OQP5Xf7M8jKBNlM3lPlT70nraUXJf8qgRMT41hiJjbJ+FtDgsIRSsBGEKaxVLkJUYn8&#10;rxIRw32pWL0uGOs9ylUgyKaxPpsBYN7fGbKaYSmYC+R6jyAoyCpGVaB1huOLzAbji8696DXn118E&#10;WHNeJsCyASkOWRu0EVTsBrL3i/Jx9IhcAASkmwuOEazHqV5PHCEsqUwVViOfrGWCsMM/q2MC94Rc&#10;AgKs63HaMQL6CIHstE8Qn3SlGnbZQ5BvwZiRfVDzl89Ro8pXqP/Lz+jUoiVmTZiIpXPmYv3yFTi6&#10;9wCB7UYl60ElexZ+dwOMP1brAVmFQgoxx3QjzDIzKhgqFFSOgqsdWaCtQCtTisQH6q4LpISsXrNC&#10;tqyBBB07m31e9iKQ2mZfU9ycVa0Kra1o9dyKXJDr4b5DwdqDdjZkVbhN4m/jTtBkBSUgYSVhhTTQ&#10;pQLXfbP5nVWRTKiaCr8qjbpxrAy5GUrGnY7C2HBc3rcJ+2cNh/u0PjgzqQtOTegIzwntcWZ8G5wZ&#10;1wLnaJcntsKNqW1xe0YH3CFgved1h7/JUzAEYcoVu+43hBKygQrZIkzvUsHeJUi9V/yGOwStN2F8&#10;h6YptHdWDsOtlb/h6orfcX7Jbzg1bxBcZw/GvmlDsXPmGBxaugAb5y3A9ElzMXPJXiw/7Ivtl3Kx&#10;62wOLty9j5R0EARPkJJfaGCVJbASUFpxIFu+TvkVNfiVwsqXkI5EQtbnjjcWzJlt0hwqSXejhpZ/&#10;tWH9BmhGtdqwkZanqYr6jaqjoSIOGjZCfcK0YeMGPKbibfILmreoiWbNaqF5k0ZoQjXbvOYP6Fj9&#10;A7hR+UfunYeAo2tRGBWEx4RVfiYb5QyWM/7Wedn5BFsB4cuGkAo8k8+YzjKQWki1ynKUnquGUUpc&#10;DYWS8fBYPRJBmeXZDqlSlzyV/2Oayo56UGow9TpNr1tRAvqvbWg6jh1mAVnXW2XPbuwFWUUX6DPT&#10;swh3Pmd6Brv6/A0FULmgzFpbpoeYY9SpBp7MZ9CkYFPTBVlLycoEXIUcalDKrFxNkJrlXKg25Y8V&#10;QKVkjVolbOIi4xEv06wtqlGd1zVyK0ilpqRRiGTy8/lb2guTylVgQZZ1nULFVrMvgqygVxyStjmD&#10;8UXnnO1fvf7ft0hjVLJFOEFA7tuzCwcP7MWxw4eoUAlXbl0IWNcjBKuM6tSYXnM5Zuz4scM4QsXr&#10;YtwIx/m+43A9dpTwdYW7qys83dxw6oQL4UxwH9mDw/u3YvTwvqjxy1eo+sOXqPHD92jbpCkmjhqN&#10;OVOmYs3SFXA5LDfDSQL+JC6cvYQgvzAkmmD/7KcFKpWwsh3jNmgFHoHPhqczMO9z+5CAelj0xADX&#10;DsuyYOnkbyXY1J233+cM22f2Z3B9Bl+ZVKsNWilaRR0ItGqZ7c9Sntf7BK0dsiXYCrJ2CkStkCvI&#10;phOmGaww/AhL2bLAZ6flsaJTARNCGhSSispkhZRfLS8tHQ+TY+Hrth8HZ4zEiRlDcHpaL0KWgB3f&#10;DqfHtcFZEw8rF0FLXKOCvTW9vQXYuV2pYnsiaMVAM3VWOQrC1v+GEE08IGQNUFcMxr1Vv+HeamsK&#10;7d1lA2j9jZr1WjEENwnfK8t+x9lFQ+A+fzAOzRiIXTOGYf/Sadi/ajnWLViBtSt349BJHxy5m4q9&#10;9wqx0j0Dq47EIjDxCZIIpVT+phn8DQQlA1l2ty3IsvITQOksA4lxSUigggry88eWzZtQv55SHVY3&#10;SV/ke61buw6aN6NibdYAdRtURZ16ValmaxKy9QnYhlSvjdC4aW0q2lpo2aYefm1RFy1+bYrWzZuj&#10;c4uGaF39S0zrUBceC8bi4s41yIwIxQOqwKIsoDCNUM3Q/8sGnv9HXjqVLS2bKjeD/0ca/480NgzK&#10;EaGVbLMz+R8Tzvnp7Dmls4ElpO8TdoWZ/J8NSK3/OJNbqctc9dj4XY2Pl2aFYQl8ArR+F6pMqVAD&#10;VTbsvNaoVoGWIJSZ5codPlT5UgXZ1HRCMp2/H3sDJvg/g/WIZUm9RIkBDdrKPyqA20BNSstHskb/&#10;9ZmOc+ks1/KVBgSEIojAtCErZRukczQLstEWZAlYmcAqJSu1qygE1Yu0TKlYPoPqNMu+2fKcWUqK&#10;pjqjbF9aL8woZwcMQx1mQ80+b5t9/s/U6P/vzQHZ+6zh58+dhafHSZw7ewYXzp/H2dOncfaUJ855&#10;euL8mTPc8ph2+tQpeDqbp+wkTnN7hu85zWtO8j4nPTxxyuMUPE6445S7G1XsUe4Tykf24o9Rg1Gj&#10;6jf48ZvPUPW7b9G0bgMM7tsffwwfiRWLlsHt6AmcPOFJYLvzMy/A914guxSpLAiKAGChoGXQBCLT&#10;peCfkSHXgd3NcShaG5IGvFSBUrKPCCnB1grLsgBrmzNonU3nnK2w4Jnp2ILus3sJrs778tvZcYgq&#10;UFrrKIMttM7r/VLaUrGCqrZyF+i7aWsG9ApYUVmwU+U747U5bACkcnJSqaBS77PCPzbd6xyjjlQ5&#10;s/AoKw0h591wdM5YuE0dAs/JvXFhalecm6QQrTY4p8kGE1rh8qRWuDa5DW5ObQevmR0J2C64t6C7&#10;Wc5bbgIp2PD1vyN4zVAz8KVBr3srqGQJVp81v8GH4L3H897LB1DJ9jMzvuSXvbF8GC4tGQrP+YNw&#10;fM4g7JraHzvmjcTRTYuxe81qbFq+jWXiNrxD83E+ugB7AvKw4GQORm8MwvE72Yjn907VAJFRU5ar&#10;QCs3yB8rd5FiptNTskyl03TNkKBgHD54AE2a1DfhWlZ8bG3Ur1sfTQjT+g1qoladyqhXX7GytU2u&#10;WSX2btKsIVq0bkwVW5dWBy1aNkDbtq3QumULdGzbAq0JZCWf71z9R8wc8Tv8b3sTpixThGRhOqHG&#10;/yGT5S1Ly/cobjaD/x8hK9BmEaLZhKrgmkPI5nFbRJX+KO0JkAJ+QVraYzwmaB8QlIX8j00XX9A0&#10;gOV3pWlrBs3M/0szv4sFTUHPRA2okdV1PGeEiH439n7UA7ImEVjvSZdA4f0VoWFBVj0tDZJaoNU6&#10;XVZUjOqWFV2Qyt86MdUCbZrOGXVbRFjnmSmvAVSsWv4/lv+FyVdAJRsUwHMmfCsK0eGxVLEJxlUg&#10;s8O35JeVa0EqVUBNlbtAokmA/RPI2i6D8BcC7Z9D9v8N0CrywUBWo6ULFizE7FmzsXDBAixbshTL&#10;li7D6lWrsX7tOqxbsw7r163Hxg0bsXXzFuzYvgO79+zG3n37jO3bvxcHDh7EkaOEKLv5Lq7ucHM7&#10;SciehpurB8Fsw/oUXKhox//xO+rUqIyfvvsa1atURtMGDTCgVx+MHz0Wm9ZsxHnP87hy6QYuX7yO&#10;27e8Ecg/S3F4ZkkZgkZT7jToZUP2qZplt8IKatYoKbvShKtga7YsbPfzLZeBIGu66kaxWhC1AWtB&#10;9M8h+2evOUPWNp2zIWuDV/uWok1j4c513IfdTm7tmV6CrYkW4PVmxQUCRxUmjd89nfcUZFWZstN4&#10;DSGbz8qcy26q1F1OZg7uZ6YhyusSTqyYgWNTBuLUxB44q7SFEwXYVtxvgQtUsHIRXJ1suQm8ZnbA&#10;PSpY3/nd4bOoF3wX90UgYRqyZhgBOwyBhKs/Yeq7aih8CNh7q4fBd+3v8BNkV1HVruhvIHtraT8T&#10;XXB16RAz6OU+uz/2T++HLVMHYNfSiTi8bRX2bNiKo3tOwccrFREJwKW4Auzwy8SCSw8wZFsk5h0N&#10;RiCBpDSCynMrFfuPkKWqYsVTpY6LoTIKDWPD7o52HVqhRq2qVKlUsg3rGn9s40aKIqiFBo2qU7HW&#10;QZOmmnJr5TVo3rIJ2nckVNs2o5JtjDbtm6FTp3Zo1aYl6vF9v9Soik/feRsfVqhg1v2aPW8J/zdC&#10;ls8l+MkPnibFrTjYLD2jgOgAJAFrnpmK1gZdHr9HEb/bwxQ2+Kksj2ksPxQMOTksyxrMpDqUG8j6&#10;L3UfAZTq1AFSA1ndj/+/bdaAlgOyhLHtRsgiDC2TD5/PyHsInCYcS64CmgZKn/pjCVotHCrIpgqo&#10;fC2NzyAFa0G2gGWQkOY5wTchOQshoTEEbJRZ7iU+PoUCwoosCA4MNe6AKIIullDUoFcCgRzP63Qu&#10;LCTCJI6Jj6WSTbZ6d6lyC7AuS8naPlnjCqTZflkJlKcDYC+AmuxFgA0JjfxTyP4z+NpwftE19vkQ&#10;bXXsZDpnWYSxv6SnZ+CLL77AG2+8iffeexeffvYZvv76a2PffvsNvvvuO/zwww+o/NNP+Pnnn1Gt&#10;hvJz1mb3S1MTG1IVNGLhbU4V0Aat27SndUC79p3RuXMP9OjeB7169kbvnr3Qr08v9OnRFU1Z+L+n&#10;iv3my8/wwzffoPL3P6BRvfpo82sr9O/ZD2NHjcPECVMwe+YCuLqchJYKl3NcIDWj6vwD7C61MXXH&#10;+UcIsqa745h1pW76U0VLSGnQq4hdbW0F2ReB1hm2xa04WP+V2fcTYJ1hK0WrVtkGrZ5PWcSUc8H2&#10;yaqA6btp5o0gq20GFZN8VlohV0vFKAwnI4W/AxWV9vPY+DzMoRIJuocTa+fj0PRBODWtN86Ma49L&#10;49oQqq1xblxznKddoYI1Ptjp7XF3dkf4zOsC/4U94b+4N3yX9KH1hT/VaQCB6s/uvz/hqllefqt/&#10;I2iHGRXrt244/KlwTTiXVOzSPrixuA+uLuqPiwsH4uTc/jg2vQ92TuqNHXOG4/DG+Ti4fR2O7j6C&#10;2xdDkRj1CBQyuByVi7XXY7DE6xH+OJGFETsC4Rn0CIlSgHITaAYV4ZTNhiSHClGuEam9LP52miMf&#10;p0TJ4WG4ePE8+vTtgWrVq6B2vepGrTZsSCXbpKEJ5dIkhabN6qJx07po3a45unTriE6d26Nt+1bo&#10;0LkNOnVtayYwVKMAqMJ7vPnJJ3jp9Qoo/8a7+ODjL1Hx/U9RvXErBEcl8b/S0jOFZt20JPZo0tS7&#10;cDxXDru9eQRXPhsELf6Zm81eVh6ftTAPqbxeaSaz0/k9aPK9ZuQWIDk/H4m8JiXbMb6g2Y2CL0Fo&#10;Rbg4wCnYGnsG16dGNS0YC5pW1IDMcq9ZIBVYBVgaG+iMNB1b7gJF68gUf5ycnIsk9pKkYOVaSOS1&#10;CSn5hCyP+RmCrdRsdHwa7vlTrSr5NkEpACbGJ5vwrED/III2xMTDxvL/0Uyv+FgtwR1nXld4l0K7&#10;dJySlGr+x2TVW4LeZNFjPX+60gktjXVb09aTk9Keugw0LffpIBPB9mdmQEjIyv7s9X8KUcd77WPn&#10;88H8LkE0bZ1N56zzEcaoZHNRsWJ5/O1vf0WZMiVRrmwZvFayBP7+0t9Q4tWXzf4rJV7Cy6/8ncev&#10;oMRrr+AVnn+V50u8+hL3X8JLL/8dr7xSAn/9299pr+Cvf32Z7y+Bl156lfd9CX/763/i5b//FaVf&#10;fRXlSpVAudKvoNLrZVCBn1W+TGmUL1sWlcpXxBuvv4GK5d9A+XKV8N23VbBzx35Y67hnmoEuAcgG&#10;rP4E28xUWxZOazRfrZ7Sp6lLLgVpuQucowtsYDrD1gairUJt4NpbWXEgO5t9jW3FX7dBK5PfVJA1&#10;bhA+s1HcuoZmfz8VLnX7FPur0B9rFkweVS8rJ6GrgYg0Vpw0qTp+58esrJlhwbiwax2OzBmF45N7&#10;w318e5wZS9U6oQWuUbVemdTC2I2pbXBnVkcq167wX9CNgO0BfyrYgKWCa38ErBBgB8GfAPWTrdYS&#10;Mr8hcJ1yxQ43gDVG+N5bORB3lvXBzUU9cX1RH1xZPADn5g+A26z+ODClL7ZN7Ic9i8fj6I6VOLZv&#10;Jy57XkdsMBvFRIB1D1fCC7DAIwBL7t7HtMsP0X2VP1Z7pCA+wxosyqQizKRaN2pWylbgkOvEAVlV&#10;7IiICNy8eR3DfhuMylW+M7liTRRBg/pUsoRsUypazf5qIldBHSrVpujavSM6ULU2JoR/qfYLvv3h&#10;O7z30fsoX7EsSrJslnr7bfy94lso/eaHqPjeFyj97meo1bwd/DTFm2UqK68QyTn5SClQF5z/Cxv6&#10;wsxsFGRk4BHLI6gAkUsaP5ALKwmZ+RQKRYTGfanbJ3x+qcz7SMnNQ3wey6zibVm+sqkis5NzCGHe&#10;j9CU3zeLADTQ5fe2Vnfl5xOW1gwu/h5SvQStYCpwawaVwsC0r3hivVeLFaamyCWgOkKoEqQKhctM&#10;J8zkPuDnpiQRsEk5SOI1UrAGsgRsHM9LzSbzWEo2mdeGRiTCLyAcMcoJm2YNTMVFaxJCGAL8AhEU&#10;EGyAKrgqNlagjYuJp4LVTLAQA1kdJyWm8DPTzaSDNH5n02OVC4amOFx7QkIKIZzM/1t1RpMfIiMs&#10;0GogLJSfI/D9GShte9Fr9r4zTJ3P2de9yIL5emBoBIL0nQxUCVfuy3T+KWSzstPwxpuvE5h/R/ny&#10;pahoy6P866VRquyrKFmmBMqUK4nXCMVXS73M/ddQtnxJlCxdwrxehla6DF/je0uXeQ0lS/FcubIo&#10;Vbo0j7ktUwalCdCytHKEabmSrxKqBC3fX5GfVb7Ua3i9XGmUKVUSZUuXQZnSuu51QvcN/FylFi6c&#10;v86CwT9dqxGkUp06IGsA5ARbs2XBtroWVqtng9a4DliYTegWzcQTEmYCoYlZdYBWAHXu6suKA/dF&#10;8Cxuxa9xfp+BrAPkUrGafivTc6sxMI0Ir9N3UuHSoIYVUM4uohQ7C5tZypzqN5PKN15LMqdloNBM&#10;mY3GtX1bcXDGCHjMGgLPKd1xalwrnJv4Ky5NknptgetTWuHmNA1ytYU3Faz/wu4IWKx42J4EbB8E&#10;LO9HuCoJzCCTactAdpXlixVkg9aPNKAVYH157MPr7i7ri9tUvzepgq8t7oeLiwbg1LyBcJkxAHsI&#10;2O3Th2H/ypk4sn09PF1cEXQ3AukJbDSSwf8V8I5+hAXH/LDsbhGmXnmA1gv9MGZjKPxj5CYBlddj&#10;NkTqLluQNaFHAk0alR9/u7iYBOMu8Pa+i6lTJ6HKz98bRSol27hxIzQxs7qaoFnzRmjTtjma/9oA&#10;P1f9Ht989wU+/fwTvP3O+yhVqjzFQ1m8UpJwZVktVaE8Xi7Pc5XeRbm3PsUrZd7BO5//iA27Dpm4&#10;bPkRM/l/KOQo5z7hlpaJh+wR8o9TtwNIoeq6ehuRp08j3fsaCqN9cT8rEgVF2cgutBSmFLnGEnLv&#10;E4qU7OmZOShKL8L9lEIUEWL5BOXDbJYHDfjS8qk48wigPJYJleFsqj5NgDGhXionBKUArcUcNRU5&#10;nXVG4Vw5BFcu35ulusB9RSDI/2pW+CBQpWgFbE1VTkjMQmKiImG0PHceUqhe4xNzEROfbdRssq4j&#10;2KPZAgYEE0LBMYiLSzWQlJKNIpyCAoIMYC0lG2XgakNWwI0MV/hWCDQLLCFeuQxSTc9O/lcNuD3N&#10;X0BL4zkB3EBWqy+YMQ1FGSQ5IBttQTbUgp4zRG1Q/ivTdUaVhhCINPucts6QtSFsm84F8TsEhv05&#10;ZIPCw439JScnDeXKv0a1+p+E5EsEbEmC8lUWtlcI15fwaplnVqp8CZR+nWAtTytXAmXLvYTSpfm+&#10;1/6dIH2ZxwQoAV2mXCnCtRT3yxK2PC5DoJYnZKliBdfXCdryhHO50q/idR3TBOEypcpwW4FWES2a&#10;EwR3Avjn5/LPSDddBilTo1ppNlxt/42tZG3I2pMApGzVJTIFkoXWhqwNQFvVymz3gf16cejawPxX&#10;Zl/v/B77Xoph1DRcS9E65uDTTGPA62X6XoKsBvk0Aygvn91Lvjebaj4rMxdFD58g9+EjVs4cdvES&#10;kJ8aj8CzLjg69w8cm9gXpyf1xPnJHXFpWjtcnNoKF6b8isuTfjWAvTOrg3ER3JvXlYDticClvRG0&#10;oh9CVg1EsIErFawAS/MzJn8sley6358qWbkLNOB1h++7taQ3VWwv3F4+AJcX9cPpuX1xgir24BQC&#10;dnx/7F88CS5bV8J1707cvHgd8ZEZyEqhQk15QiUKhMQ/wUqXICy/nYMZ1x6g05oYdJlzDwfOElRZ&#10;WoHgCdIzBCQ2LOyCW1NDBYpcwiHPVF5N2VSu2WXLlhCglalMqxCsjdCsWVNum6FJk2aoW7eOyV/w&#10;5VcfoULF0iyrbOBfr4CyZd7Aq69U5P6HFBDvoVzFt1HxLdo776IUe1affvI9mjTtgEXL1iGWXeQc&#10;lrEcQkqrTGSwbMoP/ig1FY8iwpF25y583DxwY9se3FqxHldnzMTt2VPgu2kx4i8cx8PUONwvKCJE&#10;qXDJ40J+h/iwcCTHxiCP8HgUV4DHCQVID41DUkgkMqjYUiMTeX0eiliG83l9Nn+UByzDhSobFCD5&#10;VKOaeJJD9XufsH3AMv5AcE3MRJ5+QPn8WScyWB/y9H5aJu+Xxuu1MGh6qlwG/C7sFSUmEaYJmaxv&#10;hBlhm8jXY+IyaVSqKQVIoapOogqOiEyCP1VsSEgMYjXBgOoyTkvN8JkD/IIIUbkDIg0ENXVW63sp&#10;tCtaSV4ELL6uabXKypWalGZ6JApvlMvC+IdtyPJZU1g35K81YV6pVr3WzDLNMIsIJUyNPQ/N4oB1&#10;BmPxc/+V1/7MBGWBVorW9sNqXxYkaIeGG/tLRnoM3nyzNLv7/5NA/CvBSGVa8j/Yqv8bSpT6D7zE&#10;7Usl/91h/4aXS/8HXi37V5Tg/muv/gWlaWVK/l9Uof8LJV7+H3j1tf/Aa6X+hlde+yshTcVLK0s1&#10;XJ5Wioq3AtVvJRbw8mVeJkxf4esv8b28hiAuR+VbvuzrLPSl0LVTT4SxtZSSjYu1utW2WrUTxBg1&#10;aytZdaf5mkzQslWiUbSaiss/0Abti+ApwGriglStMyydr3O+/p/Zi66176MEMyYnLZ9bcYz6Xs+5&#10;N3jOVummRZdfT/5kuQkI2ZTEVH5nVpRcVpzMFCrCSNw7exQuSyfh+FSqyEndcGECATuhLa5MbYez&#10;k1vi3OQWuEoVe3tGO3jP6UTAdoGPXAQEbODyvghaOQBBqwchkGZyxQqya7g1CWEIV6rW4PXDEbxh&#10;FAIIWp81wwxkvah8byzuheuLeuLWMk2h7Qv3Wf1wdFp/7BzfB1snDsaxtQvgsW8bzri4INw/kirr&#10;ASs5G4gkVurER2AdwVaPGMz2iMAyn0fovzsLzabcwdhV9+AfC7PEi0CbQjWbSlMcqnyLmvlnZeRX&#10;BY5DICv31i1bUKdOLfz8c2U0b94MLVu2wi+/VMeHH36McuXKU0wIruw1sfxVeqMCfvi+Cir/WJeN&#10;/Oc8/hpvvv0NKr3zCd776FPUqFkH3Tr3wNzJ87Bn01743w1EIit3JlVckbrqyextJGSjKDUD+UEB&#10;8NqyCeeXLUfAoeOIPHUB6ZduIH7jJtwb/TvO/dYbYdtW4nFMOJClpRXuIzM4GYEXbiLW2wdJAYEI&#10;OXcFed5xKApNR8xNH2QQHClBBDe3GZGxuE/1/ID//0PWAQG3gPVC8C0kYAtYvu+zex9xLxi+l28h&#10;+l4AW7E8JAVHwOvsJUT6BCIrPgXBdwMQ5h+KZKpPgTZDapUgTUmVa6DIuAoSKWjiYtIQE5NOgKYT&#10;qARadDohS/VLpRnDc0GBUfD1DSGQYsyAl3LJas0uze7y52cpdEvRA2EhCsiPMeFdUp4R4bEGvgrv&#10;CgmKMOBNIaBTWU/l4jCQ5WdIXMikbJX/Q4pW7kLbN5vE59dCjJFhsQgPeR6yL7IXAdK2oGCCkEC0&#10;4axztqotfm1xc76u+GeZ8yFhxv6SnxePsWMGYGD/jujbvz169m6NHr1aoWuPX9GxW3O06dwYv7at&#10;hyataqF+06qo17gKGnBbu953qF3zU9Sr8REa1v4MtWt8ip9+eA+Vf/oI3/3wEd55v7yBbWnCVFaW&#10;QC0rpUyoli/1d8L5P/A6lXAFQr0S1XMFqt+ypUpS3ZYzkO3XexBbqhhCRRUp3agW5S5QfgDFl9pT&#10;UJ9CVgqXatBWtFKx+kMMaDU3ml0udZcEWjtQ245AMINPhJjln7XcB5YLQfGygqYg+Qy4BQX/3J4l&#10;lVGEgONcngBKI0jtpDIaBLOfVw2DtnYImhStIKvUfvLNKhG4AJ3O7lVmWhoKcjPxID8V8X5X4bJi&#10;Co5M64ezM3rjkklb2ArXJrbGNUL23KTWuDy9A67P6IDbMzvAa1ZH3J7TGd4LesJPPthl/Wj94bdi&#10;AHyX94cPFakvoesn6BrIDjegDdkwwkDWf70gOxTeqwfjNpXsDSrZa4t748qi/jg1u5dRsQemDcKm&#10;P/pi96w/cHzTSrjs34kbF68ghapIIU7pVHJpVFDJKY/Aco0T13IxducdrPF/iPGnH6PlgmB0mHwD&#10;J+9q+W0gg5aSQTCnU81mPeb72W2lskpnxU+lYlOAe1BACDzc3I0P9tOPP8bHtNdfr8geVgWUKlkW&#10;L7/0KvfL4M23KuCNN8vjjTcq4ftvq6DKj41RscKPqFjpJ7z3wS+o16gdRvwxAQvnL8L+rbtwaPNu&#10;eO53gQ+7/wkERxGVY34agZ/I8peq2SEEXqA/zs2ZgVNUrvf9wtgqEKQJKXjgeRLB40bh+rA+iFq7&#10;CA+jCNn0bBREs7t98R6ivXzxKJnXpSQiyTcQUZ63EHH6Fs7t2I/LB4/h3N4DiLp9F7lRMXiUko4c&#10;QimWjUkOwZavBQvZQmVT7RZwvygpC1kEWQp/h8ibXsiPIDSu30KCfyDSCelIb38EXL/D7xCLFC3b&#10;nZCBpATVEcKTkI1PVG7YLJO2MCoiARG0yIhEQoJgDEtEgpQtIRzO874+oQayEfzdExJSWT/5Ht43&#10;2C/EQNZSsYoiiDQDUwq7MhMVCFvBV5EH9mSEVPYONHMvnY2FWR2BcLWSxFCAsPwrT4UNWZMUiPVE&#10;+Q60qoI+8//LkA0mYGV/uV+YgDOn9uLwoQ04dGgd9u5fi4NHN2L/4fXYf2QDdh1ehw07FmP99kVY&#10;t3UBNm5diC07l2LD5nnYuG4yVi36DSsXDcfa5eOwce1UbNowG0vYRRwytBtatqqPho2q4/PP30X5&#10;8q/grUqlCNRX8d5bZfERIfzBe2XxRkXB9694vexrqFiuDCqqC0fQDv9tlMm+lapEIOzGGMA6IKns&#10;WJpSaLsMbMjaSlewkjIUaG3ImmmYbC0z1WXidYKZDVo7pvYZbKVoLbMnJligdYasAPpie5qxi/bs&#10;nODOZ+dnKsGMICu/rP0cel4VINs/q89Ua66wGsW/FkjJUgVlpqUTVrF4TMhmRvjBc+N8HJo2AKdn&#10;9sKFKR2s6bETWuCWJhjMoKIldK/P6oY787rTusJrbhfcmd8Nvov7IHDlQOOD9SdU/ZcPJGQHwEew&#10;5Tm/VTxPtRqw5jeHP3a45Y9d+zsBOwR3Vg3CLarg60sUUdAX5+f1hvuMXjg+sz/2Th2ILeMH4/CS&#10;2XDdsRnuLscQwsqvUXNVohQ1glToKWlPzODX9YBHGLPxDuZcyMXMG0Cn9XFoNtEX606wO51NyMrN&#10;yZ5vqgbBCNw0Ktp0Ai6DcEiITWeFtgLgb169ieaNm+LNSm+gdKnSePXV0ihZshzKla3EHlJFVKgg&#10;t0BZArUc3nrrLSrcr1C9amtU+akDPvygAT76uC76DR6PNRu2Yc3qtdiyeg22Ll2Jo1t24NrJUwRU&#10;BPL4mZmpj8EOBVXXQzxKz8JD/3u4uWQuLs6bhyLfUMjP8SQ1jV/sCoLGjcSNgT0RvWweHoYEoTA2&#10;hZDNxN0zt5FP6NxPTMCTnBQ8TE5C7CUvxF30QqDHWYScuYAwNkyZQSHGwq/dRNClq0hnpX2Yxp6a&#10;fxjiCM6Yu768ZxIesXxnBEfitosbIi9fR45/MK4eOooIvi8lIBhx9/wRxWuz4pKRJVeaZsvFZyIl&#10;hWox8wGS2XAlsZ4pL2xIELu9VKthITEI1n5wLGL5O8cQzkE89vUJRmBAGKL5/NYAbrKZdBDoE8Qe&#10;RbCJgxVkZQKrIgKehl854BtGEMXGJCCNz5LJ7opJY8qyYUdGOCtZE95llKwVPaRVbpU0KtoB2VDe&#10;zxmqzmZD78/sRZB0huc/M+frin+e9ZoDsg8fJOGUxw7s3b0cR4+sh6vbNrh57oLHmT1wO7OLkF1N&#10;wC7AjgMrcdh1E0547sSZiwdx7sI+7N89FwumdcPcqT2wfcMUnD21BVcvH+T9dmLjpvnYvmMldu5a&#10;g2FDe+LjDyuiUvmX8WaFEmjRpBaWLJyC5UunoU2ruqwUr1LVlsDblagwKhCyr5XBlAnToMQwqQks&#10;PJQz8iXlELTGyS+fE8EkyNomWBWHrKCl5BNpBLWWKRZklS5Rr+kaqUi9z1KpzqpWKtZStYKsDdqn&#10;rgAniBa3P4NsHiGrjF4mgxdNqlYxkcqqJdNz2w2D9vUsCr9JT7O6T8rgpXy2CbGxyE9NRgor9nmt&#10;6jpzBNyn9MGFaZ1xeXIrXJ/8KwHb3ED29vTOuDGlG25M70Hl2gs+i3vi3qJexhRFEERQmiTcxgc7&#10;yPhgfVcOoWlL0zkqWuOXNSFcw3CP+16EsOwmVbBU7KWFfXBmbk+4ErIHp/bFzon9sWv6aBxfuxSe&#10;h/fj1o0bZnBD/106ZWlSJlUR/8v4FFZsssg/+gkmbwnA4K0RmH79MXrvzUCTqRGYsCkOYSnWgoXJ&#10;BCz/SmRmP2Gl0+/C3y/jARtQKpu4NIRRGSkt5oDe/fEZu/vlyr6O18u/gYoV38E7b3+MN9/4gL0m&#10;HVfAl198hl+bt0DvXr9hYL/paNpoGN56sx4++7wZRo5diKWrN2P5ipVYsWQhdqxahf0b1uPyKTeE&#10;BwUSRKzk6U8QmyF1zR4PexWPA+/Cd90S/g6LkMsu+wOW1YL0DBRduoCISePhO6gvoufOwEOq0kca&#10;1IrKhPepa8gMDMPjtGR+qUTkx7Kynr6EPEI6x8cfBQFBVMjByPbzR+ItL3i7eyDOy5vKOY/qNw23&#10;3U7h8lEXXDx0xAC4IDIeBQRY0h1vxFy8ilReG3zmHFJ9/AysU/0CEOvti6Cbd5HMrn06IZsQS0UY&#10;l4F4qtkkNlqCrLr9AT4hCOBzhBKyIcFUd9zGRKeYrT+Vuj8VqwmtpILV4ohxmmDA7n+If6jZRvE5&#10;lM9A8ayaQCCz41sNEDUTjNckxCQhLSENGUb8UCxRuZpwM5rlk82z4nYpNIzbgHXXxJlTycZRySrP&#10;tHq7uqcz6IoDz7Y/O2/D0gam83nn438wvq7vos+XmjaKWt9Pz6PzofJbC7KPknGMylWQ3buHoD26&#10;AR4nd+Lk6V047r4FW3YtwfI107CV28Mum+B2aifOXTyE8+f34si+hZg5oRPGj2yJ9atG47THepw/&#10;twMe7luxa+8K3uMAYeyKSRNG4IN3y6NSuZfxfqWSGNK3M856HsLJk/sweGBnvPtOGVQo/yrefvN1&#10;qtlyKF2iFObOmIcktpzJMexOsCJl8o/QKKlmxpj5+YSsGY2nyT8rSAqYdvfb2aReBVdtZbav1u6i&#10;C87OitaGrQVcazDsGWwJWgE0z3IHPIWu41gzyazzjmOpXm6f+mQJV/lj83ks/6t8xebZ9Jz8fpo+&#10;nMIGwYK/4h7lVuD3lbshLxt5mamID7iLi7s24PD0UfCgajw7qZtZtvv65OYEK1XstF+53wJ3ZnaF&#10;98w+8JreC7fndMPdhd1xj1C0zU+uArkHpGCX9acNwD0qWts0k8t7RT8zy8tn9VDLTUAQ31mhqbUD&#10;TcLua1TEF+b3JGR7w5WftXtCL2wePwD75k+B68Y1OO/qarqGJik0v4u6finsYidSycenFYF1DCEJ&#10;wLxdUei68C6mXniM4W6P0Xh2HAYsC4NXDEw4V2LaIyrgR6yA3CYXsOJZXUn1chKiUhAWEAGvG17Y&#10;vmkrWjRuhncqvYXXSpTE22+9i88++xJff/09Wrdqj3FjxmPWtJmYMXkWbRF+HzoP1X/pjffebYT6&#10;9ftj3ISlWLJsA1YsW4F1K5Zi45LFBrSnjh1GkJ8f4tXFJvRjCPwEPk9hRiYeRgTCa/NquM6di7R7&#10;QXjI71qUkYEnISEImTkLXgP7I3TWdBQRgHrz45RCpAVGw//Mefie84TfpdO45emO+Ds+KGKXP50w&#10;LAwKNdssdvczFXd6/iKiCdP8qFgUxsQh5OI1hF69hfSgMGSyQt8nsB5Ex+NxdDRSb99GwvUbSLh5&#10;G3kKiD9/CUV8TyLv43P5JhJCY5FGuCaypYinmk1IzGGPgr0G7gtaPncD4MfvEcbrZOFhcYRssgGs&#10;n28I1a2m0Wr1WapYqtRoAYYNRgSVdEx4rDHBR64CTZ21Fazgo5lgUrKxbBRSCOl01kVFQqjHqhln&#10;T5ehcUBW9jTqgD1Z4y5gA6HBL6lZ+Wb/u5B1fs3el9tA5nzOGb4vNIGU3/mfQVb2l4cP07D/wHps&#10;3bIIB/etwpG9q3DGbQfOndqNY1S2Bw+txa49PH98K1zcduKE+05cvHgUZzx34+iB5dixZSpWLh+B&#10;DesnwM1tDc6c38HrNmHhsolYsGw6Fq+Yj569u+Ldtyvg9VKv4P0KJdHh13rYsn4xNmxchA4dm7Lr&#10;Vhrly7/G7pzcBa+jXJnyWL92E5RtPT4mld2DdIKIXWWaHYZiZSRSF16hV5bPVG4EDWxJGQrEcjEY&#10;5co/RqYQKB1bUQfaSu1aqtdAQDAj+Aw4aXbUQWEhoWtg+WxQy1a28g2blItmn5/v2ArU5jrzXLwn&#10;Gwc9oxoE8xkGsgQnPzOH38n6bmzFFfRNZaEuk1lPSg1AFlV3egruF6QiLzkUVw5txv5pv8GdgL0w&#10;rRcuTWyPKxNb4BoV7I3pBCzt5ozWuDunK3zn9IHPHGsJGd+lWqdrgKVgCUmZMm0Z0BKYvkv7wZvQ&#10;vEO7u4S2tD+8FlszuW5Rud6lilXeApPqcOkA3FzUF1cI2Atzu+PU7J44PK0ndkzsi42ThuLQqsXw&#10;2LUb189cRnx0GhsR9kayNFKcz65pEVUgVWxGEeIzHyIkCdjkmolu0+5g1P48jD/5CI0WRKL9wgDs&#10;vMhuahaVbPpj/n/sQgquqQqUz7e6kWyQEtkQhxNaXjfv4IzHSezYsBFLZs/BsH4D0b93D4waPRCL&#10;Fs/F1k07sWPjPmxetg1LZizHjHELMLDvVFSp2g2fftEUXXuMxaJ5G7F60Xqsnr8Ea+fNx7p5C7B9&#10;xVqc2H8E3jfuEhosi+kPkUjlp+mpuSxT+fFxSPG5S0V5FdG3vZATGIhHkaF4FBSAuwsW4OSQQbgx&#10;ZxZyvbzA/jUo51GUlIL86Bh25QOQRIWcFhWJbJ4rTM1EXmwisiNjkUsQ5XKbQ/BqP9E3GNFePkhl&#10;Vz0jOApRt30RSyDmRSSggJANvXoDQRfOUrXeoaol4C9fwm0PD8Te80WMbyBunr2EEO9ApEQlU8lm&#10;GsgmxmchmZBNiMskDFONQvWjkg1koyUlKwsPTSBYqWJ9QgnfEIRR3SqfiBYRNVm3CKUwQiVKipfq&#10;Ut34CD5fJCEbS5UbF51gMnHpODKEz83PiJWSjY5jTzWVcCVk+T9KscoEVWcTYDPZoMona9wFjjCu&#10;aOVCoJkJCU6Aew54Dmg6g9UGqUxTgkN4rXXeOn527l/Zs/s521PQUsUaJVv0MB179q9jIZyIhfPG&#10;YuXiCQTtSrgf24xtm+Zh9eoZWL9xHjZvW4ptO1YYIJ/x3A+Xo5uxeeNswnAyVq0Yi40bJ8HNfS3O&#10;XtiJfYdWYvDvXVC3cTX8UrsKPv/yE3bTyuHLT95Hla8/Qc0fP0fjelXQsGFV1Kj1A7tp7+Hd995A&#10;pUoEbDkq3kpvY/eO/aa1Ut5QdWvSktllSGZLRzhamYakXAUsJ8gqPEswI2iNS4GgFZRVwQ1gHabW&#10;UHAVZC2zQr0EW/lJTdKPbMLNAJcmZepQq8/UrWWaEiuwamunKpQZyDricpXcWanoBNfsXMKf99bg&#10;l9YKKxBECdMswseewZVGkCSzZS/ifRVRkE+1VJTNCpgRCS+PnTiy8A8TSWBCtca2w9UJrXF9Sktc&#10;p4K9NpOwndUKN+d0gPf87vBf0Ad+83sbgPou72f8sDZktcS3P0GqlWhlvjTvRb1xZ2Ev3FlEI2xv&#10;E87yu15b0R+3zYq0tMUDcWtBf1yfS8DP6obTM7rAbXZ37JvaHdumDMCeRVPhunkDzhw6joBbBEii&#10;8krINDrMrmkSu/mpDwxkk7IfIIpK9eil++g30xe/bczEtNNP0H5DKprO9cbsg9EITQdSM6hik/k7&#10;UcVmKclJRqEV3kPlnxybxQqeCG8vX1w4cwYeR47i+G72tLbvwv7tm7F712ps37YW2zbsxJbVu7Bm&#10;7lrMHTsXs8bOx8A+k/Ddj21Qt0FPTJ6yHAtnrsLS6QTs7IVYN3su1s1dgM1LVuLA1r24cOoS4RHH&#10;BpGwly+T5TGTn5+bmoWCdIVMJSMrKgpJt27Af/9uXFy2GMcmT8S5hQsRcuQIcgN8qWLZrU+KQ14C&#10;ARoVjQcE6oPYZDxIzUBmIsGbnoUMTTdl1zqfACqIT0E2QZLPax6znBbFpuBhIlUy68EDKrqC6CQ8&#10;5LaIdSUvMgaFCTHIjQ5FYVwUihLjkMHnSaeKTdHgU2g04iMT2UXPRIogSzWbEKst1SyFjEKxFA3g&#10;S8gGBRI2QVEI8KfCC6Dq9uXWn+rNPxJR4QlITsgw63PJvWC6zIHhCOf1kSHRBrCyaMJUyWHsvAVS&#10;uAayfI6Y8GgHZFMMZNV7e841QLOhq32jcNkLsiGrqfYCraw4ZGXPqcoXgNC24kC1IftfA+3z97Lt&#10;6efakM0tSMCeA2uxYvVMrFwz0/hSjx7ZgNOn98LFdQuOHt+EEye344THdhw/sRWubttx5uxBnDq1&#10;F1s3LsTqpZOxad0MHNizGG7H1+DwoeVYtnwcWrWpgR8qf4affv4a3//4NT76+F18983nqF+LcK39&#10;E36u/AUqV/kC1Wp8h8++eB8VK5Wlmi2D0qXL4PPPv8bxo+5msErdQSlZawDMGrwymf8z5YMVbKVo&#10;LYAJtMa07wRahUxphpBga4DLP8v22epPczZL1cpfm2eBlopTilXm7Daw/bWCq23/FLJ6phzCNZfq&#10;VAsyapaQMR6rMeD3SUlRN4mQNQHiAi6Bn0bAZmaiIDkavmcP4ciScTg4fTBOTeuP02M74fK49rg+&#10;sY1RslentcAVAvbqnDa4Pq8j7i7safIQWCrWgqyUrBnwImT9HID14TWC6z0p2AU9cWteD9yc14sg&#10;7cX79DT5VK8v64ubhLJWpb25sD9uzKOKndMLZ6d3xYnJHXFkWjdsn9ANW6cNhuumZXDfsx2X3T0R&#10;zwqZTcWnlHrq7iUnyagCUzVzSO6CAkSkPME534cYMvcOeiyIwngXYMChItSZdgtDV/nCO06D8o+Q&#10;TsBm832aXpueSVBL2RB0KXG5iA1Lha93EC5fuATPYydwYt8BuOzcgyM7duLAzm3YvXUrdqzdhq0r&#10;N2LNvGWYP2kW5k5aiIG9x6NB3R4YPmwWli7aiHnTFmHpjIVYMXM2VsyYjtVz52Lj0uXYt3UXzp+8&#10;gFBCRhEvGnRLZ4ORxcY/jxAoZENZxLJVmJyGgsREFMRSmVLJ5oWF4D4V6yMC+EFaCh5kpiM7MQGp&#10;YeHwOXkOBYRZrk84cnnfjADeOzCUQI1HzL17yAgLQ2Z4OKLv3KXiDcLjRN6DrxVERKMoKtaYjtMD&#10;g5Hs609FG0VwE64JCcjkNi0iAjmEWAbhmUQIJ1N9mhCtWA1CpSA+TrDiPi2edSyR0FSYlSArJSvz&#10;uRdMwEYYCwkkPEPjjOjRbyARpDBLRXYoJEuDULZFCrAxmoig1RBSCHHFtlpuBLkLNOVWyX20WoIU&#10;sUK4ikNWxzIJIguyDndBor5DsjFFQ9jJvIuD9insHPBz7uo/O6etBU0brkF8xv8KZK3rX+y3Nedt&#10;yD58kIIz5w4Z/+mps4fhcfoQ3E7thycr9EnPPfA4tQueZ3bj7Pk9OHd+P9w9duHkqX24eMGFqsEF&#10;Hi685riWjNmBsx474Oa6CYuptGrX+hKffFqJ9hY++OhNvPFWObzzbgV8+OEb+OijisY++fRtfPLZ&#10;O3jzrfJUsKXx5ptvosLrldCoYTOcZzdTQE3XD52YabqFgqyUrLIGZT4Fra1on0HWVrS2qrUnANiw&#10;lZ+z+ACZbUpGoSxZtqKV/9SA1vhpCU0nf63Mchfwc/QaQWu5C6zrzLUErZnKy2cp4jMWEbIFOblU&#10;sVSoWaygjsgIE0mQTugQQlqzX4UqLTENeSlpuJ+agnuex3CUvYzDMwbDbfpAeIzvDs+RbXFtQkda&#10;G1wY2wyXNOlgFoE7l+Bd2IVd/Z4GnAKo99I+8CkGWZOfgOD0I4B1nQ+Be5fX3ppP0M7vhZuE7A1u&#10;rxPW15dwnzC+saAvrs/vi2vz+lDF9sBpQtZ1alfsndgFWyf2xL5F4+Gxcy1OHdyHu1duGp+b6VGw&#10;0UhPKbQgS0Wapu42lXsSVWFUyiP4JTzC1E2BaDfVD0N3PsQfnk/QZJ4/Os68gUuhT5CZ/5j//31k&#10;pT7kf/PIuBtSCe80xXomFLBbmmlGvS9duIyTx9zgvp9led9BHNy0AzsJ113rthOym7Bl1SqsXbwA&#10;S+fMw6RR09G51QAMGzANa5ftwsqF67Bq4SqsmLsIq+azFzeX4J01necWYs+2Hbh87gq7zuziG7+5&#10;pqbye2kAjs+Qk5iNPFphSq5xIWRkZvC/ziV4s4wLoCAtC7npGgdI4/+eg5ykNHbtbyDjbgjy7oUb&#10;S7jhg4zAMKrQOIRTDQdduYyo27cQeesmwq9fQ3ZICNL9/eF/+gyS7noj1ccXoZcuwfvUKST5+iD4&#10;ylX4nr8Cn4tXcUMZ7K56ISUyASnRGv3XirHxiIpKQqSMCjiaqjiWoFUeghgHtBTcb0NWPth7bLgC&#10;qWSDA2MI1BjERCYZwKpOyh8aQgWryA4lr1Y0kHy6BrKEtVwJSVTjNmTll7ViZK3kMQmxik4gZKlk&#10;TXiWA662/aOStSBrK1kBVuo7mio9UklhCL7igJU5g684FG2w2tAUYP93Ifv0c2zIPipIxplTB3Hy&#10;5CG4uBOwZ1xx8oIbPBTg7rYLJ9y2weX4Rri7bMLZU7uNq+D82WM4e/aEySd79OghnDvjTjuOs2cO&#10;E76HsXfPKvTv3xatWtdDy1b18GOVL1HxzTLGSpV7GWUrvIIKFV9DmTIlUKliWbz5xuuEK618JbxW&#10;ojQ6te+K61e8THfM5LnUljAUAAU/DRBlyk/jAK0FW8ufamDrAOzTqbQO/6cdn2p1XfPMvQRU3dfZ&#10;ngFXsNW11uDTM5/tM4jaytWGqw1bG8ImZ4IDsvdzC2lUPdnZKKDlErICfzothZ+RknkfCWxU5IMS&#10;mAqoYvPj41l5zuMQu+DHZw6jauyJE390wslR7XCOkL04ujXVbCtcnNgaF6e2xZV5nXBtUVfcWNYL&#10;Xiv64u7Svuz2U6VSiVpK1gFYwlbLfBt3AU3A9V8xiNcMwl2q1TsE6h1C1/hkFwmwPalg+xCwfQxg&#10;r87tjXOErMeM7jg+vRd2jO+KHTMHw33zYnjs3oKLbm6IYUHMJFzS+T3SqVhTU6g+kwXGfAKK0KUq&#10;1dTNBEIzIhPYcS4DbSbcRtcVqRjtDnRdl4RWk6/h2G1WuDy5Mx8ig6o3Le0xkuRWYaMk/2xKQhHi&#10;onLYtY002dtOHfOA294jcNuzH0e27MX+1fuxY/l2bFuxCptWLMaS+dMwf9YcDOw1Eq0b98Ky2Rux&#10;f9NhbF+9FdvWbsT6ZcuwbO5MrJg/CxtXLsX+nTtMuk8/n0BW7FR+Fw1QssJrQgJNLoycRPZOkvJR&#10;SHWu7FkpAgUfOpvftVC5BjQGkEqhYMpbFjIVw83udXYIleFt3vd2ANIJtoywSBQlpyDM6zYCr11D&#10;8PXr8LtwEYGXryCA26ibtxFy5RrtKu6eOo3Ai5cI4duIv+eDO55neb037l25Q/NGpB+VcRSVJCEb&#10;TThGRiYawMYQTFFx7GbHJHDL16h2I7gfoQxawZGmsbIBe/dOAKEYS/UZZyAbF51iIKswKgE1mJCV&#10;OtXsKx1L2YYGRT5VslamNOUtSDQxsoKsro+NjiOACWwqf01T1kQDTZ81U2h5LHsuMb9DFDm7CwRZ&#10;hYYpTMxaocERzuVshF5xf6xt9nkbijJ7AMxAsthrf2bO93R+z1PI3i/MwO6dG7Fl52ZspfrYc9IV&#10;ez1dsd/zKPa57cMRt504dGQ99u9bhcNHNlPdHsaZCyex+9B+jJsxC79PmIxVWzbD9awHzl71xLnL&#10;brhw5QSOndAg2V5cvXoS8+ZNMYq1zOuvolSFV1GmwmsoX6EkIUvQluY+VWyF8q/j9XIVUabk6xjx&#10;2xjcve2P5AQpWP7QBK1+YP3QOdmCpEzTAQVaqyv6FITG30kQOoNW3Xd7oIlWHLL/CFodW2Z/rg1b&#10;jfo7q2ZnyNpK9ilk7YQ0NGt120Kq2TwUUMnkZ2XzeQnxzFyqshwk8rNS+J2S2aInJqbiSdF9PExJ&#10;gh9/1yPL52D/1KFwndAdZyZ1JWBbw3NEK1wa3RaXx7TG1UntcH1GR1yd3dl07W8SsLdXErCrrbhX&#10;72X9jIr1XUGgEqYyH8JX6vXeIst8lvTl+YHw0fIyBKsXIWvbbalb2o0FgmtPXJ7dExdm98Kp6d1x&#10;bEp37JvUHVvGUcUuHIfTe9bD8+Be3L12nd1pLZCXwS5fKiuH8ukSjFSvgqz8zxkp1px5JR6JSH+C&#10;y+H30XPWbbSeGYb+u+9j6P58dJztg82nWFE1mp/4iF1Lxag+QoKZAab3FyAlvhCJMXmsvPG4ce0O&#10;zrh6wu0glf/O3di3YTshewD71+4zkF21eC4WLpiHKVPmonWL/hjQYyw2L92JDYs2YsfqLdi8Zh32&#10;7tqGvTu34hi/x9WL5xDo58tKHM2KncT/hnCkcs1Io5JO4mcnsJHkNo/fJ49KPZugzSR4TRwvt8o/&#10;W5j1CHmZmrrK8yyrKabMaQ02QppqMldTXqn4M6j48tSwpmWYHkxGXALhnYL7hHI+QViUnI4Clo0i&#10;quAHVMe5BGVaeDSyouORF5+MXMIzgxBMj0lDZgIhpYEtQTYmFbGEa7iUZlQiogmnCEIvJJLwJFwj&#10;E5IRzs8KoxoMIjRtuN7x8jfugtDgOANauQpio5KNu0AqNoxADg4IN/CMIFQFWM3ykpIV9KRkpWK1&#10;1ewuuQkUXaDrNR1aeQvSUjVlXr/p82ZDNk2iytRXZQvLYU/IShKjxi6BCtxM6eX9o3l/k8eAn2FG&#10;9otBtjho7XPOsJT9P4GszL7vc+dsyGbmZWHxmpVYvHUr1rq4Yh1b7JUe7thywRNbTrtg07Gd2HJ4&#10;E3Ye3YKdx3figOdxHL1yESsPHsbQuYvRc8pMTNu0FbvPnYXHnWs4cc0Tp66dxOnLJ+B59ghOnz6K&#10;KZNH4623yqFcuZKoSNVa+vVSKFehDFVsebxevizKly1HwGoSwusoW6oiJoydBt97WhFBM1IEOxZk&#10;/sAWZAVWQk+QpVmwtbr/Fnxt2BKGWRq9fwZXM8pPk180h4oyOzsXWQLdc7B93qxuiq2a7c+xnkOu&#10;BK1KalYmNREGgq1lT6MQZPxMLR8uK+D7CqimtRKr8ohmZFPFUtEmpbMbJNWXQbWelIycaP7R5z3g&#10;sny2iSRwndoP7oTqhfHtcGFsa5wb3RKX/2iDGxPaw2tGN9yaQ/U/l0bI3lhM0LJ7f3cF4UqwCrDe&#10;hOi9pTymetXWdiPcXcjraNr3oaK9t3QAvAjdWwsFVmvgS6pW527O740rs3vg3MxuBGwPHJ/cFXvG&#10;dcbmMV2wdcogHF49B+67NuKSxwlEsnAZ5aHJE6xIUrLpaY9YqTRbit87if+dGegrQBL/4/jMRwjM&#10;eILpO6PRcqo3Bm3PxdRTjzFgfTyWHY9FZDohSxWblPQIcUlU/GlUixlFBHgekuL5+8XmszuajNu3&#10;7uG02xm4HXbByaPHcGTHPhxYdwD71u7ClpUrsXzpUsxbtAZ9B05Do8aDMWfqRuxedxDbl2/D0R2H&#10;cMrVjcLgAgICfFlpw6jA4gjWZBN0n0gYJipOlo1+CoGqULIUQjVdA3IpLB9JLKcJ2cghdIuotvMS&#10;+f1iWc7icglbNsZZDwmNfJM3NZWNqwCiuGElqM5kWcwpYCOr34qAkfLNVlljo5udnI18quJcfm52&#10;EntB3M/hVlECGXGEFLv8ydzPYgOQRZWZznPJhG0qz2ckKYpASjbeTB6I4DZcQKKF8ziMgJaFK4OW&#10;uvOE7B0vP9y8cY+/pS8CAyIJzGSEBFqugviYFKrZJIeKJUTY9TeQ5XvlapBPV6vXSl06x8jqdcFP&#10;ZuJn4xP5X6YgOVkJZghNuRWS+NwErD35QCpWZi9tb6tY+Y61FLnMAm6y+TxnyDqD1gbgi8wGqm3O&#10;kP1XZhLE0EyegheaYzJC4v37hORGTGfXatzeAxhOG3vcFeOOH8Ef+7ZjxqHtmHNgMxYd2YpFR3dj&#10;8YmjWOx5EuMJ2W5LV6PLopUYtX0P5p9ww8YLp7H9ggf2XziBg56HsOvAJkydNhotmtbFG6+XNhm3&#10;SpYqhbLly6Pc6wRsubJWyFbp8ihdspxRsW9V+gDLFq8xPiAbsnYEgCqt/KQGdApxolmBywSh/gye&#10;fw62VA3qdstN8Bxo87mvRe40CCXg8nVriqu6JM8Aa7kM5Ld95hOylK01MGZMytqRA9OGrQGuA+hG&#10;RetzCXyzhHSOstcL9IrxpfLJo7ohaJPTWRkSk5CXwUIU6AMv1/04NH88PBb+AffpA+E+riMuTmiH&#10;syOb4MLo5sZFcGVcG1yf1AFeBN/tBb0IQcJ1YU8qTm4X9LTcBEut0C1B1gat2SdUZZYvliqWgPVd&#10;pnjZgbi7pJ+BqyDrJT/t4v7wkqtgbi9cntUDZ2Z2hxshe2BCF2wZ3QnrRnfHTiWn2bQMJ/Zsg/eN&#10;G5ZKkQ+NjUeaRszZSKVT1aUlC7L8zwRZqtBswiSBMEjMeIQwuQwuZaHt5MvouyYB0z2eYNTeLMw7&#10;xAohyNISkx4SskWITy9CMv/7ZIJHWaMSCTJNA71zxw9nT52H6+HjVKIHcYzl+fD2/dixhip17QYs&#10;W7ENI8avR91mf6DPgBU4uO86LnjcxO2zdxBwMxBxUVRrCXGIY1c2jhVfXdJ4frAC9VMIt2Q2FkqS&#10;ksjP1EBlGmGrBkR5ANJ5TbZcBEksH3HsrVDNFqTyf+ezym+rfAESBYKrQJvCMpbMMibgJknN8bdK&#10;oWl5JZVt+SLl/82k2s/k98ziVrPmMpTYhTBX/HhKfAYbmUy+zsYmls8ZQ9iqriTyvJQkTWFUUpKa&#10;PBDNbSSPo6UuqTLDoxMRrOmkgqC68wSn4HrjurfxzUaEa8mYFMJUPlT+T/yvNKVVitX2r5qVDvh+&#10;AdZkx6JJydpTafWZ8pcqvlYmyMZROSfwN1YDlkAlHcdnUV5aKVjjIuBvoiRJVqIkS2TZKlaQTWKD&#10;YpkVFWGDvDhkQ2gvBuA/mg3Y/ypon0LWJIlxsqfXOCDrd78I3ZYsRpslS9F0yXI0X7cBfVxd0GXf&#10;HrRctxwdNyxDtw1L0W3dQvTfsR5DD+9Hv0MH0HHnLvTYewg9dx1A541bMWjXLvxxaB9GbFqNntPH&#10;otWAzugxqCvq1a+Kj96tiIplSuH1kqVR6rXSZuZNmdJUtmXKGNCWLVWWkC1L2FbExx98ic0bdrLr&#10;wYIewx+dhUw/pn5gG25m+xSwmtvMyixFIABy35gNXONLtUCqQSYBT4B9zgQ8J9Da79X9LLAKsBZk&#10;7df0DMaoQpXn1YbtU2XrALpRsnIvEPqKhMjKfWKy1GfxnNwMOVS0WrM/Kz0VuamJiPXzwqUDW3Bw&#10;/lgcnTEYp2cNwJmJXXByZHOcG9OUCrYxzo9phsvjW+KaJiBM7YRbs7vjDiF4dxHhyK2A600lKnj6&#10;y6RgBVbaXUL1jkPBCrCakBCwYhAClw/BvSX9Cdj+8CZwpWQ18HXHKNt+uDa7Jy5N74ZzVM2eM3vC&#10;ZVoP7B7fBRtGd8X6CQOwZ8l0HOF/f9blKKJDw81vJyjZak0VJ42qNS31IZXfI4LjPrROWWZKBpVb&#10;rpn9FZMNXIm+j8FLb6Dt9HuYcPgxJh3LxPR9EfBLImQznxByNAI5gf9/MhtQqZ5UKsiE+DzCIxm+&#10;/kG4dOEK3F3c4Xr8OI4cOICj+w9g26bt2LJtP5asOYGeQ3aiaYfVWLPNH4FB9xEdnoHUGN4nJpdl&#10;jlBNoVLifZPYCCRRpWpef1wCX6NpYDIpJd8o6FS5OghWZYtS3HUyK7yWxclIzuJ3IygJ0Awem7LE&#10;YzPj0DTSUmVqwDUAqB6VZrDxvCBsekyWcLAhaxKn8Np09epoGvhNT9L3zrLAZ/IQWCFV6VSDKfFJ&#10;SKWlJRJcMQmIi4hBPJVqPEGkfAExUQmI4X6UYBlBNRtGCIbFEUoxVK6hxk0gwGoCQnRUknEVRIYn&#10;EeYCejoVLVVvkNX1N/kJCFCBUwpWcbahchkQePaUWgFQ0BVgBXFbyQqyFmhT2HhSjbMsKLXhU3Vv&#10;6pWiUhRF8gyo+r4KcbRMilY+WqU/tGaUOatYTRh4ETTtc1Kz9nFgUJgx+1r7tT+zIClhR2pDZ7NV&#10;8lPIXn/4EL/v3Yu2q1ajzcZN6H74EHocP4q+bi7ocWgv2rDitNu4Cj13bsHQE8cwyM0VfT1OogvV&#10;bgeq2V7HXNDv2DEM5XtGuRzGAF77badfUfKzt/DRtx/h40/exjuaZFDyNVQiZCuUqYCK5d9CWULV&#10;JOwmaJUUpmwpqtvSFfD1Fz9iz85D7IIo/yR/dBYqG7LKOZmlH54gtDLFU81mCrbszkvhOlo9C47O&#10;5ogW4Gsa+MrNFVgFWAGX5gRZC7SWWTDV1nIX2G4JZ8ialpbPZIPW3td9crOlnglamlY01bpKadkE&#10;TJ7W2Nfn5fH1HBRkpeNJrhJ++ODq4W04OI+qcOYQArY/To3vgLNjfqVybYEL45rh/NimuDThV1yZ&#10;3BrXp3XAjVld4DWvJ7zm9zKhV7e0T/Ne0Bt+7OYHUokG0BT76uVkd6R0DWjlm+2He4sIV26tQS+H&#10;kiWwby3sy3v2wZWZPXB2KmE/tTNcp3Shiu2MHeO6YuP4Ptg2ewz2rJiPo9s34/alK0hg5TLB4/xv&#10;UtUT4O9lICu4sJuflsLvT4WnrnAWYaMIgYSkB4jLAvxSnmDF8Uj0mnMX047ex5zTBZh7LB5e0Y9A&#10;3lABaortQySyN5DG/yxdyo8gTEzIRzRVlgr5HS8fXL50Hac8T+OE1pg7eRIuHufhdj4Amw6GouvQ&#10;E/ht8nUcO5eDGMI7MUHqUD5U3jc5D/F8rjhuE6i2E5PvIyG5kPsFxpKStUprgYFsinEbEHYErBVx&#10;oDBAPY8EAYFoVDxN8cFU8ynsumvGoXLApmoWo/Kz8l6KUshMu49csxyNUjlqkNAK0E/nvU2UDYGi&#10;eOpcgZifmaXPU7c5TqP3qVB+jmTCJiVBIVPxPJ/E/UQq2USjzrX0iyAbQ9jFEbJxVLDRhKwSwYSH&#10;JhKO8mnGI8A/zBrs0iBXbCq3VmSBepWCrCYHKfuVfLEa9DKZthw+2WcWa5SzuvHyyWrQy0QWELAC&#10;szNkE2lyF0jFJrNxS9UgKX875/qknAWaoWknfEpKtAGrZOFyHaT9qcsguBhc/8xs6Nr2omuKm61k&#10;i5vcB5YLwQFZ3wcPMXLPXgzeuQP9d+/EgIN70WvfTvQ+sAfD3V0w5qQbhh45hOEE6bhz5zH+yjX8&#10;ce0Gfrt8GUMvnscfN65i7PVLGH/5HCZf8MRve7fgwxb18b/eKoW/lv47ypZ7hQr2JVQo8TIqvvoq&#10;KhKmZV4tj5IllFeWgC3FbWkB93WU4WvVqtaG6zFP00XRLBS5CvRjJvLHlZ/GQMwB2WdG2BJodrIY&#10;JbY26oGAtfyqFmQNnAU/qkwDQMLVNuNffQpabeXvfQbcF5mBrT7LYU+T1Zj7y13wwFr2xjEAZpZl&#10;1qqyeQ8MdLLS0vEgOwMP0+KRGeaN87tW49iSCTg+exjcp/eD56ROODOmBS6OboIrCtGawH0C9vKU&#10;Nrg2g4Cd3ZkA7GaAaXf/vRdRxVKB3qMS9RNo51PRSpHytTuaxUX1KsjenN8dN+d1x+05PXF7Ht9D&#10;BStXgbbGH0u7wfdfntUd12b1JmR749z07jg5rTuO8Ll2jG2PTWO6YP1EqdgZ2LtmOTwOHEK4fygV&#10;VCaVG8GRSZgQRulUfOnsBSgxjJYxSU4WaHme8MiiKkxT2sOEh4hNfYKw9Cfw8M7BsPk3MGJDLGae&#10;fIB5rkm4GEC1m07Apj2myixCAoGjtfrlRkpOVM7hPMTyc6O0UgJhERIcBb+AEHj7B+JOABVKfDau&#10;BRdg7CIvtB14GvM3peKyHxCnKbtU0amKdkgjyAm6RAIvXi6JRK0MQPCm8BwhnCgfLIGbSjBqWq8g&#10;m8bvI8WeolhO4wrgeUUPqGFheUuWv13+V5aLNKrR7HQ26Bo0Y8OgjGJJ/Oz4REH2kVlqPIufo4xx&#10;OSpj/M2UoUp+VblVFI+bReWcyfogS1Hcawy72wRMkgaC4hSSlUzTApM8z9/CntIqsEmBxkVqUUMq&#10;SFpsJBVmOEEbKtDGmd9MiV/8/UINXK3fMZqvJRCwiiiQik2iio1GkD9VYKAVGyvIhjsGvARghXIp&#10;v2xyItUpTQNfukaAVWSB1LQGvpL4fMlJKfwdUwlYKVlra8YlVM9pAq7yjwiw+q8t0AqulrtA0DUu&#10;HX1vftdoh2vCKFmB1gmKzxSmEyifg6uOnz/nfG1x+zPI2vYUsuGFhfh1xEh0mTEVQ1YvQa8ls9Fs&#10;0khUG9Yf9caMRKcFC/D7zj2YcOwEppw8gxkXr2K4qysGHD2AkafdMP6iJ0Z5uuJ310OYdMYV447s&#10;wvvNauN/vlESJSqUwOsVS6BS2ZdRqdQrKPfKyyhLuEq1ahWE8qW5/9qrBrbly5ZH6VLl0KxJS1w4&#10;ewWx0So0yjNpQ9ZaokI/vJ3Q2gx8URUIslY3XVsaISdQ2iB8qmQJQoHUNjsG1oKsDdpnZsHWMgvA&#10;zlvHZ/DY2UyyGsf97DhZRRfk8xnzqGC1kJ2W0sjTqrIE7JPkGKR4X8aFrctwaPYIHJ85FB4zBuCk&#10;ogjGtMTpkY1xYWQjXP6DoJ3UCpepYK9M74Cbc7oQjt1we0EPducJVQJULgEf+VnlKqAK9dF2QR9C&#10;mOqVIPZaTNAKtrTbUrSC7zwCdW5PQlczvPoaF8GV2d1wneeuze+J89O74sykLgR+V5ya3BXuU7tR&#10;xXbCljHtsW5sN2ycNgz7Vi7AwY0bcOPsRSSzuy3foRJCK4rAGIGiKAKFNWn9qAQCNlEzfAiTNKrF&#10;lPj7VGEa0HqAKELON/4RFm4LRK/ZtzFmXx4We2ThvC9VZwqoKh8RetYkhhRCSIHqKYlSsoWEbA6i&#10;WfHiCIQ4qS6qnKj4TIQTkvL3bnGLR8OehzB4egC2uz/CjTAgmpCNTSXo+FxJhHeyciQQ9okp+hzC&#10;1ZiSpxQa14GVN4Ew1bVUu4pwUELrRIGXyjRRIWWKnuDr6Wxk4vidY/isablKPv6ICv4RVSzfm/qA&#10;ivkRknIfIyH7sckyVqBc3lTruTmP2RPgfZIoEngv45PlPbL0nTVOIUvQHP4sqjcqWX3nmHR+50xE&#10;87VovhYn435UVDJCHTkIIgnNGKrXeKrYeEJWEQJRPKeogfAQpYvUQJZUYLQJ4VKsbBRBbO6t/LK8&#10;l64NDiCo+JqiCSwVK8DKqGIVj2sgq9wGUtkEPxWm3AqCnlwLln/YWjFBkxFSDGDT+PtK0aYaNSs3&#10;nAFsKkHKnsEzyNoDXpZfVuftCAPbB2yrWfOZTlB9ETgt94BlwSF6TddYx3rNPvciCwoNfyFcn1pQ&#10;iLG/pBQWYfj0KRg9ZypGzRqL9oM64buGVfDGdx+ixCfv4cvGTTBg/lLMPeyGJafOYdGZs+i2YjEa&#10;Tv0DHZbORrdVC9B9zSIM3bWRquMIxu7eiA8aVkOZz9/Bl1U+x/vvl0P5kv+JSkrO/dpLeJWgffW1&#10;11BKS86UeZWQpdI163yVQ+mSZdC1Myv8NS/+YGqJtbqBBr0IWjPqqCBvq4v+bF4zYUuAZTtB1gwq&#10;OZSoM2RtJavzNijtUCwTjqWBKbMvyArCAqrlQnCGsgVky56C3WFPs4LxNTMtV/fksyi5jbL56x6a&#10;iFCYlkzARiPxxhl4rJiBQ9OGwnPecLhP6QuXPzrAfUwbnBZkRzTB+dGNcHX8r7g6qS2uTG5nVOyt&#10;uV1xawGV6MIeuLuEClZmVCxV7UJl2+pj8hDIBaDu/y3BmJCVkvU2ilZTaPsRyv3gRbV7fW4PM8Pr&#10;ypyuuDijM7c9cIWgFWRPTegI17EdceyPjjg0rj12/NEOGwjZjZP7YfuCCTiwbjlOHTyMcCqgDHaD&#10;swmYFCouZaxSLgYNDglKqemEEdVsPCtRfAorC0GcHP+AYH5M2FLVUSXGUiHGEnxuVzIwYPY1DNoQ&#10;j+WeBbgcWMj3aeDrCaH2kECkGuT9pJhTCeek+IeESz6i5DuNF3QJdEIqlsowmuByv12EZgNOoumA&#10;s5i7LQtHrz0izAlZwi2OPYxYAjte3f/Uh2wgqJgJQ31GkoCeRACbfKtUpY7JFDqOj+fzU4kKmHJj&#10;JKQ+RhzVb0oywRkrNfwQoXF5CKMqTjI5ccHf4Qkhze9BVe4dmY3QjIcI4m9zxS8BXgGJ8A9NQ3AE&#10;Gwj+FilKhkNlHxKWDl++FhpB0PG7qSFI4mcm8lmjeP94NkyRPB/LZ4lOfsjGiM/Ba2ISihAWmYnQ&#10;8FTCNo0ASqeiTbB8sgawcWaSguAYppSGQQRRIMFBgGo6rabVamaYepQxkRZgNetL02tD+ZqAqnhY&#10;5S7QZASpWEvJxhuwKqG6tlLSwQSWuu+CspSs1vey1/+y1Kwgm8bfP509VrkMFMJFqBKyAqmlYOUq&#10;UNiWfLPWeI0Gpy3QEuZOkLXdBTLbz1rcLB9sKPdfbALki87bFkiVGkDY/pk9hWz+gwKsXLcUK1bP&#10;wYLF49CrdyN8+0Ml1Kj3Dao2qIof6tVBx99HYfKGbVh98jSWurmg9+IZaDSmH2oO7ISqPdug8ahB&#10;GL5pBSvDcUwjbJsM6IJOQ7tjwvRRaNy4KiqW/neUKfE/CNH/NOuGvVaOkNVaX4KsFlYs9RpVbWlC&#10;uDQGDxiKO7fusSCwS+OArJn9ofhVglKQFSydk0dkyCerkChn0ElZEo7OkLXNgqxAKhXryHugKAAq&#10;TwNZR3SAWYFBg1i5ikSQFYfyP0L2adws95WwRkrWhmwOnzuXCvZBlhKEsMt15iiOLZyIo9OH4uSs&#10;oXCf1Bse47rAg5A9Scie/aM1Lo2jch3fElcntsG1yR1xlXZtRifcIGRvLujGrn8PeC/tBR/N6Foi&#10;N0FPM51WuQcE1VtUt7dpdxRhsKwf7i0bYAa2NEimiAEB1muB8hX0IWT74BrhenlWNwPZy7O749y0&#10;zjgzpRtOTOiKI4Tsvj/aYvPoNlg7pgO2TB+MPctm4NjWjbirXKdUO5mKE1VXmrBVD0Tz/E1MLCu9&#10;km4nsvLEZSQjLp0VRbBKIHwIOyXBTuFxrOBFSNwLe4gZm0LQa1kYFrjk4KJfAdgrJOgIsISHfC/h&#10;RvWYxs9LTSR04x8TsvcRxa63BTrlnH2AOAIvhOAZtTAA37U4jv6zIrHRvRAuN7Opbp8giiATZKPT&#10;swmpdD4z7xv3hAqLgJW6Nf5ixS7nsDxqtpEGYi3QykWRqHCyRKnwR/DyScGFq5HwD8yFj08WoZmN&#10;K/4ZuBWRB++ofPiG5RGKj+AXlAPf0Dy43YjEad9k3IgpgMetKHhcDcNVnwS4nA/Edf9UXPVNwsW7&#10;ibh0NwG3g9LgFZKBm4G0gHR4BWfhml8qLnon4lpgOi75peBGYCau+Wfymmx+Nl/ney/eiMC12+Hw&#10;DUwgbFMQHuGYlEDYCohaBiaUik7TYkOCI3HPOwDedwMIRctdICUr111EmGZ3RSHQj4Dyt6bXGkgT&#10;smbwi+8VsKN5Lobvk89XqQxjIjSJgfD2CzH5DaIIWfmFNRCnGV+JVLRGzbLlSUlNc/hkNfglyBKu&#10;qZaKtX2vdgiXypZhQ6q2bLTjNEhnhY7ZA2B2NMM/g+xTYBqgWvav4Grbv4KsP+/jHxSMvxQUZGDQ&#10;wC4Y3OdXTPujM6aNbo0BXath9tS+WLNmNoaMGoa6rdqgYZee6DVxMnpOHo9hS2di+s4VWLBrNWZt&#10;WIJxy+dg3OqFWHpoFxbv3Yo+44ahy8CuGDikO2rW/Aavl/43lCv5bwayWpTxFS3SSCtf9jVona+y&#10;JWWlaGUw6vcxuHvL9ylkBVgNOClEK12AVbgUAZpJcBmXgUJa9HqWHOVUpw7wGTVJpaqJCs6AlZ9W&#10;2a3M2vbZgqGV2jA/T1s7zaHMAd6nyWEscwZscchqFVMlE8+hejWq2OGLLZB/lso5j4WmMCMFhYmR&#10;CDrniiOLJ+HQDAF2CDwm9sKJ0YJrO5we2x5nx7bDhQntcWWSMmy1pYrtgOuTOxOynXBNeWLndMOt&#10;+d3htagHwdkHvsv7wofbe1S0ZpBrEeFJ8N5a1t/YnWWErMK3lg4wEQQC7G3CVdNnNY32pnIUzOmJ&#10;K7O648psbgnZizO74szUzjg5qQuOje2EA3y+PYTr5jEdseaPbtg4Yzh2LZsNt927EM2uZpYW5mPX&#10;PZUqMoWK0iT1ofJTuFYGu9+pBG1iBlVaRgKVViqVHhWnAEvQJsaxK64oAb4/luqW9QW7T2eixwJ/&#10;zNiTgNNeGowikAnZ+DhBlgqYCjmV3fc0Ai4l8QkV7AOCtpCQJXR5Lplb9iKx91QuKrc6jkYD/TBl&#10;SxEO3niM6xFFiMh6gPDUPMSyLESxcguyqQRyCiGr50mgGtcMPMXxKoTL+CUJ2mR+t1TjQiCINTmC&#10;FsNnOnk6EDv2XsF1r1Rc80rH6RtJBGkCzt5Lx9FL4ThyMhA37mbgzMVoeAXm4cS1SGzzuIOr4Tnw&#10;Jmgv30tEABXw8ctROHYlGltd7mKHmw9cr8XgBqF8O7wIxy5FYfPR2zh4Jhhbj9/B7pP+OHQ+DK43&#10;4uDJzz1xOQanrnH/SgxczgTi6Mm78LzkD59AKuHINITI/xpOtUf4hYdHsztNEKmrrC6yI0ZWa+tF&#10;EJbqTZoIA0JW0T4CbIAvFSlhGy1FTDUsUAuyYYR0RFCkycAlv698xUmxfH94rMkzG+QTjHDeP4av&#10;J1BJJ8YksDFLYgNJwCanstFKRkpamlGvtgmwSZT/1kKNFmAVRaEVeO0ET1b0UboBrELIBFk7aYzC&#10;y0xEgwOqzm6CZ+e0tRRtQGCIMQuylj/VAuqLtgQszd8YgfoC8yVg/QTZ3PwsdO7YFH061MD035pg&#10;CyvuNlbA/esmwPP4Zmzdsgadu/dAjfpN0ax9FzTu0JUQHY+lu7Zjt9sh7HPZi3Xb12H6olmYs2Ih&#10;fp8wBo3bNEeVmj/jx5++xQfvvYkypV4hYF9GiZf/jlIlS6PEqyXx6mtaGvw1VChbiiq2JCFcCqVf&#10;KYXxIyfA+5YfokLjkRirpVZyTayrRlwVWZCdbY06atkZrX0vFaulg7VevTX4RMUowNIsEGor4PL9&#10;DveBohTMVD1CWgNnT1Mm5jyC0ihqkbwH+Q9xn4As4vtkD6hkH+QUmFlbJqWiE2QF1xwCNSvvMfeV&#10;NOYJX+O9ch4jnypJK4nmsSv6KDMdORHeuHFwHQ7PG42js4fBY84guE/ujqMjWsJtdEt4/tEKZ8e1&#10;wYXxVLGEqwB7hSr26sT2uDGtC26w+35zZjfcJARvU63eJUilUO9w60XAmmNNNtDEAqlW2l2C9Z78&#10;tQrlMnGyvH5RX8K1t5lgoGQwioG9OkdZtbrjwvRuuDijG85N74LTU7vAbVwHHBvdEftHdsL2EZ2x&#10;YXRPrJ/8G7YunIG961bhqudZJLLSZWkwiyovjQovnbDMIADT2e2VpZnBJXWtCSxWnITkLGu0PoEw&#10;TKA6jSsiwGTsZsfzHLvUF+/lYcii25i6wR+nr2UiTqqXFk/FGst7xqVRabLBNGtUEeQJ7L7HEY4x&#10;MYoKeEzAPsaZmw/RfMANfNrcEx2mx2LZScDF5wmC2XWPSWPXmgCNo8Wysip5dQpVaUo8FXd8ARUz&#10;FazcAwrbMlvLTZCUoMbB8gMnUoEnJj1gw1AEPylMqsewyCJ4U1F6B2XjTlAW/KIKcNErDheuR8E/&#10;JAd3fFPhH5YL/8g8gjUevlG5hPxDBIRlI5wNhU9EPrxCqd69EnDlbgpuBeTgln82bnN7+U4KTl+N&#10;xoVb8dxG4fytOF6ThBt+6bhJZXv5dhxu+STTknD9bhxVbCR8AqhiI9IQFZ1KqFJZykXA7n1YqEKd&#10;1I0nWAKC4HcvkIANRHgQYRVBuIbJH5tGUCYSlJEI9AlDaICya7GRjBRACVneK0K+2GBl4IoyWbcE&#10;V63dlUjYKeNWkG8wggNCqX6jLBUrfy1bzBR2/dMUVZBEeCr0LIXwZH3XIKnJO5zCnkNihjEz0EW4&#10;JrMhN8YGXOuTJfN/kxhTiJhCyOzEMdo3vll+puUWEEyfwdUe5AqkCZYBfN2foPXntQEEqY51PpDX&#10;BhLE/7CVP5f7AYLzn1ggf9cAAvsvaey6tmvdGN1+rYyRnX/Cot/rYcmoplg7vS8Obl6I2ZPH4tcm&#10;zdChbWfMnDkfI8dMxACqzVmLV2DF2hVYvmoeFi6egbHjh2PajAlo0rQBPvjoPbz19hv4+OOP8PZb&#10;b+PVEq/iNYK1xMuvodRrZVH6tTI8V4L7L1PllkQZArfsa6VR7tVymDl5NnyoZCPYWiZQzSprehaB&#10;qNkvAmxOTg5VKmFKuGUQeumEaoZRtoKsNSIpN8HTCQgCohSmgEhFqbjZp8HONmizBExCNptQJCQL&#10;CcsH+Y8tyFIx3+d7Hgqy/KxCTYvN49Yk4qZS5jNk8t7ZBVTBD4Bsvi+Ln/fgPpBPWOezEXjIez6S&#10;i8P/Nq7vWIhD0/rh+Mx+8JjdFyeoEt2pWN3HtoL76KY4M7Y5Lo5viUu0yxOVwrAdbkxuj+tUtDcI&#10;vVvsyt8iYKU8by+28gvIHXBzSR8aj+US0PRYJd4WXBf3h/eiPvBZ7BgYoyle1kuQpZK9TsAKrsqo&#10;dXF2L4K1G05P6UwFS8By6zGxo5kIcXRkO+wZ3gkbhnbB6lEDsXnWFOxYsQwu+w7Cn13MxJgU/ldU&#10;F+xWpyZSwUrJEkZpBKmZUqtBI27NmlKsHIJWEqGljFxJGsUn2OLiHlClPiBwH1OFAgFRj7BwVwCG&#10;z3THybMaKKHijaFJORKsUQR2dJqAzR4PK1tyQhahkEV1+QAUUwikIh2zIATv1DmOKn390G5uOJaf&#10;uw/3gCKEK6og/ZFRqarECYRnQhIVcMIDA9HkRDYAbChkCg+Tj1cQj48jkGMI5DhFNFhRDfFxeXx2&#10;7ut9/D4JiYXsmmchisDXYF68nicmF+FRBAL345PvI5qQplhDkqYI81xq1hPjh41LLqI9IPzvI5Tw&#10;jYjO57UPqULzEBaVz/sU8lwh93kcwdcjcxAVk2csPDKD56jqNDEj2vLFBocmIkJJzQlEJd/WrCz5&#10;KUMJCC3bHRyo1WWDEeBHtXvXH/e8AhBJ1RoTnmS2sfLFBmtpGV7rF0aQKn1hoolMiOb9DFwNYKN5&#10;HM06S8hSoWoiRGxkLNUrQeUbyM/ge6mclbMgzvhiFVmQSlVKwCoKQeFvVKeWG1CRGCon/L2oXDWw&#10;p/XHkvQfq1dB09YKocvm/TTJQjG5GsfRxAQNgiWZY02MCAiUO8ABVm61b1sAf4dnatR5SyNMAwhT&#10;q/v/j1sDXMGUIH2RSe1q+5c8QmNA985oX/979G76DcZ0/gVzf2uJlVMGY8GkURjQozu6deqGkcNH&#10;YfmyZRg3ZgRmTP4DRw9sg4vrbhx1241N25YTvv0xaFhP/Fj5c5Qs/Ve8Kv9ryb/h9ddL4u9//1/c&#10;fwmvaeDr1b+jNJXtq6/+jcd/RVnuv1bi71S7r+HNN97EmuWr2aIGsOUMY5ckjoVdCSQy2M3PIkCz&#10;qBxzkctueza79YKZAJdBeGYYVUt1SyAqbtYMbKnbToVq2QMePySgteQ2/0gCOy2LIJCypcK1JgdQ&#10;fRKWObx3No8VFmYiFcw0XIKbn11YQMAWaB2uXCrWPOTfv0+48t6FvC4/H/mFhG9BLu4X5KAoMxX3&#10;M9jHLaJC8r8Dz/XzcGRqP7hM7QXP2YTslK5w/aMNTlK9eoxqBs8RjXFuTDNc+KM5Lo39leq1FW5O&#10;aYtbk9vh6uS2uDq9o8NN0AM3ZMqOtbgXri1Sliwq0mV9cXt5P9xVvgJHzgLlhFXIlrJr3eW1lq9W&#10;Rihz/xrvc2ku1av8r1TIZ6iUPamYT8/oasXETmgH13HtsHfYr9j6W1usHtYRa8YPwdZFM7Fr3Wpc&#10;PnuOFSee8FRMcyYrjUaBs6lSqDriHeE2VCjJTqbjRFYYY4StLEHRAQkFhBW3VLUxMVSZaVSd1+PQ&#10;f8wuHDgcxPsBcdHqnlPNpt9HFD8nNsUafU5VNzKBwKTKZR1HCCG9/2w+6nQ/hR+73ELjsVEYvS8X&#10;m27ex9lwwi+XgKN61IyrJHVLWcETTJiWwGr5XmUJDouPJ8BjMxBL00quOrZfs16XX1Aw4DNpoCie&#10;CplgTk4tosolDNLYkOjebBxMhIVcKZlFiKcqi9fssbQCxPI3i9MxX4tLyjX3iCXUdZ/o2GzEcD+S&#10;jUhEVLplEalUbBpZz6C65+fHC0h6rkxEm+ViYtnlpZqT35RwNWFNBERoSAgtmN1/P5oPVaYv/Hy9&#10;4evtizu3fXguBFGavUVT3GugvxZIJIzZ3dcgl5ZgVxatiDDLnxtGNRxBVRwTScjGxhGgUsB6r0Cu&#10;ZDP+CA4O5rNS6cZRbSbEE4YEbWIiy0cyG1tNr2VDqckbVLAKu1Qkge2H1YCX/mMda98MgjmOtZBj&#10;NMEt08wxZfWKJ8CTNBWa946KYgPBRsQYnyGI3z04VF1+NixBgeZcIM/JAnTO6VjX2vv/aLyHfLps&#10;RORmeeFWICfg/3KfIBneswea//INGlX+AL91rofZI7pjSIdmaFe/Lvp174UZU2dj3ryFWDBvFsaO&#10;6Ivls4bj7JHVOOm+Ax4XjmPnwc3oPbATGjSrjs++fBuV3iyB0mX/E6+U+L9Qusx/oMSr/4NQ/V88&#10;/p9mufGSpfnaq/9OyP4NpUoTslS0pUuVxLtvv4sd23byASm3fUNMl0Ytk4KUNcqYnpFJGOYa4GXn&#10;3XeAtoigZZeU30OwlOvAuA+M64CQlIolYJ/CVu+R+s3KMT5ey6hoeY8s3ZNyNDOP96RlFQievJ7g&#10;TCdcswoJ2/wcwpWwLcpHwX2Ct6gAufepmu8XouBhIc9L6aYRsPF4kh1HBcvuysVjOLJiCg7PGmYA&#10;6zqxG9wmdWU3vD1OEWDnxrfBqZFNcGZUE1wYQyVLyF4ZR8hOaIlrBO2VcS2Nur0yrQNuzu1mwq9u&#10;E6yaQqvluK8u6oFri3vixtLehCzV7Ir+uEfI3luuGVyOGV6EsBevVTSCQr4UM6ukL9fn98RlQXZO&#10;d5wnaM8StGcJ2DNUzB7TOuPY+LY4OLoltg9tio2/tcHaUd2xaeZo7Fi5EEf27GKDeI8gYYFXtECi&#10;/isrntmE3ahy8H9LJAiLm3EX0OKTqEQIlDiCNpZKMIbd9KjYAqq1AkSnPsFtdqGnLDiOjVuvE3CE&#10;a/wTxFBtxqUQUFLIafzfCdvkWFZGqmf5RtmbxdXgR+gx6TbqDvRC/d8jMGB1HlZcIXj9HuBG/H3E&#10;Ujkmpj7g81lTWhPZTU1ILTSAk3oSqAQs2xIMvJ6ZWbbF6dg2QVahVFqmJomqXQNn8YSwIJqcyn2F&#10;W/H+seziakpwLPd1rOcwn8HvEs+GKp6/nX6fWD5HFL9bZEyqQ5Eq0UsiwvglNUtLvtWoaCpLjeSz&#10;C67pqZFUdQrb8lfGK3bhwwjGqCheG66QK43whxG6Uq8+8L/nTaXpTRV7G3e87uLWzbvw9Qk0Xe0I&#10;glQzwHSsrZl4EBGNSMI0IiLK+HNlYYRpZEQkYR9LuCknQRIbInXVqfICA6kkKZpCQ9hQsD4nJfI3&#10;oOokaA1seZwof2xyGuEqyFqDWXIhKMOWzChdHivuNzGBQOaxFWWQwjKRQItHDOGuCQ6apqt8COnp&#10;ArD8z3pGQTXIAdUgQlag1TEbGR4HscGxTPvOx//CNFBGVllgfbHpd/vLg4wsjKBa/fHjt/Dh63/D&#10;9x+VQa1v30Oflo0wslcPzBw3ERvXbcaqVWswf950DB/UASN61sbK6b2wdt0czF+7HFMXzUWzdr+i&#10;Sasm6DuoJxYtnoVJk0agSuXP8Nqr/5MA/Q+C9N/x8sv/htdK/p2A/U+8XOJvhO5LKPGaVO1rKPGK&#10;1mP6ADu270NQQBT8fTVdT11EFlB1QzUFUQAlODMVWpVfQCjKCNRcqtFswjKbf1BWtjHtZ1ClZ1L1&#10;5hCYVk6BQmgabQ5VbB5fV+JsmY7lszW+XONjlVIuQk4BoVvAz6NCzTCQLaBSJUwLqV4LCGE+Qwbv&#10;l0nL5bkCwjY/LxNFWZRSOYm4nxQEb7ftOLRwFPbPHISjU/vCdXIXuE/qglPqik9oi5NjW+L0uBY4&#10;Q7CeG9vc5IW9PKEFrk1qTfUqv2wLnOX5M380wxWq2duztdpsTzMBQbGvtwhak6uA29uKg3X4aH1k&#10;yrRFkJrJCfLfUrXemd8dd3n9XYGW52/MVTSBwra64gJNflgNdnny+dwmtMfh0a2w67dm2PJ7K6rY&#10;dlg/biC2LpiGXWtW4bznWVaueIKJ6o1giCE4BIYkKpIE+dG4r6xiUomJDtNAkq6PZ3dPqs0All3y&#10;OHaxoxOKEBVfhIhYdofZJQ6NfYjA2MfYsu8mVq07y24w+H4gkko3Nkk+3kdISyxCKiWvkqEk8l7B&#10;UQ8QRBU7Z1sifup6Gb8MCEWXeQ8wdjew+mIRjnjnIiAViE0jZJMfEYKKuWV3nwozTt31RAuK8sMq&#10;2sEY95ONL5bfwahl5Vug0qXSfJElmVAvrSUn94Gm0GoChrUvEJvX5VZhI2GW2ubnJfG30H3NAJtG&#10;0/XbsdwLvPKlRgqwEYkGsJERSYSgBq+UhyDedJU1TdbyR6bwtXh2z2Pgz96gVpxVqJUSxEidaiAq&#10;WgClqg1iNz7gHkHj4497t71x7cotXL9+Dz4+hLPCtUKiuR9MlatjKlPzeQnGwhU1wO6/LCKS91RI&#10;FpWkBFFiEhU2/ywNKlkhUmFU05EEYQK/D8FIEEYTiDEJSWxMUvid+f+x4bUmDlHhq3fhFE0goWVN&#10;NuD1cYSsUbMOJSvfL00xuZppZ5miktjjYA8rjI2KGoUQKs+AAIKVJjgGC5BPTc/4/8DkEgji/Qjv&#10;F1kgG5eAAH/8pSAzC9W//gpvl30NlUr/HW+WeYnHH2N8/z5YMW2mySK/askG9Ov7O3r16o2JY4Zh&#10;7theWD59AGbMmYS+YyagVa/+qNmkGSrXqonBvw/DgYN7cMLlEAb1646SJf4dJQnV0qVeNq6CEiVe&#10;wd9eEmhL4OVXXyFsS1DplsZLL72GTz7+Crt2Hmb3JIatrLojWg1ThZRKkt3D9MyHhCyVJtWpBdhc&#10;A1kbtBk5hCGVroEr1W6W3Ar5FmCt7FiOSIFcDWDlo4gwta1QRnhrtYJcQlerF+QSxPIB5/JzCqhi&#10;ZYUFfC/vVUiVe7/oMR4+Bh480tLhVMm8/n5uFp5QySb5XseFXSvgunQcDkzvj0NTlHu1JzwnE2AT&#10;O+L0xPbwpEJ1p3r1GNXYgPTsmCY4R7tkYmKpYCe3wvnxLeA5ppmB8OWJbXBzeifcoeo0oJWipcl9&#10;YKbKEqi2mexauoYQ9ZrTDd7zuD+PgKUS9qJyld3ifa7N7IpL/zdxbwEdx5F2fyuJA2aS2ZbFksUM&#10;o5E0YqYZMTNZzJItsGULzOww7252s5vshpnjMDlsZoY4Jlng+92nR4qz9P7fD875dHRPNVZXV3f/&#10;6j7d1T3M812C9d0VWXiLcJXyvdyWiuebEvF0XTweq4rDQ3Wp2Fqdgfs7avHYhn48/cgT+O7LnwgN&#10;6fh+mdCU+4+ECJ2bfEDl+Cm6MrmHJm940SEqHfYJshMEizxgkmUVKV2u9N2ulC5Yx4cI2RvYf5g6&#10;MoSDBOazL3+HzTtfwY8HCFe62yOnh3BcOvWfuolzx67jLCF0gRechNfyUzaPv3oFAfkfwTrpG3iX&#10;n0HOhmH0PDeE+9++iI/kNsQlgbV80UveuBrmsDxIG8ARlkP6vp7k/pwm+P+T5HwUnWDoflKWHZWM&#10;j02T+WdOcV85Lql83lEgLTor4FWGZRtXuLwe2CeOsb6OMqUL1j/kGQUvIXz8GIFxiOA6IB++lren&#10;TlLyYEf/RF3fX5WgIwTlu7Hy7Vf5yZgfvpP+rIex/2d50EUnS+DK0//D8rDq50PY8x3hKV2rmO7+&#10;/Fu88+ZH+Pijb/Hdd4y+fqQT/v4gIUs39qO4Vwm9zyg6KF26CHx5JVe6g8mHwI/QaR8XIJ46rzjq&#10;fSzX2H1P+cC1fKv2yFFCkjCUD9McFmhyWJY/zUZF/1t7NEvSXZMNsfICEh2+/jsFjCqYygOuU/L6&#10;MOdJrwLlVhTrSvlmAyOAXyWClUb9GMvCxkZ+7FF6HUj/WelJIX11xVmKxrp33XoQJmWVe6h0oL+b&#10;9t/F5X6im/3ph38C6++lh+x3MLh8/hIWzJqHmVNmYvG8RTCbb4TEsEisbW1H59ImdNV2Y3X7vdDF&#10;18DfLxXNDauwbe1G9HS0IS2vGH4JOQhLLUL20gZoMwtQUduI++57AH97+s/Kj9jNnDIJ0yZPwozp&#10;8vCLjnXqDEwkUCdPmU4nOxVTphCydLGTJ86A2jsQz/71ZYYvB/HDbnGyp5QTUFyAvGUjP81y4Zdh&#10;/PLrkHK/VXGdcv/0ypCiXy4PE64M75XxEYb2NxVdoa5eHdFLHlBxHemedf3qoKIbHFZge4ng/eVX&#10;DBGWIwT3zSu/grE/MHQdXAjXLpzG9YvnMXDhIq4yDL524RIGCfDh64PKg7GBC+fxy+ED+O7tl/HC&#10;jj78tbcOz7AxeqY9G39vTcUrLUmEaRJer4vDKzWReKMuBu81J+BDutmP2nR4r4Hj1EetWnyyLBEf&#10;thGyTXFUvNJfdldnKj4hFL/oyyNACdL1RQSqPMCS2weF+o9sMx3rmvU5l1NEuH7ZT9gKjAlXmfZp&#10;DwFL5/rBiky825mOtwl/geybXVl4ZXk6XmhJwd8bk/B0fSIeqdbh3po0bG8oxMOrluOPW7fizede&#10;xbEDZ3miDzBElff55fVTec//GsEl9xzp0KSLDcEqr6KK5L1/eTVVOvfLR1f0ItgEshLCE7IS7h8+&#10;OohDhOHho8N0PcBr7+xH75Zn8epHB7BHOuBf5HR5/ZXrnD9+Hb/wIjxP53KQcHvvx0HEVX8I85iP&#10;YJZ8BKrKK8jfPIzOP/2CF765hkO/EtLyAoF01TpByBK08sDrGB2x3BOWB1x6mOrhKaloDJIiGf9X&#10;Jyvjx48SDDJMWJ5mPsdI/FMErQyflGnMTx4KnhEXS6d7hsPycRsZl+5h+lQ61gtM5B6wODl9lyV5&#10;20peaRUd3HeCwJUuVKeUrlTKrx6IWxWnSfjuJ2T3/qz//uvhvYQM3e8RrnOY8+QB1SF5FfbHg9hD&#10;h7rve4b73+3D15/sxusvv4/PP6Uz+4GA/fYQvuM1+MP38isH0o3r3Kj0sB+TdO9S3s5kmaWs8r0D&#10;gf/YLyv8/NNBZVw+NHPkiIT3hOxoKrdl5OGW8sBrFLACW+UtPk5XGhtKoDvWXes3sDId0zkCduyn&#10;qUQnCNhjR/QPwcZet5XeB/K6rTz0+304r4D2d+O/1xiI/5v0y9HR/st6v9ePP+yBgTxln7/AhBBc&#10;gEXzLOBm64XowBgUphQgN7EIqfFLkaprQ2x0G8LC61FRuQk1dT1IzihCoDYbbhFpiM6tQmpJHbJK&#10;qhAZp0NGRhZyszMRGuiv9B4wpGudQtgKUKfQtU6eNgsTJ06me52IyQTwpImTCNnJ3EYCXn3xdXz3&#10;FW391z9jH0OeY/LaIEMs6bZx7pw81JLXaEf7ohKol64SuISnwPTSqGhIQeYpopkFzSd1kxpRpDzY&#10;IlyVD2zLx7UJ6+sE7OClyxi+9Mvou42/KD96d/nQz7iw71sc/XoXvn7jefx12wZsaKxGR3Eu1jU3&#10;4PU/PsF5n+Pywb248MM3+PDPj+LJ7kb8eUUV/tFdjr+1pOKl5al4vS0JL9VE4U0C9m3q9Wq61tpo&#10;fNAYhw8Foo2x+LA5Hh8Ttp91pOCzrjSl+9a78jLCsmR8xPGPujMVOMoLBPIKrHTN+lK+mCVg5fjn&#10;0tOAw2PfHtB/SWt0WPrDyvAogD+iu31/VSbeW5mJt5j3q1JG5QMw2Xh+WTqeaU7B0w3J+BP1QHUS&#10;Nlem4v7llXhy3Wo8+8ij+HrXlwo0pCvT0SPy8Er/ZpS8znmSLuw43clJCXsVR6aHlL5Hgf5Bl/Kw&#10;i5A5QQAJbE8Qlsco5aHXMcL2KF3s4WEOA7s+O4v2/r9j518+xVfHR7CXbvWgPJU/QdAeonthXufO&#10;0fmeARo3fwGruNdgkXgQLsWDCFs2gpx1F7HhHxexa98NnJJXWOXzhHSuZ08QtCeHedHSGROsYy72&#10;DMsjr7Se4Tknqfya6ynZL7nnKhCUHyCUh1xKv1k6UA7Lx4xEMnyCqbyMoQCTwwLQ40cYwkp+hKd8&#10;jF5+u05+wkVSGT9B6MhnBI8zHXNr8raV9As9f5rAPSyQlQ+86PumyosAMnyUYJVuUvqn+0f1H84e&#10;leJs6Sj1y+hdrHSzOvgzwfcjG6xv9xCy+5T08w+/wBuvvI9vvmJo/9Nx5XvO3++WbxOcILDOKzC9&#10;BddThJa4RIKT5ZJy6j8/eEH5DKK8mvud/LqC5M+yiaMUjT31P0zoHT0qD6YkrJc+r/KlsV8VybBM&#10;E+nf8Lp12+C3h2DK7QL97QX5KX35xoPcr5VXeeU1Xrl1cOqk/n7usWOnKLmdcky5baDvFyz3in9W&#10;pA/5/7tk2f8sgaiA9n+WfAvC4Nzly5iz0BhzZpnC1cEfvp4R0PjFIjw8FXHaMkQn1CIkvAFhEe1I&#10;0K1Gak4/kvJaEZ1RBn9dNrzjM+AcGgNLDx94B4VAHaiB2s8bGn8vaHzdYWe9GLNmCGDHY9r0yQSs&#10;3Cagi502ma52Al3seEyfMgHTJk1AYW4e3n/zbez+4it8/9VuHGBrId/DlPss8iuz8qaX8noryXmN&#10;4foV6jJd5JXrDNWlV4D8kOHATU6jexURoHKr4BrnXb8mUL6q3DK4KOK0Xxj2S17XqaGrpDGd69D5&#10;U7hw8Ccc+uhtvHDvevSUZqAmPgCV0T6ojPRCfYQnmiI90BLrg8YYNZYGuaIyzBNbK7Pw8sYO/K27&#10;Bn9rL8Y/lufihVaG3XSirzVG4s36MDrXcLxOsOoVw2kxeJtw1btVQpbudZe8NkvHumtFOj6k3icE&#10;xW2+T9cpH8z+SPq0ri3Ex4Sq/KjhJwTtZ5vL8BFMI9C6AAD/9ElEQVQB+wEBu4vO9mNO/4jprnWF&#10;+JCA/ZBg/ZBgFX3Qn6fo/b5cvKf0KMjBq3Syz7Umssx0rx3p+Bsh+8emZDxGF/tYfQruq6OLbczB&#10;oz1N+MOmfrz/4os4+vNhHht5Z56gEac2ClDpyygXj/6rSrwYKAn3lN+FErCIG6HGUnmSrzw0ouOT&#10;7lHSHerIscu8KK7SAdHNHgY++OQSajveQOPaD/DS19fx/Tlg31kw5KSjPSjfPhhRHO+z79xAUP47&#10;WJL0I+xzrsO1ZBAhTb8ic9VPePqjq9h3ms6VbunSOQEzHRMd9Fnl7TACV+69SrcgcUeKg9JfzL+J&#10;F/vYBa93SPrfl/pXjcFgbFjW0evW8BnpEzp6//AM60n/EEf/getb+erzOEV4yde15GtbxwVSh+X7&#10;rnSoo5Kf2j6yX5ws3SnD2L28+Pft2c8o8ABhKIAjZA/JMnSwew8SsgcU7f9pL/bSZe37cQ++/XI3&#10;Pnj7A3zxqfQs2K+8cCCS7xmM/SS//OyMSD4yI4AXgMvHu08QlsrHaFj2k5RAXd7u+um7n5V+sfJx&#10;GJknOi5fBJNPLzIVEMqv1Mp1LQ+85J6s1IlSLzxnxupkrF7kIZdMlwdj8kOnylfOZD156Dr68e+z&#10;ZwltSnlF9xTLc1K+9HWCjSfLeuwYDhw+qDz0+l7CeIbzP++RHgf6B2JjD8XGHoT9vFev388be+A1&#10;to70WPhPYB6TwFhSgwsEj62dK+bPtoSfdyz81YnwC8pAQHwJtIVdyKjcjJiMfvgEtSAwvA3xqZ1I&#10;LlyGsMwiLAkIhbUmGHYBQTB3c4WthwscPRzh6eMMb5UDLM3nYuH8qTCcKYAVTcS0mdMwZfo0zJw1&#10;XelVMG3SeMygy510913ITc/A26++gT3f/YCfv/2RYc1BXkDywZGLv32mUH5+5tdfrxCW8nBKfz/2&#10;12sDCmwvDxC0A8NKjwNxqQJi6Ylw7dpVDFDXLv/K6P8yBm4MYnDkJq4PyNtYv+DGL3QLRw7gx3df&#10;w1839mJZWiyKfJ1Q7u+I3rQw7CzR4qGKZDzdlIMXl+XijY58vN+7FO/1VeLvLbl4tFSLP3D+88sL&#10;8EJbLl5qycCrdIKvN8QrH9l+py4M79eH4J2GCLzZSLgSrG8Rqm8109W2xCt6s4WgXabFe51JClw/&#10;6M5QwCr6YFW28qrrrt5c7BLIEp6fEqKfbizBJ6NSgCowpWT4I+pjLqOAmNpFMH/AdT/oy1Pg+u7q&#10;LLy1MoPuNQOvdabhpfYUQjYZzyxLxV/ovp+sT8KjtYl4qDYZO2oz8WBXNZ5c342/P3Qffvjkc+V3&#10;+8+ckIdC1wmTqzyhx0JqAaec+BQvHHFk4urExSlOTkD2e/3mFAlqwlXpc3r0Ml3SFUJ2EIcOAW/t&#10;uoa67q+R1fg+tj9/El8Tsj+cuYkDdKBnzhGwxwFGpmhYsw/emV/BJe8c7POvwqP0V0S3nMTqP53H&#10;F9K/Vr5De/yC8jPev569qrwwcf7UDVw4Jb8dNkAxZD0zFq7KfUE9bMWlCfTkJ09E8nBJD0EB6j/P&#10;G9Pv5/+bCNrTo6AVgP8e3jJfyij3ZsU1Sx9RcbOKy5UwW3GPdGZ0jHoRvAfkVoB85IWg3XcY+/cd&#10;VN54kn6phw7KQy86X+kVsE9ehz1Il0uX9T1h8R3BwXT3l9/iw/c+xm5GkHKr7tuvCYnv5ae/CcVD&#10;sk29ZPiw9J/dR4fMbZ4Qpy23Nij5JVz5ufH98oEZumNx1vLml/yirTyYkgZCvswlXwo7xX2VnifS&#10;5e/cqGsd67Klb2CkDvWNjThWAau8RDSmsYdjym+m8RxTnPD5XxQJdE+fFsiygVIeqhHSJ07i0BH5&#10;KDnD95/psKXHw08CSoEq62F0+PdSpv+nZSkZ/l7gy3k/Cmwl/Q/as0dA+zMMrl+7juy0AsSEpCKM&#10;cPX1z0RQfA2S6zYjY/nDiKncAU1qD5z8q+CqLoSbXyqCtJkISE6EfaAf7DS+CErWIlAbjUXWxrhz&#10;8u2YYngPDGePh+Gse+hg7yBM78ZUQnbSlHswdcZUTDOcQRcr92KnYubUmTCcZogp46cgJz0XH7z1&#10;IX765id9P1m2mKd5wsqn8+TzbxIWyJtfygdbLl/B1YHruDIwwND/Oi5eHn3IRdhevzEMeR32ytWr&#10;uHH9GuF6EVd+OY8bVy5i5Mol4IbcR7iEy2dO4cBXn+GFB7aiMzcF+b7OKPWxR68uCI+WJOHZuiw8&#10;V5uOlxvS8WYrXV9bNj5dkYdPOrPoQJPwSnU8nquIxd8r4vF8lQ6vNKTijRaG302pBGoi3mtIwAd0&#10;q7sI2o/lc4XSB1ZgSqi+2xpPqCYoeruNkG2Lw5syTsh+0J1GqKbjvVUZlKTp2NWThY97svER9Sld&#10;qNx3/VJuE9CpfrKGZerPxceivhx8RMmwTJdbBfI7XZ/0FyivzQqw3yNc3+lKwZt0za8TrK8tT8LL&#10;bUnKg65n6WD/2pSCP9Yl4tGqBDxQkYiNS7PwaO8KPHPvTrz33Is48uMhnGVoffQw4XhqkKAY5EVD&#10;N0jJgx75SRZ5Ki/30eW1V4Gx/BqCIs5XpsnXtxRdI2QJ6WPXeQFep9u5zpDyOsFwjS52EEdPjOD9&#10;L0bQuu4wIoveQlH3t/j7F4PY8wuw9+wV7Kcb3X8CeOjpXxBb8h08s/bBo+gM1DW/InHFDVRs/gV/&#10;/xTYIx/9Pn0Tpwjxs3TMF7hdcbLnThCydMIXTw5CfpPr/NhDVkr5qA33QX4BQbnNcYJO+7g8iJIu&#10;XOLA5cGU3PL4lUC4Nf2WOF3myf1dLvdPYoMjL2WMSR5yKR3t5TYK61YamxOi0VsYcs/32JGLrJdz&#10;BKaE7nJvdDTddwYH9pzGvp8IOYb3e+lA5Xe55CPc8vUt+VbsfnlIJilhLB9+kR4D3+2mq2P67Tc/&#10;49OPduPbr/bju68J2a8OYu+PBPeB88z7LA7uFbieUyTDB/eKYyV4D9LhHpJbBOfplLn9748wAqV7&#10;2023vFfuGxPIBPXhA6dZLrlfTGgfJgCPS7Sgb2DHJL0tpFvcsWMXFCm9MFgncovw/AX5wBDPGzaM&#10;0uNC/y1fHkdpKCUqucjjdl7ON5k3GiEpEdVFnKAjlodsP7PR+e7HfYp+UN7yOqAMywsKY79Sqzyo&#10;kxD/95JpY/rXadLVlG72h58J3FEXrDhfGWcqjllkIE/Vl9V1YmXbWoSFZsI7IAuR2e2oXP8slm58&#10;EUFFG2HiW4IF9lqYO0ciOIbhc3s7GrrbEKQLg3ekGtnVeahfWY/E3AR4aehiNXSzajssNplJ1zoO&#10;U6UL16xJmDD5bkwW9zprBoE7GTOmG9Llyq8izMLUyTOQlZaDD9/ZRcDu5Qmj/9ngo4clxJAfZJO+&#10;b/K0n2CVngLSY4AOVlysdLW6fH0YV6hLnHfpyjVcv34DA9Ld6vIl3LxxFbg5SMBexMXDPAk+fAPv&#10;/+UhbGsqR2GQB7K9rdAa54Ot+TF4pDQeT1cm4oWGFLzSSAA16PBOM8HXlkpAJnJYizfqo/FCRQj+&#10;XhqMF6qi8HqTFm82E1iNiYre4Dpv1BOadTF4qy4a73D5dwnZdxsilV82eLuZ7raJ01pi8E4bl2mN&#10;xhucJrB9b0USYSofgMnELoL2g1Vp+JDpRz0ZHM/AhwSuDH8ivQSkC9eaXMIzk3DNIkgJYVmvl8tK&#10;Ssn4x/0EdH8Op2cpwH67Kxlvt7OMyxPwKsH+CoH/QjMbjGYd/tGajL+1jEE2DvdXJWJnSzme2rIB&#10;zz/2OHZ/+AlOHT5NB0LXSpieJJhOyoMiDiv9QpUHQ3r4yPhY16XfukPJNLlQZPqZW+vI21KKjl/D&#10;EXk19vA17Nt/Dd/vuYEPdwP9D/2Kws5DKF19FNueuYCvjgH7Lw5i7+lBfH0AyG/8DE5Ru6DKOQbt&#10;yhso2AbU3DeAB18fwW5CeJ884Do5zHIP0f0Qnty2/CrBeQL/FzriX9hAyIdtLpwfwDnme/4CQSs/&#10;Yy4X+Hk2CvKxGOlDKw+kCIMjR+XTgnoYKOJ0eSFAUhk/xmHpCnZcbocQICcIjLFUph+T5UV0dMry&#10;dMxKHqcuse4E6FInY0Ae2650SyLwDsoDJ70Ojd4rPUDISZdH6Xmwj+Zk7x7pQiV9VQlaglW6ekm3&#10;q5/3SM+Bfdi9+yd8LR+D+eYHfPWV/KbXV/jqi58IXnkwJC8iMP9DhCphemCfwJLb2Ce9G07zmpR7&#10;x+cpKQ8hTJju+ZEQ201wf0P39sNB5aGbfFpRoC6Se7jH6cblw+ZjD7eUn/seTU8JHM8y2pFXauVV&#10;+V/0LxdJKl03ZbpIPm+pDEtPAuXlIwL2Ao/lBa4rD87ICOn7LukpRsACWHk7a/ePe/A1nfu3P9Kd&#10;/kzQ7mGDIuloj4LvOV/RD78Tx+VtMdE/zRubzuHv5HVkutbvFHc7OjymH37kdn+EwVVa74r8pehd&#10;uRaZeUuRU7Ucdf0Po/+p97D9xe9Rue4ZuMaUwcQtHEa27sgpKcWzr/wdr3/wAtr76pBfk4zurc14&#10;7Nnt2PZoL3Y80oeH/rABLV3lsLafjykz78DkGXdgxtyJmDzzHkyaMZ7TODxjIt0tgUtnO8NwOmbP&#10;NkRLazMP9seQbhF79/yEAwf38mQ+RDdzBCfPnsQFcaQE5tUbA7gmAGW4Ly72Al2tdNe6OjCMgeGb&#10;GIH83eQ/He0vZ7Hnm0/x6Vsv4fk/Poy1rZXICXJEurcRijWWWJGiwo7yGDxaE48nK6PwJ0LzrzWR&#10;BG0wnqkKwgsNYXilKYIuNRyvtETiqQpfPFHmgz/XBOIZTnuRDvTVDh3TePyDjvWFplg6whg81xTJ&#10;NJLwisKLhOjLbQQp13+7JZwuNgLvtUbhvWXReK+d7nY5QdxGCC+PxYcrE/FZXxo+68/Ap/2EbW+q&#10;Pl2Tjvf7UvBeb7KS7lrLaRsIz/WZ+HANQTyqD9YRzNT7orVpeG9NKiVpBt7uScXrqxLxahfBujwO&#10;L3L7z7VF4u8tEfhrcwSeJvT/3ByLxxqicV9VBHZWRGB7rRZPrmvB3x+/F289/zcc3vM9ocgI4+w5&#10;nD5/AYdOMGzk8KnzIoa9ZxnynmHId4ah8lmGf6LTDN3OMHQb1dgySirzuezRU+dw5ORZHGEoefA4&#10;L2yGonvpkPYcvo4v9gObGPKXdO9H4+ZLaN9xEP/48AL2nIPyGcMnXjiDqLy34Rz3CcKrzqPqoWE0&#10;Pv4rOp44hFe/v459vBgPMDQf69FwkiHn8fMMRy+cYHlO02Gfp6M9R5ct5SFALnA/uC+nmZ65eJEX&#10;9EWcucCw/hznnT7NctKlHTuGw9z3oycZsnP8CIcVjQ4fVlKG9icZzp/kOqdupSeUfWf9ML8T5xjO&#10;sgzHz55mXTFMFrG+RMck1BVxm0dPMb9TDNOPHcHBwwz7DxFk1MFDhxUdOHgIe/cfwP5DTA/ux579&#10;hMdeeTPpZ/zEdM/+vdhzgAZjH53Xnh+w+4fd+OrbL/H5N1/gky8+wYeffICPP/0Uu7//AfsOSP6E&#10;M9P9Bw8r6R7mLTpw+DAbEB5zlukY913C8J8Zhu/+7ltF8tLBvgP7CXSapCOH9eU9ItfwMa5zEqfP&#10;ncGZczwfmIrOnOfwBdYHj8fpi+dx9tIF6iLO/Spi+M/xM4xCT1PKPJnO+Wd/HZ3Odc/KvIs8frI+&#10;09PM69gpwl1uAe77Cd/8uBvf/LQbu3/6Ft/u+Rbf7/0OP+z7Xkm/l3Hquz27RyXD+mnK/L2Sjs3X&#10;z5Nh/brf4Vuy6ju61m/pXr+jlHR0fDfniQxuDpxB94pqPPrHDfjrm4/h2Y+fxcOvPoX+Jx5E32OP&#10;Ire5BWaerphjawRjp3nIrYjDU89uwhvvPYLn39qGlz+6Fx/sfhJvf/EYnnphDe57cjk6GZrqsnww&#10;c9E43D7RALdNMMA9Uw1wNzWO43eM16cGdxvgds4zuNMAcxZNxMNPrsfBY19i/9HPcez0tzzBf8KF&#10;q/vxy+BhXMVx3MBZDOMidYE6R53HEAXwSuMSDOxw7Mz3+PKbN/DOe0/jxRfvx85tzSjO1iDYey7C&#10;fRcgN94OnYW+6C/zxbpyP2woU2MTobm9wgcPVvvi4RofPFqrwhMNajzV6o+n2wPxF+qJZjUerHPH&#10;A42eeGS5H/6wMgR/XhWBv/VE4ZnVkfhrdzj+3BGEp5YH4k/LNHhKtDxAmfbnFaF4emUY/r4yFC9w&#10;vReZvsTlX+L6L/VE4sXVEXhxVSRe6o3Ga2vi8eYGHd7clIx3qLc3J+PdLal4eysBuSUJr21Owutb&#10;k/HmtlS8tSNNkQy/voWuW5mXgjd2pOLNnWlK+vr2FLzK+a9uTcPLm1LwIvN+fi0bhL4YPNPLBoXb&#10;fople7IzHI9RDywPx9bmEKyvC8Z6Ni6b6Xj/dG8TXnv+XjqUNxghHMSlgUM4f+0gfhk6irM3DuLc&#10;4CFcGDiIizcO4SLnXbh2BOevH8M56uLgCfw6TI0cx+WRE5SktyTzLg4fx4UbJ3Bu4BjOXj+OM9eO&#10;4uTlIzhxiY7q/DH8SFfywOvfIavrGdRv/xpVa17Dtqd34afzdIRD11HSdS9sIlbCN/8FxLR+gZrH&#10;9mLNaz/j5T2ncGCATvLGYfzCbVwdvopLg1fwK88X+k1cxmGeM8cwOHQGQ4OncUPKiZOcdwb0TJx3&#10;GgPUDQ6LruMUrt08iSvM69KNo9QRJf1l4AguXpP9PqQfHjjK+jjK+uD+U78MHv9nybTReRcHDuO8&#10;1KfUG4cvDkqdyTzJg+W+TnHexYEDuHj9AM5d2YvTl37CqV9+JJR+xJlLPxM2P3H4JzYaP+LUxZ9x&#10;Uhn+CUfPfo/Dp3dT3+DImW8p/fDBU19h/4kvsOfYJ/jh0IfYve8dfPnzW/hu3y7O+5Z572Uee3H8&#10;3E84duFnNkjM69wPOPnLzzh9eR/OX+Ux5/E//eteTv8O+44yr6Of4fCZrzntJ5y9sgdnLv/Mc4TX&#10;Ls+PC1L2QZ4fPE8uDR/hcT/K+j2Oa6zrsfr9fSr1LCljDkUyLBrk8Aiv9xHl+pdr/5yyzqByfGS9&#10;k/h16AjraA/L9Q32Hf+U+/gx9p38DPtPfc6G9otRyfCoTn3Gff6dOO0QdfjMFzhEjY3/uzjv1Jc4&#10;cPIrRVKnorFx0b7jXygy+Hnv37DtoVKsfywf975Yh20vNKD70VJ0bCtF3aocpJeFwSfaHG4R8xGW&#10;YYaK5cHYcn8x/vCXZvz15Q4882Yn/vp6B558oQW9O3LQsCqO67jDL9oYrgGmcKVbdPKzgLOvOdz9&#10;LeHmZwUXtQVc/czh5G8GtyBzOPqZIizJBRvur8M/3tyu6LVdD+Htzx/H218+gbe+ZPrVk3j36z/h&#10;va+fwvtf/xEfU7u+eZzDjyvDn3zzJ7zy4Q489KdWtKzQQpdujbCYOUhKMkZ2uhkqSx3Q2eqHzkZv&#10;rK73QT8hulZUr8K6Oi+sr/fAhgZ3bG72wI5lKmxb5o0dnWps6/TB+jYPOmB3bOjwxqZuNbb0+GJ7&#10;nz/u7dVg52p/7OxWYWenF5f3wv0rfH7TfStUuG+lGvet8sP9Pf54oDcQD/UG4YGeYI4H48FevR6g&#10;7pPx/jA8vDYSj6yLwqMbYvDY+mim0XiMemQ0Fcm0RzbIMqPzN9KJr4/Sr7cxGo9visXjm+Pw2OZY&#10;PLIpBg9T962NwL1rInBfXwTu7wvHvX2hLH8IdqwOxNbuQO5XENazAVhD4K7uCseK9nB0dUahuzsB&#10;O3eU4oknm/Hy62xcP7wfb376CF777BG8+vnDeOOrx/H654/gDRkWcfrrnzyKVz9+gsv8gXoCr3/2&#10;GOdRXzxOSfrob5J5r372KF5h+sqnMvw408fx8seP4aVPHsbzH92Hpz96BD1Pb0JGdycK192Pkr7t&#10;aNq8GY+9+Uc8teuPSO+ogaqgElEtO5DU+weUPPgIOp59GH/+/B94dfdf8MqX9+EdnidvfPIMz6UX&#10;8frXz+KlL1nObx7AO189hA8//4OiD754Am9+/SRe++aPeIvn1Dtf/gHvfCEGYkxP/Ja+xXNT9Kbs&#10;26fcD+6zpG9/zjw+5b6z/K8xfZ378rpSB7f0hpI+yfRJ1t1jHH6U9cT1Ofwm60imvcq8Xvv4IeYr&#10;epDD9+O1T+5jvd6LV2lsXt61QznfX/2Q44rux8sf3IuX3ruP6YN4+cMH8NIH9+PF9+7F8+/uYLqT&#10;6Xb8/a0t+Mfbm/CPdzbh7+9s5vW7EX99Yx3+8tpaTtuO596/Hy9w/Zc+fIh6UBl//v378ALzf+Wj&#10;B/EKy/Tqxw8rwy8y/+fe3Ym/v7kVz72zlePbWa6dePWTB7jfDzC9n8uy3J89yH16SElFb3zxMN76&#10;6lG8880TPC7UV0/gXep9ucaZvsNzRBn/+g94T6bx+pdxJSUP3vvySUUffMVjxuP03ui8t+V84jZf&#10;+mAHy6Pfz+e4j/94dzOeZfos9/nZd7nfHNdL6mGzssxznHdL+mnPcxllnOnz7275nTh9bN7/oBc/&#10;2MqybIVBJy/SGl5kWY3uyGr1RWqjPzIYBhe0JCO3PgUlrTmoXpGP8vYkAjYWFU3hqFgajuqyaCyt&#10;CUNRvQZZNX7IbgxBen048lt1KG5NRVlbFsqW5aBiRSHKugpQ1FGA8s4iVHaWoLK9CBWd+ZyehdKu&#10;HBS3Z6NoWRZym9KQUZuErLoUZDLNrElERnUC0isTuA0dcmqZVscildvXlWiQUhaoSFvkC12RDzKX&#10;BiGnOhRFDVGoYBhf265F3bJ4VDdEoK4xCs3NMairCUFzfRiaa4PRUhuE5fUhVDCW1QSgrVqjaFkN&#10;U+5TY6UPGqjmej+0NmnQVK9GY50vGmv80VDN+dUcp5pr1FzeF8tq/bCs2p95iDRorfJHC4dbONzM&#10;PJtrA9HEbTbVBKGxisOcLnk11mpQX+ePWqa1dQGUBnVKStVSLJuorlqvWqqa61WzDKI6bqO2iinV&#10;wOEGbktUy2VqmNYwlTxr64I4zLqojaLCqCDm78+UebJOauojUd0YgwqqrCEaZY3xqOCxLG9IQ1FN&#10;Egp5TDLKYpBTo+W5kYj06njl+GRVaxVlVyVQ8UqaxWOWLdOU+ZxWE6ccu8yaWB5LUYyiTE7LqB1T&#10;AjLrEpAhqklAGpdLq41GWlMqklqKEdfUAG3LKiQvW4W4+jrE1BUhvqEQ8W2N0HX0IrJ5DWLb1yK+&#10;s5GONgcJdUlIbWCejdHIro9HSrmO28hEGs+vpKoopNaFcjvhyKqKQXYly0alspwpdVqWU8f90CKn&#10;MpH7wnOyMlmfcloW9y+H5cutZT3wHM2p1i8r+5rLdbNZVxlcPqOK53CVjnlJfvE8p0UsD8fTazmd&#10;66XJMNfLkPqpYz1ROdz/bC6fUx3H7YhiOcx9qI7icDTFuuNwtjIcx+mxVBzz4/Fg2aTsWSxXNiXX&#10;TZYcA+aXxTrO4jrZtTyGdXIcZT1K8uD8bDmmLH8ql0+vY13V61gf8YrSWaYsljmjXlK9pMxjyqxl&#10;ymOVznJl1HFfWN/p3F46y5peJ8cxhvlEI4X7Iale+mmpciyqInkucV1Oy+C0TErSNE5Pq4zU50vJ&#10;uAyny3xJlfX0yyvrcFomlcWy5NbHIbdB6jVav+8sgwxn1/N4U8owy5Zdr6+TbBn/fcrpyjq8XrKl&#10;vriO1JvMl/xlWjbz/W0dZVyGJWVdVJGJ1YEwqKDLKmrXQJO8BGqtKxxDRGpYqT2xxF+DJX6BsPH1&#10;hb3aHepQD8TG+yM1Lhb5yZkoKEjnRaeFdmkiwooTYBHiASMfJ1j4eMLCywPmXl4wUXnCyNcLC/28&#10;sMjPA6bMx9LbA5ZqD5j4usBY7QZTzlsSGoCIknzEVy6FrroKKTU1SK2t5YGrYSVXEKL5iEhPUXox&#10;+MaFwis2iAqAKk4DjwgV3EM9oY5Wwy/WF/4sY6AukApCkDYEIQkU1wmLDUOEpHH+HFZRXoqiYr0R&#10;E6dCbIwa8bH+0MZrEBfjS6k5TIAn+kKbpIJW543ERH8k6YKpICTqNNBpqdE0MSGQCqbCqAgl1ek4&#10;rAtVpEvkcGIEkpgmJ4YqSkpiXinB0KVR6SFIyAhBfEYoEtKpjDBo05hHaiQSKW1qhKKE1HDEp1Oc&#10;n8BldWkhnM7tpgQhhcMpacyX0qUyP64fz3xjMwMRmx6G2JQExCbrqGjEJAcjOskP0Ymse204InRR&#10;CEuMRDDLGsD9C06JRlROBrTFJUirqOXJW8+LuJqNXgUvqhqepDw+VUyrOK9SJMPVBE4VVcELmKqp&#10;5AnHcUlrlvIiX0qQLuWFWM5jW8ZhpvXlyKQy6pfyglyKNA6ncV5abTkv+AoCsQHRJW1wT6yGY1wt&#10;XFMa4JZRC/fcerhl18M6oQo2CfVwSKyHd3YDwliOhIZKJNVVIKW2gueR5FnFbdbywmf56yqV7aTX&#10;lyKzoZTbLVPKk6Zsm/Pqa7h/3A+egzk1jQRcC9XK8WaqlhcY58k+sQ5yauoJsXrClPmyrGk15Uyl&#10;jhp53tYRCpXcB+bL/UmtEy1Fan01QV7DslUjqUbOdS7DcqZx/zOkbjicIfXEvKS+9PXGclaV8BiU&#10;MC1m3kXcDqfJvlWznqqYb3UlIVaJZElZHlEqj0UKj0VKVSmSq4qQUlmoSNZPXVqEpNJiJJVQpaVI&#10;Uq49Ea83RUuRyG0n1lQoaZIcC0mV4XJuaym3Vc5h5s3ypXAfU1iPerE8DRVI53FIpVLqeRw4ntZY&#10;RbGMXEaUIse8gce+kfvbWIGspkolzWhgPXCaKJ3HR5bJbJLprF/Wo0xLrS1BYmUBEisKkFRRqCiZ&#10;+6bsZ3WxIhlO5r4ms+70kmmjUqaL9Ov8pzSJ+SVxG/+esu4qS3huSr2WcFv6bSrbqCwbXT+bjUg6&#10;DCp7w5DbGopZNtMw1dwI4xdaYMIiB0w2dsb4BU6YMN8Fk+Y5Yq6JK6wcVPDwCkRwYCoS43ng0qqQ&#10;kLUU4dnlcItPxwRrFxgYmsJghjnGGVrj7jn2uGOuAwzmO8JggcgOt82zxl2zrTBuzhIYzOX4fM6f&#10;a4+5TiEIyqhBTGELIvObEV/ciqjcOgQkFsMzPB32/nGw9gqHqXMgTJwDYO4ZCjP3IJi6BMDUwRfm&#10;9r6wcQ2ELefZcpq9eyDsPDguqVsApYG9awAc3DnsKdLAwcsfjt4BcFUFwt0nBJ4+YfD0joAntyPy&#10;8g6HSh0OX38qIBhqylcTyvEwqP1DqCD4sBFSaQLhw2Flmh/n+UVQkUrqq4mAX2C4XgGh8NMEQ+Mf&#10;jADmE8B8lFQTDk1gBPyDo+BH+QZHM42Gf1A0AqjAACqQCopCQHAkNEGyrF4BoZEIDInkchFcJhzB&#10;XD+I6wYw9Q+OYV4xbBwjoQoJpli2wFioAihu05vl9grwh6dfKPc9Du6+Wrj6xcPZPwrO3KZneBr8&#10;tcUIzapBVFEL4kqWI7Z4uZLqyrugW9oFbWkHdJS2pJPieMkKRhlUaScSS7uQVNbNtJfq4bRV0HFc&#10;W7aC4jrl7Uig4pe2K+Px5Z3UCsSXrURc6QrEFrUjOq+NaTfCcnphqanGNPsCzPaqwUL/ZVgcuhLz&#10;/Nsx0bESM91rYBncAt+UbgK5D7qKPiTItkpXcrsiKYdoJYEi6kJyWSeSl3YiaWkHErk/iSxXYhnL&#10;WN7DcS7LsuhkvHS1kmplmpRd9p1llOV0pX3cZ26ruAfxLHM89zuhmPVQyG0XctniDiSwvrSly5Gg&#10;iONKuVYjvmSVIm0xx0u6lTwTmUcCy5cwmpe2jNtiWaU+lXyk/gvaWC+8PgqWIbqwHZEFekUVLlOu&#10;n9jCZmoZYvPbEcvpMfnLEZ0v11UjIvIaEJ7TgKi8Fk5fhojsVoSlN/IYNyEit43zl+vF9aILOpj/&#10;cubZSTH/0fHoAhG3xVQUy3lxRRxm2WJKOawcyy4kLOX+V3C/Krv1dcP61pZz3zhPhsekq+CxqFyp&#10;KJHnlI7ngRyP5Ar9NFHK6Ly4Yu5zQYuyP1HkRERuI4eb9cprGpUM35Lsa5QyzPUUse5G9a/L/qsi&#10;c5v+B7FOeX5K3lEsRxS3rQznSN4NrJsqlrcMBlU9MSharsOExbMw0cgOMywDMd8+FhYeiVhoE4E5&#10;xkGYtzgENg46OLknE1I6XpiFdD280NJXQ5vRg8iMFfCOq4GRZyLm2kVillkQps73ofwwaUEA7l4Y&#10;hHGLAqkA3LNAjYnzVJgw1x/3zAvBPfODMW62Pyw9cxCXwxM1ZxXCU5fTsdbDK6wYtj5pMHfVwpLb&#10;tfFOhq13KpUOG1UmrD3SYeuahiUsm62dDi5OKXBzTIGLfSJcHbRwcU6As3MsnJxj4OgcCSeXKDi5&#10;xsLeTQcHj2Q4eybDxZvrqFLhoUqHF/P09M6AB/P19s6Ej08O1L5ZVAaBmUagpkHlnwqVXwqVyGEt&#10;vP0TCKsEQlarSEVQqfw47Kvj8jqCV0tAawlYHRUPf00s4RqPQK4X5J+IYOYV5J+hlyb7d8pCiH8W&#10;Qv0zEcZ5Ydx2GLcdyuWD/ZN/U2gApwWmISQgjctSAZkICcpCUGAmNBz2Y+oXTFgGJikK0KRAo0km&#10;6FkW/xj4+cdy/1K5r/nwVBXBzScPrtxnj6A8aKJrEZbawROpC9EEQHxZP2JL1iGmZCOHN1EbCMM1&#10;TBmil64jMDYSwFuYbuP4VqZbCYb7CJCHqYcIn/s5fyfX2UFtpTYripWU68VyvdiSHYgp2qkoOn8z&#10;IdDHi5jbKd4Jh/CVmO5QB0OXVZjuvA5zVTsxX7UdU+xXwEi1Gh5xW3iyP4TkkseRUvooEovvpXYg&#10;sVC0HYlF25FctAOpzCu1aBu1BaksR3LpFrq5rUji/CSuo5Myl3IfyrmP5ZsJi02M1jYQDuuo9dQG&#10;wm8rgXEv0we47IPcz/u5vzsIx20E4mZuV7Tpd9qs3wYlZdKxHLrCnZSUbScSC3YiSYZZtoSye1mn&#10;O1iH2zm8nfnrFS91y3xiCjbyAl9PGK4nODmcv4mQ3UwIsmxFPdAW8bos4DHhvDjWYWzeRgJjHetz&#10;LdfrpylaQ0BtYj6bEZq5FkFp3YTsasJhLaJzNiAmh/PyeEzytijrx+dzu0zjOC02j/NyNyA6ez2i&#10;qOgcvWJlfjGXZ/nimUpZE+T4sz5EcYWcX7iJ5wDrjdN1rHdRYvk2NlysM05P4vFP5n6mlO/Qi3Ug&#10;44mcp+OxisvbgKisNQjP6EVERh8iM/sVxeauo9ayXDw3RTncV2VfqOzRlIphnUnZY3JZH6PljlGk&#10;X+f/vsbWl7z7mYrWIlaU28tpHayXFhjU9IWjpCORkJ2Pu+Y7Y+aSWJh5ZcMjvATewfmwd0mGqXkU&#10;7B1S4eadDyd1PlzCKqHSstVLWYO49PWE4kqo4mvgEVMGn5ilsPPKwPR5GkydraEL1hCsGty50B93&#10;LtJwGwEYPzcI4+cE4W5JF4Rg8qJwuAWS+ln9DO07oA5rgI1HLqzdsmHHbTr4FMBWlQNLws/EORkm&#10;LJO5Rxas3LNg60bY2iXCyioOTrY6uDskwYPA9bTTcpjjjnRnTglwcaHcCF63RLiwsXD1TKMrJ1wJ&#10;WS9PvbwpH07z9UqHvyoLAb45ijS+mfD3TYcfYevHYV+/LPhy2NePyxJ+fkzl4zn+BKCfb7IifzWh&#10;5pcEDWEsCvAXwCVTqQjUpBOiGQhWQJpD5SkK9S9AiKaAaT5CNfmEah4iOF+RXzbCfbIRRoVSIWq9&#10;wvxyEK7JRbh/LgGcw/VyCdwcutpsumOWW2BLBfhlINAvE4EEaKCaw75Stnj4qbVQs4Hx9i5ifZTC&#10;1asQLgStZ1AxAuPYMmfQcRXQqRGmOrloCKK4AgKA0Iov2kQHs44X1gY63I10nIQk4RFXdC/HuQzH&#10;4wmN+OIHOPyAMj2e8+OZh37eFl5w2+jOdjAlUJgmyHzCRhRXQGjyxI3gCRxBKDhGEa6OTZjpuhZT&#10;nbZgtsf9MPJ/EEa+G+AavxVhuQL0BwhLitBKZF5abkdXwG0U8ELN54VcuBUpnJbCizaJF34Ky5BM&#10;JXK6rpDLsmy6YpZFAQShwIYkoXwtXWY/gUrXWraGwCNsiwhaAQaXFyVw3XiWV8t8tayXBDYMCYUb&#10;KQ5z2/Esg9SdKF6WLeRysjxBp09ZBsJMy3LEFxNKVHyRDBNWsizzTSA0EwjYeNZFrICOF3o0UwWE&#10;XF/ZVmEvxePFZeLytnO5e7nMNjY+m+iuNhDMG+hkZXg7InK2wD+5B35JyxGWvQKR2f2IyiR8sgiO&#10;bB5TLieKyd6oKCqLkOP8SEqGo7OlHGwcWa9xPF6xrLdYlnlMMSx3DOtYFM+6EsBKvUqDoVMaIx4X&#10;RdLwbGMDJ1C9l3C9j8DdybpgPbDckZnrEJbWj9CUXgSzvKLQ1D6Cdi3Lsw6RLG9kFhsQJWXjk7Xu&#10;N0WyIbilDRTz477oJeOi3y/zz4ri/P9ZXIbHISqXDVeOXtFsxKJzVjNSYCTByMKgfk0AijtiMMXc&#10;BHfMd8NUq3iYeuUQssXwjyyGM12fpQVdoCOdnKYC3uH1dAxN8NS1ITBxJWLTeWAyOqGOK4VGV0rg&#10;1sGLoJi9IJiQpZOdpyZIvXCXkSfGGalw5wLCdV4kxs8LJXz9MGGhBrMIcc+QaoQmtMPDvxIOnsVw&#10;UZXDWVXGcJ4Xvn85XW0NvMKr4RxYCntNIZyCy+EZthReoWVcPh1WS6JhaxNNBxsPd7s4eNrGwMs+&#10;Dh4ODIMJWXdnHTxcE+HlnkSQJhGkifD3psP0pNwJG7c4+LvHQeMRh0COB3nqEOydRKAlI8QnCcGq&#10;JARxPIAQ1qjSEOBNybBXCoeTEaSiI+UyslyIKlFRsErHlOJ2QlVaQpEulJALIQxFoX4E4xgcx2BJ&#10;hSkiQJXxLKY5BC6XUXO6iA473JfzqAgqUkm5DEEc5k8IixMWoPqnE+qjQFenc1/ojFW5LFcmy5qM&#10;QB8d9yUBfmxofLzz4OVFJ+tdCFd1AVQh5QjVtiAuczWBtRapvIBTCdfkgnuRlE/XlU/XV0CHVrie&#10;MNtAOG1WXJmWrkxbSDcocCuhm6OjUdwbLzpREi88UYrAToYJliSCRi/mV7CBWk8grmVKsBX2ExJ0&#10;LnRiztGrMM2uHlMdujHLbRtmu2/DQvVWWAWvg3864c+LXCvlIIySmY8CUnGQhF0SoZfMsqawrKnF&#10;65FWsl5J00s3Ir2E+0agptCJpzBNpUtPZKORWLyO6mf5e3nx9zBdTSD3EuL9zGsNnTDrpUjSNdwX&#10;Kp95clvJheu4//0U4UwoKhBloyRKYL0ksEwJbJh0zF9XvIb5raXWjWoDxW2zvEksbxLzkvxS8kVc&#10;lnWRmNMLXTajPjaACZk9HJfviTCvPDaEhRwvYENA8Gnz2Kjl0WHzeAmIY1g+cbSxBHB03laEpK+D&#10;n64TmmSGxXnLCYZuQquPQF2jd2OjkvFowkPv2PQSV6lvVHhcpYEkOON4nGOViERcrYiRAOs2jopn&#10;fcZzPKFEooBNbLR4nKgE1r9O6p6OVicOOJ9wpxuNJvDD0gWoK0e1AkFJFIdD0xjtMooWFyvuO5zL&#10;RihaoyiS00RRLGcU87olApGN0i3J+O/n/7siud//XRIZEKx5LEdeH9WrKDq3h/W7QrmdEV1YA4Pq&#10;fj8ULIvCNCsrTDT2x1RLLWbbJsHYJRHmTvEwswqHtWU0Q+8M+KiXwt2vCo6aSnhGNiJY24r4tGWI&#10;SqmBe1Ay3DSJ8NCkwc4hEbPnBGD6bDWmzfXGpAVuuHuRK+5Y5I076FzvmBeHO+eF456FvpiwQI15&#10;VpHwCCxDWFwLAsNqGV5XQBNUi5CIBoRFNSEsphmhsVR8CyKSljGEXY6glGVsqTrYwrVx24WwcIiF&#10;uU04bO0i4WwXBQ/7KHjbR0PlEAMfxzj4ErR+LoQKIRvkFo8QgjSUUA1xjUWwUxSCHSMQ5hKFSLcY&#10;RLvHIMotGtEe8Yj10iHWOxGxnkkcT0QEFcbhcI/fyTMRUZwWxTSa8I7x0t4SASt5xHF6NKEc7pWF&#10;SFU2Igi6SHUm4ZiGcMI3XJ1Mt5pCUDL890+lo01FMCEZSEAGELQBAXJLQabJfK7DeeF+6cxDlKZP&#10;fTL0efpkIkyVgVDvdKbp3FYaogjVaFUqy5iNSCqMDVMIyxzsncDGgm7Wg6BldODlmQ8vVSH8QyoR&#10;qWuFLmMlUhhhpNO9ZGRuREYWoZRBmDDMTGMon8YLPI0teWoO4ZJNoNEdJedsRjJP4GRe7Cn5fUgl&#10;GFJzmI4um0YXkZ69BRnZW5GZs43aQm1CJk/8TC6TyZM0I2cVl+1mXiuhzSJUcrcjQLsF8x2XYbJ5&#10;G2Y79WGO6xoYqdbANogRUIbAne6VgE0hSDIJ2VSmKQypU3khpOayrCxHOi+GdF4IivJ7udwaZBLo&#10;6QRYej7Lx/G0gnXIIBwzCf0s5pfFYZHkmc3xTMIqnXll5XVzfAXTFcjO7UYWL/RsuptM2V7eam6b&#10;MGb4rdRJ7g4CcgcbALo4Ak/HPHRsRHQFhCYjBQFjIkGaxPKm8+JOJyCkbtNZ7kwqi3WdSbBmZq3i&#10;MViFzMxuZBA2aVRGJveDxygtiw1BdrcC4UQ5FlkEVxa3x2EtyxTPeo0TODPEjcrYgGBdL4ISViCM&#10;11JsDiFLNxvFPCTsjeXysXmErIhliWYax/2PZbkVKcN0uKyXGKbRbIRj2MDFEKQxEtVQEuEIZOMF&#10;rGzAtNKwcDiJkE1ZyoaWkuFEiRg4L5r1FZa5CkGpKxCY2oWA5A42Asvgn9gODd22pAHJnQhOW6Eo&#10;NGMVwljecJ4fYdm9hG2fIiXyoeTWyNhwBPcnkvswpgjuk14E8/+gsTz/kyIIWmU5nksRPN5jisxb&#10;hcj8TkQWNCCqqEIgG4C8tmjMsLTBrCWRmGuXirk2KTCy12GhZRSMzSJgZhoOC9MI2Fknwc4mC/aO&#10;OfDVLEVsXDW0dK+RkRlwcQ2Ck30wnJaEwp7O1HxhMBbO9cX8+d4wXOSBaUYemGCkJlhDcdf8ONw9&#10;P5yA9cX42V6YYxwIJ480hEVUIj62DtHhFYgNr4Q2qgaJMXXQclo80/i4BmgTWxDPkyI6bTlPmhWI&#10;JWi9Qkth4ZIAc/tILKGcKA/C1sc2Ahr7CARRoQ4EqHM0YgjVOMI03jWaikEsARvjEI44p3DoXCOR&#10;4hGNNPcoJLtGIMmF4+6xnJaAJLcEaF3ioCWE4wnheLdYKh4JnC7SEdqKOF1HQCeOKokOOcU9Aanu&#10;OiS7JXFaMpIItCSvZOjochN8tIhXxSHOJxax6jhEq+PpTBMIUDphub0QkAp/AtYvQO6lJiAoIJ7u&#10;NgFR/jpE+7IB8EkgxBMQ78286LS1zFfrmQKtO8VtJbqlUInQecRQsZzGZVxTEe9C6LpwWyxjGPc7&#10;iPURxAZD40EH7F2AyOBqJPIEz8roRm5qD/IZnhUyLeBFnc8TPDetC3npK5FHp5ub0Yuc9D5kM6rJ&#10;Sl/DdQhKXvhZPPGzs1YiO6OD8zuplchN7+V665CfvhEF6ZtGtQGFnFaYwW3wwink8gXpy5CfsZzL&#10;tyOdDiY9dRPPtZ2wd+vAbOMqLLJrhZlrO2x9V7KRXYXYtO3IyL+fcN7MbfchR7Yt5croQS7LmEcw&#10;5WetQMGo8jL1KuC8ArrB/HTupyhzJXJ4oedmruF+bWAZxrSRZZQyr+ey/chLXYmCjHYUZS5DUQaV&#10;3oGi1G4Up/ZzGcKX87LTu1gfPchKW8d0MzJEmZsIww1saAjznB6CX6RvhKQBymDjpZSZLlXKI3Us&#10;ZStM60ZBShePQadeKR3IT2pHrq4d+XR5BUldyE3sQBbBlEFAZaT0UWw8WJ60tNVIZf0ns16TuM+J&#10;4laT1iAsvheRiX2IZZ3HZXcRsnJfth8xbJzi5P4uXXm8ok2EKuFJmMYSqnrRDbOxiKYrlvu70YxE&#10;5BbBrfuy4tZ5zAhZHZVURqCWEvxyf5rjogQ6dYF5BI9BAMvsx/3xTVwOP4FpijjsDvgKZJM6lGFJ&#10;A1gHQWkrFYWw3OECVzYqCmRZh7/XGGCV8VHQ/gZPEfdVSX+TjAt49al+mf8mLsfjpUjyVkDLMuT1&#10;cFxg24WIgnpEFlXCoKo/EDmtMZhmbglDixDMW6LFHAst5tPRzjOLxmLKxCQIRnSkVgz1beaGw9NU&#10;Luw8ZEUUIDc6BxkhaQhc4g+n2a5wmOkG78XBsDNUwZ6QtZnviwWcNn+eFwznqTB9vh+mLQjG5Nn+&#10;mMP85s7VYP5sH1guDkR0QC5SwwuREpLNvPORHpyN7PACZHFaZlgx0kNLkBVZiVQCN0nbjOS0duhS&#10;OxASUws712Q62WjY2EbD1S6WgI1GsG0kouzCELdEgzTHUKTY+SLDyR9pThqkOwUh2S4A6Y4hSLUN&#10;QJpdEHKcQ5Fm64ds5wBkc7lsLpftHIgs5xBkcLk0NiJpTgFIdQlACqenOHG6cwQyBcacl8U0wzEY&#10;mVQW54myHcOQQ5DnOcWi0DkSxU6hKOC285yDkOsWjGyPEGR6cLvuYcjyiUGyVxR0TKO9YxCqTkBo&#10;gIA2BUGByQgO0NLFxiHKjzD25nKqaC4fiXQqyzMKGW4RyHINR45LBLcXgVz7cBTYhaPQIRS5sj/O&#10;GmSxHjIdubxjLPc9hvsQjmSXUDYgQYhyCEQ8GxStdybSAytRFLsc5YkrsJQX71I2bku1DRyvV1SW&#10;KMOtKKXDKEtuR0nyMhQntaE4pR2FnFZM4BQmdaOE4yUpzShNbuKyrSjnxVPEC2cpwVmZ3M10JfPu&#10;RAUvrIpETud2lG3oarBUV4uKhGoU8/iWxHaiNHEdtIEdsDPLgot9CfzVDdD4NUHtxfMhpg95SRtR&#10;TKCVpK5CCctcQfBUMa1kvlXMtyqxkWpQ0kpdMyq1nKZdxuHllKStqEpqRkUyy8nylLJsZdyHcpaz&#10;io3I0qRVqCawKpI6Wc5lLGMT00aWs4FqRAXPyYqEFuZbz21Wcjs1qE5u47x2lOlWsPwsF/MoZL5F&#10;dGtFbKiK0gl71kkxYVyYulqZV0a3JnVaxqitnHVaJnXP8pZrG1EeX4+KeNZ9XD1KY2tRGk3FNqAs&#10;luMxTOMaqRaK6yZ0oiRhGQq4Xp6umvBvRib3LVHbyQaLblVL98g6i2GUEsfIQ5xpVB7BKfdBKUmV&#10;8fwtdKxb9cN5W5Q0MlemE6pFcptmB6G6U7nfHlcgD7nonkt2IrmMkgdXRXStpVuRUsZhAjuSDbA6&#10;dhm8IpsRqOtCIM8Ff54DfjxWkvqzfjU8dqJ/HQ9IWUGn200nu4qQXU3n24tQOllRmNxioMMMYwMm&#10;EJQHfIpkWKDICCGCLj6C+xrJqCmSUUMEU5ku45KGZ4tkXaYEaDiX1+elH5d1BazKOBvL8OxNlCwz&#10;Cl8CVxx0VP4qROQ3I1JuF1Su4QW/LA6TF5tiwlx3TF2owbRFYTA0isasRZGYR+c5Z7YHTOa6wH62&#10;J1RzNAhbFIx8Qq0mJAvVBGyFXxJiFrgjcJodAmc6I8DQHf50qD6GXvCcrYLrLBUc5qpgMccDi+e4&#10;E6puTL1hPFMFS0M17AhjZ0I80CIAGT6JKNKkIJ8OrSKQeQdlotgnGfXhpagMLESxby4KgsoI32pk&#10;xzYigye1lieaB52ZnVUUXJdEwYeOPHhJBOJtwpFkFYAsK1+U2mtQZuuDEhtPFNt6oMjOG3lWXii2&#10;8+c0DUqWBHB+AFM1yu1VWOrgTalQ7uBD+aLM3p95+KHQToUCe09KhSIHP+bDdR2CUUiQl3B92U65&#10;gz+WOlIOGioIFYRdlUMk6uyD0Mj1G+29OaxCtYMaS538UEZwl7qEoJAAzqUyXAg+cdN+WsT6JyCM&#10;UA0ieEO94+hctUhUJSBdFY8872gUEs4lbkEocwtAubMft+vLbfkzfw1qbfzQaO2HJlt/VHG7S+19&#10;KF/uXyDKCd9Suv1ipnm2GmQu8UQ291UalQzHCFRoitES3cZ6b0J9ZA0aosupUtRHlVBlqIuuYlqN&#10;2sgqVEVyXkIFauNLURFdjKqYpWjQtqE6mnCLqENtTCVqYytQHVWO+tgq1HG8IaaaeVSiPob5MG2M&#10;0qshmutyW41Rpdx+GVrCi1EfVIzG0GpUBxO2AZWMCHLYIKQg1j0bkU5ZSHAvRWlUJ2q1PajkNpdG&#10;VqORIGqKqkNLRA2aw5eiOYL5hRdRhUqeLTyfWsPK0RJWgeawSi5DRSxFS2QZmiJL0RzH9RIaWdYa&#10;lrMWjYRYHSOrBo43seyixmiK+9/Ihr8hcinLzHJHlqA5SraRjUaahWZuqzmS24iu4XzCN6wKNTH1&#10;qNc2oYZArI4n+OOamBLwsYQ+z+ka5lurqJLbZr2yfusiSlDHvESNLF+jjIcVoTa0ELVM5fqoC5X6&#10;qqJYrlDWJ/epLqKM+ZRgaXQhIV2OQm0d0uPbkJLYS8iuRXBCH4JT1iA4Q0CifyimB8dGRDCNyJGe&#10;DHrQ6h9i7kAsIRpTsIWpHrKSiuQBoPTk0HF+El1tstx7J2DTSrYinrALjF8OJ98yWLnnw8ItH46a&#10;KmgSOhCYSHgKRNm4KDAdS5VhgpaQVdyswJbzAgW04mTTVyOULjiEkUgIUz1oxcWKex3TKPwoBbK/&#10;SQ9bvQhZBbgC0rW3ID0KZj1kb42LwhQQs44YOYURtrKOfj09ZJVbBgUtiCqqg0FZXwAK2hMww8wS&#10;Uxd4wHCxH2YvDoHhglBMnx2IubM1dKIusJ3vBK/ZToikI82z8Ec7Q9x2tQ5NnnFopoPKX+CE7Dm2&#10;yJhlh6iJloid4YK4Wd4ImeqC0Jke8J3mAM8Z9nCZbQ+72TZ0vHZwm+4I18kO8DN0Q8AsVwQZOiPZ&#10;NACVbszXJw3NqlTmn4oG92S0qbJR65yEBo90NPoVYalvCcoCK1DGkzwvvJwhrxYqywAEWAUi1MIX&#10;CRZ0pFYEnyVBZ6ZG1WJv1Juq0WSuQp25E6rNHVBl6oQaU3c0cflGMz80mPqg2dIHjeacZulMOaGB&#10;aaOVK5qsPAgsD9RxuH6JC+qs3dFg44M6Ll9PiDfRyddJ3paeaLTg+lYiD+bhjWaWpZVla7dQocvM&#10;FV2WHlhu5clteTF/WV+DepsQ1CwJQZ1jNEEYjny6z0y3cMTTVWt9wpFAyCZ5pyLDM50QjEMBnWgp&#10;XXoFAVlP2NfZerFMbmiwckMTy9bGbbSbemKFsTe6TH3RLPvHcjRYqlDPctRxvFrq2jQINdYBqGED&#10;VGHjRkB7osEtFB2aTHT6FaI7sBwrA4vQxSijS1NAcdi/DJ2acqoUnYEF6AzOQmdoKjrDkqkUdIVl&#10;c1oRVoRUozNoKZfhOkGFaGcenUE5WBWWj64Q5h+UzjSDysKKoGx0BXI9jSiH28jFCr88dKlysVKd&#10;h76QMnQHSx45aFCnMSKIYUQQj6WemWgNqkRLUAWWEZZdBPXysFy0BWZgBRvl7oAiKpf7kYXVbLRF&#10;PWy4e7i9nsA8rA4owCru1ypNPlYFcrmgLKwMZpmCU7EyIkspW09kIVYEs9zh+SxzBvoiC9AdkqfU&#10;y0pNGctZwvLmcziTeSRRqVjtl47V/txOYA5WBnD/WO7u0GLWSTE6QorQzqhseUgploeyHiMq0cbx&#10;tpAStIdzelA+OlhfXcEF3G6esu0ulqsrIJP1n6FsZ6V/Bq+/VCxXp6DDLw2dHO/w5XyfXKzi9dET&#10;UIhVAdlY7puEVkZDTdyPypBcFDP/PMI9I3klohNXKoALzGK4zlA3mGG1uEEBUlTeOoJ0AyGqf2AV&#10;VyguV7qBcbo8nJLeEwz5taWjtwVkvGAdAbsOqcXyMHEDtNmrEcio082vAPZeWbB2SYWxrRZmjsmw&#10;dMuCc0A5/GOb4UejFEDH/r9RICODoJTlCGEUG5reSbhSWSsUhWavRJh0AWW4fksM3yWEp8JzGc7/&#10;B0Xk9f0m/TT9svpbAGPTbo1H5o9OU6Crd7rSjzssR9bjtnJWc3oXIduIqOJqGFSsDUNumxaTF1kx&#10;jFfByDIUFrZxsJaHX4uiYGQYCLt5vvCY64SIhR5IJYjr7b3Q5cYL2FODlZ4hWMnwudPOBx10Q8tt&#10;vFFl7oL0meZImmmJuCnmSJ3jiJipSxA2xRqaaUvgM2MJVJPNETbdFtGGDogmcGNm2CJqkgW0021Q&#10;sJgXOiHT4hSGDrdodHnEotM9FssYmq/wiscyj2S0eOXzYmOrHlyOGp6g6e7xiDD3QYyZF9KsVMgx&#10;90T+QkfUmnmixdwL7YRLi7ErWk0d0WZuhRZTUywzt0WrsQM6uUynmTdWKhB047ADOsyXoN3ckmC0&#10;QIelJTqsbNBhbYflltZYbr0Eyy1smQ+Xs3THMjMXdBGqyzi+zILzLGUdM/16HO+0cMAKKxessnBE&#10;D9dbZWWHLmsH5uOEVmsXtFmz3pb4UHSdVn6otfRDlQ3dqThb52CCNRTJDOtzeJIWOKag2CYGNXZR&#10;dKjBaLVVo41wbF3iQNmghWVrs7RhubkNMyesMnVFN2G7zFSFVtZDq6ULWiwd2bA4oZHzGs08CF8X&#10;wtkOjUvs0MB82p19scY3AT10yys9Y9CjjkUf3XSvTxJ6VRlUFofT0adOUqb3+Ueg1z8YfZpQDkei&#10;3z8efb6JVDJ6ucxqlRY9jExWs2FepYpCv5/kGYE1mhisDYhVUpnW6xuDPp849KtFXMdLhz6vVGwg&#10;rFbwHOjyjMDa4HiCJAxVPNeKTbzQ4qpDpycBrSKQ1AS0OhFdvixPMMvLSKCX+fT6xnKY5fILVbSG&#10;5V3jx3Jwer86gfshyyQoy/Vxeq8mDH0BgQSlRilbL8u+VpPKdRNZ/kjmGYl1mjis80vGWnUG1qjS&#10;0a9KxBplehDW+0dzmlbRWl8t14tn/cShx1+LTq9YrPIlwFl/q9QEoi/h7ke4E5AC5VW+KVjNsqzm&#10;Oj2+Iu6H1ItvNMsbxW2IuC8+kayfMKzyCuFxCme9cZ9V0SyTHKNYrPYKZX0HotsnAN3c3xVBKajz&#10;T0OpJg9FdPpZ2lY62WYEJbciiK4roIAhd14/lP60CmD1iiNUY/PWIIbzZDiBENVK97Wi9UiUB1lF&#10;6xBP8OgIIB1BFp3egYDYWnhqCuHokQEH9xSmqbByIFOctbBxTYGtexqsXNPg6FtEd9uC0OTlCEgU&#10;0P7vFMgyB6cuI2iXE7TtBG0HIdtJyHYRdCsJOgHtLY09kNKP68EbRhCK9BAeA+gYYEdh+S/TJRXA&#10;3oKs/j6v4pg5PpZnBEEvkI0gZCOLqmBQvSEBOa1pmGLkjHnm0bB0TISlTQKsLRNgMT8KS2aGMeQP&#10;RAjD+SzzIJTTDdVaWWK583x0eBjx5HXgheCOTmtHrKDDW+VCt7fEFDnzJyNj7gRkzzdEziwjZEy3&#10;gm6SHSInORC2hO40R+im2SJpmhVSZ1kheYYJkqbPR+rMedBNnoqM2bNRYWWBRkcbLHN3RIenCx2X&#10;GZa5OfMkjCR807n9fLT7FqKNbmSpuw4pxj5IXeSGYnMPlBk70qXaod7EEjVGRmgwW4TKxbPp3mZy&#10;2lTUL5pE4M5G46L5aFloiuaFhKKpNdoWG2OZyQK0mc4iiKejxWwqWqkW8xmUIcHEccuZaLOYg2bT&#10;OQSrEfNZQM0ldA0JsslotRhP0N1N3cPhiZw2lfCdQdDPIoBno8XKEA3Ws+iIZ9MNzyXc5tHVLkCL&#10;hTEajMzQSrfc5qBBpZU/yuzDUOwi93MTUGSvRYl1NKptwpTbAK2WrlhmuYT5L6JjZl7WhnSzM1HD&#10;/OvM53CfF6DZxAjNxsbc58WoZx3Usdy1FoaoNZ+FGjOK6VKzaai2nE7ALkaTjR16vYIVUPSrfbHK&#10;254XKhsGHwcOe/Ki9uUFrMZqbw9ezPYElLWiVR426PdWYWtgJDb6haHXwxu9ns6EgRuXdyEQXAki&#10;D6ZulDunexPkag57UZ7oZX6yzGpvV0LNnWBxQ7fKHSu8vbHCx4dw8iL81ISfJ9pcrFlv5twPNmr2&#10;oehxy8R6n3Ks88lHj3ccVnKdLm9nOmAPgpfydSZ47ZhaUZbUEs7juI8TVqjcKG5HpOY6fvZ0iksI&#10;OxPC1JLQ8mO+hK97ArehxTrfEJbdC30qF6bcD28f7qcPejxkH+wJQivWB/dRpWHD4s99YAPvIeev&#10;I89bFeEZyHwJWjYga1Q5zLsQve6ZWOedjQ0+GVjNhmSVyhvd3i7o9nLmck6sF0fWtSNB6sTUgbLj&#10;ftqh24P74W7NhtCGy9uyruzQ6e2I5d7W6Paz4LbMuV9myvaXebBBpvOtY3RSHlKFnKhaxEdXI1Tb&#10;QEAxXKebDcnqQ1TWWkgHe+mHG5e3EQl0rfEMpeMJ3sSCjUgu2oQk6RlBuGgZmksXv6iULgTHNsIn&#10;qByuPnlw8MyACyMMd7pXF0aeDs6JcCJcHV1TYcto1NopGVZOqXD0IWTjWhGS1A6Nbtl/VUCiQPiW&#10;Arl8cAodbGoXQtPoYjO6ldsGYdwHeRAWIQ+9RKNdu8a6XI2Ni8K5ryJ9ly/pqqVXRDbd6aj+dbqk&#10;+m5f60eXGb3doOQ9uk0qisNR0h1O3igrqIdBeV8Yspp0mElHY+KQCjuPNFgsiYTJwgBYzvKHu2Ew&#10;AmdrkGYSjBKLINTSqVZYTsMfi+zw+Y4wvL8+GI9muPNEt8VKRwdCzJCh/RS8ulKDF7t98EiBA7Jn&#10;34nMKQuRPtERiZPdEDvVCfFT7JE8yRoZMyyQMs0QRWYEntdcVHtN44kwGTW+k9AUOAldMZOxLnUG&#10;tmYvxKZsY6xPXoxmz0XocA1Glytdi2cqOnhyNtHdFpgEIH+BO8qNHLGU4Gw0m492x5lYFzwX62Kn&#10;oV83Eavjx6MvZgLWRE/ExrjJ2BA9Exsj56JHM51uYgo2xczFxuip2BA7CRviqPiJWE+ti5+EdRxf&#10;FzMJWxJYHu0sbI6bhTav8czDEJuY/yYus4HaqGXe2gmKNiSIOC7STcL6xElKOXoTJ6AveQL6Uydg&#10;bRLnyXpRM7BRM5fRgCHhYUVYMny3DUWJbQxKHbUos4mmgwtBm2MA3aszobwAa70XY2ukEdbHTMU6&#10;3WT0J01CD7exmmXopfqZ75pYSSeiL57bVFKK5elj+Xq149HDMq5PnIHecCM2aASMSk136IrNsY54&#10;ON8C9+YbYlv+DGzPXYjtOabYkWOEnbmzsDN/Eu4T5czDg1nO2Bqt5rpuWEMQ3pvogYdyrPFg7gLc&#10;m22I+3Pn4KECEzyYZ4H7sq2ZrxP6onlMdVa4N8ueeSzBzmwT5svl8+die94M7CiYgXvL52Fj7lxs&#10;47o784yxMWUW63EGQ+M7UWlxJxsTI6x2DUePC121B1212g/36TxwfybzY9llvR2FC7CjaBbT6dQ0&#10;agZ2FszGjrz5lBG3tRjbC4y4vXnYXszlSmbgvuLJLLMh98sN66J8CWQ/rA70x8PZgdiaZol7uc/3&#10;5c/hMotwb+5i7MhehJ05szltOu4t4PbyLLl9c25nMTbnzMHGjNk8PnOwImQegW+FbjVByihwnSoB&#10;/XTp6z3odl1DsCHYi3naMJ+F3N8FzHMe85+L+/Pn4X6W77682awjvbZlzcS2bCrHkMfGEFupzQXc&#10;Vv4UbC+ahK15k1muudiis0Y7G50uOvUmn0xUaYpRHFaG1MhyxMXVIDZNehasIVgFpgQrpcvbpEjL&#10;aVrCJYHz49J7uWw3InUdCI5uhCa0Bt6acrgwinDxyoG7Khue6hx4+mTDQ3lzMlWRp1caXHh8HAlY&#10;O6dE2DmnwsaF09SF0MQ0ISBB+tzTAf8vFZjUSQfeRciuVKQ8BJP7sxl0oAo4x2Aq8PvPAL0lmb6e&#10;8zcoUsD5u/H/NC0qV15kWE+gy60CWZ/bGQO7Alnpv8vGJ68NMYVNMCjt80JmSzgmm9jC0DwYC22D&#10;YGrtAwdrNdyMvOBr6IE4utg8YzUdjxcaHO1R43onvv1LCHApA7iYgWfaHVFuPh4F86dj6ZLxeGGV&#10;FXAsB7iSj0OvxCN7kQGyphsia4oL0qYLZC2ROM0O6VNtkTHTCPGTDZSPYWNfH/Nrxc0LORg6F4Wh&#10;MwEYPheM4eNBGDoWi+HLxTj7RTy25E5Hm7slHUsoHUsk2r3i2Vono8IsBKXzPFFn7IQ6k/lYuvg2&#10;vNxgj4FPMzB8JAFDZwMwcNINgyfVGD4djuGTWuBcAXC+Eue+0OG757y4/UrgdDZuct7wSS5zKoTL&#10;UmdCORyN4aPJnF9KVXEfq/H6fdYY2MM8Tpcr60mew6cjKZZ7TKfCcfNMHHAhldtKobS4yf0bPsd8&#10;Wabh00EYPsbxQ5m49noSQ+i7UW1hgAZbc9Q5+qJ0SQQqHLSodYyhi/VHrbUDHedCdLlMxjfro4DD&#10;q4CTVbh5Kp15xXA/WV9n/TB0njrnx2lqbjuICmMZY4AzCbh5luU8I3XA+cdZxpM5OPFGMeGhYmNn&#10;idURDjjw9wqWlcfjLOvuQrD+mJyNZ5mZnme5L3hzmPmeKwKOr8MnOypQ52NMAPjg6GtNrMtOlkvH&#10;feNypzWshxiMnM5iGcqoBuz6gyd++YZ1d7aZWoqRk+kYYvmGua3hCyoMnnXEjXP2GLnkz3MiHiMn&#10;4jF0MonHIB4/Pr0Yj1ZOwOrIGWiwn4eVXnS8dMgr/Uxw/jmW+zDzPFPI7XH7cjzOjtb1OYplHjkX&#10;yfrQUWksP4/LWR33k9s+G8Z64fGQ/TvB4818nu4JQke8BVqi5uPKF21ch/t2nvnKuXme58W5cJZb&#10;zlfW57lQ4JcELsPjfCqWeXLbF3hsOf/iVxp8/ZQLnmxYhAcKrdHqPQ/L3c3R7+eBDXTpW4I98elW&#10;5nuqkGVgWc7wnKdGzsZyezx/zkn5mN+5CG6Xku2eDeVx4fl1IZrbZR1d0rLepBxy3nG7p4pw7LVc&#10;bNJaoZ3Ou00dh3rfdCwNykZmYBZiAnIQEVaNiNh2RCQy1JbO/okEmDyQim2DJoowDa+HL92vu28x&#10;PP2K4KUugBcdq49fAXw1RfDxL4JvQCHUzMtLnQYv71SofNKgpnP29NTC2TkGLs7xcHHV0tUmwNZJ&#10;CytHHZwI5eD4JoSltBOe/+xW/5vExQYlE/KjTlYUnN6tSO9mCdr/4GZF//wigV7hWQLiW651DL5j&#10;rvVf4Ty2nKynrCtStiXblPuxPb852ejcVsTki5PdoEZ+dyxm2NpgqrEXZi12x8JFzrBd4AS3GXYI&#10;NXRF0iwPZBg6otrajaEIw63Icdj/gT8AnlCXNHRjk5E+x4CQncVw9i7s/qs98KuGUuO7F32RNPc2&#10;5M6ciaxJdkid5oCEGWZImmGFjOlLkDXLBAlT70G7ZgG+fjwdx99LwcDeAK67BBiaBwzOAW4swtAv&#10;izHyi42yvQ8eI9Ttp6DL3Qur3QIZMjHEUmtRb+6PqtlOaJxnyRB/GsqtDPD9XwiYwUTm4YzhAeaF&#10;2RhW8rTBzfO+OP9dME58qMUXT3jh6a5ZOL4rEac/DsXAERVwzY7LmXD9xUyNOM7tX43A+Z+0OPae&#10;DodeTcTWkqn4+dkonPwoGee/ZX386gNc53KDbGhumHMdC8qRUPLEr3tUuPJjEK7vDyUwuI+EB254&#10;M08u/yt1ToWhHxPQHXwPGm3uRIezBSMHdzZcoahyjMNSNoA1dn4MlZ3RbGuEWrM78VKNJ06+WoKT&#10;78Rj8BC3P+CBm4NGGBmeC9xk/Q0vZHnMcfWEFS7+5IirP3njBrePEwTBNV681zxZDu7nFX9c/DQR&#10;jxS7MVIwxXJfC3y4NRWnP88mrHgsh6xx84YpRkQDprg5xDoZmg9ctsaF79U4wgv5le4stPnZYlOy&#10;F97fGI/TH6Tg6gHu3zXWww0zlsOD4I3Ahd0xOPFuBh5vMcFXT4bj1DvJOPUp4XEikMs6sNzGwMhs&#10;DI1M1R+v6xYYOO7MeiJIrrNR+cWN23UEjroT4pl4rtcWDR53oF1txKjGCJ+tjcOpd3Nw7ptwwsmP&#10;dcL9G2SeQ6yLIR7HQZbnkiOuHfLA5Z/9MXAgHINHaRrOcT8H2NgPOFGmFMtyMRUv3+eNtlgjLI8w&#10;wZ6nC3FqVxIu/MAG+SrLoNTDAtwcMMbN69zGgCWunXDBuR99cP0IjzFhjStSB65cnvle4npn4nH9&#10;+3Q8TzOyKmISVmkWMSIzxtogY/z0FI/NFdbDdeYtZbnBfbgQwrzUuHrEjRCVfWFdDlrweFjxXDbj&#10;sbDF9fOuuLjfFb/uZ/6/MI/BYH09XQvCic/DsEZniA61PVb6RqONAKzxy0Wqeyr87WKVV9Hd3HNg&#10;754NW/dM2Hlmw9ErF86qXLhSnj658PbNR0BwKTRBxfDT5EPN9f38cuDvL2kugZoJlSoN3t4p8PZK&#10;ghclgPXw0MLdXb4hEgNHpzjYU3bOWuW2gTMdrya6BkHaZgK07d+AOqbAJHGvona9CNkgQjZYIJum&#10;72kgkJV+s2GZesj+T7cNRPI2WKT0iZV50iMgRwA6BlMZF8jeGtfDWNaV5fSA/e2WgwJYuRe7mnn2&#10;ErCiFZR8jKYOBgUbQpDZFYdZDtaYutAR8+e7wXquB7zmesF/qisSDL2ROlOFnNmeqLfzxDKeyH9d&#10;Ng9X9hAQchLwAlwdOxnZM+9E+oRpKLW6B7/s5ryrDrh+1AmPL5+M1LnjUGC4CLlTrJA02RIJM+lk&#10;DS2QNNUEKdNMkTnbDJlz5iJx6jjk0/W+1DUH109Y4iam49frt2Fw5G7cGBzPi3s6L0B7HP40CCWO&#10;41E0exY6jR3RZetDR6BBPR1sy+wl6JxrjA5zhrGld+PsXl7Ywy4YIbBv3BjPPMdjCHfzwjDGhf0a&#10;hssGdL23YTmdeJPFXag0vR0tXgb4+MkFvNBtcXNkOoaHx/Nk5rrXFymQ2FJmyMbEABUm49BgMRF1&#10;DFtrLA0YEt5Dx0KnfHUebhJyQ8OzcfWyIU94B+x+1RSbsgzwUPYE/KF0Fl7sWozv/uCBI7sI8wu8&#10;mAlCXHLAwE/haFVPRKvtHLRbmaPZ3AW1tsEEbAjKbTWoEsjaeqPZxhEtVmZoNZV7w3ejiuX5+hFb&#10;bssTQ0PTMXRzAoYxhfs+H4OXnPHYynHoT+P2C+7B09UL8XKnI/Y/F4nz3/jQZQtk7XHxkwD8udiJ&#10;jRcvfm9PdHhYoyNgPL5+2gIjV9lw3pzD+piCG9dYJ9IAjizAjTMmeGnT3ahT3U4naYNej0Cs82G9&#10;EnaNngZ47WFCCAT/VQu6L3d894w11iXejVZ3hs4ezljpao5Oj8lYHXUHoSwwsmPeU3H9xl0YGJ6E&#10;kZtGOPKtCf7WNxlfPuuLK8cYSVz15PGYTQBRg2ycfgnE5087ojt2Nrr9nbDSwwLLXScQLHfg5MdO&#10;GL5hiRs3pxDa97D8k1nuRTi72wh/7zDA48Xj8Gz1XDy/cgHeuc8c+99nY7hf6mMxy0wo/xqM1+93&#10;Qk+kM1Z5BmCVGx2o+zhsK5tEl+lNwBny/LhbqZebcn4OW+Lth2djJc+rPzfOwq6dNjj4jgfdpReX&#10;NcHgzVkYGbHiuaTGyPFwvLzOCJ0Bk7BCtQCbCfLv/sQ6uKIH+OCZEBx8S43P7rPBX9om45n+e3Du&#10;J56DN+eyIZ3N64H1P8jtD1nik+dmYmeVAZ5pNcT3f/Di/hG0N9hwDNnj2G43rMmYyQbIHt2ekazv&#10;LJ5jlch0zoO/bQLcCD0n5YNJ8n2SdHj4ZNKRZhGsWVAxle91+FMB/lmjylak8ctUvufhS8D6+qTD&#10;l5AV+dDJenulELA6uMr3QlwTFMA60cE6uiTCzkmnQFacrDqiCsG6Fmi0rQjQEagCVXkZYfTWgEYn&#10;w52jGp2WLC8rELqpnQTsrdsGoWndCEtfNepoCdrRWwe/h+s/vZCgdLcicPNG50vXq9FU/0qugFUg&#10;PArqf0n1XcRGJb0PRp2solxCVr7kVVALg5L1IcjvSICJozMsLX3pYL3gMssJofM9kDjfi4D1QOZ0&#10;LxTOUREkHgxdp+PNdZaEDUPPq2pc+8kHLf6TUDBrCrInT0GD2z24dpSt9w0XnPneCw2RBkiadicK&#10;CNQyQ1ukjLeEbrodkgxtkDjdHLopZkieao7sWZYE9UxkTzHA5sTb8OsJRwxgBgYxFQM378HAyG28&#10;WCcozkwczz9WukM7gaCbOBvl082QMW0Rqudbo3O+FbrmzUT5LAO8db81RgZ5wg4vwOD1uwm9OzFC&#10;wA6CefHiPfllAKodb8fyhZOxYt5irDQ3Q/NiQ9QwVH97h0CW648QriPjmN6pOBYcD8KGzBkM5+/C&#10;clMjrLK0RYfpQtQvuANrognZE3QbBNvw0BQM3LiHwJvFcnvi3QfNUWRugFaLcWi2uAelJgYoodOu&#10;9THgvIUM++goB+l+fg6kGxyPOrPp6LSywDJLV1TZaOjcCVmHQFTYs8y2vqi3lp4Czmg3scVykzko&#10;Y+P0/no5Lrw4B+5hw3QH95P1NTIf18+osCzuLh47A+7b7agyuw05RgbIMjPAlrw7cewTujbQCX3t&#10;hT/kGaHL1RhrVP4Epj8vSHP0JRFWn7iwzuiuhgnwwYkYuD6e9UGnedUU5z5bgvty71bg1u8WgW1+&#10;iehT2aBVZYBP/mLNdfSu/Zs/GqE7wgAdqplY4+2L9W4J2OIehfXujugLmoCDL7AOfrXkceIxYvmH&#10;MZHlMsfuNyywlHlV0K3+qc0IZ+nWRjCH8+8mQNlg3uBxGYrCq1sIwhBzltsVvYThqsC78N4Ds3H9&#10;ojHrYhJujNxOON/O8szBoQ+NsSnJgI3BJHS7z0aH7ySUe9+GmgADPNo4Dme+oOO9wcbvFzXevt8C&#10;fcEOWOcey/KGoctxEdYkTqKD98DQwEwM3xzHeia8B3isB1zw2qbFqHEZhw7PmWh0nYhlobfh7Yfm&#10;4sblJbg6NAlXhiaywZdoyg43DofhsbL5WB0o9/Xn4+snaQpuBGPgkh/efcIKzUE8ZzzvQCvLtimH&#10;x+ozgp/Xxc1huRbEAEzB4GVTvLxjOlqDbuM270SL2+1Ynz8e5/bREQ954OgXjmxgp7Pel6DbIwid&#10;7ilo9SlDhnM2/GziCNl4OHrQbXokwo1w9FSlKmG/jzodarpefw5rKPkWhl7yXQz56FC68uEkX3UG&#10;/AhXP2+K66u8kulik+HO/ASyCmidxc0mErJyX1YHG6ck2Htlwie8EkGEbKB2GSGr1y3IdhKy+vT/&#10;GWRvgVY0Btnfw1He1lLg+l/0mxv+D7rVB1ff2+C/Qra2X4OlbQlwsPeG2j4WviZqBM53QJqZMyrt&#10;1Cg1ckHOdGu6RntUmtkgdd49eGsLXc0lXjiX1dj71hLUet+F3Nl3oWjBONybTTAe4YkCNQ5+FIxE&#10;gqVw3gwUT7VC0SQrFE53JRA9kTDZkaB1QPocR6TPsEaWoRny5s7idm7H9pR7cOmwGx2nMU/Ghbh2&#10;lRc2ITc8PI5ugCfykA++f9EHWcYE1ZRJKJxojJzJpqiZswTLFpiiecF4rOLFc2wXQ8URR4a405hO&#10;xODQ3bg+fBuuC2RhguMf+aPcZhxWW8xHz2IC2tgUy0zn05mOw2tbeJHBCTdvTiJc7uRJLRczXcTR&#10;IGxKm0EITkCXiTlWmzMEMzVGi9HdWB9Fl3yYUGe4K+sNDNCFDxBENzV4734HVJjfji4LOlQLhrX2&#10;c+kYZ6DWaRxy7AzwzV9YZxfCcP2HQKwIvQeNVtPp0C3oVp1RbuWHYvswFDmGosguEMXWfnSudLOW&#10;bmg3dUSH2UKUE7LvrhXIOrNhmUIHSMDfJKRGFuL6cT+sjKbbNZmIFjrfdju6GtUE1NDtFTowcthM&#10;Rwg/XNztjsfzZxCy89BPwK7ziECPhw+a3Wbj6WXWGD5Gd3TdlPnTxbFOgHvYoBji5iVrfP2UObo0&#10;05Wn6v1+sQTDAq7DiIehOK7E4cy7AVivnYFlBFq/2hVrPMMJrQTsYFi52duPkJ2L7/7C8P+KJYYJ&#10;2CEeIyXigDW+fNkODV53YW2oEWrcxuHl7XO5X2Y8JwjZm3dwX3mMrnPfT2fj0VJz9LgtwUZvL6wL&#10;noVX1tF9X3bk8RB3z/NHGsuReTjy4RJs0hKwrlZY66FBj8YVaxPZYAWaoNZjEh5vnI6r+3n+XI7A&#10;WzsXoDfQFOtcI7DdLRYbvF2xIWk6Tn+m4vloxOiI9Tw8k2Wga78aiDc20O06z8N6FV29twar1OZY&#10;TrNx9EtCGxY0DBNZnqkYucb1Lrni5BsxWBF8N3pDp+Pbx3ldXU/FD++7oVkaJN9pWONriWU8Jjvz&#10;F+H0bsmDjllMB/cfELg74d377bAq2BB93mbo8zFBveouPNrGc28og41oMNZqDbGC5Vjl5YUOr2g0&#10;+WYj1TUZ6iWRcHOMgZNrHJzddXAjHD1UKfAiXFU+8gnMFPgxFdAG+I0p4zf9E2S96GS5vrdym4DA&#10;Zn5jkHV1IWhddHAadbI2joStZwZUYRV0sq3/FbK/lx648nrt8n8CbXDKiv8A2Z7f7s+GZ+kh+2/u&#10;k/qfQPr/GWQbun2wtC4CNosd4W0cBL+5LgifbYnUBWYoszBHwVxDJE28k2H9OCTPugsx8+iY/rCE&#10;B9eXJ5QP7u+6B1ELDaCjc8ykO3pzgwlPaje6Mkf8+LoX86JjmnEnSqaboIpQrZzniTxDD6QaukFn&#10;6IwMOuasOfYErAVKjOaj0mgcHsubhasHfHkCO+DLj6bi6kVeQJhJV8gLigDBiCUh7IhHq6cjd+bd&#10;KJtBlzzDCpV0tC0LF6B83m14fw1d0VkdTh+cj19P38OLgKHnyAS9w+OFiZvmOP6eD2od78Aq0wVY&#10;Y+yI5dznDvPFaDC/By9zP8SBgmEgCNiRobt4MhO8R0OxJXUmGkymopsusseEoaSJBToWT8bmqIkY&#10;OST30RYTPuO5PbqxQV4Eg8HY9aAHGpfcgRVmC9BuNg2v14fhq63FBMd8FNHR3l88C9f3pWJkbwYv&#10;uHvQYDUDy22s0GLrhbIlIci1iUCuUziy7IKRY6VBmaUPGuSlBlNnOmljVCy+De+toWu8wLofmU6n&#10;J7dFpIEgZI8FYHXkJDTRcTezjtf50THdF46XOlVI4THbUjYDV88F4/LXAfhL2UL0eJmh14VQpHPb&#10;IF2KPLzQ4jUNnz9GJ3vFny7dCIPDdxEU4zB03YAX8hxcPeKNpxqN0Oa/gE7cFFvz5uPEZwxXB/Nx&#10;7qsobKP7b3M2Qr8X4e0djU3qBOYdi82E1iZCdm2IEb79M+v7ug0hy8iBEB8aZt0NO2P3y+5o956O&#10;NV4OaHWciTc3mbMcLrgxNJlRzm16hzrCY3MxHk81L8R6PyuC2wMbg4zwzkaG5lfcMEj3PcTlAB5H&#10;Qvbg20uwJWmR0h1LGpT7Urzxw6P5eKI0FM2eRqhVjcOeZ3y4nRy8td0I60PMsF1FJ8tjsM7DHtsy&#10;ZuPEJ2xQR8wJ7ok8zqzrQXmG4IO3t1pjGSG7WRWKrd5xWMt9bvWeib1vSFTlyPLSgbIRHBnkeXjD&#10;Che/CkNHiAHWRU3Hz39MAs7U4ON73VHtcScbLAes99KgV+WJnVlLcPQzgawh65z1LusPE9RXnPH+&#10;vXTvGrp4B09s4PJtbmZYo52Lq7szcfqDPGzTWWCljzW6VR5Y5hOGek0qkt218LEJh7tDFAEYC1eO&#10;uwpk5b4q3awAdgyyIo3vmNJHRbASvnKrYAyyaq7vpdyHFbgm/DNk6ZidnbWwp6O1kV4GHunwUSAr&#10;TrbtN8gG/AtkBa56SVev9t8gq5H+tQStQPb3oJV7s7dAq3ezY472/xfItvX4oqY2DNaEnCvB5z/D&#10;BnGzLJA6cyHSpt+D2iWT8UjOEjxZb4EdtZbY3mSCQ7tteKCteJDd8NxjS7C11gL311nhgTpTHN1l&#10;hxGGkDevE2JfeeC+FheGQTbInjwRpTPMkT/NCrqJi6GdYat/K2yaE5K5zYIF1ihdvBAlc+/AzmSC&#10;9Ug4QyYfrGmbiGtneLHeJLhu3kXQCvAEtHb45CkHRE4wQN7UaSibtBC1hG0NG4WllgZ0RXQhKMPL&#10;f57N8nJ5uU85xIsXd9B50AHQkR1/R406h9vRsWA2ehc4YOViG3SZm6HWZAJeWKuH7E2BOreJIYL6&#10;hjFwOARbEmegxXgW+kxdsMbEHf2m1uhaPB0bwibh5qFA5QHIjQGGkNwWIC46HO9u88ZSOu9Oiyno&#10;djbA3j9EAie24P40K1RZ3YZmj9tx9fNa4OdW9AQxzLSeh0aLJWi0I1DtopBhE4V052ik2ocjk9At&#10;JmjrLL3RZu6BdnOG00Z34O0eC16gDOuHpimh9OBNhpQ3Fyi3b7pDpH+vEarm0HFH0gldqMFPf45E&#10;+qI70BJxF77+B9fbX4V/LKUztjfFWobxa50IQPcYbPSKZFjtyIv2Hhx8l6H6VXcMDRqyIWGdQG6j&#10;ML1qjVNfarAy/Q4sS7gL30roP5iKy3ti8cf6+aine15DJ7jRPQ3r3JIIjlhuIxjrXQM57IG14Yvw&#10;7dPePC52jFiY383JPM4StXjgx5dVWOE9Fes93dDtZo3Xe50YxhP2I/MJ2XG4Tnc6NLiAjWoY/tax&#10;kI2IMfO1w3oC/+MtdLEXnDifEKTzBuS4LMCRXc7YkLgIXd7WWMFG5fUuNk4n6vB8lzea3Gah028q&#10;Pt3oD+wpw+cE3qYgW2xyCcN251A2DgR02iSe66yzYQvlltLQoDhkbmNkCd69dxGd7EQ6Xzdsdg/F&#10;Ro8Q9KiN8c1TLPdlZ55/C+hm5T6u3Oc3xcXv6f4TDLCG58+nG3W4+skyPFVmh5VqM6xjZLCWEUy/&#10;px/uz3HE8Y+ZBw0HBulkpZ7EBDDPD3a6oF9jjQ0u4djgpKVD90O3vzF2bQzB+Zeb0B8ggHXBSl81&#10;WvzCURWUBq2XDio23h6ErKtzLNwIQ3Gynv8Fsv7qFEUCVnG2/mqZTrjK/VhvcbGpUHskEbI65WGX&#10;m1v8LdASss5OhOzofVlbuV3Ac0EVUoYgbRMh20LA6kGr0RGio65VuT0wClfRmJPVg5bLErTB0k/3&#10;P0D29/dmf7ttQCj+/r6sgHRMY/D8T9P+k/7XkG1Z7YfKmmBYzTGC0zQ7BBvaInGODbJmGyPmTgPc&#10;l0b3cqqFJ7WWBzSaBzgAwwOmuMEw8caA3IRniDdCYAxz/nAwQeSAwavTeAEupKOV2wYNOPiPYqRM&#10;N0DRnEXInGaK+MkLET3dEuHTCMkp9oiftATpBHCOoSFyp9/GVncKrh2JwrVzISiKnoSf3lJj5BJP&#10;5hvjeQEydKdLk4cXx75wwfKIOciYcidqp8+jjFAyYwIeX7oQl35iWc/noaecYehb8kRZHkbJwyC6&#10;S8Ja7iWe+iAI9fZ3onvxIkLWkY7UAZ2mZnSyE/DKRrlP6a53zuJiR3hC06HicCi2ErKtiw3Ru9gJ&#10;vYtc0W9sg5WE7sZQuuUDQVzeAoM3eOGPGBAEBB1C8c59KpSaGdCZjkM/XcuBl3hRn6zDzqTFqDW7&#10;C01WU/BCbQDe74pCp+tcNFsR9mYOqF7ix5A+DKlOEdC5xEDnFI10u0jk2wSh2lKNZnNP5c20auNx&#10;eK+Pjv+sK48DnSz3cYBuEzfn4/pRDVaETEaNmSGqTG/Hw4V0iL+k4Pu/qOiSJ6A92Aj3lZnjw/44&#10;PK7zwGonN+V+6WY6Erlot3jFoc/DF50+8/HQ0um4sZ/wGbblsZhORzsON26wTm/MxPB1R3z75gLs&#10;+ps8/U7F1aMxeKHPGB3+U9Dr7ontnmnY6p6Btc4JWO8RjY2qEGz09Fccan/4LPzwjDddp51yz1fv&#10;1uYy9cLuVz2x3G0Ctga4M9w1xhvrpGeIFyE1D9cYlVwbvp3nBN3tuQj8pXUB1jG83uDqivXqefh4&#10;M939OZoChudgWD8k92RHFuLwx67YmLEAKwPnosnzNnzwAOtuJBt/W2mKdtU89Pvb4JFkd3zUH47n&#10;6jzR705gOsbiIU8puw22pkzG6U9ULKMttz2F57vUNRvjEWO8uX0OlrvPpZsOwha3SNyviUaHqyG+&#10;/Yv0urHhsrNYZnHrbJSvWuDiDwznExlR+c/Cw4keeK40CKtUpuhTeWGrOgLbpPeMi4vSl/jklzxv&#10;lF4j3N7QBJ6fE3Hzki0+3GmD9cFm2OjGhss+DptUOrQ52GJL7BI2nNHodHfFanUI2gnYOn8tSkLz&#10;EEuQetpGw82egGWD6uqaABf3RHh4MeTnPG/vJAWyau9kPWhVSZR+2F+Bqx7AanGxBKyvJ5f1SISX&#10;pw4elDvPHz1kCVxXOllC1pUu1tlV+srqYOeWAs8AeeurHkHyxtf/AbJj4/8M2bbRLl23QDvW02DM&#10;zep7GxCM/39Btr7XHyU1gbBauBDOM5YgZDahN9MW2fMsEXP37Xgojwf1YhOdDy+s6/YYvrYIl69N&#10;wRWG3zd4skhLLrcGZB4GTJR7pgOEoTgdgRSQg71vZiJlrgGyZ89C2kwzaA3NETbNAiHTbRAzwxkJ&#10;BG3qVHnwNQu5M27DFu0EXNsXgqFfE5GpGo/e3GkYOiHOaC5P6HsoXlRDdA0Dvnj/EbUC8KUTp9DJ&#10;zkHZAgN88QeGeYMZ+PkFVxT7jsful/TOe1i5V3k3wUfXMWiNE7tCUWl5F3pNTLB2kTN6jO2x3MgY&#10;9aZ3440thOxN6ZUwWbkfe1Pufw2yUTkUgm2JM9FqMhN9Js7oXejK1B4rTeZiPSE7fFAeNlhg6MZd&#10;hPltykMcQIV3HnJBoa0BSqmnlk/H5WN0bScy8WDqArSaT8KqJXTh8yaj3ngaWswWo9nMFg1WXqiw&#10;80WmvTe0zhrEuEYjjmFdimMU8qTHgYUajfLKrBkha3IH3hfIniFkR2bQsd9JyMp903kYOKlGV+xE&#10;5JqMQy1D0AP/cCZkw/Dj8x6oc56M3iAvtHg6oNHWEj1OrtjgFoYN7joqFhs8IrGGoJB7qKsYgrdr&#10;puGD+3nMpfvZIB379bsYto9TtjVwnQ3SwGzg2mIMn9PgvQet0Ka5A93edH7e4bjXIxmbGDJu9iAE&#10;CO5Nqghs9glEj6cVesKmYM/zPG6X6WQHp7K+DXHzxgyW3wbfv2JLZ3kX1gQsZCh/D17cyAb8utwv&#10;n0HIMzIRB3mN+36Z9Vk+Dz3uDtjkGYCN/vPxwUY2jL8QygTaEME2LK57xBQ/vmeFlSl3oy1kPDZl&#10;3I7DuyRyCcSfu6Zjmdc8bFDLPWk/LHdaROBZo88xGNuc0rDTMZ5O3BFbkwxx4XOaCjrvkSGWV6Kd&#10;m2z8CftXts1Fq6cRGw86UJdAbPFzR4fPnTj8Lut90AI3BuW2lZSDUc41V/z6WRS6Q+9Gv9oeq13d&#10;0eVIF+7rh7VeQdjmE4kdXoFY6WqFHbnGOPEV3TO4/0pkJZClG75kifd3mmBN4CysdXPHFkYffWyQ&#10;16rD0eXhgBZHB6xgZNKlSkGTXwrKA7KRG1aOCFUe3ORnm+zj4eYY9xtk3T2T4CmgJWRFAlkFtApk&#10;k+BPp+tPCAtgfZkKZOVerC9drJrrqjwJWrpkgay4WZGnO4fZuLoRsG6Eq9wysKXc/fKhia0lZKV3&#10;wb9DVl48GIOrflz/4Esv+QyiHrJ60P47ZBXQZosI20zC8F9uGfwGzNFuX2P6PUz/m/7XkK3tD0Bp&#10;UwhszBfBY74Dwue5InGWA3LnWRB892BjtBWOPJ+Fkx/4Yu9H83D26DzCYzEGMR8XT5jg2FdWOPih&#10;BQ5/NAdXjjGE/HUqATMLVy8a49BXljj0YQTe3ByK1HkGyJozFxlzliB+hhVCp1kiZKY1IesE7VRn&#10;pE+zRe6sucg1vB2bdeNwdZ8GIxd0yHa9Czl24zC4N0oJSeV2wTAMGKKxJYcjvn/LAVVuBii45y6U&#10;TZ+EvuDpOP4eAYAsPNY5D1oTA/z8Ok9u8OJluYaGJhKyvCCGrXHyvUBUmo/DKqNFWLvACauNbNBh&#10;bIxa47vw2kZjBbI3uTwIEQiwbswnZAPptOlkTaehx9QRfYs90GvqhE7jeVgfMQmDB/zYEC3mBU3g&#10;MjQdFtdNULx8rxF0NgZYVzgJZ75neYa9gIOJeDJ7IZYZT8CqxaboISxXWVih28IebebOqLdUocTG&#10;G+nO7ohzVSPSLQIxLtFIdIxEtnzbQD72YupOSJujYvEdeKeHbu4s8x6ZSsjejkHl4dRsXDvjjLJw&#10;AyTZGeAfa+mCLrAuB8Lw0wseaHKZyIvbH31eCQRsFNY6hGKLpxYbeSGtso/AGoK2x5WhvSoRPR4R&#10;6CIQ+2Nvw6E32LD+yvq5RtDxgh+iS7zCeh2Up94jC/D9C4vRFTGeFzbr1luNLVx3By/8+7x12O6t&#10;xVo2Fhs84gnbMPR726MnfDp+fo7O8LItG+gJhCI1NJ3ld8b3b7qg0dcAtV4GWJk4Dj+9TXcKazZ+&#10;dOTy0GuA+/SLCrv/4YX++DlY5e6BtZ4abAhaiHc2MYphnvJwSh6oyb1qwBjf71qMwgADlPkZ4OM/&#10;zWWkZMt8HPBs9xy0e1lho1cMtnkl0oH7M/RWYTOhsc0lDdsdErDW1QObExfi/KdhhKwly8FzhKE/&#10;htnIwB4v3bcIFV6TGa47Y12QK9o8puIPFZNxZT+NCBaxrhhRSbmlv/YZH+x+QoPegMVsHPzR7xqJ&#10;frcglp8NnYp15BaKze6+6Ga9b89fjONfSx6zuM1xlHRJI2yvWeGD+8ywNpSQ9bRndBCCVYx8VnlF&#10;Y5VPGDq5L8s8MrDMvxQ1AcUoCFuKjOgGBKgKYWejg6NjApwJWWd5YeB3kPXi/ovkl0SUXxPxTqQI&#10;Wp4bIgWwhK+PFx0sISsu1odSeejgScCKm5V+siJvAtjTjXm70N0StE7iZClXn2z4RVaNQnYUtEr/&#10;WHGvAlu9i9U7WeknKy5W7svqASsa6z8bJB/0Vr43u2IUtHrI3nK0AlOBo3wIR69/heuY/hNU/1Vj&#10;kFXyIljDCXPRv0G2sleD4uZQ2JgtgCchGznHHalznJA/xxR5M6djqelULGeY2BYxHXVaA+x6mfCB&#10;A09aB7zyyDy0RI1HI1vh5cm3Y8+7Mxnucf6wDfZ+aoFa7Z1ojpiKMrupKDCiS51jgmTCNX2uK2Ln&#10;2CFsthViDR2RPMMdmYRt3qxFKJh3B7al34lrhwiri0kE7HikLbwdz602xchJD8J1lgKQm/LEn6C/&#10;etETf+swRtYkQnyqAV7uIbyu5OHID+5YkTQRiQsN6KSl9Wd4e30OGwC6DrmXNWiOU+/4o27JOKxe&#10;tAB98+3QvcgaXaYmqDO5G69ukP2kK2RIBglH5WmuXBSHNdiWNAMtJpOxyngJeo0ZXps4od14LjZE&#10;0y0d8cPIDTq8wcm4zpB9kO5mZHgRjn9jjbeeMMeRr1zpwuwIJ7rBo8l4KM0IyxdNxnoTK2wwYX6L&#10;rbFysR2WW7ij1sIbJbaErKsXol19CNkwRLtEIsEhHJk2bBytvFFv5k7na46lhOzbPQzTz0uDMpkX&#10;sgElT9OnY+iSFd78qwXe+4cTrp20I3Qk6tDg51fUaJP+pJ6+WOOSjK1u2djipMNahnX9vFjWMvxb&#10;Q/XyAlrpGo8+OpJ1Kn/0+BjigVyC5Vg4IbME14em4eLAXbg8QjDKPWiY4utnTbBcRXfma4v13hps&#10;5wW/jRf+Jsdw7GQou4Xh5Qb3FKx3i8E6Hy/0hs/Fj88IZG3YQPHY3rydDpEgummP7951RGe8AR6q&#10;m4Ddz1tj5Bd3zpPO//JEfyEbDWcMfBeGbdlTCbSF2CgfePHyQX/QfLy5wYgAZYgOfaN3g+fOCGbg&#10;7CEzvPYHO3z2vANuHGWkQ4eJIXc80rIA1dbWdKvcV4d4rCdcN/ixLtxisYUh773uSXSJXtiUaKKH&#10;LI+1ci7Kg8BB7vtNB7z02EJURxqgWzsJm1Kn4YWuxTj7tQo3L5pyuWkE7FQMyrk07IGzn/pibdw0&#10;9Pm4YwMBtsYlCes99a/armEjtJ4OdCPhu9LTGtvyCNlvBLI0M9wP3Byn3Ka4ecUa7+6wxNqw+WzQ&#10;7LDO0w+rPWPQxcasQ52E5b45aFKXo1ZThfLwWuTGNiGVAPP2KYSFdTwcnAg9uV8qD6YIQjce+99D&#10;VpypD2H675DV30r4PWRVjIC8CVVPAlZ0Kw86Y4LWg2CV7lwuBK293Kf1Soea0A9MbB7tK9uKQIJW&#10;k0iIakWEKqWHrP7lBAGsH6E8BtlbLy3o3wZTehykr1Qg+/vbBrfg+N8h+3uI/p/0f4Ks/KKtHrI9&#10;ASiuD4bN4rnwks8UzvBAxkxHFM82RtmcBSidN4fjdyOSAMtwMsCn/6BbukFo3fTHxuJZiJ5ogASG&#10;6zojA/zwAk/Ua5x3wRHvPTEP0ZymmzMOmYYLkT3VDCXzHJA90x5Zs92QMNcOEfOsED/bEekzPehg&#10;3VEw2wyFC+/E9ixC9hghezkVeTYTkTLjLtR40ikcjOWFYMmQ7y5eZFxmQJyaHb590RYFdKw1znSt&#10;L7txWhmeWDkPudZ0uBYG2P+GA9dbjJGBGQp0FBc8aIZT7/opkO01WoD+BYTsQkLWxPh3kHXmRSEO&#10;5TauJ09z9ZDdkjyD4fwEdJtaErBuWEVH2248B+vY4Awc9uZ6VhgYnIKrdN1DEqZeZdgrb49B3j6T&#10;frQsi7jiU3R2aQvROm8StpraYQMh383Grc/MFe1mXqgy8VS+cZvhEIR4hqvRruGIdQmnkw1Flo0/&#10;yqy8foNsufE4vNVrqgBH3N0gITsIOjd5SDjAfRli4yM9QoYXsB64HzdVPF4eaHOZwLDYG2ucIrGV&#10;F/gWBx367GKx2k2H9eosApaQ9dGi2yuC4WsMQRBOl+SIHr/5eG0NoX5Rwzqajyvc16tKl66JDGFn&#10;8fip8OqyRej0nEbo+SkP0DY7arHNNRmbCavNvIg30R1tIszWe6kZgSwiZP0YrdgqvTJuDuujlZGh&#10;ObhwcBH2Mby/+AMBc9GJ++KK4StLIG9t4WowLu3yw7PVC7BSvRirVQyz1cGEOxu/wLk8jibKW1Li&#10;tAcJphs3DQg5RjLS5esaGwnpsP+rFZdhPY0447Hlc1FsMp+NnBorzEPRZZeAVR4p6GYDscE9mo0F&#10;GxsPd2xKXoTzX8gziAWsS+lhwXOE0cvNwcU4dWAJnbIdfnrLHPt3WWLwEMt93YH1MpdwlUaI18lV&#10;NX543R1b82Ziudc85umPLQy7N3hmEq7J6CWw+lk/GzzjsMkzmE7WjpA1w/Gv5MEXIctGCLhb7/jZ&#10;aL6zzR5rQkywxsuVCsZKlnO5bzpaA/LQFLwU9aENBGw9CmIbkZ3cBi3l4pMDUxt5CytJeSDlJJDl&#10;sZGuVx50swocWQY1j5Wv6F8gK5J5CmTlVgFdsAJZagyw3kxVbKh8OF8l8HbVKfdnXeUXo10T4MTz&#10;yzukBAHaJoJUD1lJ/bUE6H+FbNv/EbJ6NyugvXXrQAGpAkcB7OivKfyL/hNM/7v035BV8vodZBXQ&#10;jkI2Kl9+42sVHVFtMGwXzob3DBtET/VA1jRnlBoao3zWPBQbGiJ/7t1InHMbNuZNxaU9vFiv8kL+&#10;xQMrYmcghfCVt7QyLG7D8Y94kVzxwuBZTzy54m6kW3I61y2Zb4WC6XaomO+Oollu0N5lg/iZY5C1&#10;R/oMN+TMdKOTtUT+/LuwNesuXD3qi5EzMaik08qaNgkl5nfhs0fl6ay8NspwifCQ+53yVtilQ5bo&#10;TZ+K+6qmY/AUQXY+Bw9XmCJzvgGKzQxw8D0Joek4uI7cQxymM8WgKU6954d6mzHI2mMlIddpaoxa&#10;07vxitwuIGTlCa642BG5kBTIBmAzIdtkNlGBbI+JK3pMHdC+eDbWR/NCJlyGbhjRwc7gBT0BNwjp&#10;ITpoeaMK1+VtHndc+3Uuhq5x2rkIPJA9H82E7PqFdthoZIc+lqHP3B1d5gJQT5RbBSLbOgYpDnGI&#10;d6aLdQ5HskMIcpb4odzSU7ld0GxujjKTO/Bmv0CPjdzIGGTpdBTImnDbbHyuSvcfQkdetYU/fvy7&#10;K7oYym7y9qajDMIm5r3dNY4hqpZw1VGJ6PHksE8UnVYYXWw4+l2CGeZHYYWbJbrp1n58dTHzX6SE&#10;49cI9SFxdTfocq864cL78pGYaWj3MMJGbwLKIw+bndOxkS5mnVs0Q/JobPaIoXPzRZ+8Uvq3AIKP&#10;Ybs4tCE6cTZuAzcI3CsEGfS3ODAor94SjucTcO4LDZ5ZuRgb4qZihftMrHJTYRWd/hpVCPr93dDp&#10;Z4iX1vO4E0LDdLJDBJM8jJT78nJPHgMxPI+Z30VGFuKIhx3xUNNsFBjPQpOpG1qNA1i/UShdFITl&#10;jmFYyYau206DLld7rE2agzPcvvKCCusa0gjzeI/IW2h030qDymhPXga5OWDIc9YQAwNshG/MwBcf&#10;TcPDfbOxKnky2nwWK92z1niG8jgkMXpIpQvPwGqvNPQRuuvpRjcz/O/2dMC2XEtCVkzEXO6D3C4b&#10;T8gS7FdcCFln9AZbEcxquuAYdBCOTXSwtcElqIyoRnl0M/LpYHOTW5GRtRzhuhrYEIImdjHK/VFn&#10;RjDyRpazSwJcRyHrLQ6W8uXw/xay+tsFeveqPDgjYNVcT/KR+7VecjuCgBWQOxK2jowMPAILoIlr&#10;pJOVh1+3IDt2u+D/DmRF0q1LXlIITh8Drf6WwRhIxwD7/xaycn9X/2sM/w7Z8JyuW5CtXR2ApXXB&#10;sF80B6oZtoiZ6smw2xUlM81QOmsWAXk3ah0NUOFlgNfvW8STSvqOOuD0D7OwPvd2NKjoIH0M0JZo&#10;gEvHxSm54cpRgqKc62gMUMf1KiwmonS+EQpmWiF7khMyJ3lDO9MdEbNtkDDLFhkznJBLyObOWoKc&#10;eXdjc8Z4XD3sj5Gzcah2JmQnTVRe2+2KpCOUD2VcNsPIdUMM0clKf0N5+LbrBSN8/DdDli0WHz3s&#10;jCbX8dzmXSgxvh0HXufJfp0nO+EzTMc1wosXgyb/BtkVi5ag08QUtSb34BXFybooTvYmoTysONm5&#10;yj3ZLUkz0Ww6GaskvDcWyNrTyc5SbhcMH1MToAtYrhm4NngHbigdz+3x7RtWWJ0zFS9uXozLB2xx&#10;8yqd7ZkEbEuZjxajOehf5IJ1Rm7MzwFtCyzRtNgazZbOqDT3RZF5LLLtEpHkGIEkpzDlZ3Dyrf1R&#10;buGFOsKgyYzHipB9o58O6aI8fZ5GwEpnfrldMAODF5fgsd4Z2FQ/GZ++SrhfY91eDsLeFwkP19kM&#10;fz2xjiHpdp9gbHbzV0C62jMavYTgWlU0L1oClk62zzmI4WwwtvrHYqXKGj3xt+PnV4wIK+mJIfcZ&#10;CVnpiypdx67P4nFyx6ePm6Ir5B6s8vREH13yJrdMbOJFKN23NquCsYVw2eDpzdB+MX56htASyNLB&#10;DtEZDkqXuxHpgmeBe2tn4mHqsZZZuLd6DnYuNcXWTFM0OE7FMgcO+wdgvSoCvQyv13nHotudjQ9d&#10;9PNrFxBC0q+bx0Gc8bB04TLEke8XY8ey2VhXNhPfvya3kwjwm6F4pHkuKm3owO0D0W4ZjSabFCy1&#10;iEHJYjUaWOcNJipUW5ihI2oqjn/sr2/AWM/6lwMEegvw/ksz8cXrBO2wK0au6B9wDfM4XB+8W+mV&#10;c3SPKdpzeF3QQPT7+mOrJpYhfjTrWMf6zkC/Ohc9Powi1GkM/+PpZIMUJ7s91xrHv+T1BzZq0mtF&#10;ACtvmhGybyuQXcI8QgjsJHSoM1AflI+lERUojm9AAaGUnbwMmZntSMxqg1dYHkyco2DqEAUHRjDO&#10;jslwZKThwhB+zMl6e0joLy5UD8j/E2R9CFBZTu7fenNZlYrjXN5XJW5Yv54PnasXnboHl5dfwnag&#10;XP2yoY6qgX9CMwITCVetHrJj8JTPHYqrHRv/DbJsMH4PWdEYZMfeBhPIBqfLT9Xof3Tx94D930D2&#10;X+f/XnrA/m8g2xOAisZQ2BnPh2qWHWKmyWu0rig0tEDalHuwNc4aR1/PwtFPfXDlhNy3mkctxvVz&#10;i3H6e1Oc+MYeRz6xx4mf7XH5ogmBZMww3whHfzbHkc/scfyzBLy7IxGZc+5AzqxFyJ3ujOzpasRN&#10;cUWUoSO0hjaE7BJkz3Cmm7VDxhyGr6mTcOVIMEZ+SUSZzQTkTZyK4plzUG0/Hvtflw7iKrqDhYTZ&#10;HRjgxSivWA5cs8L107xAL2rxp+rFyJ9uQFDNRrnJXdj3qjtPeLo8npTD8kIDQ1EFsu/6opaQ7Vm8&#10;iJB1xIqFtoSsBSE7npCVi8ddCQFHRsYpLgiD8uBL37ugxWQaVhvboXexK3pN5YHZTGyKmojhgz50&#10;ReLs5MK6W98dadAZbz9sg7TFBgz/b8cXj4mLYph6KBU70+ahbsF09Jq4YPViJ6wwsUKHpTFaLBai&#10;gRdzrYUbKsxCUUg3m2YXhlT5xQSbIBRY+qHC3Bt1Jm5oNDVnYyKQZQh80YP7Ka8jy1tTcjtlFuvF&#10;Fe1xd6DYxQAbSyfiysEkuvosfP9sEGptCV+/IPR7+qBX+pZ680L18cFq7zBClhesexDWi8P1TCAQ&#10;oxjaB6Lb20m5h/rpQ04YOiEPfwipwYUEzAweEx6PIQEtL/6hRcorvX/uMEKNvSG2+CbQvaai1zES&#10;2/0iOexH4GqUt7P6gxbi578xErpmwzpntDEkb/ix7mCHL1+zR5nzHWj3put3mYtmdzM0uNui1ZlO&#10;3FHFRiKEIIojXMLQR9fX7xqL9T4RaHAzxLN989mgWDEfQkmeyA+KA5yPvbsWoy7aAFk0EA/WzsHp&#10;b7jtQR3+0mmMOruFWL5EgzbraNTYRmKpXbDy9mONlYpRji+KF5uiKWgyDn9IFzwgeY8nSEdfDIAF&#10;/nbfbNQnj8eeDwn3mzzWN+fi6jVGOSOMvm5Kjxx3fPwnC7T7T8N6tYYONpr1GscGIgbrNJno88/F&#10;anUmetTJDP1j2AgFELL22JljjROfMxq6yYZNnhUIYHl+4ooD3t7uwDrksWOD2E833O6fgdrwQpTE&#10;1yCPMMrKaEdaZhdSslYgOrUJNiodFtoGw4yQtXPUwdme0HMgZMduFxCYY5CVWwAC2v8Jsr4Ep4BW&#10;HK9yn1bAquayPslK31pfTpOf0pdXb2V5L54H8pDNkVGTkyodnqHl8ItvRFCSvJAgtwr+FbK3xm9B&#10;tkXR2HTR7yE7dttg7EcX/xWyoaPjvwfn/1PIhhKsYVmrOP0/QLaq1w9ljSGwNVkIrzmOBJ8nUme5&#10;ImeuOaInGOCBUl60ww08ARmqszWWt1uuST9Yxb3IU15zinDj8BW20tduTsdleaedrS2GxUEUYP9b&#10;ZYibZYDkWdOROdsKqXTM8YRqzExXJBraInOmBXJmOCBrpj3SZk9FP8PxywcI2Ys6VDiMR949k1Ay&#10;aQEK5o/H1gpC/lokwJAbN6cQZHfhysiduEKYAME4+A4vspApqJhxF5YbL0CZESH7ooplkXt50vIb&#10;EAaE7JDck/VH7RLpXWCE3vlOWLmIkDW1HIWs7J8ngcxtDEufV7oVggQHw7BNN5OhpCEdsCP66D77&#10;TazRZTwdmyPplg7RjQ2bMzy8R4HNzSFeCCNBeO8hH+X7AnVGBng47y6c/ZJgOl6BnZnGdKxTCfcF&#10;aF00G73Oi/BqeQieSHYmZA3RZGGNOjN3lJqrkWUTjDTbMGQtCUKhhR+WmnihlpCvNzFD4eI78Gof&#10;L/gL4nRmYlBe3JCL/+Y8DJzwwSbdeKzwnonO4Gl4jRckrubgp5cC0eAymW7KGz0qD4ati/B6jR+e&#10;L9Oizy+E4Xcg1jgFYrNdFHY4JhC0MZAPcS/3mYKnly3CyDEdcDYUe98xw2cvMcoYcMbwVUYYN+7B&#10;wPDduHqDIIAzzn3rjcfKjOjOHOjMwrHBKxZbfOiS6Zo3uzJ/L2+sDZk/+oaVJetc7snezXqX88ge&#10;37zsgEb3u7FObY9NPtKvNpDhdDD6mNd6AqrTKgRtpgFYYe+PDT7yLYRkrHIIR5PLYvyj3xQj8kU3&#10;ecVYGjyWTerkwC4rrEyaiCq63XrVeHwir/QOZ+GplnlodJqH1iVswCzUKF5ihR6tBn9vK0G9qyNd&#10;rAolZksI2ek4skveaJN77cxXHPKwdDnzxN+2WCDG3AAPtU3BldOeGL5hgmsDE3GDZbgst6uuzsfg&#10;cTX+0WqEtWpjxan2uUTxGMRilToeqzUpWOmbhNV+WjrbKGzm/NXujsp3eE98IX3PpZ/saI8XSeXB&#10;13Y7rAmyxlpX5uWuRSvzqIjIQ772/2LuLcAkOc6s3RGPRsPYzMzcXdXMUF1d2MzMzDwNw8wktmQZ&#10;ZEm2bLElC0yyJVnMtsVgWTwM554vq2vUnpX33927z/3v6DmKxMio7Mw3zhcZGdmJksJh5JdMwlQ6&#10;A0PpRqXzv1uoDvY+qfAKko+PGhASkI+QQKaheoQTtPMh+585WQWqdKcCWWlWUJarixAvYI0vROLc&#10;W2IC2+S4IqXrVyz3UauKlF4MoQJagjcsuR5xeb2Kk70Uspamg+9zshbIXjqw9/xXbuc7WuUBmALH&#10;/13IKh9ynIPsRdDOQVZ58NWxgeFofxq83e0QaR+CTJsYFKyLRJWdJ3SLL8ehqiCc+7gW5770IaCW&#10;4ey5hThz0gnnvo3Cuc8jcfYrubFC8O1JF3x1fgWOMxQ7ftIVZ7/h8s9UOPdFPV64pw5GmwUoc7FB&#10;ib30k/WCnsfQrlXzWMEK0OvW+qJ2jQfKbBZjW9Eauq0cnP/MjI6QRWhYsgKtS91QumgJOtTX4eM/&#10;x1kchLTLMmz69sKVynFxTo87RoJRvWoBJhzXYcjBBjV2l+PN++lSLkTh/IlFFshKG9pZN3z0RDw6&#10;CNkpQnajAlk/5WWEbrer8cAOOl/Iu+niSKWXAENvBbJz/WTpXDc7hWCbYwS2ycsITqsIWUL87/Lu&#10;uRMdrLx2Kh3GCYpTGXjqsIqh5lWYcl+OyegFeP2X8cAnszhW4IFOO7o0j1WE6pU4YLDFN4/14uV9&#10;egz4XotBDzort0A0eEQTsqko9UtHpXcyGtwS0e4ci17HaELWE7WE7H2bGGnMvVZ7WkJ3BbL2OP1h&#10;Mq4vZmis8sF4pDN2l63jdt146wEjBiKXKyNXDce44mdtwTj9p148f30LXZSaN3YSb/As7AsmFAMI&#10;xbBYrI+xwbHGJfjyFRkz1YhPfh+LUdMVikM+Ke/6Hw9i5bICpy5chZMyfoK80386HE/f7oHNOSsJ&#10;2nCGtBq6zUy62CxlwJXdMdHYnm6LN35Gl/aNhxJtSGV+XvZFOF5+NAqjMddgpzoS+1mePYT0DhWB&#10;FJaFLVE6DLinoc0+DsN+8SxzOstpwDQd/2iMN365jQbgG4KQ+SmQPSPgd8IbjxGyeUvQH+WCZp+V&#10;eGgbIft1F+7od6d7XYOxsAT0BkWgS70Kb97TieN/PkBw+aDVIwq1Lt4YzFiF939PF39KnPe1uHBa&#10;Ih0pbxx+vNUHetcFqGDk8NAxHvt4Is+JPY6fukoZP+PCKZbhVCC+ejoe+8zXYZOKLjQ6BxvUudiY&#10;YMBsvBEzcQZsStAxqtAoEN7Iyu1ohS8+ekb6nvPvpzRP8DqWpi9WTI8fJGTTvelkE7GF52csxYjO&#10;nArUGgjZ/CGYCyahK5qFtmQzEvIG4BSkh61vJryCtfDx1SHIn7ALMiA4WIcwnj9pN5XeANKzQAEs&#10;wWiBrHmur6xFCdJmy+0SCNkE6SsrkJX+s3F0rQkE7Nx4B+JmU+KZSrcvATNTGUQmgvuG0HmHxFYp&#10;TQap0sNAmgsM0jZrcbD/AllxuoRsEiFr/RzNfweyVrBK+v8espYeCv8Oshe7cPVvTEdTXzocnJYj&#10;2DEQSetUhGAEGmy8Ubl0MZoZbvelLsYPti7GN5/aETT2uPBNPO6YdsWkdiFmzAuxpfka/OOtCJy/&#10;4ImTX7jhxzuuxYR+ITZorsXGjKXoDlqGCrtlKLJxhNmGF+A6wnxVNNJWx0JvG4KydU5oWmeLhpWL&#10;ULXuMuwuWYnj7+lx7h+laAliGVY6oGOJM5qWrUW989UM6eiSTyUQgAyFGTJ9ff5anIcXvnglHft0&#10;69C68kqMrLNhGG6PKqcr8dYj8oAimPvwJhPAygAx59zx4VNxaPO7GlME2XobgpIVwIyHA/o9L8dD&#10;OwmsCwSm9K2lU1ZeUz29FqffjsPBshXod72ODjYA+51U2GEXiGkHO+zOopP9G0Fxeh2OM+Q9DYL2&#10;PB32mTTltcce9ysw5rwaIwEL8NytGpz401bckOWDvrWLMU7X2uR7GV75kZYgb8fPR5zQx/luRwd0&#10;u6tR45FMF5uCEv8kVHnGo8UlET0OSRh2SsCgmx+d7FW4b4sL8EUgbz55s20BQ1O66fMOOPVJBg6W&#10;rMEWlR82RIXg+vwonHxmI166tRH9YY6YzQxCb+J1eGCXPKhZj8cPa+kC3TAZFs5QPgU7I3KwIyIN&#10;UxHO2MMw+NM/yANOMz5/meF/FUFFEA0kLMZdGxmaf52Ec6ekP/I1hPxCnDxzGaOeNTjzZSzu3mCP&#10;yQQnAiULu6IM2B9DReUQDGHYme2IN+6ULlzeykO0M2cWE0yEyYVIvPBQFIZiFtPBxmFLcBa2hudx&#10;2oAZhrHTqjL0BZlQbqdCu5da+ebcNnUOJkKjCFAn3LuF5uALcbKLIcNVKiH2BTf89UkfbDBchZ7Q&#10;NegNdMQP6yJw/A/rcXtnIrp8HdETEoOOCF+63Wvx7fN1wJuzGE2xRxOjilq3AAxnLcd7v5XxZ+m8&#10;6U5xVnqhSL/eMPx0hxvMblehzGMFuhOW4s1HZDClcJ6H5fxdV+D06ctYAfO6+CqElW0ERpKWsvKK&#10;xk662G3qAmwmgLYQZNvlW2eRGdgckYRN8dE4XOWP9/8gkGUUIZW+dGU8w+v5Ky/89vpQzKS6EMaR&#10;mI1KxXSKHoPp5WjOaka1bgAF+jGYijZCU7wRMTl9cArJh51/LjxCdPAN1COQCmJlGkyHqzQZUNEE&#10;rTyouthcEG2iU81HMsuYQtiKkmNMlBmJMeJ0xbGWKuMafDeIjGX0LknF0Vpex5W3xehoVTJaVz7C&#10;GXmERZcjLr0V6bp+pBuHkErIJjMVmCbS3SZIly5pr+W8AljTIFIpSWV4xPmQFVkfgsm4sylF0xeb&#10;DKzNBt8Hzf+urI5Y2mOV74XJCw/W9ZWW3gXaekJ2aKMGzX1ZWOuwGJ50lNGrIpC7LAh1qzzQuNQe&#10;dSuXIGvxAlw/zovpW7ovROBvT4VgKGEhQ/8FqGGN3Z+xAJ8+J+FWMI5/HIPetCtRYXsZqldcjbrl&#10;i1G8aBFK19jDuNIV2tUB0BDiySvCkWGjgm6dvO3liJrFq9HKbevXLcC2/EX45s1MnP9nFZpClqB6&#10;qQ06l9ijfZktSpcsxmTmCpyVVzuPO9OxLcdxpXkiCk8eotOwvww9y5didJ0L+pw9UGR/jdIfFBfC&#10;ARn1SJ5cK+1nXvjwCTXag69UvvM1y7B7mzcdncNK9HkvwKM7CKwTBPkZGwWyp+R13PPrGCInYWfx&#10;SrrHa7HJxQd7HGKww4YXuLMb3Rid7DsxvIFs6eKuwynC7uRxGbsgBU/dJB8rvBqzHo4Y9VmCnuBr&#10;Cdtl2OC7CoO2izBIsG8rXYivXzXizNsF2FpwJcaDr8GYtw8hy7DVMwVlvrGo9I1Gq7caHU5qOvUU&#10;jDokYMDZG81eV+JXWxhhfCRtgNJNSPqayu/1wKkPU7G3eBkdkz/2xmViY4h8N8oB21O9MBnjgWGC&#10;4FDLdXj3jzxP52oI6xCMRHkowxFujYjD3sRMwssfG7IW4r37ed6/LcCpd3JxtHkJhlWrMRMbSwcW&#10;is25V+FPP5Sn7ZE4Q6CcPk0Q0NGePXkN93HGidfVymdUpiJDcSDBhJ0hWuyOzGV4G4mNKTYWyH5r&#10;gezpc/KgSkYHi8Dz94WiT7UU2xMzsJsA2hFVSDdchI2qcozHlLMMJayEEtEZQLiodQSNFsNBkegK&#10;W4NfyrCc0rND3OYFVj7iZFnB/vUpf8xor0BvsC3zUWF9uBfhuhzypYKhSB/U+NmiI+U6/h5//k21&#10;OPlaO4aSV6HVJxY17iF0skvxyTPyCrXlZQQZVeuM9KpAIH66i9Ga4xK0BcSgytUbe8qd8OXLabxe&#10;Zdtr+dsuw4mzcm6ccObTONy1yRvdUWsw5BeNEa8czAQXYjbYhI2h8lkaowLfscgQHK72wyfPSa8F&#10;Z+7LCpTXMiRaoiv+zVF/TKUxIlNHE7IZmOH5HYwvRWdaC6ozelCoGYLBNImcoinE5vXDPaoU9gF5&#10;cJcPHBKwfv5aBHJenKwM4iJdrCIjzHPNBuJo6VLpQOVtryRC1iICl9BN4bTlNVsBrAyDWEGoylCI&#10;30H2O9BaBpcR0Eo/W3VMIaKjihAZVa58YSE1pwvp+gGkSU8DOtoE0xDi5yCbcBGyFrgKZC2glbfE&#10;vpMVsmnyJljhekL2u3ZZa5/Z+bD8n+o/QpbLZZwE6X87H7I901lo7NPA3mUdvB38EGcfDc2qIFSs&#10;cEPDcg/Ur3aCfvUC3HNA+n8WEhgJuP+AHRr8FqDc5hpUOl+GG3uvxol3petQGL78azJKvK5G8Ypl&#10;qF5ui5pVLiha7oyCtZ7IXeOBrNVByifCM9eEImWpC/RLPNG4KhINCwPQtswdVWuuxia6pW/+nkMH&#10;Uoq+xEUoX7oUjdetRfsKe1SvXIZ6AunBXXQ5X0fRza7izWiPUx+E4EjtOhRfdjn6ljqj+zoXdNu7&#10;odx5IV5/iBfmWbq0b+VFBAmhxXX44SM6kdZA3mhOzljvHIPBdV4Y9bDnzXYZHtjmxouXYd6ptcx/&#10;kfIQ6czZtTj7Lp0dnXaPx2JMOHthu6saW50YzspbY5oluPBREs7S8X595mplSLuTJ1gBXEjCozeG&#10;oYEVz5TjGozzGO2ui9DnvgQT3ssx4bsAm1Ovxse/ZzlP8oZ+S4tNRros98tZAbig3yMCHZ5RqPcI&#10;pJMKQK9HGLrWBmNoXTRG7WMw7OaFRo8r8fAuhsYyOPR5Gc92Ic5J++MZJ5xmxXCoYgW2xAVgU0gS&#10;toQkYlMYIRPhhOnYVdhlvhzP38VK5bh0Z0rHL4adMeDjgh2hKdgerFYGhxlPXo5nbyXAP9MAf9Xg&#10;z8ciMJOyFhtiVHSiekwFxmEi3A63NK/FCV4DFxj2yzCI55S2acJHXhw4EYnf3uiDrdm2iqPeFaPB&#10;1rA8bI5KwMZ0O7x5dwzwuYyHcbkyWtppeYsK/njh0RB0xV2L9dEx2BlTjD3RlXS0BXTEpdiWVImp&#10;BDOGGG5PxOZjKqYMEwElrJhi0RW+FndusGFZ5JmBND9cibPiZhGA1x/xx3QOIwiWYyokjRVeOPr8&#10;nDFK99odaoOO5Gtw5451OPWudFnMwTsPZ6E/YQUavFVoCYzBSO5KfPxsCs59Y6eM3XCB15SM7Spj&#10;7v50lyuKXFegySsF9S7pKHFchYd3MJ/PWEGd4/VE2B9nBXSCFZE49X+8nobRvKVo8yXo3VIw4KHD&#10;qKcJnTap2BBUjI1h+RgLD8XhGle8/4w8G2HEwL+vtPtL5YFvvPDgHifMpDvwbyWvE5ejPzAPfXSH&#10;3WntqEnrQrluFPn5E8gpGEO6eQjBidVwCTbCM9AI/wATAvyMBK0O/kF6ZQCX0Ih8RETImLD5iCJg&#10;owlDlbpYUay6ZE7FDPtLCNcyxMeXIzGhAkkCWP5NkpLKKcu4s6LUpNI50FocrsA4Ma5UeSU3hn/T&#10;CP7dImMrESsDxhj6LQN5E6AWyA4jPt8iaYsVWd2syNqkML9Z4VLIiuQtMCtk/zdA+1+H7IYstAzr&#10;4R3ohyBPNVJ5YegJ2mqbADSt9UfdWhfUM7z9ze2E6Dk9b5ZE/GjaBrV0Tg1udqhwvxrP38N1p3gR&#10;feVL1+iLWj+63NXOqF3ngyrbQJjXBCOP+aWu9UDy2gCkrIlCBiGhs/FG8Uo/NC4PQ+1CX5QuXAkd&#10;gb6t+Soc/0iFC6e06NcuJqAXoMl2KVps1qFu3UpUOVyDzUX2OH/czDJJL4BQ/PleHzQFLkD90iXo&#10;W+WGrpW2aLZbCqPDArz2a3ni7seLczXOnJD31+kATrvhg+czUEXX2uvBkNHBBQNOthjwXoJ69wX4&#10;xV5pLuBNcYIhIF2DdE86dZI3xcdJ2Fa8HI1uC9AnPQx8vDHu6oBOp4WY1fLC/yKeYF6FE7yJpNO7&#10;vIcvDw1/e7MruoIWYMrvavT7X4W24AVYn3QZNqRchdtarsUXT0nfY0YDJ2Jx4h0TZvOuwSAhPOnq&#10;z3L5o9uVIT2ddichO+AShGHnUII9TPnc+KC/HfSMAO7bG8D91TymjL4vD3jo3lgxnP46Btf3XIOB&#10;uMuwPt4Z2zO9sSl1FWYyrsaRumvxEgGrDE/5jS/OvB6IOwccMBzijK0M4zdGumBDzjL85adqViA8&#10;j6dC8cUzkZjQ0JUnuGNjRAJ2RumwKzobu+JDMR5/Ne6YWYUzJ6MIeRu6u8WEECspaYf8moD5MgsP&#10;0ekNxVyB9SpPTMfIa6ceGE2/Gm/eR8d53NLvVN5YO6EMTeiEF5/wQG/25ZiI88B2VRp2ReixkyDY&#10;wZt/k0qHDQk52Jici8nYXIyGaXmu0tDs6ouGUFaWB+mGxR0r7cPShEJXDW+8/2df7KxaSAcpb4m5&#10;YTbFHVMpKzCRvgQb8pfiz3cHMiqQc8IyfRGHB/Y5oCt+IVpC/FDl74j1RcvwztOBOHPchuda+r9e&#10;zr83IYtg3MVtCz2uQKtfEOqd41DLv1dL2GI8/8sonP86COdPr1OALC+snJPRwwja934bj+aohajz&#10;dEUHQd7uQth66zDkq0G7WyjqPBj1FCzAu3+R613G8FjE41qG75TnE0/9wBFj6ddiIiKATp4VDiu+&#10;UbpJeY22JrUFJZpeGPIGkEtHmFM0hpiMZniG5sPTX4+AADMC/U3w9+N0kMHSpSuiEGESxlPhURZF&#10;EobRjBqiYyyKoVSqUsQqkJWvJ3wPZJmmUmnJVtBaHS7Xc594QlrFPCOpEOYflVyNpLwupMkbYFQ8&#10;IRpHuMYVfB9oZZvhf4GsFbRKU4ECWWku+H7I/r8F7X8dsptS0DjMGiwsBgHuyUhwTUWuXQzD/WA0&#10;2vqjaq0thgiClx/hBXcqiaDKwo2DzihaexXqXZ1Q43s13n02mRdKOM5/EoB7Ni9Gmz/dpoNcYGF0&#10;kjEwOSVCQ8eX5haMFNdwZLjHI8dFBYNDKErX+qFutTvDX1eG0CvRlLQMf/p1OC/CIDrCIDz7qyAM&#10;5S5HT9S1aPdbhxY3DxStWo7moOvw7J2s1U8xNP0mFnds9ISOMG62W4G2tSsx5r8Cg1EMZ/VL8cFr&#10;MbwY6azOy+hgvOEJQOmG9vlraoboKzCuWoz1UUt5w1+L4airMJW9CM/e400QB+MCwSqDfygj6p+m&#10;G/tMhZt7HTCSeB2mCZSRkMswq7oK04nX4Egzb7gP6ZqOE6zy4ObsVTyOQNYX//yLB+6eWYGjdavo&#10;/FfgR1uW44kfrMW7BMjZD6Ufrx9Of+uE899E4/hb5RhMuBZ9jqsx4RCIMcdgOtpQdLlEoNstHP28&#10;ace9QtDj6IChAFYQkTwf3P739zK0PROIs+dX4pwcn0A5fepqui1HvPE7F9y8cRmOjizHnVtX4Dc3&#10;2dLhe+PrN+Xvyr/dSd7sx33w9u+9saHsSvSoV2OP0QUHK1bjTz/lefgqledZRlZbh7/9wQ67G67F&#10;dNpa7EiKxZaoFOyOS2bY7UZwL8RtY9fhszdd6ahdWQ4bnDxD6LI8F2Rs3S+dcO4DFe6YssfGfBmc&#10;xQGbC1ZhW/1ivPMnP+7jwL/95TjJSu2bsyw7o5T33/TDkf4l2K5fiV0p/tgZrcbO0HTsitJiNjwN&#10;M6oEzMTHYUNiMiZVsQSMPMhbi+nCRXj/WVYMZ30V0J+DDGQuL6Owsvw2GC8/HIAbhpfjxv6V+NHU&#10;Sjx61AGv/jIEJ97O5vpoAtaZ8sH5D2Jxff9CtMUtQE/CSrTELcS2VrrcT6SLn3x1Q/rfLmPlzQr5&#10;nDteftQDG4uWYITbDsf4oTsgBnXurhjJuQIfPs2I8Hg4Tn6zBmfE6UsPinOrcPZTL/zuh37oz1yC&#10;5tB1aPILQ72bGh102OMpbuhMWoQfbrLB1x96ELDLlde1T9HFnjwlUZkv/vpHf+yuW4x9Ol9sTYzB&#10;VHwS+uNooOJMaMhsQKVuAEbdEHKNY8glcOI1PfANL4a7L+99OtlAfyMCCdngQD1CQqW/rBnh4fkW&#10;SV9WSoZBjKSjtSpKVYSY2BKoBZZxZUiIEzdLeMqnaS5CtvQiYL9zs5aBv5VmA3WR4oijqWDmH053&#10;G5/dghRjL5Lz6WQFtPlDCmStutTRzm8qsOpiu6y8AVb8XZvs/xXIts/GomFEh/h0PeIiipHJE250&#10;T0eVYxQaeYOXMjzfkb8GX77MC++bdOXLsbuL18G8ZCGqGfq2R12ND/4oD3sicfaTZByovxrV9tei&#10;xjYAlU7BMDGfTPsMJDqlQeWqQrRzNGKd4pDulASTczxqXEJRs3YdDuvj8dJNbfj2tW5eNHWsrdMt&#10;+qYGJ1/twIu3VWCnMYJ5u6LOwRul9ktxsJk3Afrw9u8y0ZN1NcpdF6PHyx0TQS64vysTb99Zg1Ov&#10;NhJyZawEpD1ZHhpIlxs675My4lMp8F4nPn2wDr/fkYy7B1zx+h0Z+PaPdMgnqrhfKrdVUwSRPDg7&#10;y3D+2wLggyb887FKvHyrCTc02OPZ6zV45xclwIftvIF4ns5xe3lbjDe3kkL6Uxq5rpXhcD8dfwfX&#10;sVwXpFxaLhcQSHNMJvetwIm/tKI/6joMurhhxCYMQzZqdNnEoN1RxTBYxQopAD1u3uj2sMOdDWks&#10;cyM+/UMF86llHgzn5fdBhveT4/M3X5A+oIxCzlfzODWc5rYn5FtZPPYZlvcMz8V5RiIoxYsPxGMo&#10;72oca1DhnZ/UA+/2cbtKruN28lruBW57Ihdfv5DP31+Hn9bpsZnQ2xITiaM6Vor7c3HyRZ6740U8&#10;Frc/G8795LfJ6GCsuM7L+cjheazFZ7834y+3Z+Odh0rxzSv8W5xluc7wXJzxsmwv5105/2U4+1o1&#10;3rm7Gg/2ZNPBBmMX4bojIhe74w3YpE7DWEQkpmPVGArzwuOjZXjxpkq8/7tCnnf+3gsZc/kwb9CZ&#10;gpXzBf5NzrKMp3hOzjTxeuC5O0+dYjm+lfPCc3aOv/W0gdFLA6bMC9GTeAX+eKQcb/+Sv+9jua4k&#10;kpLritfFBWkrZeRzQbp1VeHcKzX4611VuKsnF0OhhKWPGm1hq3H3RlbCH5m47dz5PMfr6jx1msc7&#10;1cDz2oOfrTejxN0FVe6ROFhmwp9ubMBr90p3uQbuw2NCuunJ31jOq/zteD6PV+Gj35Xi1Rvq8fTm&#10;TnSGuqNLHYe2RD3qM2tRkt0Nk46ANU3TyW5Cin4CgbF1cA8qgG9IAfyCzHS0BoQEUyHyqRjjnEzK&#10;gzCBrKXZIJ/OswBqaU9VFyBOxpdNKEICgZlA0CYpkGVKwCYllSA1uRTpKeJmCdikoouQTRHQznXp&#10;io8tgiq2GBEqumcBbmoNErUdSDH3I5Gg/T7Izget9WHX90NWxjGwfM32/5qTbd0Yi+ZJMwqr2lFs&#10;HEVlRjta4qvRH2mkS5MxS51wzwAv+I/bCKV6/P2+WGzLWo4hP08MhXhhq94G3zzDG/s4L8b3yrG3&#10;YBF6fRwYEsehyT8aJvcEJDsZEenIP5hLNkJc0hHlnIZk52zonDIUEFesvg43lyXhpTv6eZM34blH&#10;zHju4Qw892AGXniwEC/+vBrP3d6M62tSUG3nhka7UFSuc8V0phf+clcd7hhJQYWXDepdfNHi4Il+&#10;Txv8ZsKE1+7uxMv3lOGF+/V44dEsvPhgLF54OB4vPpLMZZl48eFCvPyLYrx+Xy2evdWAJ/cn4vV7&#10;8/HKfSa89HAuXr5PxjKNxwu/TsWLv86gcvES83rpV7yY7yZkf96An05F4i931+Dlexvx0i+LuI2W&#10;SlH2e+lhFadVeOGRRB4rGy//UodXflmAlx4w4/kHmdeD6ZxmWR7PwYu/SsBL96Xj2XtL8OBmDXqC&#10;VqPX0QdjrIx612aiyyEHrR4paPOMQwsrpg43H/T5uuIXbTq8dfcQXnugAa88qMcrLOtLTyTgld9S&#10;j8VRiXiV4HztwVS8/ussvC7pQyl485EUvPoYy/TrTLzxgAqvPZ6KV56swM/GozCQtAo/bsvAG7fU&#10;4O37eX64zUu/ScDLT6bhJeb/2kOxeP0RQvZn3fhVVz62qGMwwzD1qC4Ar99YjVd/Ucnj5eHVR5OY&#10;P8vxeDJe+Y0arzyhwst/SMTLD8bglYd53IfMePPnZgKkDK89XMLt8/DKQzzOo6J4/OXhWP6WLLx6&#10;H7f9ZSHevrcdj/Na3a4KwcbgVEz6ZWFDhBGzai1m4jIxER2P9THB+N10CV6/uwMvP9aIv9zHvz3P&#10;83OPpOMv/Lv85ZEEvPAY/zZP8Lfwb/Tyw7zu+PteuY9l5TXy0iNZeOWRNJYlAa/eH4dXHynAKz8q&#10;pytcipbQRXjxlg68ck8LXmG5X7xfwzw1ePZhDZ5/IIt/0yz85QENXrjPgJd+VohX7u3EXYN5GAyJ&#10;Qp9/BnpDo9EctgxPHOXf5LEMPP9wIp6/P5rXZRye/w2vG57Tlx7pwD0bK2G0tUcVnewNdcXMZ5Dn&#10;oJb3RgHLn83rMYG/R41n+Td84VFel7yWX3jAxL9/A974US+eOTCIPpUP2lQxqFHnoIAgM6Z1IE8z&#10;jiz9BqSaNiPBtAGBSZ1wDiqFS1AJXAPM8KabDQg0IoigDQ4xKQoRyMqgMZH5yje7omPMdJ5mhvlm&#10;JMQakRRrQFIc04QCJMeLWy1XmgRSEsW1FtPFliIjhW42idNJhUhNLFKURjCnxhdy/wLljTD51I18&#10;8iac7ljcbGxWM8vZR1AOELQDSJiDrRWwVsgmfo+TtQJWGf5w7pPhl7rYS4H5P9F/GbLNG+LROG5G&#10;rrkSJm03yjKa0JZSi1GeqIloLUbDInFLlQovHSUUbszGT5q9MRPphs1hyQzVErApNQB/pAt86fo4&#10;vLQnGxvjbDEVrMZwcAYqPMOQ6RSJcNsMeK3LgrtdGrwcEhHsFA8102zbBJTaBqLJwY6gvRrGlQuQ&#10;57AA2U4LoHPk9LoFMNkugIGpdvUClDtcgxYnTzStCUCTDZ3y2rUwLF+AEoc1qLYNR7NtDEPoUHTa&#10;2KHPbREanBeglPnl2y9AAadLPBag2HUBKr2ZF6er3BagjmmL5wI0cHm9y+Vo8r4MtZ6Xo8bzMjSH&#10;XI5qzldxfQ33qWYq20uPilqm1e6c9mE+XsyPy2S9ssyd+7hdgTof5sP1lVSFDFbDPOQrtzV+LJfs&#10;x7SWqmQ5ajlfHbgARv7uMtcr0BXgiGY7F3S5RKPVSR6gJCs3XbVHFJo9o9DuHoJmR1f0+TgpT8Ub&#10;vS5nmHkVWmKuQWPkQiVtiaQirkYH064IOrGoa9AdcRV6I6/CkOpqdIVx+5ArCZAr0Rkt7cSLMRjt&#10;gpmEEExEemAg4FoMh1+B7pgr0RBzFRqjrkJ92JXoir8CbRGX85hXYzzCE5vl8zFqGfnJV3lNt93/&#10;anQzwunkPk2RV6I56gq0RF2JpnDOh1+Jdh6rg3l1Md9eFdcFX47WkCvQzvUtYQv5OxZyG5adqgu7&#10;Gm2RzIv79Yddi5FQG0yERmJjjIypUEoHa8RojBaTCXnoC0pGr38E6pwWo9blMhS78PqhSnyugNHt&#10;ShT5XYmSgKtQFngV6niuWuU3s5z1QVejNZznLeQaNIRerZS5TS1llnJdiZ6INRhT+6Ir2JW/eTXK&#10;nK+m07wSBZSe+WqcroTB4yqYPK6GweUa5LtfjUKuK3S6CkV2y9HgHo0Oby0Gw/XoieTfMHApqnju&#10;C1mO8ohrUBl+HQp9rmO5FqHCbwka/JzRHpCEwdAiNHuHoJTXQymvrWJeP/k+V6I44BqUBF4Lk9e1&#10;KGHZq1nGMu+rUOXN8vusRL2XM6/dCDTFZKGW4CtMaIA+cxAZ2RNI1m5ErH4zYoxbEJw9CY/4bnjG&#10;dsIzqgneETXwDS2Hd1AhvALzmdLhhjGMjyxDWEwZwqOLEaUqpusspIOVN7nyCVgzEgnbZAIzWWkO&#10;oBLKCFe61+RiQrcI6cklBO0cZBPyFaUlyDQlb4URsrF0xvLhxsiYAoRG5SMmpQapemmb7UeyiaA1&#10;E7SmIQWq0pXLqiRqvpO1TlvGl51UPhkur9UKYK26FJb/U/3XIbsxA7UjJrj5hcDPKxkxXknQeKWh&#10;zDMVda4JdLIqtHq6o8rhKoKMF7wTAeYYjCGHBAy7SifwMDQ5rkPlmivQ6WqHTkc/9DgRCOtUyFrh&#10;gZg1vvBaEwmHtWrY2KjgYBcBD7tAhKwLRdKqMELSG5XShWulDapWrULJmmtRtIbHWr0MdStWonbF&#10;CtRwutp2GWrWrUHDCkc0LHVFzWIXrnNCnY0zGuzC0LiGLm91AvpsojBC0I67+WHYyx4dzkvRyP1a&#10;7ZzR5eyEHufVGHRdimG3JRh1W44xt9UYZ7knXF0w4eLJ1Bvj7t5c7oFRd3dMeLljkhftpCe3cV/H&#10;fG0oO+5rg0HOD3itRL/XKgx5OGDEQz5F7oL17m5Y7+qj5CdftB3lumEPe4x7rsWkx0rO23B7Jy5z&#10;wZiHI7UWQ54r0eu9Bp0+Nmj1cUSLtxtvMB/C3h9lXiEo9olAoXcUSryiuUyFGqdwtLtGYTIoDuMB&#10;EZgICKGbJHzUsdgQG4eZGDVmVSpsUEURftHYFBmPzZFx2Mrp7dL5PyYG21QR2BIXxH0CsUEdwW2T&#10;sFGloTPNUr5Wu0XF/aJCsYnbbVAxHI+JxFR0KNargjAVy+Nx+UxMPLfPxdaYPG6bgY1RCdisVmNz&#10;HPdVy5cMQjDL8H46MgxTEdw+KpL5RSpD+22ODePxgqkgljEUG6JY1og4bGRZN7Hs8hbaFMs1HReO&#10;9eogjNOlTvG3TcXpMRJVjP7oQvSrjeiLy0Mv3WwnHViTRwba3FnZ+gaz8vFCj78f+gPDMUA3ORge&#10;gZHIKIxHRmM9z4N89nyjWsVzwHMTl8hzkIQZhtjrY8MxmeiPsQQfTMZHYiYxBbNxWZjg7xsITkZ3&#10;YDJq3KIZzkeg2icMNf5hqPZj6hONOt9E1AXGoTooCpW+sTQa6ah0z+X2RjR4GghBLbdJQq1/FOqC&#10;IlEfokZTaBraIzJZ8aSjj2AcidIxiizFRHATxsOK0BcYhTZfd/SG+aGb8JRXfDsDUpRy9ARHozco&#10;lOWKRl9IIjpD0tAUmIU6hvw10ZUoi22FMaEX2Wl0d5pZJBi2Ica8E+H5OxFdvJ86AFXhQUQbdiMi&#10;ZxrBqYPwi+uAZ3QzvFXN8OP+/rHNCIhtQLC6DmHxdYiIr0JUfAXiEiqQmExJ+2pSGZJTK+loBbRl&#10;yEyrQnqqONpCpBOwCmSTCxXQphO8GQRwWiLdr9qE+Ggj4mTYxPgi5dM3YfKQLb4cCdktSJOvJhj7&#10;kWQgbI2DBKl8Pvw71yoPupRmAcrqYEUC2Ay62AxlgBhL/9j/a062dXM2qgf1WOPsgjUrfeC63A8h&#10;ywORtDwUmqVBMC31QfEqNxSttEPZcncCMRhV1wah8uoAVF0XitJFQShf7ovCRU6oWO6Fomu5/XVR&#10;0C2OQPqaQEQSqJ524XCwV8HGLgH2DvFwtY9BEJ1n/NogaFZx3xVeKKMqVnqgfJUTylfao5Z5NSz1&#10;R91Sb9QQ1lWrXAlyd1TL9DI3VK5wRtVqN9TY+qPeLgYN6xLpbtXosI+im43FoEsCBjwYVjt7odUm&#10;iO5WhV6HSPQ5BGLIyZfyxrAzQewSiBGXMKbRGHGOx4irGiNunHcLZSUSQUhGEa6RmOSyCbcQAjiY&#10;kGQe7oHo9wxAr6cv5c9jhRO6kdyPN7JLFMN8taIRZ1kWiSFq1DUQE84+GHUK4nLp9hXDbbjcicfi&#10;sh6nYIIzlM46ko43mjdpJAq8Q5HnHw5NoBrZfgmsABNh8kyiM49FlXMcAZKOqfAcTIdlEXC5BJ6R&#10;kDNhkzg9lZ7ScjoPW6JNBKyZMGRKbZb1DCU3xCVjJjaN0hFopYRMNTYklGBDkg6ziRrMxhK6dCpb&#10;Y/KZj4HQzMO0yshtjZiMzcO4Og+TdCLTsSXcl4oxY2Msj8n8NqsM2BStY7m02BjBVEb3iuKxZWSv&#10;KD2hKuXNYf7ZXKbBZi7bFMHjhMtg2XnYEJmD9RHZmIrJxoQqDcOqVAzHazBIt9STWItWOqamRBNa&#10;kvVoT85Hh6oG7SE16A4upAM3YZywmuSxpmKKWSEUYZZlno1l+Rg+b+JNvYnl3szlm9VlBH4Zy83y&#10;x5oIdS3WJ2ViLDEDU0kGTHCfWUJknABo9slFd1gZarwKGA2ZWQHqUE5wlvtoUOFlQqVXOcp8i1Dg&#10;b6DrLEAB5wu9KlFMlXK61KuMrrSYaRHdZwEqfPNR6V+A6oAC1ASZ6aaN6AgzoSOgjBBtxUBYPQYi&#10;zeiLyGOUkU+oFqPDrwJdgdXoDS5FL0P63uA89AQa0BGUj9aIUtSEl6E8vBqlqlYUxA8gN3EU6Zmz&#10;iM/bCrV5D6KKDiK0aD9Cig4gyHwAIaZDCNJz3rAPYcbdCDXspHYgRL8dgZqN8Ekfg0fSILwSB+CX&#10;3Av/xE4EJrYiLLEZUamtUFHq5FokJFchOaWKwK1UgJuSKj0NSpFG2KamlFICW2k+KCFsSxT3mxQ7&#10;N4CMQDZOXHKxAtkweaiWUoc0XQ8yCFbp0pVmGkEqJV+2tUr6yFrBOh+w6QRsFl1shjQVzHOx/1cg&#10;2745Ew1jRti6u8KOMPIjAEPXxSB2ZRTSVoczTA+EeW0AClf7oUTGml2ZiJKl0ShaHIziZYEoWhGM&#10;ktURKFgRCvPKIOgJZsNyFXJWqRHH/YNtQ+DmEAJbx2isdUiBjX0mnGxSeBw1YuxDkLQuANnyyZvV&#10;wTBThav9UbKK7m1FIOEdjFICv3glj78qgOtZlpXcjmDOX+sCs40b8u38kW8bDBPzMK3m8jV+qLBP&#10;QBPdQwtdeQPhWOcYRbcdh3bnaLQ7haGdEGxzjUabWwzaPNRo84ynW5f2TjoKbzXafQPQ5hPA6VA6&#10;+Uj0eMWgV74O6x2HHp8YdBJ+rT6RaPaNpjOJQT33afSJo/OMZT6Sp4TzohiK4b6HLFOhg9PSO6CL&#10;x+90jWUaT2edQMWjwykOrU6JaHBJQbU7IwnvTBh905Hjn4K04FQkhWqg8stFtEcOkjyzkOudjWK/&#10;HLQQXgOEwAhBOBZH8DEUm4zPxziXjceZMBFPcfk0Q7NpwnOKYJqkJug4RpONGErOpHIxyIt+IL6B&#10;asdgch0G04vQn16AwdRCZdtpQmh9XCHzLMFIXDUG42rRS7fRxXC0m66mn9AbSmrCUGIVhhPzMcob&#10;aILrJgiwiehSOscSOuAiArmIwCzBGME3wtBwjBXCeJyBADNxWT7GGJKORRdwGwPn9ZT8hkICLx99&#10;iWZ0pxIymY1oye5AvaYJtbnVqNdWokXbgI6MfnQmDaM3sQvDKc0sTxVGqLHEOozzxp9IKsB4Ao/P&#10;ck+yzJMJklbz+PVcXsPtyjFKpzWSbOY5MGMgpQAjqTV0yrUYTW3BQEIdyv0MqA2tREVQLfJ9q2Dw&#10;LYXBrxgm/0KYfSoI1kbo/OqRHViFbP965Pi18G/Yhlz/FuT6NiLXpx553Ebv0wwDpw1+lTD6F8HI&#10;8NwUWID8ICOKCM3CgBKUBLSgMrQZ9TE1aFbXoym6CY1hbVQ7WqOaLZWKqorTFbwOqlAfWY3q2DqU&#10;qFk2dRPMCT3QpY4jK3MDUrQ7EGcgYPMPIKyYUCVog4oOISD/IIILjyIk/yj8TUfhS3kZDsFDdwDu&#10;efvhrt0LV+1ueOTuhIdmG7xytsAraxZe6ZPwTRtBQOYogjOHEZnWiaSsVmTmtiMlswkJ6XVISK1G&#10;HM9pXEIxEgjbpGSCNbmcILY43yRWlslMxQnLw7RY6akQV4pIVTFCoooUx5yc22V5A4xKMYwiVUS4&#10;ptG1ZuRPWPrCzkngqjhYwjWTDjardAaZcw52PmD/P4dsx+ZUNI3rYcuw1tYmBL7OyQiyS0bE2jjE&#10;2UYjzSYYOXSL2Qz7c1eHQrtGxTSSCiGAg5An6ZpI5KyNRvraMKQSrCmrY5C4Ro0wbudjGwon50DY&#10;ukRinVMybB0y4GyXSncbC3+uC2b+EeuCoV4TiiRun74yBtkrVMhmmrMqiseVT5SHIINp2too5q1C&#10;ypoIyh/JBHQqHXEKQZ5o44f4dd5UADId02D0ykc+oZTvm4B8dzWKCNNywrKS0KzkdLVHPKcTUOWT&#10;pHzKpcI/h45Ci6qAJFQH060HBdNdRKLaPxq1fmrU+8dTiQwN47gdw0CGbGV+SQRdCop8U6kUlPgk&#10;oNw3DhUEb4VPFCoY3lfwmOVecuxYlBPG5XSoZd4xKPNRc5tEbpOGcs8MlDHMLffKQLFnKsueiDzf&#10;ZGQGZCExUAtVsBnhdDD+fgWKVKHFyI6thImwKI4vQW1KGVoyytGeXk7QVFiUXoWOtBp0ptWjm2lf&#10;WgX6CIzetBb0pnSgJ6Wb65q4XTk6M6vQldnM/bvQntaP1ox2tOXUoVVRPfOjO2R+XWnVXF+PtvQW&#10;Hq8VDenNqFXUhobMLm7bTbWgNauaefD46fXoTG5GZ0IzupNq0MWbS9SZUknnWY02up42ho1thFlb&#10;ShGnS5XlHVRXWjmBWo5e3qj9WY3ozW5CW3YDGjWEjq4PNYYJVNO1yPioVeZB1JrG0ajfiCbNBrRm&#10;D6Fd04GWHO5DEHdkswzZdejKogNkuXr4u3syqCyem4wWdKZ38je2oD2rgWqiWtDG9R3Z7Tw3zCtt&#10;FJ0ZI2jL7ENJbC00/FsYCbms0CYkBzYqSg2qR3pAE9WO5KBuxIb08u/WC3VQH9Qhfcp8XHAX4oI6&#10;kMj1yUFdSAnitsHcl+47JbQKqWFM6UKTIwqRElGPlLB+pIf3IIeONE/VgbyoTujCu3nsThTFNaA0&#10;uQZlSS1UF8pTulCa2o4iniczz5chswO6nCFocmeQlrcNiYa9iKFrjSg8jGAC1j9/HwILCdqC/XS1&#10;BxBM2PoYCVf9UbjojsIx7xActKLDnD4CZ5nX7IdTzl445+yGc9Z2uGRthjvlSZccmbceeaXTKKrd&#10;DFPlDPRlEzCUjiOvaAja/D5k5LUhhX+/hLRaqJLKEc0KLopAjWb0E024SlewSFbCUZyPjCtHCCvm&#10;sLgqJOR0Ip3uNZ2OVeAqnw5PmWt7TRPXSriKaxUJXK2AtUI2q2xu9K1/o0vB+d/Rfxmy3dtT0Tyu&#10;hY2bA9YyvHe2TYL72mT4ro1H0LoohNMhqm39oFrridi1voglEKO4XRSdbdyaAMI0CCoCMHpdNGEZ&#10;gQiCOXRNNILWxMBndRRcCUE7hsHrGDavc4qHnUMinOg03QhZTzsVPOyjqUj42UUhZJ0aEatTEb0q&#10;ExFrEhFhwzxtwpgntTYc4QR86NoEhKyJRzCnQ2zUCLeLR7ijGiEO4QhyDEEgYR5OpxfvX4z0sCJk&#10;hGmQ5p+ETF81HYUa+oBYOsQ4mBl6mwlUc1AyDCHpMIbkwRScD3NoJgoiolEYHoPCkAQUBBPSQaJE&#10;FAQlIT+E29NZGoLToA/KQl6gBtrAHOQGZEIbIMspbmcIUsMQQBHKBh5L75sIrX8CcgjnbK7LDmJF&#10;EpzINAPZARpkBeRAE8hpljXdX4VUHjcuOAsRQQYE+JfCiyGiZ3A1QtXNSMnqQa6+DznZrUhPqYZB&#10;04hSYzvKDa2o0Legimm1vgPVed2o0Q7Q6fWjKbfNIs0AGrMn0ZC9AQ05U2jQDqKR0GrW96Mhb4ga&#10;Qz3TOkMvag19qNL3otLQznxbUanrYNrNtBsVhh6UcZ8S3QCK9cM8/hAqzP2ozO/huk6U69u5XReq&#10;cnpRldmLaoKuSlOJSk0tygm/Ck0bKrWtzL+OogPT11PNSrlr9V2oNdKpGjqUofqajP2oNw6j2jSA&#10;ivwBlBZOoKRoM4pLtltUvIXz21BWsBvlxq2o4M1YaepRylJZ0EMYd6PW3I56UzMa9HSC+gHm2YdG&#10;Uyfq+Rtq9aOoNgygyshtDTwOAV7DZfXGSdTlbeL2u1Ct24Qa4xRK9IOICZf37zsQE92D0NABahCh&#10;BGJEaI+isIhRBEVMwS98PXzDx+HLeb/oUfhHjSAwehjBUUMIiRxEWGQv1Y2IqC5ERHchMob5qdsQ&#10;FN+EEIbmoXEbEBI7xXQIkfE8btwgYtV9SIgjoJMakZ5aj6zUHmRljEGTM4Zc/i1zjZ3I5d9LYxyA&#10;Jn8K2QXbCKI9SKBrVZccg6ryRoSXHkVQ4V7CdR9CC/cQvHsQYtgFP90+eOsPw113BK6Uc57A9ijs&#10;c49gXc4hrM48gLVZB2CraD+1B7aZe+CYsRPhxm0w1O1CWfsBlLbuR3HLXqZ7UdKyEyVNW1FYvwnm&#10;qinoCN7comFoCoaQyb9BqrYTyTmtSKb7jYwrQ2BkAXzDzPAKMcGfoI1hZZ5GsGaIUyVUU+fAKi8Z&#10;WMFqhepFsIqD/f8TZNs3JKNhOAf2Xk6wc6TrJABdbFPgJrAlzHzWxCKIMAtaR4jR6QbSfXqtC4UH&#10;nWfwmhCEUYE2kfC2VcOT+3raJ8HTJhFuhLQLgei4Lg7r7NRYS7iutUuBLaHoSLi6crnHmiQ4c1sH&#10;ezWc7aPgYSNgToHv6nTmIQDmsRzC4G0XDr+1BPFaNXyYp/c6VgI2qQRzKvztKYdkeNnHw80xEq5u&#10;EfBmmB0eUYREhoIprBXjw/IQ659K8KYjLTCLoVwmcoLTkR2aiuzIFGRFpyMzSofsiBLkROmhjUlG&#10;Xkwm8iL0yA3TIyc0l9tmIycsm9tokBmupXKRGaZDRqgR6SFGpIZqkUZlhOsJ91wqg8szkBGciUzC&#10;M4sQzmR4n053nRaQjhQCNik0mWXLQHyohkDVIIFQTQxKRzwBrg7NQVioHv5BZvgEF/FmrWTtz1o9&#10;bwQ6Xlw6GVlI14+49HZkEnL6oikYCsZh5MVbUEjwFQ6hJH8EZXR45aZJVBSMoaJwbuDmgvUozd+M&#10;0oJNKCucRmXROGVZV851ZQXTKC2aRknhLAq53sxjGYsmYCoYQT7zL6SK6CCLzOMopKMo4H5mwi+/&#10;aACFxcM8/hjyuVxUYp5EZeF6VHJ5ZWkfjzPBY2xCeeFmlJfMorSEoC7pRmnxINNRlBQToMWTnB7n&#10;unGUlUxw3YwC0qKyTSiomEE+L+j8yq10TNt54+5AQTVVtYvr9qOwdBeKyumoKiZRUMzyl2wkiCdR&#10;zvwriwldnpuqgklUEdQVdFnlnC4t4DYsVzG3UdJCznPfUpavqHADKkq3oaiYx6RTM/DmDUnoQGD8&#10;OLxVs3CP2gr3yC1wi5zh9AS8oifgqZqBW/QmuERtgSNTB/U0HOLXwzF+Bs5xm+Gq3gY31RZ4qDfA&#10;Uz0Dz9gN8OJy73g6w8QZuCZNwiNlE7xSdsMzeRc8k7bAO3kaAQz9w+iqo9JHoEobhjp9lJqBOmMT&#10;1Kw0Y3OnkKibQpJuGknGzUjJ343U4oNILTuKxIqjiK08hri6G6CqOYLI8n1Qle2Hqng/4osPQG3a&#10;j3AD3S3lo90Dd80euOXuh0vuQTjS0drlHsa67MOwEeVYtDZzP9Zk7IdNxh6E5e+FvukwCtoOw9x6&#10;COaWg8hvOQBT026Ym3aisHUPwbsbJUzLOvajqusgKpiWcFlhPd0v/166khFoi0eQw+tLPhMen9uJ&#10;hLxeZRBvGQRGGQiG13gK/3bJvEZSxcEKZIsJWNEcWLMJ1osqn4OfwPD/FmTbZlNRP6SBo68rHN3D&#10;4egcD2eXNLi4ZBK4WXB30MHbMRfutslwp/t0p2t0cIiFPaHpZksQrouEh1McHB2TuG+m0hzg4JAJ&#10;B7s0OHLa3j4T65jPWvtspjmwtU/mckLWJokgzoKTXQadbhLsnWLh5KDm8mQqhftFw845BI4uUXBx&#10;jIEHIe5uQ5DaJcPNIY0AzmCZMpimw51yZMVgS1jbyPb+aXQAhUhkCJjG0DdOXYaIQB0i/PVQBRqR&#10;HEYoEpIpUdlIUWUiOTZL6e+Xoi5Hqiof6WqCVG1CZkwl0qMqkUr4pkSYkRJpRFKUGYmRIpOSJkQU&#10;KIoPN1ImxIYXQM2aWM35WEIyLkSPhBAdkoLykOxnRrJ3EZL89IRpFmIJ2OiIbESwLBGsCKLCtIgm&#10;uCMJ7uBQM7yDC+AVWoQAll/NEF1HAJp44ehKp6DlBZVuXg+1ZoQ31QxySnZCU7KN6Sz05VOE0BQK&#10;ZJBmXnxFxRtRWL4J+RWzMFcyj8pJGCs2UHQXFRtRwG2LKglMLi/iNoUVWwmtHcxjFwwVu6Cv2gMt&#10;p3W8YPWlkzCVrIeZKiCECwj3AroTIwFlKBuBmYAzl2+FsVS0Gfllmwm9jSitmkF5zSzKKnmj8aYv&#10;LOMNWb6HZSK8qtbzWBuZbmW6jel2Hp9p9RaYarby+DuhJ0CN1ftgolsy12+HqWE7ndNWRcbGHTA2&#10;sKx1e2Go3QNj/VaYZXnVfuZ1EIXcv5g3QWk5gVrOMpRtY7qZ5ZhCcRldVtke/maeoyo5B7Ms8xbu&#10;R9Vs4jma5XF53upmoWWaRmhHaAnK2C1wUO2FnYoAUh+CjWoX1sVsgV3sZtjFbcE69VasUe/C6tjd&#10;WJm4BatSNmB18jasTtqLtUl0holHYJu4H3aJe2GfeAAOiQzHRSkHYJ+2j9oLRzpGl6wjcMk4BLf0&#10;7fDNnkVA9noEZdHdZm1BWNZuhGfvpfaxTHsYsu+CSr8fMfpDiBYZD0OVfxjqwsOIKjlIB7sXkZV7&#10;EV1N8dzHlROwpQeQUnY9UktuQHLZMcSWHkZkwQGEmqUJ4Qj8TUfgQXfrRNDa5hzEOpbJJpu/N+sQ&#10;1hKwa+luHbL3M/8j0LffCFPbURhaDsPYcggmwtbQwr9BG2FLZ2tq3kvwcp5Ot0jcLpeXtB1EaTvB&#10;27IdFe07Cd89qOzcozjggkZWog3829fvgK5OtB25vB5yquXDhRuQwWstjX9DgW5q0STSpLlgzr0K&#10;XDX8m+ZQ/wLG/yNkZZlVl677V/3XIbsxBQ1jekSmJSEswYSw+FJEJFQjnC4wVFWDEFU9wqJrEBpV&#10;zrQUYTHlCFaVI4g3fkhUMUIiCpXxIAOiSqhy+ESWwT+CiiyBX0QxHVgpfMJK4R1WAi/KO1TCASP8&#10;GJr7BhbDK6gQHsEmSg+PQC08fHXKq37Ovtlw8CGovSmvNLi6Z8LNIwsunjlw9siGl4+ebrUC4ZEs&#10;T5iUpRJBMaUIVBUx1CqHKqORYUgH4hluhMewPBJ2y8jvYfmIIgBVEXlQR2sRG0Op8hAfK/39SpGo&#10;JjRVekK3kPCtQLKqAomqUi6zjBoUpypUhmiTD8zNl0oUbVY+rRHNkEdGMIoMMyGKLjc6xIAYSk1o&#10;qoOLqXzO6wlWHULDdTyHZoaP+QgOz0cgIR3Ac+oVyvMSUgx/dS3idT3ILZ+BgRDSEZaaUl5EVFrB&#10;FOIZ2sYbplijb0F2xTZoZZsahm41W2Cs2Uynt02RieDSV2+DnssUVRNQnDdwWyMvXHMttxVx2kRn&#10;aKjZyeUEbM1uai/z3EPYbYeucgvBy/1ZDgMvKANTPcGl4wWvI5DyKjlfyf2rCb3qnSwzgVhDYPNG&#10;McqxCGxj5SHmc4BlIBRlm1opxy4Ya3dTPE7dHmVey32yeaNl13O6dh+X7yPs9igy8uYzNGyDrpG/&#10;l+FoXvM25DbuovYit2E38upZ5roDzPsQj7ufv4k3eBVdFY9vInzNnBf4Fkh5OG+iEzbznJj5200s&#10;u752B29ulovH1tXxWAS5lmkmK4lY8344C2Tj92Gt6gDWxB7EMtVuLIvdgZVJO7AscReWJe/HspTD&#10;WEKQLkrgspSdWJ62B0sJ0GXpB7A0dT+Wp+/DqvT9WM1p21TCWhEhm3mQENvPEJ3Lcw/BUXMQbtm7&#10;4ZOzHX45W+Cn2QZfLecZ3vsZDtJ9HkIYFWE4QLAeQqSZMh1EhJnAJGQjCg4jrEAecO1BcPEuhJbs&#10;QkjRToQVEtIFexHFdVEFhHIhVXIY0aVHEUVFl99Ix3sz/Auuh3OewHUfIUvnSq3hb7HL3AeHzL3w&#10;zN2H5JpjMHVQdK+GZlaIlGWaFWMLRcCaCdr8tn10u/tR0Mq0da+iwhZGH82sCJkWt+6mdnHZ3jkQ&#10;H0Zh2xHuY1F+62ElPwO31xPM+hZe882EL68TbcNWaGo3Ibtavkw7S+DNEKQi6cJlSQWs0ttAvvuV&#10;yWtXwJjN6zib0wJkTRXhTGXzWs7mtjm81mWdZRurOK8A1jImrYwlm8HtFXAz2lLypZkRyObWdWFB&#10;y6ZE1E/RlZlMiM9roEUnmPK6oc5tp0vqZNoDVU4n1YHYnB7EawaU955jNe2ULLNIPV/ZbUzblG3i&#10;lG24LaWS5XNSZXdQXVBlMc1qQ3RmK6Iymgl7URMiUhuV0dJDEqoQSNgFqMrgR6h70zV60OX5RpQi&#10;OqWJYVMLVOltiMvuRmwWy5nJcjPPWMmf+YWywvALJ7AIWa8gPfzCDAgMJdjC8whovfJN+Jhouk4Z&#10;gJiAtYCU07EyNmYJ50uUkYJiY6m4EqjiihBNIEepCWsq2iqV5W0Y+ZSyfB8pktCMCDcTpCbKMj6n&#10;fG9eeRecoA9jKlAN4u8JiixGoFRS0WX8fSXwDGflw8oqOKlJGZZOgKqr2c4//jb+gbcotWVG6Uak&#10;ELIJpgnEGcdZk9PNMoTWVvNio/IINl3tTkUyrWdqkWVa2s/my1hPwBEoyvzcthfX1wp0mBfzyZO8&#10;WQ7tnHJ5TA3Lk0v4KtMVW5TlF7cVaBF85uYDhNVulkcguh95tXuRR2jmyTSl47RVluV7kEOwpTVt&#10;R2bjTgJXXCpvXEWcZl76Bh6DgNU289jNTBmWagWy9fsJRB6vYQ/zsxxPV3OQlcVhpocJ7INcfoCV&#10;CvMigPVMdcxTx8pEr8B8rwLUPHFRDVI2lrGeeTXs4/KDSGKI7Ra/AS4Ju2CfQBDSmS6PJ1ST92FJ&#10;yh5cm3wA16Vdj8XpVOoRLE46SMAeJlwPYQmhuiRjLxZl7MLirD1YlrUXK9L3YB2X26cdhF3afjgQ&#10;qrYM1dfmEba6g3CQJ/1aAlWzDwFc7p+3H57GA/Cg4/QsOgg/AjKMjjPKdEjpPRDB5eGKjiC88Chh&#10;KjqEEC4LLtyHoII91G4E5O+hU90Lf8M+RT66PfA17kUAKxF/M49lPogA7utJgNvz2DY5VLbAlhVL&#10;2i4CdjecM3fCT78XmfXXE6CH6FTlb73vomOVJgPzHGQtoOU6AjafcFXUJqBlRNOyBwVUIdcVCXy5&#10;vyK64Xw6Y1PzEeZ7jPsf4bQAnBVm206YO3jtdvJ66OAyOmIDAa0ngHW8dnSMdnSsKLW1vDYUbYOG&#10;FX0Wr1UZbDublaoYkxxev1mErqUNd4r32HollfkcQjO7jNBWUoKY22oEyHSvWTQU3+9kBbLznGzL&#10;lmQ0TDPsNZoQp21ELCEbS8iqcglDbRdidX1MBbqEWG4/txlGvLYPcdwujsvj8jhNxXO7eF0vEvR9&#10;lKS9yry4sDjmJ4rN65ynbsTrCWxdPxIo6/5xebI9YS5553Yp0I4hhCPTG5Xh2fzooL0EtnTKQXHV&#10;iGIYHZvdiZhMbpdBMRVwR6Y3c30VnXURHbSZrtAEd4bsbv458AnORQDD8+AIAyLoPi2fP5bvEhUh&#10;TmBKqApYRfKZDEUCWkJWrfTlK0AMgRxNGF8UnaySD52ugFaGhouSTtWRllcSIyIIVpYjlAohXJUI&#10;gHANJlyDokqVSMA3spRwZRpTifDUVqSYxgmuzYQm4UWHKhDNJsREmfxjphbPItE8iVj9KEOmaWV5&#10;LsEm0grkCEaRTH8H2UsAelEC2X/Vpdv8C2jlGPNAK2C3QlaZl3VMc1luveTXJLAiqOoJsYYDCkh1&#10;hGEeYSeSaWWeUMsTmBFqGjrSbEJTo4DuICF72KJ6AlO2a6RjbdqmgFbXKK6TNx1/h4DTRGCapAmB&#10;N5ue+egI6TyBb/0Bxe1qua+By6Vsedwul/tqWMnkcrk4YS2XKfmzHFr+9jwCXd/Ec9B4ABl0vj5p&#10;s3CK2wiHpF1Ym0BYxu/B8uSDWEwHu4hQvS7xCB3sISxOJFyTj1CHsZTrlxLAywnbZRl0vwy3lzPc&#10;XpV2AOsyCLKMI3DMPArH7COwyz0CW51FzpS39ggC6WqD8g4hgOD1JlA96VB9Crm84BgiTMcI2SOI&#10;5rJISgFs/jGmNyAs/3qEMPQPpsMNzmce+fsJUELUtJ9O+ADhuh/edKpuuXuVLlseeXvhmrsbLjl7&#10;4EKX6kBHbZO1D7Y5h7BWmgmyKTpYu/TdcMqkK6Zb1jTfQmAShNIOK2BtPUh9lxoJ3vkyWUWQimSZ&#10;AmBCN7+N0BXwCmzbDsyB+hAKmo8iv+kwzI3Ms4nbNe9WAG3NxyxQ57EE7gVUEacL59IiVgAFLIsA&#10;2tjIMjTu57XBVCpv/n3FxORV0yyIk6UL1tCdKk0Nijudc6hUlkjaeemKM5hanawVssr9SYhnV/F+&#10;rOy3ONnmzcmomzLTDZkI0gaoxKESqCo60BhCTkXgxSjzBK2GwNUM0qFKKi6Xy7S9imIJ2tg8K1gt&#10;iiUorVILMHO5j5ZOV8tU8qNLVudyf5GW0xe3I9wlfwJWHLRANiqjCWEpdQiMr4R3dAncQvLhz1Be&#10;nUWHTKiGJTcRuOKSu7htK4ISauAVUcTtTPCkc/QSB8wQ3cUvG+4B2fCRD8gxXA+JlM8TM7SPYrhP&#10;mApgBaqSilSEpQwsbIVsLCGrjuU8pSJorRK4CmQtgLVAVgGtjFxEyIYJZFkGGTouhAqNKkJodKkC&#10;WXGx8iTVPbQAfqpKVhSdSM2fUBxiHkP6XKlxCVuBrFVSY6aXbEBS/noFssl0tfIHFrdrBe18yAoc&#10;5+tS6IouBax1+b+D7HzYWtP5kJVUan8pk7hYbQ1hRZdogasFsjoC06L5kBVZoKirJYAZ8uvrjlBH&#10;mc9RAvAIXesh5PJG09Ll6qTpQABby5uO4X9RJUNRaRaoEyezlXkxCiAkcwjOHIIzR5oV6HrzCOA8&#10;cTqUpoFRAkPOLOaX2bQbGt6AAntpdrC4Woam3EdPN5bDiiJMvxHOSZNwSt1KyG7DisRdWMlwX0C6&#10;jJBdkciU7nZ54gGsTDmM5Vy2MuUQVqcdwWq62zXpR7FK5rnPOk7bZBKsWQLY6+GUdYxgOwo77THY&#10;647CVX8M3rpjCMw7jGBCNlB/CH50mb50pwFFhGfBUUKWIT4hG0m4RhB64VwWnn8DXe2NhOwNBOH1&#10;hOxRBJkOI4iwDaT86VB9dYcI8IPwpHt2zaXont0oZzpXx+y9CmDtsumosw9jXc4xrM48TNAeIXTp&#10;aNN3wjlrN6JLb0Ze6w+UNlgBrFXKAzBlGeE2JyMjGgMrXJFMi6zLLaAkbAlZk7jU1p0KbAvojgsJ&#10;yCI62mKqqPkQCps4z32KuW8RVaiIUKUKCNJ8glckbriYgC1qP8w8xBUf5PxRRQXMo4B5yD4C4uK2&#10;/Zwm3FmZmpRritdH3Q46YMv9pBidKoEoQStgJYTFyc5vLsgo5TyhnFE+yW36oKntxILGzSmoXW9C&#10;rMFI99pIoBKCdJkxBKGKTlZFcMYQgCoFhgME4RCh2W8BoQJGcboUt7tUcXSnolgBLmEt7jVWNyeu&#10;F5ds3eY7WbYVlxwrwCVsYwjayMwWhKY2IDCpGj50sx4EaFB8tQXAdLNhKc3cph0RGW3wo4N1p0t0&#10;CTXBJcRId1gAn2g6Wobr4mZd/LPh6pcBj4Ac+IXkITDUgBAJ6ek8Y+bgKMBVxRQhRj5hTFAKeOOk&#10;+SCuVEmtELYqhuutYBXJ2JuRPGZEVKHyeQ0ZBDmceYUzzxAuC44upoMthj8drS/dtl90mVJpRGe0&#10;I7NoPQHFsERqRSX8YGjD6fmQlXmpWcXBWiEr4P13kLUC06p/B93vA62O6fy8rPlbpWF5rKm1nFIO&#10;kZRJ5vOYR27td5DVzjUX/GeQ1XPeqDhYgSxD/XqG+pSm8RB1kDpA4DIPZdu93JY3aA1vrGre4Eyl&#10;aUQAmkPASpNDBuGaQchmUZqmPUobbt7cjaSR9l9COLNxD7Wf0D3G33s91x20lFmaHigtlU1Hrire&#10;jIC8WYTL21OETGDpbXA13oIVdKrL4ndiNaG7ii53deperKVzXZ64Fyu5TsC6hgC2JXhtkgjY5EOw&#10;yyRkswgxylFzFE4iOllHAtbJcATuxiPwZRpMKIYSsCEm6d96AIHFBxFczGVFhwhXaSo4SKgeRHjh&#10;AYL1EEFLh0snG07QhjIVyAYaDysKIGz9maev4pKPwp3Hc9LIA67DcJa+sYSufTYBmyOAPYg1LNsa&#10;gn+VpHSztlxnm7pN6YWQUP0D6NtvJWTFKfLvIE0D0kSguFQBqcDTCl+La7VI1hOwlEGAK/u3cz+B&#10;LAFrbttBV7tLaUZQ2me5XWnzYZSwghWVNsv8QU4TksxLkbhWytLmK86YKeEp7lYcbz63KSF0S1oP&#10;o4DXj5mRSj6vnyKWTR7EWfeX4xWJi+a04qS5n5GVuoHXjZ7Xj47XilVaVuaaWl7nBHBW+ZY5yE7Q&#10;zc41FzRuTqWTZahsMimQVRGucXpCdA6UMboBglZAKs6ULjZvxAJZBZr91MBFzQesIkJTIK0SSBOw&#10;ighPSZX9uX6+ZHu1juAWGM+52hhCNoogjchoQQghG0DIBiRUITixVlFIcj2CqfD0VoSltcArpgKO&#10;wWY4BBnhHGyEm/S5I9QEst6EqHeEGR6hergSsM5+OQRtLnyDDQgIMSA4fG6QYgnv6W4l3I8W8BKy&#10;iqOdA60VrDJtlYwYbwWtjLUZweOF87hhVKi4V0I2lPmEELKBXBZI4PrR2XrRZXtLm2xcNeLo7tML&#10;JxXA5shH3Agoqzu1gtUKWZGsTyueRZxhTHG0VshaQTsfjFY3Ot+Vzpd1+XzIXgQtNT+vS0FrPZ5o&#10;PmStZVYgzwtZmgDmNxf8HyFLCTgN0ibKZRq6H1Eub45cQlYr+TQQglZZmx7ofvNqmTdhKOG+hmDM&#10;4s2RyX2zZF/Zj/vncj6P6+T3idPO5fGyuT67iW65nu6s+kbmI3Dfz7IcYt4EO/PN4f5pzDtIvx4u&#10;GaNwyp6Bi24n7DS7GUbvwRq6W9u0jbDNYpqzg6H/HqzO2MF1+7AqmeBN2AnH1P1wSKFbTNvHkFy6&#10;SO3HWgLLMY/zOkq/F84GpqY9cMvfA2/zHob4uwlKCc93IriQKtmNkNI9CC3ZQ9jvpnZZVLgHYQX7&#10;CddDiCikoy08RshanKwCWQGsSZzsYfgQsl6ErEfuMUL2CBxyD1+UvcbSo2AttTqTyj5EyHI+W/rJ&#10;7uZv3Ky05aY3/QCGtpsISwEnryM6QSNDeZOE8nShAl2lXZb619TSZmtqOUTIHlIgaybYxM2aWrl/&#10;yy5CjtGJtNVye3GuosKmfSimSphvKdfJw7IiOl9RQTvdbwcB3blDUX6XpDsJbubVJttxX4KzhMct&#10;o7MtJjyLJW8uK5TySDME85bpYrpfaWIQSTkV2BK+SrOEAFgpK+Hdyt/IMhhYQRvkepLmqYbNvG5G&#10;+dsHsKB+SwpqpglZYz5B2mqBHyGrIvBEMQRpDEEZTVDG0MXGaEcISa6fc7GqvEGuH5jbzqJoLhep&#10;9QS0TvIiaOdJrZd1lmNIOl9xXBenF5drga246WhNB6Ky2xCW0YygFEKVCktrRGBiHXxjq+GfUIug&#10;5AZ4xJTDNtAImwAD7INNcAo1wpVw8yTUvAk9H4b0fgShP0HnFiyfRBbQauARpIc3QesXYqarpeh+&#10;g8OsQ7yZ5j7Bka98XVPNfePoUkXxKgFsKYFrGSFeRoqPklHeuS4iuoSALSZgxbkWKWkwyxBA+Ytz&#10;5TJvulgPQtaXLjYitQVp+WPIKd9AyFoebmVVEFY1O3lj72SIwnB2HmRlWiQPwKRdVpysOFsr4AR4&#10;/xPIWjUftBYI/UfQWiXHsqbWsllTedKaU72NsBMny+0kL8JM3KE88JI2Ugsk5wPWAj/ZRydOU8L9&#10;JgK8iW6TIbvSe0DcpdKUcBi5dLk5hGAWwZlFF5rJ/HPobC3rCWMeQ0MwyjZ59Udhqj3G33gUusbD&#10;CvAtvRrkd0oTxSHk1l/Pct7M38RUYC3Arz/C3349crksu+4I0ujEw/KnCMlueBkn4V+6FQ66GQJo&#10;Ck66aQSUbYYXK0BH8zScijbBqWArPEv2cd0O2KZvhBvh60555u6Ab8E+uBKcdobNcCncCvfCzdRG&#10;uBZTpRvgUT4LXyqgbJaOeQbBpdMI5XxI1UaEVm1GGCvkUEY7oTxmWMk2agfd7W6EFe1HBJ12ON1t&#10;WP5hBBOsgcaDCDAegD9TH/0BeOUdgCedq7v2CFyYOuTSwWoOKLIjZEUC2TUE66qsA0pqk70Hdlk7&#10;YJ++AWGFe6FpuwWGVnkgtZuOj4Cj8gWQc7IuExU0W9papfeAtJsKzOShqImhu6nlMNcJ0LhsDsTi&#10;QOVBmokVYgEhJ7AtFKi27qDz3Irizk0o6t6Ewp4ZRfk90zD0TkNH6ftmmc5C37MRRm6T372dQNwG&#10;bfUMtOUzKGJ0U9C4AwW8pooI9uI2aXLgcQheca5KBUDgiqSi+M6hs2xzsFVEcOe3S/sx96dLLmyn&#10;Olg5tE0zHbVAtnqKgCVkY3JbLPAkGAWsAk+VjmBVICpAHaLGCL9BApbQ5bKY74Hsd+Jy5hVNF2yV&#10;JV+LFHDPTVuhrjQtzAFWabbI7VQUkdWKEILVT3oLUKGpjQhJaSRg6zhfCy91JeyCTHOANcMxtAAu&#10;4YVwiyTIBGgEn5+6FP4M9wNiywhZI9Z5ZsKGcvLJhYuvFh7+8hkeA3yDDPDn+iC64DClR8B3oJXm&#10;hFiCUqRWiaMtgVogG1OqwDWax5BPaYQRsqHRlnewRdL2GsBl4qh9udyXAPYSyFKBcbVQ5fQorwpm&#10;lsxedIFZBGtONcFStR2ZBO73QVbA+l+B7KVQ/XfNBfOnrcCVh0MC2fmg/T7Nh6xIKgrpKpPO8ClL&#10;QilWHhrmrxXXWEuI0qUKAC2g/VfIiutVHj4RsrmNzLN5KzJbeE6kuw6XW7p5HWA5DzMfglEgWs8y&#10;1IuDmIWpZgOKKnnzlO9GfqV0y9oOIyusgkq6nwo6kGo6Wv6uvIZtdMu8EWunWK5Z5sNzzptPHoZp&#10;6xgZ1E8gr2mKx9hDwB4jdG8msG9keQ4ihsBzyeqAb+EQQmqm4F4wBEfjEHwqRxHeNgnP6l7YFLTD&#10;pqgbjuVjCGjaBk/u45A7TGc6Bb/8GQJ2mrDcAt+KWcJ4FN7VBHbtKPzrRuBbx7zqh+DXNMx9hxHU&#10;NIRQUcMgIppGENk4Tk0gsnk9whvXI6xuBmGs1Cyg3amANrxwP13tAYSYDyqDwQRS/sb98CVgvXX7&#10;4UnIuhOurpRAVuBqm7VPedAlTQXysEuaC1Zn7Ve0Tlxs9m44ZG6BU8Y0Ylhx6NtvgVG6WNFVFghg&#10;BaaEa4H0dVVEN8kK0rpcAGuRBbIFEsYTooVNh7ieblYcI8+vKJ8u10yXqywj0MSN5ndtozudJVAn&#10;Udg/BvPAIExD/TAPD8I4MgjD2DDyxoagGx3h9Di0g6PI6x+HsW+alfUo4sxtSNC3IadkBBlFQ8gu&#10;G4ehfstcmSxttHJMab9VHOwcTC8FrNXN5rdznpC19KbgPsq22wnbGZT0TBCym9NQOZGP+AKGu4Rs&#10;TG6P4kKliSBaS0ASotEKREXDXDbKbTid243oXAHkoAJiC4wFuKLvQKuS5gbKCl1xtlHcV2QF66Wy&#10;OFppZrC0Cwt0o3LaEZrepADWQ/q9xtciNK0ZAUn1cI4ohg0d7DoCci0hu47TdiH5cCZkXRiSi5t1&#10;l6YCQtCfgJWHZ+50kCtdUrDMMRlrXDNg555F0OrhTtB6MR8fyp/QFlfrH6RFaASdrTwgY+gfQ0iK&#10;VMxPTaCKg41hmaJUZYRsOaKocLpqGYNT3sEOIlwDInlspr50vD5c5sv13kx91FVKU0d0TjchO6F0&#10;JbGCSsCaWSFdTghaAe4cQAVeAlQryKSpQLpyyYMwq6uUba3Tso9AUKbnywpHK0Avheilyy7dbn5e&#10;ciyrrJWEAluCNY2QTZXKo2Y7XaElhFceKikwtUBWWy/AnS9CVrajm9XQbWQQsBZtU+bFderl5QQ6&#10;VQPdppEuuYBwLakeQkv9ANoq+9BVNonOkvVoKxtDS+U4Gisn0FQ6hRY6zKrajdA2TyKX4ZypvQe6&#10;llZoOzqQ2zkATecg8jq7CI9G6DrKYepiSpDlKk0cNyCn7nrk8GZKadiKmBoCrmoAEY398K3shFdF&#10;F0LbehHe1wmflnq4NdbBrqoGXq283oc3IJCw9CijaWgeR1j9CIJrBhFcO0Cw9hDK7YjqGaK6ENnV&#10;hojuNoR2tSC0twUhPS0I6+V10t+ByJ42qLp5X3TxvmjvQkzPIMI7+xUIh1RMI5zXTHg5IVu8G8H5&#10;ewjXfcrYBEGmORfLVFyst+4AfAyH4aU/Brfco3AkUB3mpLTFymu0mfLCwVxzAbUmYy9d7G7YpW2E&#10;R/YsEisPwthxE93cUaW9s0AJtwW28sCKbo7uVpyn9ATIb7JIoGoRoUSXKCpgqF3QSMgpyw8wH4K1&#10;ke5Y1ESHy9Dd2MHopGMLzHSo+t5B6Pq6kD/eBeNEM4zTTTDOtCJvfRP0G9qhmW6GZrIVhpke5I51&#10;QTPQDePQEHL5t06pbOHfso/Xah/SiruQWzXG8m1lOebMhbzQwqjI1GRpIrBAlnBt26u4VgtkpZnD&#10;At38NgtkzVJptEovBkZH8ioxIVvUNSaQTUX5mAkqOtloTZOlXVTezyZkIzW9iNIOUOJGCUxCVkXI&#10;qrR0sooDFScrALXC1SJrc0GkhhcBQSzTklqhe6l7vRSw1mYD5cEbJY42MpsXHCHrn1gDb3WFAlnf&#10;uBq4El7rCNaVPnlYQ0CK5kPWlaG5G8HoEV0IHwIxIK6coC2Ha6iZgE3BdbYJWOqQguUOqVjtIrDV&#10;wFVg6yufSjbR0ZrgF6RXul3JVzzDCe0ogax8RE7exGJeqrgKqgoxsVV0sWUIJ0hDCdhg6T0gKZcF&#10;0ukKXAWsvqpKAr9SaeqIziZcTTynuf1IMI4hgzBS4DQH2axKhsl0ZP8ZZMXFxhvldcPpi9tYISsw&#10;tKaXgtG67FKYztf85dbtrMvm52XVpaDNqSIY6a5SWQFkc1pDNylOVsewXvt/gKzlhQJ5CLUP6bxh&#10;0+mKMijpISAvJhiUrloUj1VYPomts0ewtXsM++oa8IOGJtxa2YRbKhpwY3UNbqirxeH6BhyubcHB&#10;qg4cndmAbUc3o2WmBr1by9G3pwQde4rRuLMMtdtKUb+jAE07jWjclYOWnSWYuIHOplOabg4gk2DP&#10;bN6FzLYthFkPnWgz3WUd/GtqENTI6Y56qEbqETlSh8Ae/q3byhHc34Sw/nYEtjcTkgTk4ABCWpoR&#10;P9iHsNZG+NZUIHagA0mj7UgabkBcfyXSCIzE8VpEDvB6G61E/HQDYidqkDRej8SBOiT2NSJpkGDu&#10;bkQ09w3r7EVInUB/K8II2tCSHcoLCCF0sqEy6hZTP+M++NLJeur2wj1vrzLalrzR5SKDweQcUHoT&#10;KA+86GTXZVLKW10H50Ar0N1Lp7sT9hkb4Ju3Cel1h2HuuJGAYSrOUwmzKYbW0mfW0ixg6W4lzQn5&#10;0lxAMFlCcoEpISZQbqLzY5RSyPOq7KO4SXmQJu21hFYHHXMnr6vO9dANDsE43oOC2XboJqthnKU2&#10;VsKwqRK5s6XImS6DlvP5O1qQNcHlG1qhm2iho21BTnczo6FGZNU3s7Js5zXZxetslGXaBGOD9Ixh&#10;tFXOa7dCjMp2JYrTNzJyEgBTBv4Gg/IAbK6tWQHufhjp0KVN1kxHrjwsk/bhtmkUdIxYmguqJs1Q&#10;G8wKZJXmAoEhQafSiUsVcA7QzRKouZzPGUZMDl0pnWjMHEwV50t4qg1DFAFMSMu8dbnA0wpWC0Rl&#10;udXlSvodYOWhmyjeYHmQZgWtQFbaZAOSahXIehNUTqGFWOObhxVeGiz3zsNqP3GyZtgEmS9C1o1h&#10;uQdDdE+6Tt95kJUHYkudU7DILhGL7VOw2C6ZsE3FCscMrHXNho1bNpyYp2eAEd6BegSFFShf8QxR&#10;Ho7Jd+Kl7bVUca8C1khVBcJUdLAsW3A0oSpdswhUkTQTKM0DkSXwiKSDjalCQEIjIjO7kFqwXnGv&#10;8foR/u5R5aUCgacASpoLpKnA0mTw/ZAVCVznP/xS4DYPsgI/Kygv1XxoiqywnL+NVf8VyIougnYO&#10;stLxO4PlSi8TcZm8PdYkbaUCUytovwNsLuGqaZA2VbrU6uuRV3MUWQ0HCdl9SOMNmCUPrOQBVw1v&#10;vurddK+bUFvWj9/fcQ8eGh3Gffk5eK44Ey8Vp+Klkji8UB6D5yqj8XSVGn+oSsajZSl488eTePej&#10;W3DwDg123RaFHT8JxsYf+2P2p+HYeHcsZu+JxcRPIzH9iyiM/igNd790J4oGJ5HHGy2bUMhp5d+H&#10;TkXd0IPgqkqENRYzlC+Db3Uh/BtN8G3IRnC7DkHtBgR3mBDSUYiAtgKEdLES7qtGKOEb0lOBqMFa&#10;wrEE6oFqJA1VI6G3BPHdJiT0GKHqyKVj1SK6Lxfh/bmIHNIhcT2jpz4j4rhNbBvNUWsBUoYJXLq2&#10;CEI8onUcEfWbEFot7bRbEVK6EyHiaIv2IqhwH/zlBYT8vfA17YGncQ/cTXvhatgHZ90+OOXtgaN2&#10;F+w1u+hkd8I2e5fS/rouex/WELyrMmR6F5dvhUPmDILNBFLLUYbuxwgaS39Y68MhaXeVrlgF0ue1&#10;XV4c2DX38GmXslye+iuuUJoKWmVsg00obNuIIlZcBe3buM9ORhgEWhsh17kbuXSwuT0zMI6uh3Gy&#10;H5lDVTBsrEbedDEhW0IHm4/0oVxop/KRO2VG5qQBug1cvqEceTME7VQtzFPN0I00Iq+/AYa+FmhY&#10;uWmaOmBoHaETZd7N0tTEaKtOXmLhtShvHco1zSgpr056yGyhGB1KrxUu1zHKsrTVcntGV7Kd3BvS&#10;i6GwYxd/x4wFsnWbktEwW4yE/EIkmjqRaBxEHN1oLNN4E2984whd0rAigUC8bgwJhhG6rgGmQ4jV&#10;E6yEZSyn4wSyBKw88JJlAtBYzscSmApotdaHXhTXyTaSKoCl5IHbf4RsN+SlCAWy6c3wT6hm+F8E&#10;B4J0jY8WKzyyqRys9KKTJWRtgwvhGFYEp4hiOlgBbAk8CVkvQlacrLTL+tFpuoaYsIyQvc4+CUsI&#10;1+tsU7DEPl3RUmq5QxpWy1gMhK29eyZhK87WAD+lrdbyMkEowRnO/MMIWwFsiDQPxJRbwBpViiAu&#10;C6T8ud6Xy/wIV++YWrpwRgyaAaQVyghCs8gonuF5H+f5++6lAoGkAFYRYSsPwazwFJCKrE5WehiI&#10;kxXIWuFrhawVfJcCU3QpNEXW7b9vn0u3t26Xe6kEsCJWCJpqqSgEtFuQVroJSUXScZvhPiGby5A/&#10;d+7h13eAtUKWF27tIbrUG6EnaHPqDyODrieNrkYecOXWE9J1B6Gv2kXIzqKxpA1v/exneJbu7rns&#10;cHysDcKnxgB8bPbERwUueL/IGX8tcsWbhT54riAA7/2kHW99ug3bfuiLrT+zwZZfrcDMr67D9H0r&#10;MX3/Okz90gabHrLH8N2LsfGBcPz0xQMoHulDevW40p9W08qIo3MCaV39iGquRFRbPrLXt6D8wDSK&#10;dg6ibHcvSrZ3onx7N6r29KPu0BhiuwsRRuCG9xUiZrwCIYNFShrZX8CQn2AYKUfb0XF0Hh5D+/5B&#10;tB/oR/uxAdQd6UbdDX0oPtSGzOkiZI6Z0X54EKO3bmQ6Bv10IxJHqxA9WK80HUS1TSCycYqwnUFE&#10;zQaElG9AUMlGBJZsQmDxJviXbIZf8WZ4F2+FR9FWuOZvhpNxE1zMm+Fs2ghnwyY46jfCQb8Fdrqt&#10;WKfbhjXarViVuwk2us2w1a6Hs3YMkRUbkNdNUPbQxXVso9skdBTtgLFzG0xdW6kt1CaYujfPkyyT&#10;9dyH7tTUuYmgnoC5axz53ZMwd0/BSKDqu2eg65qBoX8DATuB3L4haId7FVeqmShD0Y4autRCaIcM&#10;aNvXhfE71qPnWB9GfjiO0R9OoP5AM/RTBcjfUIb82UroJyqgG69C8YZ2mCaaYRhugaG3k8cbRn7X&#10;NMG+hfCXikFCfnnL7IClxwABauDfXEnlpZQ63gu18lyBUaL0oa3lvVpjeZ1W7j3pEmhqZnRFyBZ2&#10;jmJB89Y01JH+genpCEopR2hqM4KSGZYnNyCA04FpDNMz2hFOhaV1cX0XYcf59BZEZnVweQdCuU14&#10;OsMVLg9JlQdUzXSdrYoiszsQldM5J3Gl0nVL9K/dv+I4bwWsVQLZWKXrWI/SjSssrQm+8oArQI+V&#10;BOsKdwFsNlZ55hK4etjSxTqHlcA9upzOVVRGwEqIXqzIZ87N+hKMLkFGLHVKnnOyqbjWRpoO0nCd&#10;nYA2A4s5vcQuDcvpclfaJ8OZQPcONCmw9QrMgy/39wvNR0AYHQqBLm9tiRQXKw42phJBsdUELV0r&#10;XW6gugqB8Q08Px38raPI4kWfTWcnaSaVJK/H0o3Oh6yiuQde8x2qzFsly60vJUizgfQ2kOUCOKuj&#10;FP07WM6H5nxwzoesdMZXOuSz5rZK5nNZo4ukrfVSSY+C78RyswwC2YSCGaTRzSpA/R7IStOAuFiB&#10;rJ5O1lx1PQx0spr6Q0oXrAwqW/rJ1h8haI/QPTBEq55CXXEjXr31RrzYWoIPNIE4m+eLb/S++KfR&#10;E/80OeMzswM+YPqu0RsvGPzx3h3NePnjWUz+zBPr71+FsYcXYvjXV2Lk0YUYf/haTD64EFMPXIGJ&#10;BxYQuq6482VCoa8JuU3TyKjbxJBzHLr+SWT2MEJrKkFwQxZGf3kAHwD4K07gtXMf468X/oF3z/8T&#10;b3z7Hv5+4TPsuO8mJPYWI6zbCN/uPPgPGhExUUg3m4/ItlyUb+3Ei9/8lXl8hndPfYQPzn2Cv519&#10;n/l9gI/xDX7+4WPI31SF6bu34O/n3sWX+Arv4VNs+NleZE9UIWWyAbEDrYju6URMJ41L1zBU7YRh&#10;wwjCaoYRXjuKsNoxBFaPwrdqGN4Vw/CsGIFH+Qjc5+RWOgTXkmG4lg7DuXQMjiUTsCkYxxrzONbm&#10;j8OueAL2Bf3wKOlFXBvPwfAGGAcmoeul+jZQs9Q0zw3Dep4f/cA49IOjMAyNUZLOaZDLZd3ABPT9&#10;o0wHYBjog3Gwn+uooQHoBvuQR2kHehjqdyBvpBM5w/XQTlTDMFtBh1pAaJqx+Ufb8OKnL+Nz5Yx8&#10;hX/yv8+pJz95Eq372mAYMSF/upTQ7UTVbmliqIRmrBza0Voerw35fQME7QRMHRsVx219U0368ioP&#10;s+TtMzrqgtbdkJcVLG3J0ma7T+k3K00Iyqu8vC/kXpL+tAXtu76DbPvOTJQOabDU0wsLHaNxnRNh&#10;45yOxS6EDSG23FOL1T46huU6rPYyEGx6LHPLwXK3DKz0ZOrBUN1dnKQWq6iVAjyG8I4EkHcsAZNU&#10;T+g2EbiEcnY75C0yywsJdK4XAUv3TPdr0ZyTpeSFBXllV0AbzX3DCG8fhuPrfHKx2IkAdMtSYLua&#10;x7XxNymA9YiuhLe6Gj5x1fCiixTIKq/hErK+hKyfNBmoy+HO8i1zSrVA1iEd19LJLiJgF9ll0N1S&#10;TJfY0tXapWKVYxo8gwsQTmiKWw1kfvIigTzMEgWKCNhAaX9lJRBEqAYRqgJZf8JeFBRfi4i0DiTq&#10;5U0uQo8OLJNuIrt0q9IGlGSa5O+2OFkrUBWQVn6nfwdZca8CWAGtAFeWKS5ynuZDU3QpXK26FLDK&#10;sv8BZEUCWHGxlrbYHUobs0A2mW5KQzhawGqBrMXBWiErsoRsRqUHwX7k0FFkNe1WpGkQF3wU2fXH&#10;kE1I6xke11Z34cXbb8YL7cX4JC8Q5zUeOK7zxZd6L3ytc8Y3Oid8rnPFPwjf17SB+OD2Vrzyj02Y&#10;vtcXEw+uwMCDl6H/kQUYoSYfuhzrH6QI2KmHFmD2IUL2le0oGGrnsXl+ZSCStkk62QFk93UjoZMV&#10;bD0jwpvHcejxe/HE31/l7X4WX144hVM4x/+AL88exzvn/gnTZBOC27Tw79PDnzd/8IgZMUOFSB8t&#10;w54HbiYizuJb6jT3Ep2lXv7kDdzxh3sw+eMtKNtQi0ffegwnCd2vCfFvmb7wxSswrq9B3EAB4obK&#10;EDNYAdVQLRJGWhE/0EkH3QF1Jyv33j7E9/QjvK0dgU2tCGhqg39rJwLaehDY3gu/lg74cLlnQzPc&#10;61vgXtcBl7puONR0w65S0j441/XAuVr2bUXKcB9dZR/0Y53QjfYwFB+0aLTfMj/aDf14J9UOw2Q7&#10;9JSSTrQpy3TjbdCNEZ6y/1g31cXlHcp6cau6iSZuw9Ce50w3Vs/5eiXsN6yvQt5kMfQzxdj/yDF8&#10;jeM8z2fw1amv8eZHb/C8neCyz/EFK6ufPP1jpNSn0PVP4HcfPYON9+1B7lQpNNPl0KwnrEdbYe4j&#10;3LsJ/o4ZmNroQqWfbovlxQlpRzZJj4mWHYQspfTZPYhCeetM6fUgbbLSNGLpXSBtssoDsE4C2dpc&#10;0LE7G3XrTVjrH0B4xhGySbjaNhELHZIIWoLGJZPg1GC1by4hmodlLlosdcnCMlc6PVdCiVBeRFhd&#10;55KmTC90TCZ4s+AQkg/f+Bq640aEZwpgW5UeAtYHWeJS46yAnSfrWAYJAlwCViSv9EaJa05vg29s&#10;BWz8WA7XTMI1l2LZCFmH4ELCtQa+cbXKca2Q9YgqgWdUEV1sCfzVBGysvFlVBrcQMyFraS5YRIhe&#10;Q5guss/EtXZZWOSQicWOWVjqkEHIEuYC2dAiRKc0QJXWiJiUekQl1iAsrhKhLE8woR0saTwBS8CL&#10;aw0mYINZjgBCV1J53TfNTOdDsGrKCaeKnXSxDP0pgWxaAUN+aZOd64oloFRepa2iK5WxC8QNzgOs&#10;FbiynUggKz0MpE1X5pX1hKt1u++D53x9H3CVAWZk+X8Bstbpi8sYRmmYCmiVrlvMS9qWEws3ELQE&#10;VRXzVCBrefCVexGu30FWuk1JH11tg/SRJbAZgkn3KhksJq/uMAF7DJlMNfXbUFrVj+d/+mM821OG&#10;d/MCcDLbDd8QqF9qvfCNxgknc53xba4nvs4JxF+zgvDRzS10spsw83NfOtblmPz15Zh+fAHhSqjS&#10;wU4/cBWmH7wWE/ddhqlfueBnL+9C8XA/0iqmoKVTyWmlo20fQC5dVxbdVUxnNqK6cmCrD8PIsR04&#10;cf4CzlEXqPNnz+LrE1/zxj+NngOzCGzMQTDda/BYISGbj7AeA/I3tuG1kx8RmRdw9jy4D9MzpDP/&#10;/fiRuxFXnI7E2myYB0rw9N//xKWE8fl/EC9f4c1v30LxTAOSCezYMR0iRzVQj5mQMFFK0FZAPVCB&#10;uP5qpIw2IXmsGdF9VYjorUR0fx2ihxoROdCIsP56RAzVI3SwBoFc59NRDt/2anh31MG9owku7U1w&#10;7WyBR2cDPNsqEd5fi6yZFuRtqINumqH4dD3y1rdCu57LppooQnGa62ZqoJuthn5DFfSzokouq6QL&#10;rYKW++WKCM68Ke473Ya8aQJ1plbZxyAh/nQZzBu530w5dFMlMNPBGrhMN1GEiu2MXk78jWeC/1iT&#10;ffLxJ7j73rssM8r/T+Hwz/ejbLQUT/79KaL3LA4/fgsyeG6yCWit5EuAm4Z6YOwbJmgJ2XYLZC1u&#10;VnoJ7CRkt8PMay+/WbqhEZ7ywK7xIOS1XHGtel6ThmY6YOltoIyLwOiqlZWy9cFXy7ZU1E+bEJqZ&#10;Dv/4QsJKh8XODKMJ26Vu6VjmTsh6ZcMuUA/3iDJ4RfPEMyT2UhUr8HKnPOUJflQhXCOkb6o8cMpX&#10;2kMDk+qUJoOonA5Ey+ux8pqsONM8S3us0l4rKRU3J3GwCQZLqkBW2mxzpbmg4+Irs3YBRrrYbLpY&#10;jeKcbfyNPD4dY2ID/JMalH6zPtzO2lzgNddcIO2xgfEVhG0ZXIINWO4i7jWBoBXYpuM6gatDFhbb&#10;Z3FepjOxyDaNsE2DWyidbEodotIaEJlcizACNWQOsIGxdKqxhCmPGRzHi5RpENPghDru04S43D5k&#10;Fa1HnvLkkpCcc6+i7DLOS7MBQ+lEg3xxc1IZhEIZUq1iM0P9rcgTiBGYIuVhEiErqfIaq2xHpdIB&#10;Jxi5/1y7rHXbf2k2kHzmmg4uha7ATHnpQMAqIkQt/WR3W7aX7QS0c5J5axvspfPzlSUVgpShdpcC&#10;2bTSzYqbzazYrgy2kqdAVtystT2WImTl7StL7wJJ90DDi13DizxHXkhoJLjrCfL6wyzb9ayAGNYV&#10;D+GVO+7Ec21F+FueD07q3fCVzguf53nga62zAtlTGjeC1hd/zfHFBz9owsv/2Iape7yx/v5F1AJs&#10;pGudvo/6FcF6/7V0sSuYXocNv/TBz17ch7KhIZ6zrXQrR6FrYyXSM4usgTGk9zchqdeA2L5chDZm&#10;YOoH++hcT4OsxOnzZ3D6DP3seXG05/Gnd16GdqoRQQN0sbzZg4d0iO7Wo/XABN3veTpU4lOoQV0g&#10;KwQXNz/0EyS36pE+kI/0Lj22/GgHPjkuDRMXlBB56517kTFshmpci6jpHETN5EA9kYck6f8+bERE&#10;dx4ShoqQtr4SSevLoSKgYiZLkMDpuJEixA6XIKI/HzHjZVCtryBkjQjrK4J/sx4+LSb4D1bBpa8U&#10;zpT3AKO13iKoB4uQOVWGrAkT4WpSnu5rCVHtpgpoN5dBu6UUORvpNrfQdW4oIzwLoZ8qgnG6hPAs&#10;R/b6ImW9ZjvTzUwJPO1GwngzIbyR+04W0OHmI3+9bF+E3M0m6LaYmL8B+k35MM2UoOfIMP528n2e&#10;szM8T+fwj88/xf6b9uDmXx3D/c/9Ent/sQdNm5rw46fuZOV1gtudxNGHbkQ2z7lxW7lSRj1hb5xs&#10;hnG4F8beCZg6t8DYQrBKs4A0E3BaxlAwtwpEpZcErzVC1jzXvUtcq5HbytttipOVXhPSrYuuN791&#10;Cvntw4Ts1iTU8A+SVlqEZFMrIVZKR0v4OCfQySbTraZxPg2OhFIYgZFEt5lmHECKsQtJ+g7u04NU&#10;KsnQRTjKyFpdCEmtI9xKLC8NpDfPtcvKK7LylpjAVB6YyQMyS3ctkfWhlzzwEsm0NClY22ajszsV&#10;yErXLftA05ybzqa71hHsdKmJtQiUlxNESfV0s1WKk/WmLH1TLX1UpY+sgNYlxICV/F0CWeldsMwx&#10;E0voXBcr7bEZuNaWLp2QvdY2lTDOYoVShnABLJ1sZAohm8jfllhFiWMlXMW1xlZZAJtAwBL2EWmt&#10;dOWDyojtMoCwdTjA3EpCRwDI8Fkkw6fJQCpJ5gmlbTarVLYVEMsAMduVFwRk3joIiyUPi2RfUUbx&#10;rAJoBdLcX9mW65XRsGR/zou7lNQK2IugpWR4Q0UEq9EqgtFIyFrgOw/AiuhoawhcSnG7TC/CXI6h&#10;pNITQl6rtYxbIL0lRIkF8pnmrdAz7LcObSjduZQXEeaAq+UyAa62lhCmcmvpHnmczMYdyGxhpdTK&#10;381l+spj0FcfQ3npLP76g7vwenMBnawHXawDPte74nODG77Wu+CE1gmnNXSzee54ncvfu72eTnYb&#10;pn/uozjW9T9fgM2/vBxbHrgcMw9chvUPLcHor5Zj7BfXYeMvg3DXS4egb+M1z4osMnMSQVm98M5t&#10;gWd+I/zKCam6XER1auBdnYiJ23bhiwun8MFXn+GTE5/z1j6NM4St/BP0Fm3qomM0IWQoF8Hd6QRU&#10;HR59+2l8fv40vjl9GjSxuKD8j26Y+9zw2J2I7dcjfECDyPY0xFYz/N0zgT237sfYkU2IbdQgqj8H&#10;0TNaBK/PYJoL9RDdbG8Osuj6ao8MoGoP789ePZJG85G8oRShw7mI7KOjbkhAWEMSguuTEdKeTYer&#10;R0gbl9dnoHBTKx1lM9xbcuA9lA8fAtmjTYOg+kzkb6pH242DaDnSDvN6A7IH8+hAiwmvImi3cX6z&#10;HprNBciZIlynS9F6uAddR3thGi2GbrQInbeMQbetDClbtcjYpiNAS5A9YUDyAM/HhkK03dCLgWPD&#10;qFpfRShqkb1RD+0OHTRbNASuDim9mdj0o634x5nPeH5P0dF/iw8+/zt6GRGk1MVDM5yNzBENjjx6&#10;Mz46+QWOK2HBBVx/z1FktmchneuzZgzQbS6xuOvRduj7RmDs3AgTK1ClecD6IoVAVlyqNB+0yJtp&#10;hCtha+0nK6/VCmRlGwtkKWlasDrZulk1qsfzkFyUjxSzQKycYKWTJWQlXexCyLgTsqGs3dKakWIa&#10;QVahqB+ZRYPIKRlmyDvMm3wQ6UXDvMn7EJbeQMARsgypBbIWJ0vIyqhbdLGx0nuBrvX7IGsFbYJR&#10;tulTAKu8+HAJZAWwq73yYB9UQMfKMJ2hfDDLFyjitPSn9WE4702nKQPKeMsDL0JWum9ZIXvRydql&#10;YKlAlu51kcDVjpCV9lm624W2KVjtnQe/eLpS5h1JiEckc5puNjSJv49wD2JlIoPVCGT91VUIS21G&#10;rLYPqfljBN4MYUhnKaE/gSPSXIQtp8WVShMAIZtCFyq9DASY80FqBasCzH8D2cySDcr+AulL97e2&#10;yUoYb3Wu8zX/LS8B6kXgEozWt76sbbjzNT8PJX8rYDltkbQHy/xuulo6UTrZnKodSCqcQUrxRoJU&#10;mgTmxjAgYEWWFxQIWDpYDSEqqbJeHpDJuAGEfmbjVmS1WB6e6auOsjI5SMhO4a1bbsc7HWZ8TLB+&#10;o12HL/Kc8KWOgM11xBmNPc5mO+JbrSte1Tvj3R/U4tUPt2L2bi9M3bcQU/cuwJb7riJkr1AgO/3r&#10;xRgjfEd/cSVm6GRv/8suBJtMcIqqhVNkD5YH1WJxZBWWpdXAVsdKvNSI4GZGcBU5GLp5D2/6C7jn&#10;8fvxxMtP05Sex1lC9uQJ4uDCedz9pycIzUK6x1xEdGWgdHMTg/7T+PjU13j+jde57TmcPUUoiBXm&#10;v+sJ2ZDWdBRc34kDv78Ntz3+E9x072246c7bcPiu2zDxo51IniqAekqPyEG62C4N1v9wM25/8k7c&#10;9/LjeOnzv+IpQvxHT96D6R/uQHqPGQVbG3H08R/ih8z7xoduw62//gl+8PhdGDq2EV37JnDoV7fi&#10;qTefxm//+heM/eQAQpr0iOksRu2uUdzy6zvxxOu/x3Of/QXPf/pnPPDc3bjpkWNo2t6MLMIrZ0YD&#10;3SY9dJNGbL5nB+597n788YM/4dlPnsWdf7wTd/3xHjz5zh9QubMWqTPZyKVDzeC5qNlajxufuAl3&#10;P/9zPPvZ83jhsxfpSO/D7b/7MSp3NyJvRg8zHW3p7krsfeAgnn7jT/j69Nc4fkoaAs7g628/x1PP&#10;PoZ9P9uNuk21uPOFn+NTnllWVzh7gnHEyQt45e1XcMdjd+CmJ36Auv3t0EyZWZGU0zW3IK9/6CJk&#10;rYBVICuvBitAlXba/wpkpblhx7zeBVvEyRqgytMiJqdG6bi/0D4eCx3jsdQtFcvcM7DSKxMOhGxg&#10;Yj1Uml7E5/UQIm2I13YgMa+LUOxGoqmXgJUHVt0ISq5R+qYK6OSBl7hYgaxIJb0FdASrNAMIRL8H&#10;siIrZKU3gtInl3lIk4Efw3AbP70CWRs/I8tbTsdsebgWkt6CIIJQgBtIEIqTVkBLsHpJ1y3CViAr&#10;b305BemwTJpF5iC7WOm+Jc5V4JqlNB0stE3DtfZpcAotonvpQAxBH8XfE5HagPCkOsW9inMNoEKS&#10;6G5TmxCTJd3gpOKxulcLYjOIwwAAXBpJREFUYAWoOfIeP4FoHQ7wIgTnQCtwFEhKu6x1nWwvqdXF&#10;XgpZkewr7lX2k/3TCqeV/azbS7PBfwZZkYDWqouv1RKMkopz/b59voPpd4CdD1nLvEzvJmyZVkuz&#10;wi6kSm8KglYehsngKyILSMXRSjutBbI54n5r+XsVqMv6g4qrza7bifQ6GUP2EMsrYwrsR3nlBF67&#10;/Va81KbHWyZPfG52waeE7WcGcbWudLIuBK87PjH44FmTN/56Rwfe+GQfNvyYTvYXi7HpgcXYfP9S&#10;zNx7DaZ/dQ0mfnUVJu6/CrME7aYHA/Gjlw/CW2vE6rAG2EaNYkVUD5bEd2JZdhfWmRrgUVYCn/oS&#10;2BdpMXDjfiITOHrnLdhx+wF8fvwLnGfsf/oUHS2Xf3bhNIpnGd115CCxX4vb/vQTfHj2H3jk2afw&#10;wJOPcdvzOH+WUDhvoexNBGFocxoKDrfhR6/fh4/wTwUc1n8P/P33yGQYHtlNh9abjz333IC/fvGu&#10;su5buuPX/vqWMi3/PqG7nr1xJ0pHm/DQc08oTnn+v9ffeROvvve2svzMHOXfZBieVFmAvj1b6P4t&#10;+V7gf+988Td8dvx9zp2ml/wCf3jjCTTvbET6UAYKZsw4/OABfHDyHeZFV3/qA7z8yUvM8xT3PIuP&#10;v/kAnbvakDdLGE/no3VHD/789l+4Rh74ncEbX7+Nd0/8XTmSuP8/vP0cRo6OwTxiQvvhTp6DT5Ry&#10;nDp9iuf1DCHKcyZtLfz3t8//hh//5sfMRfJiNEC44gTrrG8t6+Wf/L7R2zcgfZBuVtqIR1qR1zsM&#10;Y8cmAtPy+u9FJysDhF+ErOWBmGX+30H2Eifbti0NtRN6ur8UBCQUKc0CCwmea+zjlHbZJa50sh6Z&#10;sA3UEZwVCEpqUdxpaKqMfEXYUDJYS0QmYZrVyvkm5eGUuzx9F/BkWJ1spyLp9yrjEygjdM2DbJy1&#10;HfYSyIqTFVkffvmoK7HWJw+rPLVwCimCT6wMDtPEMrFcMo6s4mTrlWNb3awPweojD7yYBlDSNusQ&#10;oMVS/r7vIGvpvnUtwbpQehgQstfYpGKpSzZ/j3wCZgCJhkHLQzlWMnE5/D101hHibnlcGVs3ySCO&#10;fj2htwl58kRdRkgvk6f9c22slBWy80FrnVeaDAhJCfmt62WZpJdC9iJA5/YVyApcxQmLo5X9rNso&#10;+8yD338ApsBuni662jn9h+3nZM3vO6Be6mQtkM0lXOXtGWk2kI7emWVbFMhKH2DlywNzkJXhD7WE&#10;qyJpKmjYg9xmuuD6XXTCXFYtXzU4qjwYkwdgOVV7+DvFBR9Ecc16/PYHt+G+tiLcZwzGH8wB+IPR&#10;F89Ily2dJ+WNP+kD8Hh+OH5kDscfbh3Ey3+/ETM3R2PidhtM/MQWIz9ywOCPbDF+lz3W/2wNpn66&#10;HFM/XEz3F4o7nrkVHlkVWBLQiSVBY1gY2ourYtpwLSvdVaZKuJTr4dWog11JCp3sLuXm/ulj9yK/&#10;qwJ/oJu1/jtFbv3zzAlc/6s7kNKug36ilG7rH3j509fQs2UUD//pSQUO3B1nTp7k1AXc9uTdiO3W&#10;Qs2wWTddjsfe/q3ijr89dwrSGPHA27+HbkMV1N0aVGzowoen5PEZuXLmNH76y3ux8+A+JZ+vz59g&#10;3sCTbz2P8vF2GJsq8MQzT89tex4nCaszZ8UTAl9TX3CKbMKrn34CU0cjXvr4Q2Ve0PvSu6+he+MA&#10;rr/3Bpbgawbr/+TSs3SpP0H5hjKUThThz+//nsvkmN/g3qfuQc/GLvz0vh/yeCfx+dcfYmiX9CjI&#10;Q8lsGe566hfclufn3HF8cupj7PjxTgxt78Pb773Csltg/8L7L6NzSwdKJoux7xf78edXn1Hau+Xf&#10;WZb/y2++xSN//A22/3AXBg8O4qFnH8RXZ+hkpX37lDyEBJ57+yUce+BmHH7kRtTsaUPORCHypqqg&#10;HW6HtmcEhvYtBKbldWALaL8PsoRpiwwWMzdgzL+B7MU22dataaga1cIhJJRheCbWeudgiTPh4ioP&#10;vTKwwjMba3y1loFXGJo7h5bBNbJUeSFAOvoLTN0iipXxW90jS+Aqr7JS8lRfQCevwkqvAhlJSwZ6&#10;kZ4FygAwyohcFtDKywoKZOfaYq2QldQKWoGsNBd4xZRjna8edgFmeEZXIjCJgE2z9MkNy2xDMGEr&#10;zQUBdJpyfGmbFcD6xhGwcRUKZKWvrL2/FkscxckmEq6pFhGw0lxw9bpUpblAnKyNn4mVSBuSjCNI&#10;LxxHVtEkcoonkS2fIy6cQLp8971wkuH6FHLKZpXR1OU7WzLYtnwfSPnuD1N5ADQfslbAiqygFAlg&#10;BbSKg+X8f+Zk508LVAWy0mYoeUjzgXWbSyEr+hdgcv4/g+z3NRWI5uchef47yIqLFQls5fMzmsod&#10;SClm5VO5zdJEYAXsnGSYQstAMfIAbBc0dbvpag/Q+R4jcG+yjLjFZfIyQkHzTYT0EZjqtuDpx5/F&#10;u3SCf7/3h/jkFz/AP+69EV/84hi+ufsYvvz59fjo3lvw9/vvwMsP/BQfvPYE/vHFk/jT69N0ULV4&#10;6o1SPPZWNX7zTh2efLcWv/9bKZ75exGe+2sxnn5rBH98949wS6zFlc6dWOw/g0Whw7g6phPXZjYS&#10;ssVwrciGT1MGHEpjMHHbDqLlHEPxu6AuSsehn96AE2dP4ltC7OTZ8wrU3vnsA5h7SzFx6ywD2i8Z&#10;lv8eRb3VeOyF3ytQuXDuPM6eOiVTuOmhH0PdoUHCsAEphO2jLz+p5HGa9JDuXr9++0/IGStF6kA+&#10;HnzjaQWEp+iC3/30Y3RPjmJ820YFnNI97FPi/6VTH2Lw5u0I0iTiJw8+wDVE4Tnp1SAe8wL+/MHr&#10;BPez+JjTH3L7W5+6Dzt/eguhew6fXxAnCrrgJxFbkYWeQ6N46R+vMP+TXH4c/zjxAcaPjaB9cwsj&#10;BQHkCZw49QXe+uA17Dy2DVVNJXjxtT/jn4Ts2J5BGEbyMHHzBD775nOcOc+q4/w5vPT359E028iK&#10;NgOPPT1XPp43cda3P3ArisYKUEAduOMAjp+UCoUultu88+UHGDu0no5Uj/T2VIzfMIRPTtJp8zzJ&#10;+ZR/Nzz0A2QN6aCdMiJvJp9OugS5k9XIHeqAVrpxtW9VgKmMvaCAVtpjv8/J/jcgK062akSL5e4e&#10;dHPRWEHArvXWwDFEOvbLu/8lcIum8wstwCpvPRa75GKRcwaudab7c0nDYmdROqGcwVS6fKVjnZ8O&#10;7txHnKRAVvrHCmhj5LtheV2EJ0Gr74FKBoFhGmsUJyttsQJYedjVp0xbRuSyvPUl/WTlBQhvVQUr&#10;AzNBzvA/vn7u5YcWhGe2IiK7AyHiZglZGRLR2mQggPWLJ2AJWXGz0p3Lzi+XkBUna4GsPOASFysS&#10;B3v1uhQsccqGd0wNYnPpYuXb73SpWoFo5UbkKaAUlykpRZBKc0BW2UYLTLl+fncrpasVQWhdZ+0d&#10;INMXxXnpHSCjamVIf1fZXrYlJJVeAnNS9qPmz8u2aUUzF/eX/rbSy0C2szYX/Ae4ztO/A+z/BLJW&#10;0MqDL2mTtbTL7rwI2rya3corthnyUEyB5by22bnmAwt8mYoaj0DbfCNymm9FduOtyGw8Bk3TIf6+&#10;3YjP2wqP2GHYRjTj2K9ewWOvfoZ7n3kPdz3zIX7y/Cf46fMf467nLOltL3+E26kfP/83PPf+3/DN&#10;N8/g2/d3MYZuBz6uwrnP6nD+iwac+kc1Tv6jBqf+WY8Tnzbgq39sx1vvPcdrpwHXufRipf9WLA0c&#10;w7UR3bgutRmr9TQbZRoENGXDvSQWY7duU5Dzw8fuRmqDFuUDdXidxzvNG/30BSKK9/u3x7/B3h8e&#10;wEufvYT3T7yLXgFOdynue+433PeMPPMiGCzB/I0P3oGEjjykjhcgq9+Ex1/5nbJc2m7Fxz3y6h+h&#10;GSqFYbIK75z7jL5RHp5dwMvvvIHSrgZUDLXgF3/6NZfTRVO3vvQA0obLEFOhwd1PPqwAai7Sxjfn&#10;vkbLzlFCqAFlOwahX98I82gDXicUvyREj1+Qx0xn8ItnHkRaWx7a9vfiN397nF72K5y4cFzJ49jP&#10;D6F9Uwte/+h17nEC3575hsc4g39+8wkeffIh7D+2D8+88Ry6t/fSxZbglidvUfK8ID+a/x5/9lE0&#10;bqlDyZgRD//5FwrUT0qXOKbPvPMn1O+uVR5sbbttM74mwMV7i/t/58uPMHR4AoYxM7SD2Rg83MWo&#10;gZA9z7jinFQfwNGHb0EW3bN2owl5VO5MMTQTNcgd7ERu1zj0bYQs4VnQLCJolfZYC0D/u5D9rrlg&#10;cwrqxg1Y6emFZY4q2HrlwD2siCF1pTIAi3SLCqBco0qx3EuHq+wycdm6JCoOl6+LxxXrEnCVjfSt&#10;TcIVaxNw5bpE5UGRh7xOypr/XyHbRsjKoODdUFMxOqYGgtRIsBoErALYXkUybR3yUFywDNqtvPEV&#10;W0k3XUjYViOILjYktY3iOsI1PKtdcbLBaY08biPh26iAXgB7KWRtfTVY7EAny3JbIJuiwFVph6WL&#10;lenVnnqEpXYghc4y0TBK8E1BX7MNeQIugSWhqiFcxYHKtHxwLYvwsMJVwGqFrABPZF0ny0Tzt5V5&#10;gaNAUl6Vlbe3FEgSpLKNFbbWZfPnZX/l44pz+8uLCZKHtQzzgfgfgCnL/g1gRf+nNlkrcOdDVmQt&#10;n0zn1dKRErLZFfIpmj0KYOUNMOnWZfligmUwb6sErvLGl6n+KLKq9iPSuBVOSWNYHt6NFeEtsItp&#10;5TXZDTv/TqwO7McCr2YM3PUGqn/yEuIPPY2om15D4C1vUG8i7Ka/IuCWt+F12+sI/MGLUB18GHuf&#10;+AO++ufv8P4jVfj2gRCc+rUnvn3MHd885omvHvfFp7/xwSdPBeG9x8Px3h9q8MKf7kWEugbrPAew&#10;0msjVgZOYmlEP5altGOtrgJuJToE1fO6L0rC6M07lAdfdzxxD7I7zIguSsHP//AwQUAwCmMZvp45&#10;eRqfEjryVPwP7/0R8VWpKJluwH0vPE7gKV5W6WMr/25/5KeIbcpC4qCe8CjEk3OQFSgJZH/z2jPQ&#10;D1Wgamsb/q70tbXA7o0P30Z+Xw3i6nKhG61A3b4BVOzvQ8JkEcJ7tFA35uJndKlylOPnpBX5LN75&#10;598IqRq4VyfAoz6ZlUcscvtL8emFr3is48T3Nyzfcdz9x58jszMPDbta8NTfniBKiVO63DPM46Hn&#10;7idk2/G7t57m0rP4+gLdrAJgabQ4h989/zRGdk6jfKIWdbvq8fMXf8G8T+OcnBj++83zv0bpbCEK&#10;JvNw//N3MQe6ei7/9sxJvHP676g7UI2M8TTsvmcHvjzzGXM8y/8u4O+EbO+BUZini+hMszFxQx++&#10;ufAhT9RJnD1nceBHHyJkJ3XQby1A7gYjNNxWM15HyPYQspPQt25XwPndSGECz/8ZZC862fZNKagf&#10;M8DG1x8rXeKwik7U1lsLb0I1KLERwSktSjjuSegu99LjSoGsTTIW2MTicsL1KpsUXLUumXAVcZ5a&#10;6aFVBtAOTG6Ye/BlaS5QaTsITnnjixLQErCK5kHWKgGsFbrSzCCv1YanNytdslzDi+DDC14gK6/0&#10;WpsLBLKhmZaBZEQCWXGzAYlVFhGyfirLhxhtfbXKW2ML7ZJwrbxWa5+GRfYZihYSsNc5ZsIptFQZ&#10;DEeGIEwyjSOrdNYSegskBV7iFJkqoT7drDhGy4sEAk6Bn0UyLcsyCWDLegtQRQJAWSaAtALR+vaW&#10;dbv5gP13IJNtJA95GUH2FdDOf81WHK80OQg0rT0GFIASktJc8J+6XGo+dK2ydOWy5Cfzks98Kedq&#10;rsxWpytlFeDKeAzJBTMKZGVQbPkSrMBWwBtvnkaccZrnfAOSjZsQlrUeayM7sSioHVf6dSjpytB2&#10;rAnsxFr/fqwKmcCV4RNouf8DxP/4b1i673Vcc/RDLLrhPSwVHfkQC499jMtv+ghXH30Tq7Y9jMlH&#10;f4sv/vEQ3v1FOk7+fA3O/WoRTjywCMcfWEatwlf3LcGX9y/FZ/etxQcPZeDtp3+ofPnC1rMLa3xm&#10;sSZ4Equih7EsuQs2+nq4FpsR0lgM7yINBm/YobRp/uwP9yO5WYuoqjTUbu7Fm59+JAzhDU/QKg+1&#10;zuGTMx/i+sduRkq7BsaJStz/6pMEzgWlf62l9ZOQffgnUDdkILGPDmygAE+9Im2d/EdqCBoffflp&#10;5PWVYD2d3adnvlDcqOz7LqHTtGMAqmYNEofM8GtNgVcX1ZsO9VQhQmvScPtjP1OyOnmO/vnst3ju&#10;rWdhWF8Ln7YsRAybEdaRg6otbfjo3Kc4deEL5iqNDl/jzt/8BFktuejY1YGn//YUf8kZHvcE3e7X&#10;eOHjv6Bnez9mrt+G977+J0F7ng6YGD77Nb7lMeRB1hOvPk232on6Pc347Ue/J6S/6+b2mxd/jaJp&#10;M8wTWvyKkBUHe4q/9cSFc/iC/9USsikTydj1y5347MynLI/Sio03v3gfPQeGYZopVJzu9K1D+OKs&#10;PKg7hXMXLHkfeuBGpI+z0iFkNTMG5Exz2wkLZLXd62Fsky5bljFl/9cg27UlDY1jetj7BmCtWwJW&#10;OaUqg6Os88iBR1gJQpIIrPRWeMVWYYWXQYHsAltC1jYelzO9ms7vKobWAlkFuNRKT63Srep/E7KW&#10;5gKBbAUhW/KvkE0ngDMtbbIWyIqzbVZctDQbBCRWX4SsdOOSlydsfHKxyIHuVd5us0tRJA5WJE0F&#10;S11y6IKbWIYRJMjALfmTilO1tp0KYK1SgMtlAkSLY5W3sMRd/quskJVtL5UA1QpVKyhlWyuM5wPV&#10;Ctj5yySP74Os1RFLmQV6AtX5gJ0PWau+D7LWbedD1grrS/OzSqCuNGfMlVlS+S1yDKl8BLLSZzbe&#10;vJ7XwbiiWOME4kzrEW+Sh3izSNRvgF/iMEHajqUhvVgcQrCFDWNFSB+WBfRiqf8wrvUfw2XBEyi/&#10;732E3v0Rrrj+Uyy49Vtccds/sZBadNPXuPrm41hw+0lcdstnWLbvaYw/9Ud8+dnP8eF9apy7bxHw&#10;4GU4/fBlOPXQQpx54Dqcf/BqXHjwKpx9YCk+fyge7z9zM1RqPdZ6tWK1/xTWhNBVR/dhcTJhr6+B&#10;R2Ux/OsK4F6YjfHbDirtl7c8+hOG1DpEN+dA1ZSL37/1sgUYogtnCZ6v8bcv34ZuwAx1SxoKZqvx&#10;8Nu/o1c8q7ThnlfcJfDjX9+F5FYN0gcM0PSZ8esXf6MsP3/uggKep15/BiY62d79I/js1OfMmyH9&#10;+RP4J6G2+5c3I4qgj+zKQ2BPNvwGsuA7lIOwYT3C6zLwczpZ+XeO5ZFeDY/+5Ulopurh3Z2L4BET&#10;AtqyUTTThM/Of2lxsac+UyB79+N3IbfFiL5dvXj+778nNs/gJEF2imsf+stDaJltRUlPFXbcdAAf&#10;ffFPLj3PdSeVpgNxvNLafM+zv0LRbBkee/dJaWzguhNKWZ548XFUbazkb9LivqfvVhzoN+fkRY0L&#10;dLLvonpfDSuNROykk/38zD+Zl/x3Fm99+R4Gr59E/oYiZA6kYvzmXnx54X2eJ8YLp75WynD01zcj&#10;bUSDnBlGBRvM0Eqb7EQ9tEO9yOuZUiArEJXxCf7XINtDJ9s4ooOjjz/sCVl7t0ysdc7AGqcMOPga&#10;EBhbr3ye2juuBiu8DbjCViCbRCUokL2SkL18XSqVgisI2CsYdi/30sJd9X2QtY5bYIXsXO+CeQ++&#10;rLK+iCCptZ+sfMNLhjh0DS9WIGt56CWjc30H2ZAMGdDmXyEbmCTbErTxAtky5SGdvJK70C4RV9sk&#10;Kk72Gqkw6MyvYfmloljD36rKHVCGIozNG1K6RwlMc2SoPiqrhMAsJlApmc4uJWS5XFKRLLPKui6n&#10;zOKAL5UV3NbpdIJSegjIwyvrOusDrH8necgl+8s+8gBMyiuSaWuXLtnG6mbnQ/FSyFp1EbKcnq/5&#10;gL34HbDv2U4kZVNgS2Xz+FIZyLTAViqAxHxp3pgiWCe/Ay2nEwngjLLtjCK2wTW6G6uDOrA8YIBQ&#10;ncBSvzEs8h0gXEdwTQBdrO8oFgQMofTe9xB817tYdP37uOr2r7Hghx/hyts+xcKbvsI1N53E5bed&#10;xRW3foXlh57HxG+fxhef34l3HwnH8YevxulHFuAEdeqhK3Hu/oW48MBVAEGL+5fhq4cT8N6zhFWs&#10;Hit9mrGcLnZlxAiWqDqwJKsRNqWVcGswwLMuC24lSRj74V78g0i6+48PILVVi4jmNES1aTB8bAs+&#10;+PoLpf3zW0LpOGF179M/R3JXDlIHdSjeVMfQ+WGi7AxOE1hn556c//DhHyOhIROpfVrkEsiPvfKE&#10;Ah5xw0Qxfv3C76DvLUHZeA3e//oDrjuHc+fO8Bincd8rv0NYVTaCajMRTFD7dGTBqzMLQZ0Eb2Um&#10;fvnUQ8oxTp04yWOewz1/+g3Sphrh0WeCa3cevOmwM4cr8d7Zz1muEzhzQTpYncE9T/4KmQ1G9O8c&#10;xivvPM9jnsKJc9/yyGdwxxN3oHqcFcYzD2Pb/q2Y2rgez7/5PEvDfbn/t2e+lhLi+Q//gpL/p7Xz&#10;gK6kuNP9MEzOOSjOKOecc7456EpXOecsjXIOV1dhkgcwAzgsjuu1jbPXhnXOb20M67gGBzAYbIIN&#10;2LvYxsB87/tX62oE5u3bc3Z1znequrq6u/rq3l9/VV1htQ4f/8Fn1H389TWtueAr3/86Wpba0DBZ&#10;gy98V2vOeEWcLDH5MI9pudYK65wNd332bjzz8rNMV63YePyPT2Psnmk4lspgmNZh7B8G8Myrj+OG&#10;PHTossXv3vn5e2CcscKxXoHS1QrYZDTaYiesU6MaZGWKRcJSACvrff2vQHaEkO2aMsMnOBRe57Lg&#10;H2iAb4ARPkEmgteO0KR6JOR3q/bZY3Sy288UYxthtI2AuuW/gmxak4LgzWG1WyErutl9678LWZkh&#10;TCAbkEQnm37TySaU9CNJmhP0/X8H2djCDsTktyrIymgvaZMNSqnbgKxANY+OVvrDCmjz6MgJXZ8S&#10;BKU2qyYCcbACWYGegEpA6QFsSdUqiitXlCQu2gpXjzYBLA5XmgWkCr/hgj1OWOSJS39ZuZ7AUdIE&#10;slt7CrxZAjEFMuaRvHJ+OcdW2EqaB9ZvBuF/x8l6IOoB9FbQvhVkZdtTrq2Q9bhykTj1HLpWgWx+&#10;lRt5BGuOcwl5fMgU1fDh1Xg70u3rOB7VgyPhAzgUNoGDIQs4GLqIA+EL2BuzjJ2xy7iV0N0WMYqa&#10;zzyJ+I//Aofe+Uvs/cDzhOzT1DPY9Z4X6GT/jFs/8Ap2vu9POHTXjzH37QfxwksfxeNfTcJLX96N&#10;l7+sQfZvXyBcCVl8fjt1C/C5g3iJTvbJh9+DpBw7Dkf30knP43jqJM4Wj+G4rRMnqivgL/MRDFtx&#10;vjoTF965gt8SoR/+1qeh67cipacQKUMGFPSX4cGnH+EeUK/h6b/8Dj0Xe5E3Ykb6UAksUxX45599&#10;GX8gNGRymBuEnvx95IsfRXZ7MfKZTz9sw9d+IpC9gZf/Sm9I9/nFH34TtpFKWAfLCVnpt3oDf/sr&#10;fd+NG3jq5Zew9N47kdtWhsyuUnS8Yx73Pfkd9LzHDf/cGNz3Oa25QNp/pcX0gZ9+H2ljjQgaLkP4&#10;RCUih2g2Bp2479++xEeC5lTlLf8XHv4mCpvsmL9zBY8/+0se+zJevcHHxo0XsfqRVVRNVOCR3/4E&#10;jz35CMYmB9E53IavP/w1vEin/eqNP/OKr+GXv/8ZnWw1Ln/yGu/4NdUlTf4eevTf0L3Uh7rBWnzj&#10;wa9yDwH7uvTbvYFPfPsTaFxrRsV8Fe687y689Nc/qvIIZp984XeYuGMa1a5aGMZ1mP7AOB8Oj+Ev&#10;r/+n6qcsfXDf9dl3o/lSGyY+OIv6t7XDulwLm6sDtukRfoaLKBvQ2mS1BRWlK9f/AmTH1/PRO22F&#10;f3AYvHwz4eNXDC+6WO/zOngTtMGxVUjI7UR4RjOOBtsJ0yJsI4jEyd5C2G4/6wFsoQLsDq9COl47&#10;gtIJtU3ISh9ZbfJtaQbQNPJfQnZr9623hOxGc4FMr7gVsvE6btPVyqQ0nnbZ2II2NUAiOucmZI8H&#10;mwjV3E3ISnOBuFl5iXcqvAypxlFWV2chk7ZI31PpFqVedNXfdLEC16IKwky04RjFhQrgxFEaCDaj&#10;vNyhDDUC4BUtfQtYtwLWky6hB5ASFzBudbMCUw90t4JMJGlyDoGqlEXOIcDWV6+ocnjc7FYgiv4O&#10;rASnTAQj4VaQeuQBqejNkPWkb03zlFvardW8BiyDAFeaUIoJ1PxKPlgomanL2PI2ApYutvoqwgpd&#10;2B/Sg0PhI8rBHgxx4QB1MNyNPTGruDWKoA0lZEMvoPZTTyDhvp/g0N0/wZ73/VYBdtuHn8f297+E&#10;He/7T9zywT9j+/texP7rP8b0tx/G71/8OH751XS88OWDdLPSXLAdrz9AwN6/j9qOG/dvw6uf34MX&#10;v5iGX//gXsTn23A4jsBPXcDpjCkcz+nHaXsXAjtaEdJjQ0h7EQIrMrHy0bvpIm/gSz/6JmrmGxHX&#10;mo70EQMy+82495sfw+9elwn5/oov/4Kg6jcivb8Eyb35qFluxpd+LlXnV/GyzHmgoHMD933tYyjs&#10;MyKjtxiGMTu+8sjXCGHCjoAVWH/90e9B12tDSacJH3rgw0whjl6hb3xFYA08+7JU7+/Hx751P6v9&#10;f8VjdKXdb5tEZF4CvvDl+4WwyjX/hdf8zpOPomCyDafqc+li6WTpoMUFt6wP89iXCTNB1Q1899Ef&#10;oGKwEbd/4Dr+/LeXmCL+/BV841dfRdN6I+rna/Hwb76r8PfRT30QnaOt6JnpwrN/+h3zyiPkz/ju&#10;Y9+CfkSH9mtdeOjpH/FepBHhdfz0iX/H9NVZDC9cwI9/9gPml94PN+hKn8P0PVOwjdvgmHTgjg/d&#10;jj/+hZDdeEH4zB/+APf1NVSM84EzbsGFu4fw8xd+TscvLxpfVQ+dz37ln/Gp734aj7/yFEb+YRb6&#10;KSfsy51vhCyB+b8K2bHVXPRP2xAQFg4//0z4+RXB27cIZxme9dMhILIccdntCrLHgmwEKp2sgmz2&#10;30F2B+M3IatV56Uq/z+BrGfEl0A2rqBLLfkdmFyrBghsOlnVXKBBNoGSpoNNyNLNxhXKCrfMn9tE&#10;yGrHyxSJu87kvKG5QHTQX4/QjDblYKUtNsMyQcAubjhZQqrh8mZzgDhXAWyhU4OZ6CZoVzTHKvPG&#10;ypyxdGo6ga+kbcBUwCnygHZrmsfNSl6BoqR54LpVWwEr8sBMjvO4WTlPiXT+ZznkPFvh7IHgVrh6&#10;5Jlxq3SjSeCtHKvovwPZzfKJuC2QlTZae/vt1B2MXyVwL0JXz89DJiqnMsuu4EzSHPaHjeNQ9AwO&#10;x7qxP3wF+0KWKRd2RqzQxbqxL3get4aOo0Gc7Ccfwf53P4qdH/w9tv3TH6iXsP0Df8StH/wjtv8j&#10;9b7ncYBOdoaQfeHFT+DxL2XhT188jlfpYG88cCsgzQT37wC+QBf7xW147YG9ePFL6fj1j97Dh7wd&#10;h+K7cSxtCb5Zs/DKHYBfaR8CGurVZCp5o1WYeu8VPPz7x4g5eVcPfOaH/0xnO4p8mXegtwiFgw78&#10;7IUn8BIhM/f+VRTS/epmytByZx/u+sI78eRrzxA12rGevx8+9SMsfnANjW/rweXP3oYn/ypuVfsT&#10;vDzDsw1fn0R2awGs/U58h9CVPwGWVLHFJQoaxRG+8trfsPzeq0hwZmPl3ot45iWBnlSkZfgE8OTr&#10;L6L7Hjei+y0Ias1DeHsBolrykd1lxAe+cR+efV3aV1/Dky8/jc899EU89NhDPEpK+ze88OfnsPzB&#10;BYKzBPUrtXjoSa0c0hvhh795GJ/65sfxp1dfZMpr+DU/o/E7x2CeM8M8Y8Hivct4RvW2UI0l+Abd&#10;+bce/gbzisN+HU/97Vm844vvQIO7CmXzdky8ewyPPP9T7tX6Hcvfn/lQ+vx3PofRd4zCNmdDw9VG&#10;fO7H/6LuzvMnbccy1+ynfvJZtPLztCzUwCqzgE0PwToyB8eAp5+suFltQML/HLIrOeifMiMgOBS+&#10;fhk4d64Yfud08KGT9SJwBLLxAtn0JhwNtBGm0lwgL76yCNlcBdlbzhSo8FYC1gPZ4Aypor8ZsoTr&#10;xvSFnmXBRVsHI2yFrBqEYJEVa7XRXrH5nRuQrUNEFt1pXrf24mtL74JEwwDDPjrbHrXCrTQZvBGy&#10;jRuQNW+CdROydLOnI8qQrNMWNZQVIKSpIKdUG0UlTlQga5b1fzbaZQVkAtXiCjpZVnU9ku0SSke4&#10;KcBSJSKew+N0tzYbbAWtQFLOKQ5a8gicPOkeeaDrAeUmxDYgK/nlWFl5wVM+KYOJztFCt+gB7SYE&#10;CcRNbQGsSM1nsAHSN8NT4m8F2a351fm3XotxD2SN0sd4Y1SY1gtD2m0vQ0cnm2y5gqPRS9gf7cbu&#10;yHnsjVnBnshV7BOwhrmwK2wZu8NWcCRwCbtDptH4md8g+jNPYPt7nsS2f3wZ2z7wH9jx/j/Rxb6E&#10;W9//Am79p+e5/TQOXX8Y8996EH964RN4+l9y8coDpwjX3YQrIUv3qvSFbbhB0L56/wH8gSB+/Ifv&#10;pZMtpZPtxbGkeXinTOB83jCCbP2IbW5DRJMBSx++jp8++xT+7be/xE9/92v8+NlH8dBzD+H7z34f&#10;1RfrEdacgswhCz7xb/fj2wSQacKJ1N5C1N3Wia88/218//mH8ZNnf46fPPM4Hv3tr1nV/hUee/pX&#10;ePTZX+DB53+Erz3zPfzrsw/zGo/gkad/jl/+9nH84pkn8ENuf5OusYjATugogGm6Fv/yyDfxyxee&#10;wm/pMp99/U946o/P4FGe69pH70RiTR7a7hjB/b/6unY96kfP/ozl/RkefOan+MrTP4aerjqkNRNx&#10;PfmI7cpFUnsurCzvx773SfziuV/giZd/g9/hOTz96q/x1Is/xy9++1Os/dM6bBM2VK44UbVWha88&#10;8TX8+o+/wb//4Rf4zStP4JnXn8bTf34K3/31g7j84dtQNlcF56VK2N0OWHic672L+Pdnfoif/ce/&#10;4/ev/R7/+fpLeP4/nsZPnvsRrj1A8LlK4XAZ0XlPC77wxAP4OSH7KPXIc4/iR8/8BD9/5lH87A8/&#10;xr0/ehd0q3rkLOah8Y42fPKhf8Yvnn8MT/6Bn+tzP8Z9P/gQH1gN0M1ZVT9Z80ILLFODsA4TsmrE&#10;1zXlYJUUZP+HgxHG1nPRO2WCf0AgvL1T6GYL4etfAp9zRfA6X4zzUaWIy22lk23AkSArYVpCFeEW&#10;VrM1J5vPMH+jqaAAO70LcDzchmCZkYpQlPbRrS++MjbaZLMklIEIVHap9IvdkPSRVf1k6XStAmaZ&#10;InEAKYY+grKdkK1FIKv7kQR/bL40B2iDEQSySYSszPglTQcC2CQ6WhkCHFcoKxIQyrnNCrJBhOxx&#10;QnYvy7uPgN3nXaQmgtnrU4TziQ3IshCsthnk2meRZZ7iQ2EahXSzJYSVNBdYGgmFBoJPQMsquABT&#10;AFpcQUdbTkcrzndDhQJdBVwNssUb7tLjeIuZ5gGuRwJID2RlnwBRQCyzd6mZu+j2JJRtCx2fVbpB&#10;iVjNFsm27JPJaKQdWM4h4NdVuWDk+S2bbvZm+6wsmSHrFym1snqv4oTkm+D6Vvr/QVa5V1GLlFW2&#10;ZWCCzC8rc9Jq8kweY5Hhs613oKT+CiIKl3EoipCNXceOsHnsjljEnnAXDkUs4yjDA8GL2B+8hH3n&#10;57E9bA51n3oKUR97Ajve9Rhuef/vseO9z2HXe35P6L6Ebe/7I6H7AvYQwKdu/zpc32C1/IVP4df/&#10;UoA/f94bNz63Dzc+vxOv08W+8sAt+OsD2/C3L+3Ef95/Cr99wIjHH/owUrJLcTK6E6dT5uGVOQnf&#10;wgsIKO1BcG0tYjvKkTVQhdKZTjjH26gWOKfq6bqqYVusQN6YAYlDxUge1MM4XkUYVSN7yIyccSvy&#10;Ji2outyC6pUmOGd5zEwT6hc60TTVjsqROlTONaBspQEli2UwzDtRvlCPqplm1LBaXznZiqr5dtjn&#10;65E2oEfSBRPSLtiQ0q5Dw8V+LH/iOq597r3ouTqJkm4HEurykNplQNaIHYWEpn6yCsbpGrrJWpa9&#10;ntXmeuRPVCK6V4/4fiMi6GbjOouQNWhi3nKYJxxoXm3G/Ifm8a7vvBv3fOntGL8+gKpZJyyTNpS7&#10;nSyrAza3HasPXMTQvaNovdKBS5+8iHd++R6s37eOppU22Kelf2o5bOusrq8zXHTAsVQOp8uJ0fdM&#10;4K4vvhP3fum9WHv/GlrW22CUAQQuMwxLOjjWHWi53orGtUa0cV/rpXa0XelErasWLdda4LjigOGy&#10;GfqrVhQvWWCfq0b7xT5cuH0MjctNMLBWYViwwbxSRSfbBNtUD2yjI7ANzRKyq3DKLFwCWtEmZDWo&#10;ysQwmrOVNG2KQ4+0dFm1VhZY5Dn6FuAckBdfF7PRPWWEX1AQnWwa/M8VwsevEF5+uTjtn4tz0VbE&#10;5jUhJKMOBwPNuOW0DEYwUMXYLg5W3Cxhu8MrX8V3eOXhRIQVQZmsQhW0IU7XiSRTL5LNvUi19iPN&#10;Noh0m3TlGiRoh9SEMlslaZ70TCvzWQlZU59SXGErgmT+2rQ6hGe3Ero3l7mR5gI1pSKVrCNsNyQD&#10;GOIKCFkqNq9VzZQlXdOOBxjUIIR9dOAyZ+zuUwU44m9CZEYHsoyErGUWudZZZJsYJ2iLHAswSLsm&#10;q7Qm5WbFXdIxqh4DAlut+aCQoC0odyG/bElJ4qo5QTUpLG8C9s0qJgAFsAJXBe3qZfXiTbY9s3XJ&#10;NQ28jlzTLHMBEPaeeWmthJZN5gbYkMBM8shDQaBdIteoZFVOzidzK/CcIlsLq+yyABzDN6iV6QRv&#10;qYBWoEl4/50I0q0w9WgT3JSA1dTCBwLPKRPCmJuvEai3KRll4hiZBIYPCmmHNTBN38i0luswNN2J&#10;c6yS74+cxb4oF/ZGEqjh8zhAmB4OmeNDcg7HAuf5QHdjV+gCtgVPYOirzyP/08/i7L2Pwfu+Z+H1&#10;kedw6sMv4ehHbuDAR4BDlP+HXkTcXd/AHQ/+K/5641/xm+8149Xv5QL/J5oKB74bg9e+F40bD/oB&#10;3w/CX/61GM98ewK///n/QXZWDc6GtuJ08hSOZY3jhH4Q3s4uBDQ1IayzCpFdZYjusiGh24zkHh2S&#10;e4uR1FeCpAEd0oYJv1ErMkZtTDMindDKmbBvyIbMUROyR0zIGDYgfUTPfEZkMp52oQQprH4nj5Yg&#10;caQIcYMFSBrSIXXIiOQ+PRJ7DEhm1T5lgOcdYDhMU9RnRny3EdFtJQiuz0VwXT6imksQ22ZAbKcR&#10;8T0mRHXqEdZahHAqor0YYW2FiO5hnn4Donl8ZI8doc1mRDTbEFqvR9ZQJR1fA6vW0q/UgsLJAuSO&#10;56BgqgAlM3pCyworHaxttQImdyl0S2aUzBtgXJTFDa3QzxrUxDG6KQNsrnLYCTjzMvMSqhZZp2uV&#10;0HVXwMAHSclcKc9r5UPACt20g+eQPBWwrDH/ajmM7jIYl5m+5IB+wa4GFxgXrTAt2Zlmh2GZ4Srd&#10;8TqvsVIN/RzPS9dsmq+FdVEm/26A2VUP41wj7ON9KL8wAcfADBy985SLwFxToJUlZLQZuK7BSYCK&#10;NId7G+Me+HqAezOvmvOg9zLPMY/KQUJ2+GIBuqdthGw4fHyz4U8X6+1bjLM++YRsEfyjSxGd04xA&#10;gu1AgJWO1UiZsO2UTrXPSs8CrT22SEH3VkLrWJgdgemsmsvELeIqTYOE7AAhS2dK55pGgGZIP1g6&#10;1hy7TNJNbYQySUy2DKu1jSJTJpORNlmZXMY4qJysVPVl/S4F2ULtxZp0E5N22GQ62RRxswJchkmE&#10;rExYE6+c7AZkswnZJEI20IB9dLJ7+IDYfTqfKsCZ0DK6dp6jeASpJaPIImBz6WKzzZPIp6s11qwR&#10;bHSBdIDiAjX4STVeQCsuVINjYaW04crcrvMqlG5gNyXbN1XEvB4VV0m7Lh1ztYB3UTVXFDjn6UYJ&#10;d2kPbtTaWgWa4kQ9TQOeZoO3BB3TRXpp1qCjLiZsjTyHcrMCWuVmBbKaZIJwkY1uVmQXcdvOfG+Q&#10;pBHOWwFtfZMszQJXPhBaRSwrjzEpyGoS4MoUiEbmNbCMRj4cdAqydyGn4iq8ksdxUEF2SUF2jzQZ&#10;SPetsFkcCqWCZnE0gvsI4V2BYyi79FWkub8Dv5lv4DzD88vfgr/rQfi4foazS7+C19LjCFr4MaLH&#10;PoO265/EvZ/9MN5xvRcfvV6Gj10rwKdvL8LH79DjI7eX4NN3Z+PDV1PwkbfX4b13LON97/4cEtIG&#10;4BU9imOJMziaNYNj/J6csXfDv6qFMKtDVEsN4jtqCNlyJPbakNgnshOqDgKxDCn95QzLkdTrQOpA&#10;uXprnz5UTgdaxrAMGUOlSL1gRdqYDenjdqQyTB6xIGnMiiQCOnGE8LwgIsiH7IjptSCmm+k8b8pg&#10;DZL6qxDVakNEC9Pb7YhssyKM8ah2B6I6yhgnMJtsCG+xE66lCGUY1mJlaEVIqwXB7WYEd1gQ2GxF&#10;YL0DgdVOBFY4EVBmRXpvA4wzbbAsNhCalcoJ6ghW41IpoUdHvFAJ3RzT56ugn6+gCMMlmRugEjZC&#10;VNbjMhGgZrp6u7sWtuV6mAk9y0Idz1lPEFbRpdJRM91K12521xPAtWrb5KqhWK1flmVjJF4Di5vH&#10;rdQxH9MJYDMBr2DN61mYJnMS2NyyAgPPtSRLzTQSws0seytsC+2wLvBeprvgGBlDef8itUq4itaU&#10;C5VJugWqqgmA1X9n901p/Wdl8m5tn5bH42K1dJns29m7jKoBGoDhdR2drAN+gVHw8cmDn58R3j5G&#10;nPXWEbJGOtkKQraNkG0kZOXFl4Ew1WObONpTJZSAVkfIlhC2JdjppcepyGqEZHYiKl/e9l9AsmkU&#10;KWZZOnyMLnZCKdM2SZhOUdLZX+vwL3GPsmzT6qWTKNU4Qoc6gpj8HgQks7qf2kjItinISpurSFvi&#10;Rtys1lSg4tJkUNyJ+KJ2pVg64cgc6WfrxNFAHfbxQaJ149LaZk+FOpBYNIQM0wQSCvlgKBlGlmVK&#10;NR3klc6q6rZMW2gjOGx0Z9Zmwo7b1iYBrVTz3YSgm5AUmApgZylpz51T24UVWnyrJE32FdFletKK&#10;qwS60iY8RTc7TWfrmTZxnc5UunRJjwOp8nskZRFpsHsjADVJW6z0MCiuXFaOebOpwdPcQNjJxNs3&#10;u3LdbKPVzin37NElFdrF7bZKXJOFcZEC66b4GRGy2j5ek2XxgFyt+KBAfBlGhiZeUy8zazVfR7xx&#10;CSeih3GI7nV/5DL2ELS3Ri1ge7RoHjui5rCLsN0ZNI1ddLb7E9axLYCugY52W+witkVOYxuBuC1y&#10;EtsiuB2+Sl2m1rAtbB7bgnqxzatU9Y0+6JWCAycjceJsHE6eTaDiqQh4+cfhtG8uTp5zYs/ZJpyJ&#10;XcCZ1Ms4lrqKYxkLOJ47jrPFffA3tSPE3oQYZzOSalqQ2NiI+NZaJLTVIbGtgWEDt+sQ39KAuGam&#10;tdYjub1RKVHyMG9yey1SOupYla9F5mADgduAtME6grmGYCZA+2oR31uDuK5qqpaOtA6RzdUIr6eD&#10;bqilaDxqGdbVIqKuBpH1NQiprkBwVQXCamsQXFmFc2XlCHRWI6CiEkFVrBFW1yCQ6bIdUFUJfwLV&#10;r7IC3qXl8LJUwd/SAG89jzNVIqurF4axQZinumGZbaUaYZ4hwGYIr7kWGKdaub8FeqpktBG6sQYY&#10;JhuZ3siQ+aabYJ6Utk9CbqYdpok26IaboR9pUXHjVDNMzCPnts4RgAzNM4TiLI+ZlZDXm21iPsKe&#10;krikm2fprhcaCWumzRPc4rbnm2DlfvO0nFOOF6B2wDTVwfJ3wjLRyWtye7QXpYMzKOtfQ1nf5Y31&#10;vW6jpFmA8OySeWPvpu55g5xMq+hiOlXWI/sln+guSrZl7S+CuHcd1YP83g2vFaNr0gbfgHB4e2cT&#10;sjpCVkfIFuOkXzF8IuyIyGxEQFoN9p0nXE9qbbDbvfKxgw52+6lCgpZuVvrKssq9k472dKQTYVnt&#10;iCmQAQKswpuGCdkLSKMrlSkO1csum+Zac0rlxdLEprLtonFCdpyAZV4qVeaSNQwRsh2EbB0hW4cw&#10;umuZ0jBO5iggZBN03UgyaHC9CVk63JJOyCTiImmXlZFfAUmVCrIyGEG6cKnRXt4y41Y5UgnzQuci&#10;HfEIEopkpNkIXfU0q/6EJF2pQbpBKahtvGRSkBLXRpApR0uY1bHaT6DJhC0iWRqmYKMrlUzg8map&#10;fVSetOPSyRZVuXnMEnJlzgRpMqALNRKsxgY6WsrUuMLrEpRKUp6bcUvzhgRuHgmAG6Wp4RJKqli+&#10;GnGx0nZ7jfegycqquoVS7lLSWZX3SJoebLxHzRVLKFAWSAqYBeKaa1br0W9ILXWjJIAV0GqwtQqc&#10;KQ+wLSyzlelqLTM6WWPT21HccCdCcqdxNGwYx0JdOBK6hn2EpPQmuCV6GdtiXNhG97oz2k136yaE&#10;1wjbJewIlh4Ha9jO7VsJ5lujF5lnAbsjXNgTvoK9BOz+sHWeaw17wpaxK5xwjp7DgdhpHIocI9RH&#10;cSpc5kOgEoZxPG4AJxLGcDplAYdi53E0aQXH09ZxJGUZJ9IXcTJrGmdyRuDL73kgv2dhpg5E2TsR&#10;XU5VdiGmshexVf2Iq6aq+hBT0YfoCqYxPb56gOpleg/iq7qRWNOLxFqqjvGGbiQ39SCpqRsJzfxe&#10;tzDe1o+E1gHENvUhtkE0gOiaPoTzXOHlfQgtZRmsXQi0dRCKrUr+xjaqHQGWLpw3d8FP3w6fkjZ4&#10;FbfAW9cCHz3jDM+WNMFL34Iz+mac0bXhZEErTuS140xeF05mNCGQv6OiLhcsQ4uwDE/BOjoMy+gQ&#10;zMMDMF0YhGn4AsMxmIbGYBgchq5/EPoBSR9SMgz2Q9/fByPTzBd47PAY46Mo6bkAHWUcGObxQzym&#10;96YGmX+oD5YRHqOu00v1w3ChhyHTR/thGxuCdWxAyTzWR/XCMt4P6/ggyzgA4wXRIM9xgecYpkZ4&#10;/VGYB0dhosyDE7DTxZb1XVSQLZchtX23E5yagy2TRREVNAWeHoBeJ2RFssiivARj+saLMNVeK3AW&#10;qSaEVTpicbIX89A1ZYJvYBC8vNPg45cPL58CKg+n/AvgG8nqRrZMel3F6pm0x0qvggzs8MlUiy3u&#10;ogNUcxbIy69TudjjnY+zUQ41+5UMBEjSdyPVJC++ZBHFAWTaB5FVeoGS2bg22mRl2ZrSYRXK5DGS&#10;riaRscnUiDKQQfra9iI6vxnnkysQmEqnzGp/JCEbW9JNdSGOkE0UyOo1NyuT0kgPgwSBLBVPxdLN&#10;RubJOapwmPeymy52Fx8We3y0hRSPBlkRW9Cn2kdzy2aRZhojnOlo9cN8AMwQgAuElAybZfWWkDI0&#10;yAscAdLtSgInSdPXX4GOKmG+EoKtqHodBZVryKtYQT6V53S/pXLKl9X+gspVFeZyO8tBAHNbDbtt&#10;IGybCNrmVRgYijxxIyFrIlzfKE+auG3pEcFyVV+koyXQ6glDlt3I+xBtVt+ZZt6ArXZfAtnbeTxB&#10;3MT4RmgTKMtLKuaxqukJN7SRtikBbhtdbJvAViaqWVeQLVUieBvdhO06y3+J9yIu9m5kV9wG75Rx&#10;HA0dx6mgVRwPuoQDoRexO/yiAui2aLoDanvkCraH0OWGrmJfMBW0goPMt08Ufgl7COU9hO1BAvUo&#10;AXycID4W5MKhEDf3r2NX9BXcGiO6hN0x62oKw0PB0zgePoMDcbPYnzKPfUkzOJa5iOOZSziSOo8T&#10;GUs4lenGqXQXzma64J29CN+8afgXjiBAN4ggI4FnGiRwRxFumUSkdQbR9lnE2GYRLXEqyjrN7RnE&#10;2GcQy1pbHGtyCWUziHdI+jj3jyCWZiSmlHHHOB3yJGIrpgnoaURV8DzOeUSVzyOctaswnjvcNo8I&#10;2yLCrQsINk4T+sPwKxzFueJJ+OaP4Wz2KLyyR5TOUqczhwjPQT4khnAq26MLvMchahRH0kZwJJkP&#10;maQLOBbfixjTAiyEib3vGmx9K9QirP1ME/UuwdrnplYZdyuZepYYumAfcMMx6OZxSzB2zsLUNc9j&#10;lwm2VVh7aA66mL9zBZZufq8756Fvm4ahfRom5rV0z/Oa8wqClu45HjsDc/eskoWy9S2gdECuwev3&#10;M2//LEOK1XNJs1EWKaeUj7L1uVDaL2WR8q+osJTlcPSJixXIXkJ5v0D2bXSy16jb4eiWl12y5MwG&#10;OFXzwMaLLYJYYOzpWSATfWttsgJXStpk+RlY21mbunAxB52TRvgEBNC9JsPHN48hQemdx6pSIXzC&#10;rAiToagplThE96cgezoNt55NxY6zmQqsIoGswHY3jz1N9ysLGQpkEwk/GfGVwi+fmuqQ4JQhtZmE&#10;bCahKvEsh2hY296idPWSjJAjZJOMPYgqaMa5lAqcl8URs+hK82XGrX6luOIButkhXk8kYBxCEkPp&#10;QpZQImKeol5E5XXAP7FGLWsuI7v2ymKJPgaWvYihEeGZ3ayqy4ipdTpXN9KMk4gvlH66E8hzLKCw&#10;ilXuGgEtYSUvnaSngQKSAEqbzk8mqBZ5uiSV1K4TtKtKhVUyU5YG2vwKgavMNaApp0wmhtHSBLAS&#10;ZtoXmO5S59DLjF90kiY6SkPDJW2O2kYtlI790iVqU+KsxWlLTwPGpd1WXp6Jyy6pcavQ2CjnXFNS&#10;kFOgk2o7j2vlMZRAUjUlyMPEIwJWpitUAG4VyGqybIr7NiSTvsiqtZ6FFVXbMeVg2Ry8no1lsPAz&#10;MzVeYznuhK7p3Yg1XsXRaEI2fB7Hg1dwLHiNkF2lE13FLoJ1Z5QbO6KkCYFOlgDdG7KEQ+FuwtSN&#10;Awz3yUAFca4R60oH6V6PhKwStKsMV3gubd/umMvYHkVwU7tjL9LVruJwxDKORS3hQMwijqXT+SbM&#10;4mjyHI4lz+Bk2gJOpSzhLN2sd9oV+GZcg182lXcRvoVL8CshbA2jdH7jCNXNIFw/h0jDAqLNLqUY&#10;iyYtvkgtIc68gDjG4wnJOMs8ok2EqInwNc8h2kiAGqYRRnCGGmcQpJ9GQMkUNY3zxQL2GZwvmkOQ&#10;bgnhxjVEmS8h0nwRITo3wgyriDAyXrKCgAI3gopW4JfD8qdO4lTaJI4lEaYJIzieQgefMorDCRdw&#10;KHGMmsTB+EkcjufnHzuCk0zPKOP/q+ddsBMqtm7WPAhFew9hJermQ7OH/1PK1nMJpb38n/awlsJ8&#10;pT3rSuoYwtTWTah18+HKPI7uKyjtojqvqtDWwQdwO/N2XlT7HN2XYWfc3iVpaww1WTsJ8/YVWDsI&#10;6g7W6No0UJspuYaF17B18YHO69i7WBbKym05X1mvzEvwNt7LVW5TEjLNQbCKyvq0pgKHWhJ8o3vW&#10;ZrctkWxr+8oFwISutny4QFaO1aRBVlarXebvs5+QXc9Bx4QePufPEayJdLK5CrAaZIvgHWJDSLKs&#10;dFCH05HlOBpix/EwE06EaavYHgm08Mtr4w/BhkPnzTh4Tla2LSdkmxFTKMuBi6scVN24tk7aLdIm&#10;h5GpDrXpDiW+OWkMJVMhipLoghMJ6UhWY/zoQs+l0FlnsWqWz2oTq/SiuOIhQpZVfCpR2oHpPpMY&#10;ihONL2LVjBKXGpXbjfNJDarcu84W8+FQyLCEDlwP7+h6ZPLLXVJ1CboqArLmKgrLV5Cqn0RC0SjS&#10;DJMEowBvhZAVd7nGD3Gd8Nh4qUNoSJujzKMq/T9ltVnZLxCT/HKcQLqgUhyrS0kmc8lzClyXCNZF&#10;lSaTu0i8oNJFyM7S9bNM0lWsTkAqUwYSSHTKAnnlmumYJTRK/13KQJnEnTKfme5Qc6hSNZdqOc9T&#10;71YyNPIeGkTihHkvInG+8qKK7tPcdll15VIvwQTWG6CU9lqPZEYtT9vtZncs5vfIyG0D8xmVO6ZY&#10;JukJYefDSamZ5yFgTU13orjuLpQ0vA/BhNY+utjD0Us4KF21wpawL2KRYFyiM12kQ11gfF71Njgc&#10;TsCGsjofJr0PFrAzdAZ7ohcJY+aLoruNXOexWhPBPsJ2b9iqAvBuutxdBPXuaBf2xCxhbwyvE+Mm&#10;WNZxKMKFY3HLOB5PBxs3h5Pxs2pQhE/aEryS3PBOvgK/1Nvhl3Yd/lnX4Zd7G93jOvyKluCvJwwJ&#10;2DDdHCJ0i4QsYWpaJjSXCVG3Urx1lVBdQbykmZYYupBA+MaZFhFNMMfq5xFnXGJ8keegY6XCdAsI&#10;Kl5AgKhoEecKF+CfvwDf3Fn45MwS9vPwz+a+fBcC8pYZruBcjotpLgQXXSTw34aQ4ss8xxWC9yrL&#10;vIKzGQvwyV6Cd9YijiZO4GDcFPZFT+IAdTRugvc+Ch/WKIrqZUXWd1C3oVQgSZCV9RJchKW96zK3&#10;+f8kKO3dlwgqgrPnMuFG+BLADgJX5JTqON1dGfc5mM/B/GU8rlyW0qac3QRVxzU4KIk7CbHyLsKq&#10;i1X3Tk8eQqyTQOwgGDt4nXYxAVJL4ve0nddkupXpVklvF3izvDzW1iHzEdxGZ/l2pTKe38Hzlso1&#10;CUyBqqNPJHHea+9dTBdpzQE345qr9Tjbsu4t++S8ytVqLlf6yUpTQY6zVZoLstE9o4fXOV94+yTA&#10;2zcDZ32y4e1fgFN0sn7hrPqnNasJsoNSW5VCM5uoWsZr1cAAWaEgOK0JQSkN8IuvVhO4hMuqrfkd&#10;SCphVZ9Vd5lFK92kzcIlfWSz7MOEB0WwqnBDnr6z0p82g3nTrQS0qQ9Jhh5E5DbBP4lONqUKoTlN&#10;iJIeA6q5oBtxuh4kGmTUl0zeLQMgpM+sjATrRnxJl1Jskaz91YrA1Bq1pM4ePkh2ns3G4SAD768N&#10;+eVzkLf48nZfegnIW32Z3lDe8Kebx5Qzlhd2RTXyhCJACS0JTRsvbzyhJy7tjB4px8hzy3j9Yum3&#10;Wi3DSAW00hYrbnV+A7iaJF32S3oWq4Uyu5YGdc2xinMV5ykTrujkvJRnJi9xvOJ0VRlVPn4J1Usu&#10;AlBcNh22Qbp2SV9aukiZdlDLL80gWpq89VcTatONqhVpxYVuyDPFoWdkmHLKlOelmXrgUEbKwC+7&#10;gW7F0CbAlXT5fKRN++YLNNWeTQDrCNrs6rvpFGcIx3HsjZ2jw1zCLkJQ2lZ3RMxhlwIs4cvwCMF6&#10;LMzFB/8iDgTP07EuYnf4rALxrsg57JWJtaMI3ah5gpfnUe24Luyi5Hy7onkdXuMAQbqf19kfS5cb&#10;dwn7otYJeJkz1oVT8csErIhAS1/G2dQlnElZppNd4/YlnMu6gvM5lwi2NQQXLCOs2EUoLiFCv4Qo&#10;g5tudIXO1Y1Yywpd6yohS8Ba15BgWyVY1xDPdI9iTHS4BgJZt6IUSRcaVryM8GI3QhkXVxpY6Ma5&#10;AgI0303I0p3mueFLmPpkuuCVwYdA+gK86LjPpiziVCIfEAnzLLOUlw+H9FWcy7tKV3sN5wuuwj/v&#10;EqF7ja77dgQUXuW+txG4V3A6dQWnkud5/ARCCXJj2zsIzOuEI2sx7XSKlIDSTsdp7xJnKHASaMmL&#10;I6lua3IQqKUCVIEvASvurkwcZJeIeQSaAjoZwiptnl0EVydh1SmAJcg2JW/s74RTtZHKPnl7L2ny&#10;solQpKN0MK1U6Q46YNas2qUWxe+7fGdlxCKhKkt4V/TdRdDyuE1g8liBrNyDEuMCUAXVm9LaWaW5&#10;YItYZkf3Pby2AFfgyuN5T/JAqORDxdE1hSSzU3oXZKFvzgjfkHPwD0iFn38WfP1z4HuuACd9CnAm&#10;0IzzsdUITGzE+YRmBCS1IiS9CcHpAlkBbL2SzAegzZBVg3MJMt9rg+qbKpNtpxoGFGTTjISshaAS&#10;bYA2W6DK+JslgxAkVAMR6GITCdKwrAZW9Z2EbAXCchsQXdRCwLZtqB0J+g5Cth1Jxg6kmLuQbKKT&#10;5naivk2F8SWybHgjziWX4sD5HOzxzVKOPIYO2dLs4j9NXua4CcFZVqnnWKXmF6xhkUCSlQamCP1h&#10;gnwIGXYBrUu5QKP0LBBobHTkN2+8RZc0kYkwkTx6ukYDQ4GvOFwFxg13W0Sg51cSqlV0thULFF0s&#10;46JcGd5L+OcSvMXSc6FOrqu1wYp0DSwv00rqlnnOrWJehiJZAkebBUxefhF4tQxrJC5umE6T0jdo&#10;oWpnbhTHeQfLL3o7gUinShB6XnDZN6QNYNCgKpJBDB5JM4NA1Uh3YeQPy9hJgLfzs6DM6iWYvPCS&#10;F3Ta56Lng0Df+nYklV7CsfgLOBgzRsBOYVvsLLbFzOGWqFnsJCz3RcsABTeORFChLhwOXsShwEUc&#10;DGYVP5SgFLdLJyqzc+2NnqJDncQenmN33Dx2xi1ShC3D3QTr3phpurdpHGL8INP208nujV6jBLLr&#10;OMH4idhVnExcwYkkF06mLOBk+jxOZ8zibCadLavf53KXEJS7jNBcNyLyCNT8VUQWMa5308WuIMq4&#10;iiiTgFYgSngStDEmwlYBd01BV0sTIC8jmsfE6i4hqngN4YWrCCmgCgnwwnUE0S2fz1ulC12Fb/YK&#10;fLJuyiuDzjTdDR/KK40PAz4IziQv4zSd96nEZaUTCXTofGicTHbzfujUE104k7oK78x1PtjWCGqC&#10;N/cO+GZdIpgXee8jiChaoDt8JyF5N6vt11jTcRNcAlqp7VzmvmuwC5gImNIuxhV0pdpMt8iqubhc&#10;R4+kE6wbS7kosFIKSgRiaQfDLu3lkrxskm0JK+gonXSKDoJX5SF8BWaqmr7xkkmFhKYAU0CrXCa3&#10;BbYCWSO/twJZAa/kF8BWUE7lRjVYlvVpsNWkxcvpaEXatuR9E2R5rLPnbl7/Hl5LoK25ZAfds5P3&#10;XNUvHBhGjM6CbRdWpJ+sFT5BQfDyS4aPXxZ8/HNxxicHZ8/pCFkbvMOq4BfdQMjSzaZ0IyStnc61&#10;gSEdLF1sQGI9wVpDAHvCWrWqbFxBtxoQkGYcVmt0SZ9X6f+qSVtuRiRDaG9KZt+S+WS1WbhkWK0M&#10;y5Vmh4icVgSk1CAorY6uVvrJdhCc4lQ1t5qo71Yv2qRXQapRHLS8COtRSpIXY8XaZDGBadV0r8U4&#10;FFCkVrLV1y2yqiK9BWRYq0zi4kJxtfRXXSJ4+KWSanWtTNgyR1c9pJa5kdV1C6vofBvdBLQAY11T&#10;iyZLiwBkjQ5vVcnUtAJZrkbrJUDoKWlxA6+pJ0B1tdITYQH50pVLuoAxnlc+y89oSr2I84wMk5Fc&#10;0gXLMwJMRnW9WbIcjb5Wk8yXoK+mauiEZUawWsnDUI0I06QGVsi8AUryIBC3TEjS1aouYnTjyn3y&#10;IaF1F5OmEYqhDFyQfrEqlG5aUn2TBw1lZNXNwOqaoZ0SN0uZpL1X3L48iJjHII6cTlbfcheiS+hM&#10;owZYZR/GwehJgnBGaV80QRizQIjOY38o43Sth8II1ZAF7KOTlbkM9oYv0wG7CVk3nSzdKmG8M2qV&#10;rnXlpghSrYmAx9DNStvr4VjREg7FENqE+JGYFRwnZE/GXCSYLhFIF3E8eQ3HU904Trd4PGsBZ3Ln&#10;4J0/D7+CRVbNlxBCwEbkXkR03hVEFV0iYNcUYKNNawQsQ0JWYCpgjWU8Tpytgqxsc7+RkNUTsnSw&#10;0cU8vmgdYQRrKKv6oYWX6ZIvI7DgEiF7Ef7ZdNGZq/AhWDVJnLBMX4GvwJLg9CJIz4oDT3TjNHWK&#10;D4pTCVTiKsHLh0ec3OcCjsZqOkzXf5ifxwlC+EQCARs/yePGkMjylffeSwd4j6p2G+QFq9Q+aCik&#10;f7ORD1sTazMWwtbK/WbWXAS8NgJXJFVygZVU3eVFkoKaQFLApeBIhyxwVNASaApwxd3SeRJaqnrP&#10;uKNTg7OT1XHn5ugqrf3TwbidYSldpMTLeUw58wngbaxFKfAzXiZNEwJ5BfprvM41dd0yaSJQTp3l&#10;2VA54S7ybGs9DcQ9a1IOu/tulusddN53M43wlnvivVSwvJV07rq6IZq/UmwbWbWgb6YKXudDcNY3&#10;Ff7ncnE+sAB+AQU4F2rG6QAbTgeVwTeqDkFJMkFLL9VGCWRFdLUEbVCKuNmGDchWIzxTloeR1Wx7&#10;CdlBQnboDZDNso4gS0IFU4Gqtp6XZ3VaiUt6mnloC2RbVFVfIBue3QJZpVZb40umNdRGfcmgBFlw&#10;UQYkyHwHauSXDLmVQQuFXYjObVPlOxyog09cuQK5lT/2UnFkanABoUMoSXOBjLaSzv/SVUvSdTXL&#10;hJ7MZ6CVMa98ijBb4r5lglhgyyc8QbtVVoJWJPvM0guA0FaiAzXRkZobZc5YAa6kE/C1MsnMAoqq&#10;5lV/2cLKuY1ublNqWK6+mg+CWnGlhFgDYSXtr/XiTC+qrlmbYj6RTkmG/cqwWpl/gQ8OPjAMdL5y&#10;TXmIeMqyKZbJKGrSeilY+MOySlcrPoRENumtwAeJVt1nnPCVrlmqW9ZGNy1xq9J9y0RnL+2yxtbb&#10;+GO8g7qd+67xhyoug65aRntJ23HrnXT1d+B86giOhfbgRPgFnCFkT0dNcnsMR6ljYRM4HDJJ1zqD&#10;I5FLOBwlbbUL2BO+4V4jlykCNmIZO8LcuDX8EnaEX8XO8MvYKS+6wqU9Vl6KLVPSrYugpfPdH7mI&#10;A5EEDd3vsRhWk+lqT8USSLHrhNIlnEq6jOMpl3A8jbAl3I5n0dXmLuB0noB2Dv4EbSCr76F0mBGs&#10;gkcWXkSkXiBLwJrWNdDSvXogGy/NB1TcRlqMNCsIYPmAiSqmA6ZzjaBrDaUrDsmni82/iEAC/FzO&#10;Gs7nrjNchy+r/j5pdK6bImwp7xRpM6abJVjP0LmeipcJxlle6kSsC8djlrQweglHo+e5Pc/tBd73&#10;Ao7zYXOMtYZD4eN8yF3AufQpFFYTGn33wt5BNynVcNZQbDKfBV2lReAq67O1v10tdqmna9RJjYSh&#10;gf9bCQXCankhVWXXqvR2caadAi+tn6lATDnMPs0RihvUAKiFW+Ol0iZLV6zac+mQnRsvmxy9zKeA&#10;u+Gk+wS6V5VU84Vy0dqIrHLG5XhNPIbQ9EhBV0mAL7qZJk0VToG/Eh8Ycg8dhHGnNGVo64JVMl8l&#10;HwaVPVdokmRh1zJsG3LZ0DNZg1O+IXSwmTgfkItzrEr7BWTDJyAfJ88V41SgEX4xToRIe6wANpWQ&#10;y6hSipCltrNku5b7quh2HQhMKod0+0oobEOqvgsZpl6lTHMfsix9yLAwbu2jQ5P1vgbeUhncL2E6&#10;86aa6FB17QRrDc4llaqeDpEEbqyMKCNk4wvFpdK1EqipMk+Cnu6ZSjcMqjCV4E0poZstImTzWuEX&#10;V4aD5wrUOcwEjJUQKaWjKuOXR/qDmmSFWUJWhqIa61Y0F0e3pRZLJIBlzS81v4F9RhtBxTRL4yVW&#10;oaXdk25uq5jukeSRAQXmehm8QLdLcKvBBIS72laQp9uskeo9YSeOtMa9ucZYceUStwk/Xk8eBDIw&#10;QZbCkXLJtuwTSfymZJuSFXar5wleqkb6+8qsYi4eK8N23VroiTfJA2NFVeXlASEDLSy8lpUuVw2+&#10;4H2Io7Xzh2QXV7uxbZP7Vf1o6WTF6XJb3R+3Vc8C/iit0utAemI0v40A549RjuUPVdb0ynEQDlHt&#10;8I3uRVjaNGIzFhGVMI1zQYPw8u+FT/AF+BC0p0IncChkHAfCpwnJOewW0KoXXS7so1MV7Y9cwX5C&#10;9mDoFRwKvUTXu4YjocuEtQtH5GUZ3e4B5jkYxXxRdMBRi3TOdHMx0zgWN03ALuIsQXs2nlVpgvZM&#10;8lWcTqXSr+B01jrO5LCKnrcEv8J5nC+eQyAVUiIvqeRl1Qohu054XkKM8SLDdcRScYRtvHkdCYSv&#10;ihsEsFr7a0yJm4Bd1poaCtYQToXlrRLchCwVQPfqT8BLGEDI+glkU5fhk0KluuDH0Dd5GX6Ub5IL&#10;PonL8CZkzxKyZwhY0SmBLSF7kq79JB38CTrXk4SsLKVzgpCVtFOyzQfbiagRhGZLk9lddGj/QJjQ&#10;rXXdw5Aw7HoHXee7lItzdL2TAHoXIXw3ay+y6rAsiKktgilxs+rKJ937rvMBfJcKVVNUE/Ox5mJv&#10;o9o33KNATUCsmgakWq45W08TgYMg0yTNDZordtKFCpzF4SqX3MO8IoJOAZoQreC2tjCitP3KsFjG&#10;maaN6BJgyxyymsq3yPkW2xXdlzfEOGHvJPSdXdzXdUmlVfJ8VRJ2rZEPrTR9hOzwmgGdExZ+gf3h&#10;GxBNRcH7XCi3w3A2MIKAjcOZiBScT8xDSKYZwVRoZhEi8wrpLIsoHeFXguCMAlblc+Ebn6HC6HwD&#10;EkqsBGQZQekkNCvoTisJzipklTIsq0KOsxbZzhpN5W9UpoP5mCfdXolUazkSjXZ+6YpwLjUHgRmF&#10;iCqwI67YiQRdJVWBREMFkk1VSDFX85pVdM/VSDMxbmQa96UYnAR1GWILbfBPzsORkATE6538p1+g&#10;kxrkF2GEGqXFH1Qqqu5XkripSfaNqf0SL66Wvr6dvJdOutlelNQM0Q2OEiaT/PJMbEq2PTI3STjB&#10;643zPJqsrbLNfIybm8d4bjn/KF3kyKYMDcMsRx/ynF0Me7k9QA1CX6+FpiaWv3FIbevq+lXokez3&#10;yMTjjPU8vq6XPxyqvp/H9fO6QzwHz9fAYynpcmLgtlHSW4b4IxkmZIcJV34GjaN8cPA+t5Td1ja5&#10;GffIskVWfm72VqqdedunlKwdU6xWTtH9TMDE9NLOGTqdKSTpm+EVaUAIH6IpxT3IYw2mgA/P3Dw+&#10;qLM7Ec8HfGhCIyFch5ORtXRijQRjM/ZSe6JaGLYRsJ04EN3J9E4cjugmUHtwNLwbx8I7cDy8DUcj&#10;2nCEID8czX0xvTgc24dDcT04GNvJsBWHE5pwLLGJDraV1e0uVrv76A4H4JU6DK+0EVbJR+GddQF+&#10;eXR6RQMI5MM7SN+JYGM7QkxtCLO0I4rGIMY8TJc6hljLKN3rCDWMeOswEmwXEG8Z5DZlGkCMqZ8g&#10;HkC0oZ9uth+RNAoRJf0IL+5HaFEfggv66WT7EJDbB//sPjrZAUJ2AP5ZffBJ74ZvGpXeSch2bco3&#10;uZPqhg/L753YxYdEN12thD3wSuqjelVc0k4ndG6EXYRwB2HbStA2wiu+Xs3NbGtbQVX/RVZ/3awW&#10;L8LRvkBQuQlEN8G6RKfopotcYXXdxXAZjr5lNUTVObCG8r5Vukoex/2l3ZpsHS5+r+b5gJ3j92OR&#10;518kkOeZvsCq/TysnXP8bszA0jEHW5ds87tB2brneP5FntelVN7vQmnPAuzd82pYbFnfwhtU3sf0&#10;3nnCl3GG5T1a3KMKCftF0ygbGFdy9I/xuDGmjf8/VbFVfRNKzr5xXmOEGuW5md49xofRIFlkQpK5&#10;kE72SgSaJyORWHAWkWk+iE49i5iM04jNOY34Ah/CzJ/VmCDEm8KRYI1Hgj0eyaURSC0PRXpFNNKd&#10;8Uh1xCLJHoUkWyS/OKFItEYgqzIROdXJKKhPR1FjJgobMlDclAVdSw4MbblK+rYcTe050DHUtWVD&#10;10oxLGmReBaKmnhsYzryG9KRURmHlNJopJXHIqMqCbl1acivS0duTapSfn0aChqYVp+qwkLZrmOc&#10;knh+bQqyqxMRbw9FpDEAucxnH9Cj/IIVzhE7yhjaB8yw9po2ZeuzoHTQovaJyods/GdYYe028B6K&#10;YewoUfFS5pN055BdqeJC6d+pclhkY9wjySf5bSgf5PkHLIzzGryeo99MmZhmhr3PCHOnXKuQcQOl&#10;5zXluiWw9+qVJG7ZSHsr2Xt5HPPZegyUDlaGWppJnb+0T0LeL69p57VLeV25bwdVzjJJuURby145&#10;LJJ709LkM/SoXEKmVVLV/Nyqed/VI7z/EQeco2XcX06VwcH9Dp5X7jXLmUaXF4csWwZKqor4YCim&#10;K85DDctZ28f/S0sRiqtyUFBVgMI6I1LK+LA3ZSOUCtJTuhwE63LpKCnGQ/RZTM+kJMxCIPMEGHIQ&#10;ZMxDsL6AefIRZihEuMjIuCUPYbZ8hJdSZbmIKM9DVHk+ossLEFNWjDhHCRIcBiRSyeUmpFaYkVZl&#10;RHq1Hmm1JUirK0JaYwEyWe6MRiOymkzIbhYZKB1yWvSamkq4TTWWILOxGJn1JchoYJxhen2xOk9K&#10;TQGSqvORWF1E8bqVvH6FqARxzmLElhch2lGIWEcRy1WAODvjtoItKkKMtVApylKkyczPi4owFTJk&#10;TY4Kt0jIbUshopkn3JCHcH5msZYMFLUYUD1ejZoxJ6pGHdr/m9/jqlEnKvj/czBexv+lc8KJsjEH&#10;ysZLUT5WCud4GSqZVjFWrlQ57kT1ZBVqpqpV6OT55PiqsQpUMu6U841VomK0CuXDFSgdKkPpBQfP&#10;72C8VEniKt84841XoJzXdfC7V8rfTsU4zzXJa0xVaJqUsBI1k9REJe+B25Ta3khTYr6aKTmO9zcp&#10;59BUTdVMaZL4VtW8lSbKeH47w1LU8b5r5f74nc6rSyC/4rFt9l2BGLochu7ZLLSN5aNvuggD8wXo&#10;nMlAnysf7QsFaF0qRMtiIZqWitG0XIIWdx5aljPQ6s5F63IRmhYL0OIqRJu7GM1LBdzOV+lt7kJ0&#10;rBajfaUYrS7Jk7+p1uUCpmt53izZJ5K4J3+7u0iFzUt5al/jMq+9wnO4ZX+uUquksUwtyzkqbBMx&#10;rZ3l7ViRc0i5c9DsykTzSjaVi2bmaV8vYpiHhiWJ8/5YXlHrqsR53RWWg2pdZXyj3HJfnvJIOTuY&#10;/81lF0nem5Jt2Zev1LEqn8/NNAk925578qS3uHLQuJiJ9lVuU80ulp9qW+HnIf8HuVfGPfKkKS1r&#10;n5n8f94s+T+J2ldKeBzvV+5r4941MZ8q+81yv1ly/hZKPsMWfs4iFafk8+/gZ97BuPyv2vh/bOX5&#10;m0W817Y1Xo/p3evcnme+pSJ0LZSgd06PPparcyUVvRfT0ONOR8diKsNc9K+VoMPF8i4beKwZjS4L&#10;6hbNqJu38jMqReuig/8XG+qWjajmPVWtGFGxaoZzhQ+JVTvT+MNYLkMt8zVQTTymcdGOuiUral18&#10;GLj5cFgzovKSHtUX9ahd06NuxYQGtwlN3N/MvM3zpWhZKOO1SnktO38bNn4nmYfXqme5apm3fpVx&#10;EWuLdas6xnVo5LkaWX5Rw4qO5y1BnZuh2xMyH/PUMr2G/59qble5jahZMXPbwm2RleW3oHbZinpu&#10;K7nMSg3Ltjeoflnui3IRAC4Ht8tVKNu1yx5xv9vO48v4OfK+Vuz8TPXqeyC/jVZ+97rW8tG5Kr8j&#10;ao1p/A42uflbYnrzRX4/L/L/fpHfgbUctKxTa/z/c1/rOn8vl8gIHtfMY9rW5LfE9FWm89xt3N/K&#10;70ELP5tWfk4tq3p+N+R7KN89HfNqYSs/E0lr4venid9F+e40y++SoefcrWs8l0h+LyL5PfK7K79b&#10;kXzX2qkOpqnvoVvyad91+T5KXH0vVZomSft7CQN1/I7LcXIe+d3z+814F783nfyutC0xz1IOei4W&#10;4v8C1duxnWr9/EcAAAAASUVORK5CYII="/>
  <p:tag name="ISPRING_PRESENTER_PHOTO_5" val="png|iVBORw0KGgoAAAANSUhEUgAAAJYAAACWCAIAAACzY+a1AAAaIUlEQVR42u2dB1hT5xrHczu9rdaF&#10;ExUHoqCCAgqIA9zKEgfuvQCVDW4cVO2tHdq6cfZWb29bWxW17r3qrLJXCISEsLPIzsn9J7HISAIo&#10;anL53uc8PCE5OTnn+513/b8vQFMRM3GjkSEgCIkRhMQIQoKQGEFIjCAkRhAShMQIQmIEYf2bsqSQ&#10;vy06f7gNx6EtZ4B5nn3rQi8X0dlfVUolQWgCRgkFHKcuzEY0tuXHeXYt82xb5NmZscxpeIa7xl+l&#10;UBCExm7c1f45H9Hy7Jrn9amwAaR1Y2ZjmvhSHEFo3C4olXAc27E6/6MSv78p5janlQTPUFEUQWi8&#10;pshjIvmxu36gA2Gf5mzLjwq9+lMyKUFoxAg5LI5LJ3YXPQi7NyrycSYIjRthPtsQQsuPiya4UjIZ&#10;QUgQEoQEIUFIEBo7wqInirQfZPHbpLmX5SrqHSNU5jxWpl1TxMepZCKCsFaW+aNs7welsTTuQRp3&#10;L6306swyfqbynSCkCjNkxxeJQz4Vh34iXv6R5EtnZc4jgrBGftLvaSX7aKXgd4jGPUDjbqeVHPqM&#10;K6Ar3zJCqpghDmsmDqCp+YU3EUc0FS2kiQLfpwT5BKFe4yYrwA+ed1jDT7vh8W5aKaAmbJe8NYTy&#10;G7vFUS3FgTRxZAtxZPMX24qWYn88Y0aJuQShrpQjVx1vzfuOVlKRXzlFcMVLTzdJpCXUm0Uo4csv&#10;bBXNo4mW0cQrzF7y025RLURzaNKjswhCHZa8RwpOh6rxK6eoDarHLXgyHvWmEErLJBt7iJbQxOGf&#10;gVZVftotpJF42XsIswRhVbsdJdKiOmRwQ6Q91p6XEyevd4SKxD8kGyxFixEqm+nlhy2iKVKj/Pp3&#10;BGFVe7hSHFsTPy3jneqgWsqMk1HVOKplbgMIrRoVeQ/QoZHKJeCnrlbgf0h4+uBpt/DG4uXvK1Ou&#10;EIRVTZClPPQed0/lWkYfxf0adzzvKVSIKyfUQg7m6NndPtSJkGXxXuF4F5W8shfKRJLtw0WoU0I+&#10;UZcwhvmtMBMtoInXmKuUCoJQh6UelO6glaD+PFILitrUeNpdWJZdod9QKvPderAsPlDP8VZBaNcC&#10;U768zyMqIc9Lkuwao6YS9qmh4PmilmkpCqCJFtEoVjwpZ/Ra+hHpD2a8XfrrmiogQTG2USkv7SVF&#10;ya3LzCY0dSytSNG2OasNjdXpfUVu9kt+6TdEQR8BiSZ4GuSnptsMkVYc2YriJJG+sAYTZitjPy5F&#10;nKw9xeOteC8jKkVxN4Syu32M2cEXFG1bsDp9wLb6TPb8pbaC3g481PGzxuCJHcIao8yRfDuUKsok&#10;6kztKDKUf0aKt2tkmhpTI3Qc7Ja6v1KRAm8TfL+Zu8qfuzYQq2mER/coiwsrVTC39opm0WoOnita&#10;ipa9h0gri1urUhidPm7cMxWU6u7yslhaaY0FjvbVe+vqpkFLtw9FYjMYP1uoG3nUqBHNFU9+Ns5B&#10;MoHJptIEpVaXMUwR3cjTTeI6HVl2IhQSjN4oCu+M0iS/CDOKk2y042Ma84XFTxVnhghAMVZX469V&#10;UA+/x5UU1W1dmpL5RDQfEvanOhwRXEMaiebSZEdnU3yOMQ+OyUz5UgrVZT8hIur+akEVrcU2WnH2&#10;yVfIUpT8j01lczRaTJXOYfkHokCa7LcoI0x+popQSzH7tAy+uPPvoKptDb+iFT8IfdWZWEop2Wqv&#10;bioimml8UZP8/GnIkUr6XZMYFtNbeJFzWvaLNR/9hrYKBdFrM4SvdWfw8sRrLdStBSJq0IfqBzE2&#10;VO5fpjIgJrl2RiFRPd8uueglvLlIlH9fQb3+F13KShQPj0v3+8qOTJPfiVWJuCY0GuTLaSZvBCFB&#10;+NathKsoKJG/yU/AgjkxJS8hCOvNykRKTpH8Wao47jp/4+786VE5M6JyQrayMnPq/XsRlKz0rJAe&#10;IEifwk+fKGZvk5aclgsfUrICdTVMENatl+cqGGzpzUfCb48WBm1hTwrN9g3KHjI7c9ySLK9AhkdA&#10;1qiF9KGz6enZ9UlRXHCQG+/ASxrCS3Ljp4zlJQ7kJQ3lp3ry03xFzHXS4l/kgntKWR6lEBCEuopM&#10;BZVfLE+hSy7fE2zZX7AoOndSSPZYDbDRi7LGL2f4LmfgmfLNLyx72Dz6tIgcoah+vnitECXykofx&#10;k0fyU73U2F5sHmDJTxnDTXACTuwgyJgmyJgjyd8jF9xSSuiUsowgVMnl1P1nZRFf5k0Jf+FqwAZv&#10;G1+Zmc5t5EL6g+f1s7xaUnCIm+BYmZ+OjZc8nJc8Qu2piS7wThAVs79WSNIbLkLwW72D4zQ1Y+SC&#10;LJ9lDGCbHJpdI7mKCP99qrQ+kqBUxFzDS3Q2zK/qljKSnzyCm9AfIVda/HMDRXjiIq+/X/qEoOw6&#10;kSvf3OdmrvsuX6543W9dU/JCDZLRdUP4YvPSxFh3SsZpiAinR+Z4BjImh7wKP3Wy9M9asiH39XsM&#10;SinkJQ1Wp71XQaimyI23F+V91RARAsOU8JxX4wfHReJc8U3e63uhUsZWk1DXMq+G0JOb6FyWE9UQ&#10;ES6LYaHsfDV+3ksZLtMzEjMk9XEiSnHeN9znNlqXehWE8X0lhT82RITHzpS6zsysEzzUq54BWUPn&#10;ZKKp2HmsqN7++gglE2YFchMGaCLqGE1erD3LcXiXXPioISJ8EC8aMZ9uANjEYPVP9PLoDkctzBrn&#10;nzVzRQ66xu0/FKUx6ludwRrv0riy7DB+mg8/bTwvaZC6TkkaosmRHgZL09EoTSl5cYNsKhQUmnSk&#10;NPx8iS0kGw2GRwBj+Hy6ZwDDMzBr4brcVd/mHTlZgsafwZJJZVVdT6qkiqXyAqm8WFar0kZGSVjS&#10;DKYkhSVNx+PKIBVIjQpRsrToJ1HeN0L6Ajglmnr1psY5RkO0goOmeZfG2woZS1UqqiEihGXkSNHe&#10;uc2h+4Vmo7twn0tHkgPI+WuZW/YVnLnOv/u0jF0gN/DX77LKpDuyClYls1Yms7akc07lcUtkeiVN&#10;iVL0THjjQN6KtQzPsMzBq7PG7s+LkOgXWSgFVyllyvnXRazNiLQan4NYM4CfMkrT5g/nQbhJGYPd&#10;GrTAximU7/ixcHF0bvBW9p6fis/e4OdyZGIpVZs8VySVRyTlYtuYlrcpLS86lQ2QeHwuX8fX15iS&#10;1F3s5ZH0YWGZQ9ZkjVvH8MLPwHSHL5mzFFTN7kspRUpJhkL4SFJ4tCwnXJDuJ0ifJGJtebeqqcnP&#10;F37PKAhNzI3R8NNueLw2hb00nnmaU8kzpJR4TdbYoAxnkFvP8IlmeGu39Yzx/ul9z5ccegVBgJIX&#10;EY30tYwhkkYmsTZW4Fe+bUhlByUwSytE1HMlscEZLhXhlW/wyw0MXzllkn/Vy7QRHsguikpmxehC&#10;iCfDk3JvFQv/ToHCr3LnRma6V+encUSfgHT7Z8JrBOFbNaZYtiJZtwuWI7xX8qJOoVTKfeyw0MxB&#10;OhFGM3wi6O5wxNpkRIKwnlo4leoQswhRNEYPQqAF4HzpSyTIdiGZrjoDqdYR/dPtUKwShG/JCqVy&#10;ENqg3wXDEnP/zaq0/qVIxlpJH4mKRo8jeodnDt2SPY1SUQTh27Cf2CWIkwZcEAjZkqpR8bfC7cvS&#10;+6ME1Z8R+yWW3SUI37ihF4xKMuSCkUm5sdmF1b2pTMmHq63KGqM/I7ptzplaVa8hCOvdfmaXhiUa&#10;csGIJFauWPfXWU4WfY9eXp8jYgvOHPhUcJUgfIMmUCjVWTCVrd8FWQdz9HbcPHkh6tK1DA99sTSC&#10;PnQbc64J9Yimh/B3DjckkanPBTdpeonMMkMAfi/6bmm6o77SFBsK12fC6wThm3JByKHr9bjgJk0j&#10;8V1WgdJgUVkgYyJaGnBEyN87WAEKSkYQ1r+dVLug3iwYo86CuckCcU09pfIAZyXEtmg9jggRdXmG&#10;U6b4L4Kwno0vV27QzEXodcEk1g56QW3aOoY4EZMVBhwxOGPgEc46pUpJENanxfNFMRr9Wp8LLktg&#10;pgtr1Q8oKcVuVnBo5mB9GRF0Y7Ini5UCgrA+DRO561Phhbr5IQtuy+TUXllJFz0OzxwSzfDS6YXh&#10;9KHf5i4yibrUxHLhj7klwQk6ylG1C8Yz08vq1JJTu9lBCJjVHBG/ei1Js7vO/a/KFMQ2E0NYplAi&#10;F6KiwaRuTAV+mPXFkou6jneOJGVBqjVU078pqn+uoI9Ay/Hfgi+UlGn8jzzT6wuFCuXNYoE2cq5O&#10;Ya1LZQcn5OIxT/4qpcepop2YsofqtjHbFz9DMgdCYLtc+iOlMpn/VGmqMrdArrxWJNjNKMTCpwsF&#10;fHB9teNgXiKp7N723CVwxD2skD/5Z4vleaY1FOS79iZvBCFBSIwgJEYQEoTECEJiBCExgpAgJEYQ&#10;EiMIiRGEBCExgpAYQUiMICQIiRGExAhCYgQhQUiMICRGEBIjCAnCOtjJuLNzFgcc//mX2uwslytE&#10;YnGZ1kQiudxY/sLS1Rs3Fy0N+nbnboqiGhbC307HfdqqfbtuPcy7W1+4dEXfbmKJ5OHjJ998v2v6&#10;vEXDx3k7u49wchvhOmL07IX+y8OjduzaW1JS+g6v/NGTp41bt2/Txapt1x6xh482LIRT5yz4Z8u2&#10;DoPcOlv3Genlq3OfhMSkMT4TO/Xs3cHKpr2ldc9+/Xs5Ots6ufbu7wLwnXr0btmxy6wFi5XKd/bt&#10;kzUbYj5q3gpX0d3OwcbRqWEhPH3uj5YduoBNc3OLPx89rvIqgtLWr75u0aEL3NTKzsHS1r5tVyv8&#10;dHAdCoR4V8cevbr0smtv2XPmwiXvEOG1m7c6W9vifBq3MT9x6nSDy4WnzpwLX732zv37OgCf/QN3&#10;N9yus41tt9795i4J/D3uzK279y5duYZ34dXtu/aO8PBp2q6j56Qp7zYJ3b53P3TlauSFBpcLDVh+&#10;QaGFdR+Qg58h+aVlZOrcTSAQHPvvL6s3bJJKpSpiRoXwp19ONGrZFgmvlUU3Rk6O4Z0VCoVcoSAM&#10;jAvhkuWhqPGQYMaMnyiTycj4mh5Cv1nzUOC16Wo1acZsWf31f5z8/EdP/noWn3Dj1p2klFRF3X2X&#10;LxAgqqdn0l/nxkJ3i4Pcuf/nrTt3s5nMOmVQsVickUm/e/8BroKZy6pY/b0DhDiPSTPn+PhN95s9&#10;D4NS8aXl4ZGtO1uiELWysxeW1fk/bALTCM/xKHNwB2DQ8UxWdvaWbV/3H+xu5zQIRSxKJMfB7l6T&#10;p/306wl9F//F19/i7aO8fZeFR2qf+W73Ptfho1AS9+jbf55/oESiTsDxiUmTcRVTZvhOnfXX8/gq&#10;ET5yTfSwcT5DRo3buS9W+8wPx/8zysu3r8tgpAk0SI6D3CZMn3X+0uUaL4rFztu49Uu3MR5oYHr3&#10;H9hv4BCHwW7zA5Y9T0jEq39cvOQxacq0uQsXBCx/ewh/Px0HSGgKUXY+fPK0cjl6rlHLNrhOdB2r&#10;ojfW9RY7e/5C8w5dzK1sutvai8US3OltunT/uHlrtCiWffp169MPtRIetO/Ws0XHLiFRK3X2JFNm&#10;z7Pq64i+c8b8RYgEn//rq3+ate3Q3cayj/1n7Tq6j/Us09xb12/dxlV0sbFFw3P5aqW/54wiy3Oi&#10;X9P2Fh80NdsTewD8Fi4NQiv8Sat2OIeuvfriNPBec0vrlh27osY2cEW7Yw/aODi1MO+MFhnX0rV3&#10;3572A9p2scLp4RnIQ0ePHW/WvhMuCtvbQ3j+0pU+Awb26Oto5zxIeyuVm0QisbJzREcIiq06W85a&#10;uCSXxapDr3bjVrtuPTGmw8Z57z90xNK2HwQUdJPzliyNWL02fNXaidNn43NR7uIE/tG42crojdUP&#10;sjQ0Aq8C89pNn0fHbKE1agL3tXV2xZOIEG5/I7z/8BGe0WoO6C4qHgHBdsK0mUjquJDNX34dGBJB&#10;o32ID502dwEOHhK1yn2sF7rbXv1dcDLvN2nx4PETnZezfdeepu07devdF8ED2MZNmBy6cs2S5SET&#10;ps/ERzfBfWXngKIBjPGry7BRRoEQhutp0qZDxx697ZxczTp1tR3gevLMWalUVnuEGBp716G43z9s&#10;1gq3f1Fxcbk3w6uu37yNj8YI4hw+MWt3885dnQgxLuhqcNdjz8P/Pvb46V9oeJJSUhAYofxht3sP&#10;HtaIEDcidviwmRkianpGZrm6i5sgYvU6SBZ9nQeZdeqGG656PECgRvCwth+A+2DgsFFXrt8QiUTl&#10;Xp6YnOLtN61pO/ifPYbRuBCqd7h4uYNVLwQZ7IBBbGZu4Tp89M3bd2rMjlqEODg2vGtZWKTOUJlf&#10;UICM0sXGDl4Fh6gSrrUI8dFWfR0Q/RKSk3V+1oNHj2tEiIO015yPztIMSi9OAG/HXZLFyK4UimUy&#10;Z/eR8Dz4X7+Bgzn5BdXfjhsC6jHucmNECEMa85jg18rC0qJnH+wGXbRZewtc1aWr1w0kSC1C1AuI&#10;WhhcA40/PPuzth3hakghqPGqI0T4hRMER67QdwT4ZY0IcSYY4ivXb+o8AkIx2idUKIiW5y5cqvgS&#10;fA4ehnNo3Nr8UeVyoaKx8zhgjCLLGBFqq7gTp+Kc3UaglAASDAeqAJQAqAm5XJ5hL4Ru+fNvvxs4&#10;h5LS0l6O6lRkZtHtp19/q44QYPBZD6pJuHVCiBMe7uGtb3YMPcaQ0R7YB9uGzV9UfClidTTYW/Ts&#10;DSnRsHyBHI9QbKQItVZcUrLv4CHkNngh6hS8sbl5Z/ysMmoVEaJmw71ZpV2pYhhl36kzME8EX0QX&#10;UR0higiX4aN4fP7rIDS3sg4MjdB3BISTsRMmI1NgKKLWrq9Y02FyDbMxOLc9Bw4aHp99Bw9r87rx&#10;ItQaj8c7c/5id1sHFNZIY8jwqAUy6Fk6EaKQcRzsho7QwAExfP5BodgZI4WSpzpCtCUo9hT6/7BX&#10;bRDCP6JjNus7ArwTHWqPfv2xobqp2N3i/FHIIMxC4jc8MvsPH0F3YQIIy5vcidPnoDlDpYdCAE16&#10;lRhVjhBZBHnC8NEWLwtGq9C1lx0mQ6ojRHCbMme+gUq4NggROdBW6o0Ecrnv1JkILVW8MD4xEfww&#10;B4mrOHfhYg1eeOiIaXhhxTt3YWCQuhx3GfxxizYXLl/Vh9BwQ4lRnrlgCbIsNv+gsOoIkQixNMTA&#10;Io/aIETM37jlX/rPQT5+yozqCAuLivHpCAM2js43bt8xPCCxR452MC2EMIFQiPdC3YBCERASVrFA&#10;1SJEdsGRoYsakhwlEih82LlJG3MsfqmOEGhnLlgsexcIoeJiug3VMnQcTCwbHo0du/filjUxhLAV&#10;6zaga0QKcR/nXbFzKFdnkC+rdFpVq6TiEhsHZwhpKPxOnT1nVAjRRUAOxWEhcZw9X0MgjfliG3KK&#10;6SGM/nwLmjZ4m8fEKRWnDl6oM47OqCOePntu4AjoybR9IW5hTGIYFUJUpMM8fDpa9UK+mDl/keGi&#10;DHI89D9jQYhTRwyp8e0KpRLNItoGLL0JilhRPZBqGw8DXTlsrO9kDBAKAcgFVRSAd44QBl0JEjGK&#10;GnhYYZHe/z4EqR0Vk1aNMgqE6OX7D3HHmpqUtDQD/f7RY/9Ra6dOrtAvqiic5eoMjv9p6/ZYcaNb&#10;/t9/EDEKBdFHzVtjckOnRvpuEUIghTKlXr3QqdsITx+dMiEkUyQC6FYYCiMKpBOmz8ZthXNaszEG&#10;c2kIhnmcfCgpqE3oWYw79/4cP3WGRnV0xW7gXWUCttwLMayYN0b7uHNvLJvD0QrT2BlDg8HC81oR&#10;FdJrdbnOGBDirCbNmAt1DUkR82Kek6empKVj+kz7Kp8vwJVi9Bq36YBPNy6N1G20Z3dbx579BmjV&#10;UeyGa4AS7TpiDLiiCoXmhPCCBh+Pi4qKdasz/fqDDeZX0UFiDY6L+0iMFGrXyTPnqnVny55IgWrp&#10;pLu1zqrVGBCqC2+BEEI87lR7jZSBGhVTE4uWBi9cFoxpbTzTqEUbvB0zYjgCBgcZ4e0h/P30GUQA&#10;JDOgqjLlG7VmHRhgcDGViguwdnCChqtWcrEm0bqPet1md5u23XqM851cUsrVJ7ChzNFO7mzY8gV2&#10;Ru+BNgtHgJymXYCKOVJwTU7VnXe1U76IYB4T/Qwss7h7/09MbeKA+qZ8Mfr/NGsXHLlS3xEwHeHi&#10;Pqpjz964wAWBOubcc5i5uJDmHTpjB7SJuKdxu6D+QgZBCAFaobDs9t17SOoIuW/VC9ULL2bM9vGb&#10;5jd7bhUlE6000ltQ5Iqx4ydhkkzbYqv7PKdBTm7DcaNFrY3G6mF9I1ve2uOS0D6qNGsmRntPsHcd&#10;govHk/BpnynTfzsVp12WodNeLLzw8sV6bQOrbJJTUifNxFVMh8KiY+HF6nXDxnoPHjnmwJEf9MsU&#10;irCVazwn+fn4TcV56sOMiV+AxLIP7e0CuXik1/hfT57CPCh22HvgEORcBAPEqreHsDYmkUohp2Gl&#10;0PP4hMtXr6HDzc5hlnK5ht9VUZ0pD5IodLHoCKXNnXv3c5hMhQmuW8QUMe4SnD8mTZHOJZKX/9Vm&#10;/edbkVxQH+BrDsaF8NWsIkIWm636fzdUPQj7KNyQelav3/T/hpBZl0U3Jmq5LHanHr2sHQYgwePb&#10;Cv9vCHNNGaF6oXotltFOn7cQLQfm4FDTYmKVIDQiQzMTEBx+4uRpbVFW3dArQ+CGygiB4v3PWu7a&#10;f+CVP4sgfFMGNtD/IIFCS7pw+UpqegawMbJzUOLtPXAYpTWaTlwmZCY0wa/zJT2C8E0Zlmx31a4g&#10;7WqF/njAkGEOg4YOGDocSyzbdUWnr16ugVWyYFlQWPg6H2RcCLFOnNboM3w3CouaMuh0k0a46Ysv&#10;XYaNxKIK9IJQo6BpoHmAKNOiQ2fcppjHQC+I5c5iieQ1P8i4EEJInL3YHysqME2hb5WbCRnmKOLO&#10;/rEuZvOcxf744gSad2+/qVjNvfXr7RevXK3xy3smiZAYQUgQEiMIiRGExAhCgpAYQUiMICRWR/sf&#10;Q5ALL5131fwAAAAASUVORK5CYII="/>
  <p:tag name="ISPRING_PRESENTERDATA_2" val="SE9BzIBORyBBTkggxJDGr8yBQw==|R0lBzIFPIFZJw4pO|QU5IRFVDQEdNQUlMLkNPTQ==|aHR0cDovL0hPQ0xJRVVEQVlIT0MuQ09N|e0U1QTVERDExLTFFRUItNDM3MC1BMDY0LTFFNThDQjhGOUQzRX0=|TkjDgsyjUCBUSMOUTkcgVElOIENISSBUScOKzIFUIFbDisyAIE5Hxq/GoMyASSBTT0HMo04=|SVNQUklOR19QUkVTRU5URVJfUEhPVE9fNA==|MQ==||SVNQUklOR19QUkVTRU5URVJfUEhPVE9fNQ==|MzIxMzEzMjEzMjEz"/>
  <p:tag name="ISPRING_SCORM_RATE_SLIDES" val="0"/>
  <p:tag name="ISPRING_SCORM_PASSING_SCORE" val="80.000000"/>
  <p:tag name="ISPRING_ULTRA_SCORM_COURSE_ID" val="5C185899-25DA-4332-A681-0A8DC2331ECD"/>
  <p:tag name="ISPRINGONLINEFOLDERID" val="0"/>
  <p:tag name="ISPRINGONLINEFOLDERPATH" val="Content List"/>
  <p:tag name="ISPRINGCLOUDFOLDERID" val="0"/>
  <p:tag name="ISPRINGCLOUDFOLDERPATH" val="Repository"/>
  <p:tag name="ISPRING_OUTPUT_FOLDER" val="E:\DAY E-LEARNING ONLINE\BAI CUA HOC VIEN\BAI GIAO VIEN 2"/>
  <p:tag name="ISPRING_PRESENTATION_TITLE" val="TNXH BAI 26 CON GA KHOI 1"/>
  <p:tag name="ISPRING_PLAYERS_CUSTOMIZATION" val="UEsDBBQAAgAIADSg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Au8LEwJQ1aX8AUAAHQUAAAdAAAAdW5pdmVyc2FsL2NvbW1vbl9tZXNzYWdlcy5sbme1WN9v01YUfp/E/3BlCWmTGBSkIjS1QY5zm1g4drBv2rIXy3VMbNW+DrET2j0N8YCmPUC1pwmhwSrGYFTaBC+LNe3B1f4P7y/ZuddOSEpH7I49pKoTn+9+9/z4zrl37fpe4KOxM4y8kK4Lly+uCMihdtjzaH9d6JKNz68JKIot2rP8kDrrAg0FdL127pM136L9kdV34P9znyC0FjhRBI9RjT29e0Zeb13o1E1Ja3dE9ZapaE3NrMtNoSaFwcCi+0gJ++GnV65e27u8evWztUuFXRkYoy0qyiIQ4kirKyWAVKJrigloWDFVvE2EGvGyyZ8DFGfJc7uavdYliqxioXb86K9fs+QJ7aMdL31Fq6F0dLwp1G6OrH3kZ5Nn3lLrrq5jlZiGIjewKRumqhHuIQUT3BBqdQCh6PggPURumD6lKHbhr4uom02eUzROn4Yo8r2eA+9kyX0UV9h/Q2uLsmrq2CC6LBFZU4WaDrBxjmJfQHH6zEZ9eDjMKYzTt8j1suTBCLnpGwvtOQHagV+B1jB9DbR20qf7aJwl98D0FUUBvHuPIgrfXlzOZktVNLFhip2O2caGITYhGCREY8+5C9v2IjQYOpFDYyuGREd3vdiF33pOeAH1wrvUD60euj10AFAzkDUY+J6dv+kZgyHUAur41v5SFrq4JatNk2iaYphYbUy/EWo3wCcx8//Ehi1O/qgIpYsG1oXaNvjtDJYmLxNmDLFlIbLB7dVwWnKzpcCHMBotr+/68ImdYTWUDoYsqaeTuJQPILWxDqVhGFuaDumsQtoeDVAAf2O0Cw8vR0XinppKy+BlVdKgfiQyt8SV1UurKysr7fkldt30LSQA5PCE9o8fsfzcG3E3BlnyPTjTzZJvYM0oS46WRkcRu6rUMutEhX/rGMKiWCNquyXtoOJOzfD5fB5FzkLWLi2eAs2sa9ugIJCrfMNVrLQbTPmy5DtYMn1SxfIWNpgpc+0yM1XclJsiUxomdVPheadzPA7ITt9AmXE1G472WaZDysRDaFYLMsMViaVNPGSC/dhm37y5WI2DgW92IUllUZlyGEDKHHoc2Gby9/7CseuEnOBLprO/5Voc8zz+lrpLCUCLkHCDVdTNrvyluSHKCm6YUGKggCbhXSxnUmRt4QomyRT5TFbH6WtWK9PGULw3Zl44jNGdkQUf7yuUJT/kveE8KtqL2sDb56sSXOhIp/EsPMZ4HoHPfsxL+gB4eUVsDuNFCvPNKt/TWUixmv8go7IemdIB2wDeeUn7FegYElZFXdb+n0AeH/AHGwXQemFbyUN4gW3jvbQ8c5BnG6gW6JOEPuBXvuOzMqoU5YpeqkzQyBtaXdb4qJncH/GeUd4Sw8gFUoMDy/PLW8nqBizYyccfZ4hkejssb61qBUDeFQp9zVPSo+VxNsFxCzQ2Wbcqb7+F64ZMoOVtOTuRFzvLLHmh5+H69+gvTMVz4jNrCkyFhjDPe2wYSB56pwh6qfl0bkxeaH9EJgrs6cplPnY0LAAN2PQNzSw9YitAV2AzdPIYyDLmJRbqtvHUb3mnOmX/LIrBCLZKF4b+U+Zx+P4Xdhp5QYt2eXL/NoPxAPF3+CEXoev/hWXuETK3Qqmz0KzsK8V8zM4ji/r40WNvYFGH0U0SVYnNe60seQFuTV8HaJe5PihpD4XI3KYQYzo5FhXJoWI2RvBoPRiUBMzPnA28IQJo4SlSmdZJTvycc2fETn1ze/yiEhobc0G98Qy1CaGAipgsQyFi/eyGxRl+akrg/J7rwb2l1jIk80c/CbOJIu+XkILHB6xhBOUyjtdQEV+REFFqtaHMYNAmLD0YB6Ytu+nPQRWktqjfACHmJzmhJuXdAFQD2BYHukrEeJwqRGjOdHbbUilG7+xP9kYy62eI9vn9jYeisIzcMmcQuWOKjQa/kgK/+J69i+IQWb0espBd3E35YT8sCya1RBX6wwk8p+fFVQF1jGdXTOx6hF9FKKHFbvf+/vqnZfa8Z0+lFPQnf15UH9ZJxu+38tlTxO8H1y7NXRf+A1BLAwQUAAIACAALvCxMyy5v1+IFAAAmGwAAJwAAAHVuaXZlcnNhbC9mbGFzaF9wdWJsaXNoaW5nX3NldHRpbmdzLnhtbNVZS2/bRhC++1csWOQYPfyKY0gK/KBqIbKkSgySnIwVtRa3JpcMubStnFrkEBQ9pEGPQVC7htsmjYEWyaUSih4Y9H+wv6SzpCxLliwva9hID7LF3flmvp3ZnZ2hcvf2LRPtEtejNssr2VRGQYTpdouydl55oBVvLynI45i1sGkzkleYraB7hZmc4zdN6hkNwjmIegjUMG/Z4XnF4NxZTqf39vZS1HNcMWubPgf9Xkq3rbTjEo8wTty0Y+IO/OMdh3hKX4OEAvhYNuvDCjMzCOViTZt2yzcJoi1gzqhYFDaLJvYMJR2LNbG+03Ztn7XWbNN2kdtu5pXP5hZnV5fmT2ViVevUIkz4xCvAoBjmy7jVooIFNhv0KUEGoW0D6GYz8wraoy1u5JW5zKzQA/LpcT2R9njxWOhZs8ELjPcNWITjFuY4fowtumSbuBAO4hW46xNQOjI2JMnJPh8MxEOtDsMW1TWYQcJXeWVd26qrRbWuVtbUrQf1ckxVGqGVtLIqhWmUS+vqVqWqqY2tDW2znBikqY+0BKCkzKTV1+pqQ61oan1rtVRNiJAndYZRN1dK5YSYh+pqo6QltVRZ2UwKqW1UK3KYtepmbaXyOBG1jcc1tV4uVe5vadVqWSvVzlDRvh/a4bn06GHJwaGyfXf4SHDDt5oMUxMS1Llz4REOKc7EbptodpHCCd7GpkcU9KVD2l/42KS8I041ZMIdQpwVzyE6r4sTm1fEKVTO1MUKgRgc40E+WLg7SAd3lkaWno6tny1rIsvcIEHWDJvbN8w+m1kY0L87P53+BURzkKAdzDplu33j7BcWB+xnFxen059EM7dLW8SuYNeNUvQ4/UvdN3t2G2TnLqNwgbUc5hzrBlwd/DTzD4+cSm3bbGRzi2fUtM3WwK3EapJWBVtk6EZs7FBWBMmsgrbhGJrg8KpDGGpgBrcw5RAEfaDA85sepzy6fYt96RWXYhOBPigTCNpsjAVFN7DrjZy7gQPFzacXPjco0o2gGzskHrtI9n7Y/QvSBEjraDfs/imDWQ26XFp4AyJniugRV0b8UfAey8ohHnaPOdLD7pEMRLUgFcgIPiRNj3IiI6rRsPfMR17YO5ESD3vPHfTxZXDCDLQT/GLJgNaCD6wNq+wdo+ap51NScQq7hwzpwXtk+WHvJUOcQrQdcFvvWEdNcBsMucE74NIMDjpi/Fdkht2fGdonFkxhsDssoAs1sLeCP2BixxC87skTcQywSJFhBwdM7LgDUKsHP/rgD1ALhv7+Ley90kExRW7Ye03hW9h7QScQYfAnldjyrjBwxNETH8OHPkVh7wfkmZAkbqG4cilV1tVHtyJCz8TuOrRA5g1rJ7fFgfrJ8PLEquIlHvHJ5kRwGDKDtyyBuTgKkbkRFWg3eCdCDCKw3Y5O5WRdkLpaWHfhWDzXkRV8ENO9F1H4bjK8w5bFEsdsTAnBfw32eZtTdlZSO1eI8seX0YOe1CUJ2EWmR+LPwC/Hgt2BHbtheOH9BJQggwHrb6I81neA63dE1j9xJuydiEycvvobDkbeJ4+pUKEHh/oEE9wgdkTljVjJ7/FqebTEb5khZSqTnZ2bX1i8s3R3OZX+56ufbk8F9Sv6mokpOy3p16b2jtLIc33qJbgL+kE51Lmu8BLQhb2hNC4pzSl9ojRyQksmjT3fM0oDxzrHS5BT+sdLkFO6yDFs0XYtKKtJa2wnTH4J0S/gx6vbXFpU3pML8ahr+VTr8Li2fuJDPkE8eGehHZH+rGWpuryf8QWMi/wSlWfPnQRYkTCjDkiukA3exqXK1zLiSVoMaDw7oqw8pJIVdaIr4uN3QZe15d0ipzPsfQ8eDF5LMR66GqSXOZtNL2QymXUMSCuqx8GdoitowiWC2lA/vYKaSlxIN3adXCW5X3Skr/NeuLZ8eSOZ68qvEOLUdz2ZSzvLVte2/f4X98N1OvlT8lr8NHgBPPLGd/AmcvRnFTFjUUYt8KUo8Qe/xRQW5jO59OSpmRnQNvrbVmHmX1BLAwQUAAIACAAMvCxM68GEfvQCAACBCgAAIQAAAHVuaXZlcnNhbC9mbGFzaF9za2luX3NldHRpbmdzLnhtbI1WbW/aMBD+vl+B2PcmXdcCUorES9iQulKtiO9OciQWjh3ZDh3/fnZiNw6QBqxK+O557s73RgNxwHT6bTAI4pJzoHILeUGQhEGEBLyiHJ6Hu3W4/b2Z/VrPNst1+DoeDb2awQjj7yAlpqnQEisb4OR5GJVSMnoXMyqV2TvKeI7IcPp9VX0Cr0L2sdgR+K2cPYqhcTPz/ZHv30IxPh5H+nQRYpYXiJ5eWMruIhQfUs5KmvSGlp0K4ATTg0L6k9Ei7HRAsJBrCXkrpnCsz22UgoMQoEN6CvXpZREUAbGe/OpzI6dx9fXrz2hHLLCsaLN7fbpoBUqhneSHpx/z8c9uPFXWW4T78TicPH5NkPBP6hxPVqNlZ47VLJyAn5Xc9+fduSpYURZtwvIhXM27n8tZqhPa5oTzyXIV9nIIQ4kaP+3E16eXoB+kHfVWwaTHX+jjgMxXd+4DPa6ckTed17OFoIseEZhKXkLg2VutExn72JRSzQdM94gIBXBFDehNBf2GSmHNtGUN7i98YJo4ICNoEDtGyhwWdbwOsC1v8IvFvFoVbnyfMidADkcjdCJshA3yVaX1AukIG+Q7wQlsKDldwM81NceWeI5MMb/OvtICRepq82VvVqs9vejBFY5rI7CYnCUwFTqcLc5BVy3wKlkdkncRU0DREadIYkb/aFx0qh4jAu9MYTrtel8FEksC19qtilEtabde1b2/G+vfhOZt9X0g1Qp/HiIpUZzl6jdJDAeGp2ZEmal/DC8ZekkqOPA13TOHUwXWRcoRPwDfMkZudUOZBHGreVZPVhc88JwcBN71JAfGyLXs0zKPgIeqaBhs17RlNS7DaUbUn9xh+IDEKk3NOrQ1VWbKHkX4sysdgWkBQDzObM/Wl1qTl0RiAkcg1pUjqZ7c9bZAqCbt6reZfIG9dDvOSM5a0pmipiPNomhapb1AHPkV/E5FdZVQK/p7XqJIVM9qTb1dwI3h1kq2m0x3nrvEqrtppJZhpb9MnxLqfz3/A1BLAwQUAAIACAAMvCxMq0E2x80FAAC3GgAAJgAAAHVuaXZlcnNhbC9odG1sX3B1Ymxpc2hpbmdfc2V0dGluZ3MueG1szVlLb9tGEL77VyxY5BhJfsYxJAd+0LUQWVIlBklOxpJci1uTS4Zc2lFOLXIIih7SoMcgqF3DbZPGQIvkUglFDwz6P9hf0llSliVLlpcN7PTgh5bzzXw7szM7QxXvPHZstEf8gLqspEznCgoizHBNylol5Z62cXNRQQHHzMS2y0hJYa6C7ixPFb1Qt2lgNQnnIBogUMOCJY+XFItzbymf39/fz9HA88VT1w456A9yhuvkPZ8EhHHi5z0bt+EPb3skUHoaJBTAj+OyHmx5agqhYqppyzVDmyBqAnNGxaawvckdW8mnUjo2dlu+GzJzzbVdH/ktvaR8Nrsws7o4dyqTalqnDmHCJcEyLIplvoRNkwoS2G7SJwRZhLYsYDtdmFPQPjW5VVJmCzNCD8jnR/Uk2tO9Y6FnzQUnMN4z4BCOTcxx+jG16JMd4kM0SLDM/ZCA0qG1AUlOHvP+Qrpkthl2qKHBEyRcVVLWte2GuqE21Oqaun2vUUmpSiO0slZRpTDNSnld3a7WNLW5valtVTKDNPWBlgGUlZm0+npDbapVTW1sr5ZrGRHypM4w6tZKuZIRc19dbZa1rJaqK1tZIfXNWlUOs1bbqq9UH2aitvmwrjYq5erdba1Wq2jl+hkqOfcDJ7yYH06WIiSVG/qDKcGt0NEZpjbUp3N5ERAOFc7Gfoto7gaFDN7BdkAU9KVHWl+E2Ka8LbIaCuEuId5K4BGDN0TGlhSRhcqZulQhEIM07teD+dv9cnBrcWjr+dT62bbGsiz262Pdcrl7zeynC/N9+rfnJtO/gGgR6rOHWbvitq6d/fxCn/3MwsJk+uNoFveoSdwq9v2kRI/Sv9R9M2e3wfTsZRQusFbEnGPDgquDn1b+wZVTqR2XDR1u8Rnprm323UocnZhV7ECK1TeYgnYg72zwcM0jDDUxg1uXcvC60UcEoR5wypPbdqMnveJTbCO4UaEtIGirORIFw8J+MJRofY+Jq85Y/tyiyLCiTuqBdO0i2btx5y+oCyBtoL2486cMZjXqcGnhTQiVLcJFfBnxB9E7LCuHeNw55siIO0cyENWB3JcRvE/0gHIiI6rRuPs0REHcPZESj7vPPPThRXTCLLQb/eLIgNai96wFu+weI/3U8zmpOMWdQ4aM6B1ywrj7giFOIdoeuK17bCAd3AZLfvQWuOjRQVus/4rsuPMzQ4+JA48w2B0UMIQaOFvRH/Bg1xK87sgT8SywSJHlRgdMnLgDUGtEP4bgD1ALhv7+Le6+NEAxRX7cfUXhv7j7nI4hwuBXLrPlPWHgiKNHIYYf+gTF3R9QYENVuIHSVqVcXVcf3EgIPRWn69ABmdesld0WB+ong9sTu0q3eMTHmxPBYciO3rAM5tIoJOaGVKC96K0IMYjAcTs6lZN1Qe7jwroHafHMQE70XjzuPk/Cd53hHbQstjhiY0II/muwz9uccLKy2vmIKH94kXwwsrokA7vE9FD8GfjlWLA7cFM3DG68V4AyVDBg/U1Sx3oO8MO2qPon3pizk5BJy1fvwMHKu+wxFSqM6NAYY4JbxE2ovBY7+T3dLU+2+C2zpEwVpmdm5+YXbi3eXsrl//nqp5sTQb0Wvm5jyk57+LWJw6I08txgegnuggFQDnVuDLwEdOEwKI3LSnPCYCiNHDODSWPPD4nSwJFR8RLkhIHxEuSEsXEEu+H6DvTRxBw5CePfOvQ69tHutpgXrfb4zjsZU8413vqn67zTbvpRCBUE8eitg3ZFwXOWpDrxXo0XMC4qStKQPfMyYEWJTIYcudY1epM2J1/LiGcZKmC2bItG8pBK9tCZLoUP30Ud1pJ3i5zOuPs9eDB6JcV44DKQ3ubMdH6+UCisY0A6SQcO7hRzgA7XBmpBx/QSuihxBV3bBfIx5fyiJL7Km+DKKuS11KqxbwnoxGKVlrerqVXaWX26sgP36e6AT+fX/5Oj0k/9F7lDb277bxSHvx6ZgvXhL5uWp/4FUEsDBBQAAgAIAAy8LEwxj3g9qgEAABoGAAAfAAAAdW5pdmVyc2FsL2h0bWxfc2tpbl9zZXR0aW5ncy5qc42UPW/CMBCGd35F5K4VMqV8dSOQSJUYKpWt6mDCESIc27INhSL+e+MAJXYcWt8Sv3nynu8i37EVFAslKHgJjuVzuX+z96UGRtNyC4+2Thv03OhI0WwJ8ywHmjFADrK7fvorn26Ezxix0nRxeDe2quKHuHmzIlRVceGxkB5NebSdR/vyaHtf4m+rsktV54oqbV5steasnXCmgek24zInJYMe4nJVC3RgvgP5B7oiCVimY4wHGDeRN8fewESVS3guCDvMeMrbC5JsUsm3bNmUf30QIIsfvjkDeDSYRJYdzZR+1ZC7iaOhiWZSSFAKLnn7kQkvTMkCaMUXl+sOahnXC3LoXaYyfaXHHRNVWpAUal3q9p/C4bONscLL5TrDYTTq1TkNe31p0igeTK0mCUoOIOs/BuPQrlpwsRU1btqN4tCuQPLUdKSGRuFoGkdelHKyzFh6scQmvJw5rLFt6t6tUDwxgawrxJ0rtPbdvtwnsn/ee+29usrJO/OlaJxYjsY9mrg3gqyjaHeKmP1HgIjWJFnnxXAoBmPRBCI3IOec0+Lsn+4p3aM7qVqnH1BLAwQUAAIACAAMvCxMTE+8gARBAADXXQAAFwAAAHVuaXZlcnNhbC91bml2ZXJzYWwucG5n7bx5WNLp9z9siznaOmVTudFui0uWS+aWNWXlmmZGLtSHlHHDfUEFGlucJrcyJUXFydRcSc0NULNFTFQmN1RULERUBFMCRAQerJmyeWZ+1+/6fn/P9TzX850/upL3/b7Pfc7rvM65z7l5877jYGe1VklFSU5Obu3ZMz86ysmtlP29POG7VbIrhU13wmX/LQtxtDohV9ahNiH7sBJiaWspJ1eetHrhqrzss2LgGWCInNy6l4v/lhEDnlyTk3P3O/uj5YVID/ZQdPLNaCAgUkJSIZc5n03b2n8gbNOmk3m9h1Vt+twpJXqKKgaM1FeRim8dje48XbXlfOzOc9dzHO/nfhe5YnTnr8+XJZ7+XnnDKYeV8kCdqAcbt2w+dDavxC+8ixTRARtb6IjOlvAGIcMcshOvcAI2LbYjB4wJ+dQhQf8anu+06Eb7SeTsZjQZ1nQ3MWY0AmEkU/cppGjaflWy1pUSes7IW2yULf7w4lXafcUL6vLyZCmP9tOWlbIr605W/JybMxIhGadVrZZ9lovbs60JPht1E7pX9iHw0v3vB5lYOK1yIF328fnVs6cDMdBFyAIfrpRX2A6AzRQ08llUmOzKoY3KanKWy2R/ae7Zd1QudrnsL7vJQcsmiLnU2DWBVD/l3hh4LTPcIwnGY1tNiuxhY0eMphdyQdSFHkiM1CzNtbW8fjqJNtzBGq0lirXEg9HDT2Fz9rTeDrxi2bF9LUIa/2gLrI08TofCB8zyafqwGK2k+hTRPRF3PXLBakAIuccVpOpKZ3KpMJvpKNMVcnJuj0MU5DfL/ZhRrN/Og48V3IuaR3vAus9YQXVrglS8M31EjbMNRuqF+Qe6JvltpxTkw2yMqoT1RTnbmRJYQHT7DFlz7ccIgqQgkcmEgJJutQEo9d52KsqjkvCkhJQSaiHRscMJgZqd+0FZZq3LxAlQVGDn2OSjx5Zogw9Ut1CHwC73Uw7Jzfx8I2lB0DAxOGMBekyGo23EhKWl+/nkvRXZ+0thPeNMIBMqcTTbZFa0CtG/QCmPJ/Uy3lX5ZS8DMAOixwy5PhZ1Ft7LidYviZC3RNT2bgF9oWuQdjd4s6VltjDbHYEJMTFf95+YkjaEx3mL4ilN0hgrsurFk46AtELIKKvcUAfl2Qze6gkgEV21XYnGOhZQC1AlotRIBwV+Q5gpv6gLannWPy3z/3Pn2o85222dVBg+8Z2vnFPc1/bU2mXkZli0ztN9qcV1RWNa1JZqH6FP96RIH+6tQvT0HWrRg/q2VmRdDocVwsYS1vqeuInDphtphEQgufAXt+clh93CHZJFRtkiuw7/DvchSuaNGaCgn3yw6B2ZPaVLLYLlKilPigZAHeK5kLtaRhKt08bZQQAgNGYhXvQLgw9h7qKqr8hTC2EfpLawOQJZMI4ccItySD5tbHs+38rMGg3z/jUN9RMTOFqm2BZFgiRz4QaQfn5fJoM/F/+xr623oue5VZq7IXJPVyVGHw9+mLz3GSfkzcKx/BKZlmO6gnvTR+CZ4W91TPa1zCQxG46s2rvHQuQzGiEmpDH9qZLZvokOCGIvL2R/ZUijafYTOjsRUifuF7aEEzfsphbB2xEgmfPLXuQpyKennYZcaA9RKfbc1G1w9a1BFP1ZiZEhhJq4B4Qi9T6DNt6b8D5e2dFn6pWlH55uUQS5HhJtOgYFCBGwzC3svSvlhxZmGiCSWdN41uOz5Dry4coxGFU4pWFRGUJTt9cGkMS6NY2smNGglN9/K3tQOAHUpWpor5BF9nVS6B4XZS3MWR3vkrS1LhlNjGfjKvVBl/kmhpCh8u4FRoVBKTXgWpSZk9kwRj+KdHDnaWDA15UPDOduZ3quOZ+GI1rKXLTonY0N14Tz6QHRNoyYcKKe+cXWqcEIohNRlYShB4tIRIpjhtQNXkFw9OKLZJEeuFnHbN8ljzKLc+DUsMlZ7pmT2WPebjoVNjoUDfQTH7UQE5E6upJzyUcS3J9R7Sc5l09BzIatUQi2oXqcNC/bMmQ+K549qjvgvFI+zGOyimdNwvgisr1/ZYlkqgRnV/tHP4BfA+HzmUHd7Mprw7ULkQS8xt17PMhapPvZZHa8wJcvus9OaDwo8wTqXeeNWH0j79nOMwzfeNuIjHJ9a/phqkqJvkOV36ho4KIMlLQ/QNGmqhWk2gDQz2dEPiqsh8EAn0YSDwcfFTGCPJ4Vf6e0U2DQHpB1NxOFkwrTxwa7yUe5zdc9+dxzu7IwYf74jgiKvi4gAKhJLRVTcLDB19UhGF7wFDXRiJhCJxG2Au7e866C2roWhRG9K2mom+okorYsyE7hf8+5snctMJ6cnb/s3K4H3gZIt4IufyYur66Y3sqGprNCnS0tH8OwId+ThLxK83ay7tr52QMpUVPxXaepiTtomDGgcOB0BGGIb222t2P+KJuP9sc9ktle6+fyg3K3bwXRG59hptPsvEoetSPpHkO0zi/6TpOOd0NI1XGj9TK6HFyjNNs2PtvvbNnUcynaIVmWVqxnSMBsd0GJqUzBwVT5xT3vebvmvsU9IVFxcd+8Dv6U00ce5ixeO7r3myGBMHd9I3lxZ9i+8tNUvU9bQaCNw+JdapsW86Mc8b8w9LxVLGqcUURLP04BBheYLo0+uQ8ct60+vPea33hzvPvitKdeAN73aOl0Ig1XbOZwrhB/EHyy+ZfwqYcbFuf/KraoqR8vSzu+P4/jvm0Xrhx8elH6wfwHjvgiVROvTxL+Q8Ix0lyrHc+x7cMa6Z7AoT69XTL7rm92vUjRV87rllwQmHik9SSoH1nE4FK5p7+v8gNHEWjx00iZ4Qhno/K+sNo9i5BwfFZwdCx/doxz/d8ZlGlV7WIU3vadDMYrrx84+riEgYnxiwhftNmfF+7879D/xpB6uJksTwybzjWtHx6USgS0wWCStlWwKE8XPuFuvW8R+es3Hq3Dcmrpie27NGZ+aRdzIhrpgTkpGywLL3wR2n21W8Firim3WWq5PspBVckvxcGyEDr18PtPNCoUlxk1CtvR2Pki7ACM99wwKXqQzhm4f2x0sjlx2yJvSx4ONBYVK2jMPVeobpd6j4qVHiwZwkTxikHwUN5xygeMVdk5hzj3LyRzYpW5mQWySmuG6U6rdS6/UAjr+0I1vaqOVuKWMfBafLPkEUO8tvvqV7p0Rx3AHE822kJoK1aonjl/Z6lIo8bOx6CenhXUa1JnGDl25Q8w+5UATOTWr4LDjhxcO7eIxhFkyTvPJw7bp+8+zUTZXzrzMFluh+7dM7/k8Au+RgvUzn2UqJJ9im+Cj9qx43jPWWxgC2m3xsccBfVStP/qDb1fY8aJAqp7YIHRClR3WX8N0y+Y+/6XuiFtdH7jAZe1oaTMC3y03A4X21EnVUL8O68l1vAuwEvehbmbJe+F81fdog4fCiLsHKkYvqBHTPvwQrR9MPMrmriBc3T03lrfZF1XFZE+TdObsOk/odSWcheGz3VoOuk9fEMZ9qvuOo2dDwtmGkogIxFnQ7Ka5/VTwZzqVNSaUZ9f+g+7aDOrhhXePRM4ZZUsmYLtfJb90VaqczmDeXNTTzcmr1pdNHf/Fitq4pUNRzSXvXpyYQmU5amQfm4bP8zNzCHAJvI8alRzwzg/JTDHh3qY4k+YtcxqXCI6f3ZNuA5yOqOXdBHgG7ktIUiFA8XwzBX6mdWeZa5lTxy2OH3Fkok1vYHsaQ/mo4w2ldwWV/hQVXW9aM4U3lg8fjRv0+R/vuawyYWwVN0jZ7gmoksv75a57X+rbsUJcY69L9tP0g6adr9ewnTh5IGMUX2GpvjSS9ITf8uWOcUVxusVDwXnWap8RH8IvjlTpBDW8BXuYyB3L4fAezLTslt9xTXqtJJZibyx5KYakF9ksePdASyhT7D0bn+8vrSk0wYjAK/VxQVrDZU3AxOPMLVcdu0+3tKjgOJ1JqA3VExZf43grMaO6HR4L/kIx0hYKeUOfzdUDhrVXP24nMzXmWSsnny/1MpUSDP+dBhK/yWKV357i3vd8hz8+rrl7w8fnCY56ILOXArqROnGB1Q/6QAthVG/0r1y4OyK6M2LmFext0lYtRt3imxaKrQfz9xR2OL69d4tTt42+NtVo/0fZpyW915SPIoThWdhdJ5qPz57PUen7BtPToVTno4pxRp4mP3eU20EbUtdRXGGAU9E2JjPjPyn+KvS7yf3umcggVVss+VlxXo0fucKTGRg+RIGBVWxOxdiHjU1XDBPzcEnwbxfh3VXh5TpVC9Zrgz6Pk+4xV148zbHvDmM8OpRdMAv8GM0o7wl91RDB/KEqPN1UTIhdQMjRcXRdXH2prVzS2Knb4Cff1vUTRjrUsWJHhpBCa0D4WEvwxBKLxsufqXI64sZFP8An1pdDCIZpxgwWMvetL6M3nobjv2aEu9iCbCrlOecriNDVHP/kQO02iBqj6rM9PdLTfelHhkSfdwbTeWA3Zz9Vx8Mdo7D9S3RJ7OVxcPvNcRO0+IG+ObyQc7kcdGrG8XFX9chFRLsEP2vTpvrXWlPFQBb4FS+huw+S0uB4ibZasFL2BF8YC2v4o62b4zTSwLgeXXSKTdcUU4OVeDcYPVix9cNpJvRU918DFsKOsnYtGZ2VXxlsUJa2WSnVM21RlqVSa369k7KDFO8GurDSJDjdsZyKiTuGze69RB3QaOPvC7GZbz7fen6vtoBPg/pxhPWq9M2bhi9Ly2OOfu62t70Ep10rNfhK8lQrnWhjb4/BbxAq+QXmrOtV5+G0Z8TIprCLsTe4TzsZiwJVkbvlO1aLJ0rqSTrCyAwb8tRpTumaOQQeTACkDC+ab3ON6kOl2846yHn4gzzbqqGvLPfyRp+jLIOdbGce3WDtBRSWV5p9POhV9C6D5Hnmf1S/+mUp9Zlx1rKQcTU9ZWtM6FE1l9Fd/ZBowHX7yJQkiiZ8OKt4W+CxuCryya7Vnc4UmV+yK+3HDVfglxPdzVJojsZLNQn9/cCaQ8PBZRFusuSyECrtSFOFJjyMqFqSfrvuZDRV1aXUOkxgEH98NjbnGW9Orxe712wSHFHcN6JsqMtH29uosxU3PQHJDxZqldZWTW887k35g15VpYKqL1nR1tv9Ftr2OHFShsqhvRn+vmeiAMnBBW/ZrqGwZZEXFgV+74wRb+ubuc7U13tPl7zzX5EmfJRFr+mLl7uN3zszqbbOMISmuLOpTT4BVoL5ue1kNkyDSfsuY2lxlh2AL7z3WHtFTdTGhqfV4c8ZD9ZCnNxqT7RPRfdXHdgenhx1rWhlJjlx1U+unkm7zVhuVldefoA3FI+Kus80pbJdLzx4Y4CakkqcnH17sCfFhCCeyzL1tX+Yi2qTFCDZPBWqnp36M7vUdzCfuyy+0nlUsgpQNC5pw/GzBJiMuaLn7jxLTxuJcu9e8QhwQpJpUv0wur3u1dGO+KHH344doA8zpyVzhy4yenTfTlXsTbMeAlMvFRrkX30fmR2HUbmDdvSqG0nPX64R2+MR+ntznRYqizFSbO+aORxgE1tswqoObDXyMlmPDClrKSPsgTFhnMhgwaNMrDjBuRkLacm7MhrG+7e2y5LtjyKKy8+arS6OSK6B73/B5eNbu7/w6pbflW2eAoS0DBZ3OAT0igaCgghadeowUZWACIpg2Is0YwThFYwG7eMgEeYpYppUaxSqxouTyJolM6Qd1qgUA0f86y4RR7iSRcaOJ0xY/H++6Sj2RieL1WzdLGEtUr6ORPt2WNuBR4KIqpbEbvakR9uAGJCp0RuX5xAJZ47nnz7UMJPKrVnAp/62Qjqykz2tRgDBJi9SL+pg0efzI8oWER+hCPs3D2jVGaL/Czao1TmUi7wUYE7RH0/KLcdEHXQi4rVRGHZrOInX3jHds3ztu5CQZIgqauOrAUDDTN7bPIt29n6Gf3h3c88nVxZu5O3UrYV8113NNfS/HRpzL5Km2vpF26pk1rNfdLLKzglsPYgzyEGoiiNWdA9w7lsIeIk1hxgJbXDqvVMhvUngV4lJRixl2u6UTYr6PLuJy3lEACJfS3qxE3/VPg1Sa3Yc8+P44h1IsevptacW9HATqcV6cfw2oK797DBux7u1e/yTXf7Ldmzgp2R5tlcrDwLV3nr48MNi6k7qdKZsQUYbtobA6AjunK86lv4RHCJtxBXMiCpbg1KEL2Bq6oOtWHB7cH99lBKgxdLc7xltrLZmLqNbJsY9oPWNQ/+eREZBqCQy8cii4Lx0WrXLIyHy4MzK0NSGRFm+RU2iVdBX/dP0cUeQscBW1rfhfy0BEbFW1swLuaiMSt+7Vhwlhbam1oGPcNFC537eyt22B5xE0D6bZjbxOVAjYMsP19EZQIjqg7p/cqpbr1x2UxDomi4CpHoSwC5MwY964q0MKdNmEdrWKJyH3x/RCLEtGGwA2fMbzlMXygqqYmJ6Rar15jppEzvEmDTSOwgUf9pfiP2axMMLy773u2iSr1+ONi58pLBsJ0notqst2IbqCzlsoZ9BsnvYHv4iZ+DsrTwpmVBYs8b2dQegq4vzA+snVRY1GHt/v0hwxf9LqWVvuK24t9zinV+asH1c4IxYebBNv1eL24cCyCBnzzdyfJfDZHV3pfCqk5mUUtS2Iku0Guq9PDDusRn3+iif48EYaCc17IvCRF+H9NsQWMFV9UOJrw/WuqrTGzWB3FLQhJ1yYm6GBi5gkRXodh7ivXzeh6GkzMK0oiGvcFo534PtgXxEonRLx0I8KHMV8ILhB0ERhBkSH8e7GlShdGfpDtvN05T6wrOskHXr7xCLdc9aIHGrR86NkS/ugDkuH4JZz/agYSfMl77rw09YMusaFLTzbLXRjekrJInib3Q3seKywFYuRZDoviaa88TF210tz4prF+itQGoQb0EDPDDORlz1KxvLYOdbkjU9ImSqdIviGwsmjwXy4GkTNTZy5QJo1XWM6KMbzPqzp5JpntIYorTmCGunulKaj54sDZgfdjm5iW1HL+8M7S5YqLs3Euc38KsuO+4DrrBE/ywdZb+rOSIIb7H9GJKFpW+Z6afWYvx84W1kZoNqec2dGqb9M72NbfqaanyZ7Z9vHBrWT8xsq3QnQXJGsQGSbR2n/EU6428odzUqppuUz2Z1kbmT8Zobn3CC0ms4GyFXtAmQ3zq3PjGHF1ahAV+BpLlWZM1DV+SC8B5QJtc9BhU3/CXdIzX4Xb3Bh3MDvIsOEt/X8sz/afpDX7QyqQgDDB80D5/WknJsUpS4kO1rhLjYndSi+ile81ShUDzrhCLyfAeP3FM+yy9cr5KmjfT0EPWorZWEzFnO8DtxcLNphciDxvOer8/ggQCI2DmlX5DqBZEWlJckHRI2DpLCuMXfqklqsmpzXoJQcCLKm3+3A5H791O3tsr28uDSovAk2NZz9JcLDILJiVJtgEZ7/Xr6UfY6ZhVMFgZjufkPY9y8c987BM9JCzk4vwlMJ8YLS3soSdFGHetg5avq3n835bW8Qf21badq8wQa6ly75aYupp7KJ5PzRl5vDYqY4xRuSC6XLfzKga798zX7cHdTdaAJUPKQzZbZvDu4jKuuPZ4ivrt3+QJ686N6KcmX8FgPLGtYkLbyNjeJZXja+eIs/OnnN1VkM4JEWys2ovUZT7R/5OPivyANYPBpO/zut/1VNOkX6iobe2Q0/0ubfGW2uK1tfiV8ufUoYsnm9fxA9fx/8vBYpVbiY4+yCKRui7pS5nTV4HL/21fHr8AR5upKPmyzP687rKv9yARvGKOj/wDx8nhVL1HX/K9VBIQ82KsMebDjYiqlef2h0V4+rVsfftnoqtDClAWUVxpg9A2omrVuf1VxiqbDhuGgpt1/heHs//1oUt1NORzInRY/CwOOhwkqvFHsG/oLlvn1hwbr7hNFacH3vLZFgXJYFzAMD+toKZ9eWDfYcNr8eNf7MRnC9b635DbsOTstddglVzuF1jCbJc9f/LFfncnuUNfQLpEUZaLXzJN/t9p/9+d9rydizPJxsO6UxqiuG8w/Ou7AMLzgqHFw1ijc4mFibrEDDCHs5rV9WXXLts/4nX2pfgOJlRabdz4JrjtRaz4929GhS/iYqKov2AtE+vx9iXWX6Ial38dzdjb0DbyOHhqCD7AULSPjjTJYr39ZvKEygeDCU6XzYnYyhIiY2KJTYGVWqrTVbIxw80bM8PNdFy+Eezph7MSXvsZMiyZC88q/viCYs4Yv4QDx0OzOrZuzPQy0wH95fZsq6EKSqFJ83ia++XbKzXdk4q/VQRo+HueK/9YGHHrUEWuzu6jb6LcspbCaGRN+dGqZipsMlEP50mqTt6OY9RpfClQWRnLoWlldxKh/axudXAoqVlr9y9Q9TKrb5TI832U++cS+BOx4730qNA/s16Jr1ItELf3GM4T6xQRX+7G2b3DUotCn/+HG/R0QjqTtzfzaj3+QYXuha6bK/WgaFbPt3BnjI+n1dsN6Z0eyzLc/QuDX2f+DwIy98gsALgl/T0GM6Y4eKDZUtINarlvUv8MMXec38Qb/8aVobahoSSPAs5Wci5VgZL7DSM7Dd6+1Y7OwoFNk/6LC84tMtAEjvrn6XqHp7WuNgWL3DD/MO4j8X4ZG0R1w/7DeLOn3aYf4llB9f+gwiWdiM6nV+o0KAV/b1s8tD/lpvxQ1D8qiPMEu1z6vfTlPwGX61otCz0o7H/BqVz/q5Y1Wv+ErkyDPB2t8bS/ki5tbehiOsC5S46ZvvNeH5Ckh2OYkJ7muN7+S6huQzMNJmXhCL70ezvzL0Ka86MTcCJ9p6uWRkl/mSZ8ZY+T1mdMV7WURwi8UTIQQv9iA+NqkqSzWhF0Qy06AnMJ9Q1AJBYnkjOmG7NAfJYwZ5sG7pAJuRP2TZ7gPn4niSeLH1TvaLwTXHIiVrx0fbmtYUsUlTu9lO3Xzy9RQ+5K9/9/p5V1bcrmf2hHWUxxqbBvKVjAbaMCGusYaa6JC7eSpA/bNZEDKwwxM3WYCtg7X0ynDtLJ7eNMXhNZPD0Gf3fSXNyy6JG3sPnCmhgQ3s106i0oKnQd/q9SnSwtobLeTKCoZD6byzHx/wXrmohFIy5uXh667Ed+GIsLgIeaMCHGyN37amFLYyqzY6vyA58MrlZ0A5lyc5Uw43RtBkNL8EQTznv7LCiqkLErgb/V9Fp/Bsr/mis9CmhoG619hHMExWfO+XiUGplkD+qkuwj8HxSvStNVbQlK+u1VbeMTdo8hN2ybcjxJa9o3nllootPxTZhOPL7jvkr+nnc6iuod0/XK63LGRFSveJPFhMQKxYJ4qEzNdIpL0MIeOatS1Bi+OnUCCPVLrmxsMfQdwr3YUeGxRbktsSDf06Q/fKjm7WHlXzwjD2UX++0iUYKu1bUBbsS6CwxY3YQnIe5c48ZvUOqSl/d2I942bvc1mDTQbod6PHKgWTVg9x6ltlQy6Qv3VyEIryxqiPnmItI8D35hPJk6pDd9LLsEHdZZm0TSYiB6D8PGLFjxxGMcIyrg5M2WoETLpqmGsRivaPrmVVXkGbeQb/K7XUEG57zKUHkdO5vR8SzDo5nRmVMw0UEp/75MnMA6lZ9A7QjmwW2L/SMsm8rohdPEsGOK+w48bilPWnY6XtTOZgQlivrDQERPK3pQCOJbyb44VGdteEK0wbPcoDrTI5h8k/ZwgwZqBjMDROXwXUihRAIrclIUlNUxN3uD8+vPQY119aYdU7uI96h4jm9Db0XuTEPw38nUUX2/Uo60Nwrtdj756XbquE4NaJJvZEj+BEW5JS3PA/E0pu7UJ/2stzWPISnw9s2rYYUvgudn4WuOfpPxC0J6c7bTCu5pgB4dumxnvwmUEFXtghJE2Kkox9sulNGNbR2SwbaVwwYz9LrWzQp00c4L2x0tLds4vmlk82ZwB3swCZj8YmJp8jua5YPDw/J8B3eR8yFDbUmDZYxZuEH7vdu1GbQYdWZEOy8YmW5oOA8s6C0+HR1uWqCoVFFfQq3fBs6nsLVQ4BY4STJr8NtxKOWwDAf5FekXuSxJoN7SmHAr1a/ybgbH/GBK5lM++vRaAavHsvL0yngo3bV94aYoTwKABJ5I6w8HRfjfqGT9W/T+O+1/f1qfCVRaXa0n90v891+CTyRWiJkao0xH2lG3y8VpLz6r86eoVvE7EG56jI2FB1P3ycXtB59ovg1t6zv1332I6G+HokekElekJ5dTYBbKTUQhqfdAohFr/jCWNpNJF4nKmPCXYxGNU05GgLmW9QFksvdCc9wQhJshnTRHo+AtdyWv4IYWoceDMSRd5LgpQWDPZ/4iXmyhr6daH3do57omNjTM6Qj8SgTWQ8R3CMRIx4eRGgkPVcP0RtEkDk4Lsfkw82tkYfLNvUPC/yAVP+2ns1pRGaMmK2JPRkT89CE7DnExuqEaRsEQKvdzMjw5lcLX61lkVdHZT17g8ynmsJ8ebNvz40RHv2PZ7g0bp9JQO0OZSeLPQOMr9w8LUNsybT1uB94XaLWwZvDND6O52fJxln94seXV3aThypEaKcPiJ7LrG+t1uNsPhw/Wg5osPz86xbM9zPAPgEVFD59ToZXtyEcZRU917BKd+mM68YEJ6P69pMSpjiFAbcaITfDm0xHm/YDPJUS0EZHFl7VOnos1AK3DpDgm5loEZ3j2KnxXWyYKMGXxB6+2Ynpysz/2oOPM5q2NsHh6neChZBtGtB9tL3mmoAZXLwA90EX2MQH+FjssY0athiK4NwvMFsbDEwtM8lOKkhKmhrs/HKa9+rBn/dzN9mnxYHFiKJfEAkietqMbeGgjct201TMuxEfU72LUyKXqwt6+PWbBFSIbs5COdSpg2Bd9PcEEW5UZV2hdXioMmN8AwLyVLhaXb5/pxrQUAJClMKbzjuegubkk42G+fT1DlDi6dePWbkLILWVArcBqz9iQCL9q7rEHdzOoWrg+YqE3f9IC/uGGlW1kPkRiv8C2r/PtGPNgJRZVxBgh8ycfsxp4++3NL5uD8MKCe8V6zdw3iM/RVJUQlJtdBVhxY96cW2Hjft6B1X1kXpgx3UVIomFc2BY/H0/U/O1Hf1Ev02J+vCh20C4wWZzNK4qNpHAb3mkw2SjyTMUN0xuNpXaqyt2b5YcI7kV2G5VHf701xSS4bHyAZDEUom3/cOBr/AWHp5keCaKtKx8D7VM8movXHg5Yo9Ls3TOK+TGNPBNPLXN4lOkVTY3XtWjBCyLWftDxrg3hHT/gssHPl0DM2f7OMuPjmUOHGtquUEgKFX63FPNe/FIU5LEwDloYp/Nkd1aDWPFddtz7t+zKWrcC7k6t/8PrG6YrtPc9meh5WmCM9c5V2tj5nCnSn69KyEjDGvg/8KdsXnkPpdxNUvVprIvNGUsKfv0yOFrTkLAwUrNonv5g4U35SsHmrTdiPRNQEhd//IGRLPJ8Ez6tFu8jLlLSKRqWFgcc85CBdWDZi+CBs2U/PnzjvI1E3CX6g/qGr00u0Ov9owymep5TKoWb1UbhK2bFwNhYN3iysD887Y7SOp/GKpt6wIutaqP82vquJygAYUwt4D8Pb5ukepnQmP2imf4FTp6CN58LL0UXsZ3DbKNjfynyMxK1OsttdrjAuFSBKIM+KWK7ezl8eLQeaK7Rv/6P2nrHcF4Gx7+r+Cp2etPKBxlpQoiiko8qHb2p99lAABxzaEcNeNveTGcPRGAvSv1HA9Fm5cf9GsVoD1Z4VxEuvz4N66/jnMC62POMtEbpBWk9P+WPauF2xNmX6tR8cmzsfSFTUalZaOD/g/KDkPp77xU8KoQJWGFJ9TuzwqgJS/OZ7TIDxPqDMMDP3b/Jy9cdy412q4B+Vq96x/AO20g/tMfaaLj+u2qSGJ+T42H49OC+rRZe5fk9CFbuVt33a9egEAwDpuin524SUGpgTr4uen7evMptr/MnFc3dfztxJ68oaKgoo1deHrb+xoUacldrz7Yh+v2wTZ/3jHYZlV6AqR99+g5+t5Vmvz1tGrjBm3ME67EzmUqvth5OPsStdEsrvLLDp1F4TMep2d7lKHoLAA7nYBoDqB+zLwzbPD2QEHmBC79nabl79xnGph86p5jidUUTWBVKaZE3z+sX2MuXJUYaomp49sVhtYpovwqPPxPTS7wzuGHR9/dW1eejlJQ8IoghSbQPhzr7aPMLVoChjqiqhLfBWSvXhMk31dL8Ck7EBUtyRuxqpJXc+oXtk3mrSEX2u8dP/Ay93FOdX+8xeehi/dX/9NRCnW1Jzor0gp27fz9zJXmgmtw1O3vjj1zMUnl3N00gf2YTwPsjius7HDxv2N/sF71HF/aE0cH1VrDGWjBJ68953E72woeS3G4GWdQNaR9xms5N/j0HjfSQ7RKc8jdRn/cI3OmH6XdhwmWCj6qAXgtzoObnrbZe9ard+832C7PV7xh+HhOyMP8zTzdN8ZuNLOr9I43xFh/yb0ef/HI9WLYoYipAkro4Z/i9bM7nsfDpvQ9TonqcAAOGhMx2EmHhSsAf/d6qh0PDwRQKRJq+PgDt0TFWLyuQt/zxDO2qh05zz60NdcX37f1VZWMGZQf6Vv/BqmVjrzwEFQG+i9flAZ1mdsAtf6SChWDHiIbCdyHSBTg1H1UJQ6EAJdmfKD013K4bOP7p3PnTCTRCugxATVTF/6HK3mXbF4+cA8w/MM0J6l/qjxA5h2EeIeAn4pfSZev/+YrHUpgnaLjCnQUJh9v9A+ay27kgnvrz7DfT4QgiFz+csCxviVQHjzkurQpGD5C8GmNPi4TtIskc+x9vno0HU9zkRHsaWUNbHZYqIHPn551bjZURu3Pf9ZfbF8/rE2XKfK/8/Oriji1HxOXnfKc0cmgRoetgmbCV8oFbFyU/l7X0++I2KBPeGSG8uL00hLvJ+l5ZOfLBFg2QlEP8GjgsQPjU2yT46BgR+b6fPau+CEKgrAVp9Vwp730FMctElGRFXPSOx01k6TuTI3udEpfH6jsmSfkBxhm92quN3E+U6cZ82OJnzqo0L+bZS4UuVSxtxT/16FBRjqE4YfoMte9BzO0HCJmvimlzs6WWlongOuzKzelpWGBEpoLv/esHkxgLHnsWVFZgV34Hi4d4vHgaVJ+4yIajMgQYBBflx0Fnc+9DpokTdY9GHmW/tv+QfDwHjfLyjgFa8l2J93luZ59n7FF7KL8MnPz0oPKmP1HJNNp3JuQ+6RGqq2vkwgqM57l8q3wIAm7hGzxb4p0hGbQDP2AcXNPC1tu3VXCe1f2Rq7bCLQ65YN/wcVzg+0MkIyj6frHSFySZa5U6r+iCfkjea55gbWDk/bHSRiVdCzOmSV6AXC5TbqHo+O0Dmrc7mEVfXvs22EKYwb6GBHr5Pe2IXhOoPjvXAa5EGx17E/zpIXAZ0R5wV8l7P++KTOqaXRVLF616vD9p3pxUsB9bvHxy29sMi3O5IG7RWyyMJL4midQCYvlB2eDrrOD7ctvtKjK/gmNpmTHN2COC3W4YdspREc+ABzt/j582TubVGBinu7h8F7/DMl70xvq7CozbHgdqsX+2YOsIrlu0vjtVL8t0rLJtLpLzhTgdqsqhtjYqHJ/WrutJ5FErg488ePYQrXe0+4i0vzmy6rhMEr/CJn/PpUsNFk2wxGVl1hooWInOyYr7tHqlTZOTD/2/oqWo1Hk9CSVB6WvzVt3wDm3eCxE2LL/XjPAbsEpHHdpOVaWFbE8TAVcpMghEOUph7PWbV+hgwyT6yivpW4DQzMbdfxLd2N4hGSIrcUIvch1pLrkgGiSLUSlSlCt6B2ol4LL8nbc+HbTn6zWEbl/rZGDLNFtVawdTY+q5/fy8TUvrS4Rkau47c+aQ4ci9aeKH7WuFfdchw0ctuGm2ompYXexvZQcucTS7Ond7CleuEmYc2sHtCFkT6DT6K8q02lrjpdCsZfrV2RfLv4QHLDYWve/qCb/oi5v5tsvL9bRa2EpvTn/xLHy10sgG50tPtXd/9+eUX3Pk1t3402v/7aCuqX8XbRiw0I75SXX1FYvRCNP/W95goIZFse2rPcSjuRDVn8UPaDMLZRHg4xP/R1vCcMiuD+97WUim/POfx5uvmyxG/kjOY8VIUlzGzx0HafN+I8dDwccXbRh5Pgg7ZTnNwEolvUniqdKpOg6zA8Fqvt755fxRf1lA/3t5C7FZKSDybeMwQbQCC7EXL1CrpVP9oKGtGxbvOnqIXnnb2uIj3R5qxohr8AwhKgy/yo7iYaHS/spGnF7Ol4MULdvjAq3/xJArs/uiBiPMgrkmgMiD0ZPOAbWl4rpKGk7v029WAq80Q9aiGsS9xGoN4UPZbiMQT1+zr39fVVNlEcF3NVr14AsqeYrjwxOmGqKbVlWSfgri9ZhgGKkQPakJEt7nfzblU//0cx1328uZI13T/BYruDvLGjB7Ck1DSqP7nXSlb1DPPksd/NTMKTA6cnIEv8eZP+PVYUR1aEGjVDxVSIXi/9AwZ+mp0DmKzc2cK42KSuuclmol48xExp0NylNGlk1XJ5fCKaOJ+5HvY2Nl7elRm7+wI8937wmHp7SV8nGFqivOLTnYzQlt//E7JT46Z+RQ2LdseVCW/p1lE2KTslo+dM2+JadqsZ0Gm3bs6wuIjX3Z/ZddDee1c6W8yNYh8OG/xvxrzP9rxqifc/jAA0l5aE3zmTtsQl6BKWM/++Pd+/SWmVBu2bm/tbOmcpV8EqwNbBiA4KLtB2MaJ52xAwS6+nRtnA2ZUqk/1o80gqOncvnGw5zHuIkjJPq2mvLMiF5RzL2/VyJrz74zKaJsAQHCjUPOxWlCI2sMiBB4uNmOUzJBemp9YWFNfaOY7tnIZhEu89Nv8KDxX8ANT8sZ2UaObH5L6dInUNPaU1f1PGOGZ8xRAxrFtXUdhBhAlURX8l4XKqEjF5KsqG3Hqko7S1Owm5WvSWqH10s/rAfoYqhgBweiE+7gNhy9EN7Dn4XbkigzboQPt3RNhxERiTon/x4JLsGqqeJdVn/11FGzGpZIn+udE8I40ZAUg2EEm5ASqPs1gRBC1vbttogXSTagVfKKWp0LlGqcOJF6kG7YTL3nWWkHhaD7rRqS1EjAsqdHS//esS7blB//TKZsxcCw/qPh7qUbvAcq7eCgipg0d7uklJIjw3a52QeXN3sWl5N7VpDE3YTzEab0YDq7pSIMs2mNHzoi/e+BH3p2UCmN1L15Oay3XkdEPgwMd4M+882aCXefBbFOG/CBZR6Oh1RQpYy0Ll9V0id121Vr1HmO8aS/Jxo7X0F+T1fXs4I7HWwtqrbRQHVHpMmOpln4Oscqt4iwF44RplUJDPbWacjkAQ+fp/8gZOeNWNNojLWU6Nka3A+dD07X/73nR6YvvPWElm6/bmVYhdgGEMB8WGlTioEVzptzJ7dJ/LDR1Y0m2UGqhbiKHc2idJTZqNIvGS5duq7/4LiV8rC9CL9M/O06LRQ7Xxf1hq3f4xmj+/NgxzNGjxy1983Hy+EEdRjo5mUE7JZlWin8dTDSE2Za587duLJ7XmhOuoavy/pwdVBGIc+/D/rw7JzrvH+T27/G/GvMv8YsNUZRqQ+0HvHhBhVjIir9i+IxQ7skp6gOf3fcwaAtPKdT85f36Qrdp/8iFStqZ+KL5Phuf3OAcmi+v0b8YWyGJrT1v7GsxBVRwzUZFnOS/p/90uspaX3DVNCnVubdUgFT90/PiqeRFtGT1VSoL5KjVrZERJPOJ0dfKVwq6O4niC99I2TnoqeWpy3VBf/J4dfz/hX3P0VceItl06cnlm5h4edMsCEZDAxMRKdO+H59ZNJE9ectmNb10u5NRo1SiaCiwEOSUhBts/Bi2jSCa5A0/74dgmiimc6OIGcn0C4EnojqaUUWTyDhBLtrqkPBLoWJhWjKNhStimMlFQh8C2gxnzrtfd7Lh2d/8xrRR4xCGsHc6OnGG2a8FKzpEPj9FhqX0H4SIN5jBQLxmws0hiS/YsWx4f2zrTXSkTGk8FljtfA3qrRnTN5CMNouIIygExvCSR55ai+3wBmQKu4x+myYFEV6IJ35GZmXhehS/POAoGliYY5s4cnFTyM1oyc3Y81o1us9FlbXQCUTFOR5E+y1dOQHBhKbtYUsSg+gxRDXI8T3AJET9MQC6aAJpkrIAQjzcyek7101gp9lZXiQrGyTAkScOH/ERARyVIPLhbdj2an+RElKAKJ55nCVeKbBC8F3JjFrfYWDEjxSmpLE1E7SJIK40EdL+v5I0v76jwn2QwsdCsOt2VE9qosxrcnLdDH15j6cnmeyCbPW0/CmMYzpFNeIJv1tVZTxdAFtfgUaC2+zMB/oICGE0UlQpu8YnJyE4I7N2CPn3grusa/N78LMpVodZhM9RA9y/ZO4zWHBJod1aRS+r0camXA+McStLNGkxlc4Ez7UqGadz2xYyMXOT9HZjAVTIZAWSCiFYoxuLebpdW1zJe/Oiqk1puA/DkTa0WTEKcvhwWlFgE81clKbRukA1M8IEKHcITLy49j3SaJf248EIF+8FaRne9Pn07fUZXn6Rgn7pax0NFLIlorM8j1VZSBPH8Vl0WH9qtlRprrUjmeDkg6I+axGwOmjHaqe6UQJOm7Yd752IdJE1KEXT5IAaB89rUAstTAutGjpuUn2qUxhOm2uqR1v8SGK301uLJXWTc/enYZJZBlbpGuIjRGtr+LWvImy+DhLDGhgxTXOjIsIIEsZZnXcKqmusU8vMWyXiHSY/owQ8TxrGhbI5DeDVVCYdteotyxJ+9sgM/qpJLNjYzaqKEBAkkg3bAqow9xPSmz2DNi4GHVqD2eAL1Oi2gMkH8ayADFroyd50xwk50jAvHgLNJu3yb6P8L7U4vcO2h6WBc+qUTjODwHNPM4tXplG+jHtTQX9mRFBIG8l0iioH90SYBZFvj7YwfcQ/Ub0ayexbYph9IZmGPVaekHjeDkaNJfFHAILZ/gkpMzriVfdsBxQmqvGtC3lS8BGDEr80ZysDsis3yTVYu7IVKFRgyZ5t8BC1IGWfLiFRhEkeCMLUSJEo56LfPMRhKAlQT24HAjNN8tGmieQtMwIgHvJfRQ2lfbxGR0G1KG2sglTezAPHbjn+FJuhClzPDytvbpC1qEVfx9sWjU1N7GSBPekDmluuYYOW1MlxmGqFn1WJnLicggvRjqmj2A5yGqj7LvoveAfv+zUi9+84IW89QaXxMyCFZQCZLj0wLe/S7BYsBYMEcRV9lBV+ZFDnjYtfb8nbPv0Tc1/6wcIfx0aYu5q5OIX33Amt+O/Iydr/765h0Qzb+5rzMw2dMD8XBLVVEiWFLavF98RDR41LlMDJR4hUocWX5ZDMuTbu08H/xSs8f6gOQ9p4oxNkzWGpTR/kcOoBOSFjZ7MGdG1mC9HFyBexVUpRDsxIkMGh8QyrtVqYebCaIFgjFu9YmcxQy2MCX3g2dsb53HLtNouWGLH6rZsoph+wNYoRHYxavGiFW4Jemcbf7FI628G3r9AXCbnlmoKhH2PZAqGpMI70pPRktPAfFeUiXQ9YVyz2V5ducTg9ZugCIFCbQwKvsexGn6/6W2QnJzLniZx4/xDURWyuK6Go5aIC6t11fDdIrz2tvBGLCen9xHegjnjgpkRo5n1bAP04pvYqMKsgsaJVCtWQpfkXZK05W24B78MdHT2A6aBrcGtu4QRLjDVMNMx6kgNkHAWYCExjiGykD7coBpztgYr+1pdChRcGO13bYhImOfT2QlJCVroMB8PDqWWcxZFMg/ONOYEzZ/C/Xrwnl1wTzJdTq7sXNksS3K6i9Xx7olrXHQruMwkArJj39FcfVcLQbaRH4IBDxgYyNHe49ByjDThLdn4w+OrpOphATHAwnnu+cQoJI2bFZIVgtl7rKvLgUI+snFnaDvXb1ENbyp4F8tLtapeKwV+zSPRZMeJfKbkWiOJF6GN8vcU9UPTtlHwZ1DCKdgbcxw8SU1BLnDzbMYMZ/oINYwZ1F360owhbbwb1bjcsmlb3rtWSv+ROmtYL3+3y+pML3SmHQLqHU/0XnxxnQniInxBGN8erTLp8xhCah9r91tEQE+/9TDQkIima6DaxUVEz+W3TW+Ha6OwwL0C9mEZ/oKZw6EijTCW220oLReaRfqdrSpX61a3QBVtzPSI0LEaOjbo6hH7e1Zj10blzC7vjHmfM3hYrindxDDOLbNsRxnmqqCyrUddmIGxkl9TyfDielWbGaaxEonpWDphpmGPzZnvnvrW9T+72y029/iyRnR3aWXp4tMpvTrIjUMNy66TGLaCjnwTVC5UPUr43RuOWvbtnJFMXPPTFEgka6Mg3RRMiGlG3+0yeAWm1y8Aw20ln9DVj/bLNNi3T9O9DB1+D0cj5smY0dgoZKMIP3GjLQRFR4yIQw0yG1C/UQVPXAuKuTdXvl000BQ5DYCfFRmlD+G4xpO9V/H24lmsH5l+1t3V4WlJSodJEkeS6ULZGt5Mqq95U/mclJ94t+ePtT1OORyK9lM74fDhvkLMizEZt/PxCOp0iRGcZVRD4nR+Mo5UDT4b1pW7uCoECDFTyIXS5J4zaqfsDQYihozVZXjfWrBP03yGgxkBNe4yhcpalk3GYQnvHOub3I2wo0AGQUO8W9d2ZKozWRfbd/RNtHK8FykrVNWTAqaXTJ93sMMNhsnLLz5O5Cd5qd4YRgmYHxsPjzjVtPisUS4sPTusGZb7CW3/CoyadRG60T/qk5+1WJ8eBNpxrmbqbJholZwO8VSM8n8kfOkrmuQBeOiwy561wZOP7T0IXKBF5MfGLmAS3qRAJiadUafGkBIWQP1imrC3wFT4U1TDWANTsbRfijHqhw1jjzsE2mkqKhXVscZO3VrZb7cNfVLnogrzWKP3Q9Y2gY11l8dVW/jl49CC38hkb0pwJSzLPSmhDXAjISpzNDzfZd89uiqNuZ2Y4Y1PO0jZrHxhV3aG+PtW643NrYBHZXc4fLPLOo22kuuPz2NVmD0CXlXXIs5OqaKLqeCjZED+Ir6vSb4v8I2vC/TMYY6pUvkyVv9U1yp5nnQAiBkf72DJXOG1YBECFIJ07X/Mm63qfcNeucKYydvdU9ve1QI7OlGHt4HAFyPNOO8Ntae7AFiSX5pyOsy71zTYXAh8DOuAdVDKve02DYvXHIbHeCGowfgxbXaU348ZCwMetzbfo3fwfYfnjrYJNq9rSzvYz6ll3+0Vm3uNlJ4LGdR2qu4J/sDmm6mg3DN6gutmfAsWyaHpjIxvDgnJVsZTjeQCyyUFSERELuxizwPmNAJqZQZLfprjyqzo0dOW0nBaQ3Uy4rR1b5bf/N3oYKKLcijL7bGSHQ7mop30lpPZ8Z3SdWuK2Lx3JP1ZuOElzbfqB5FaXAWWlfS9Fc23X0YGxmwusGeB83llSPolZpIrx9ft4uH1cpk0mAVju1TBWVs6Rql8H+ZsCcd4GdGYvge6fLMWMA/yaw9IQzwBQtr+VGm9T39G2mVJQNUapQrszS1C2u5ULL1nHQlsUsoZlGV3u0cmVuUEZDmhCBxz+GBqiHE2dbBMmDuj9LbIxmKCHFCSycyIuAiLD2eGypoMNxxHUH4AK50cQzGO4/2PJ34i7eHiDBqc/YmwobPkF8CTseP8tXJuJZyAD94XKvvESZV+XvadP429idMC8JAX3D1A9t3d8zw/UcWdREbDpt3d4btseX2vdJLYz3AhJpO9xnc4aq9nJT0CoE4NSlDgEzMd2z37JvsJPD8YX10+6KXtQrxIg1D7rRCIsBhmT1aXrCUKnJAllCL3G6AxzdIOShG0bpxvNtm7v7JIOESxq5k+X9NxNszF0a9rMZ9cGqKNdF0yvJs7Ly2QgAZ6fkpzs0xeZWjrX9SLPWjASp9VWofziqibvq+pd7hUhZHRYFrdNdnBfuLK3F2dlcsQFx/cE6xT0RGMcBbrpjEcjeOq2s/3HPWnkLEIDXqqypY8kwJZZTPSGdaY5Iwv27ePF6fT0570V6gyf5Q8YSb1zR644e+iHroY3L0p0imMj3Qd5oIksQB3UCktQVJ2+gjNZQWmiFqFuHDSTdekL9xbVHG+THrSMczAsigNpEH1DmOGd5eGbCSFXEgTBLhqMynz1GrXomZvPALBNIujjuoNLALU9AopsqVVCwMkTVsCoMIpcl2cDYkAVR8ZluGm8h2R8qa9G4DjJP008Rm3yzpGiM96TjkizziCLyVjqZLnEZ/UZMI5zCpknH1uBsfzxiVsOrZRxJM6mdHdXL7TUm3HnciRIJ94GR2IeYLa090jbw3e5U59I73KG3aswl5uaLDwTaFmURcd0l1OMT5AF5MEvCN9/GGgc9gpyyzRzGCiTPmwxHDxgo/k1Bvws0UwY0+fuL5yOUCQjqkXTgYsNLfnakjnouc645BDY40iE6Tgp20/L5uShW8v43Kh/wq/Qkt9A8TNdsdFx9sVSAIvJHAnRfMDn2wzvjOTyUgCNmAtfIZmF3ezuwJbgDSITXufUiQ1m40wq8nVOQlQHQy6nFao6ZiW4DWWZ8kp2/fkoGJRtQEfqOlMPbentoUdFXDjgjZINFxd747jHlsUe4w/Y9ocKZ2Fy2saE4Gah7GxPxcx6mi93S57HhbCp+aFCZjfk4WegxxvRnl/Ftl9pfxqJF/RfnjhTSMvIvHFdYg5N93VjDdhb3F5L8krC+r6PEvmmycPTKv8N7SNuLYHNkCtYZ83KfRC0EODd9R8q8/MTrjadGmo4rMteknRnWOFgJmrbBo9pVV6gnRuhbFk+og57H7rMSEyT6V9Roq6YFb4dMHiIKnAyyW8d6Yb1zOaX3TPtme2ql3tpK1JAoewmBh2ElOKFjmly6zjvLwUhnQ0BvUMFlS7J3xPJ3k5pVezmCjw1hpMBhuMMt3L7ZvqYOrExt6SznM1CMJu5EKyodr4tf6SLv/VtU4C0daw/piew2bq0u151Xuq8z4ZkS+5Esp1HPr4KVKNEzLRnmGkT5uclXlxgyg6RkVI25fgbYbPkiak2d8f3cbRctK1ujRgYOEjqjxoYNIP1Uqa2BnKDJWxf9sk5CkB45x+kUvkHatyc0/doCkUdkdVetq9d2pcOEgNgW2k/KDsFseRxEvadjVOjO+Rd99+iPsatPAavaVx7jUaJO4BeXoOz/xKG15oEki37IUiB6IHaKiucQTAehXJMxhXclNxmxaeZ7WkQmE+nlUAr3Epwnni4SvkUMy7FvQjA41vIOelAMadFKgEOKp0IyrfRGqfmfcOOzmWZRVhLpvrUliEjrjMe2zfEM7VffGphGfOPF4pf4Nw9upwypVtKxc+2ks/jlVh4ex7gx4d0t4AcW97TQyp5lnCPiMQRS3Efmia5B3amJS7cO/cI7MG5R2p01yin81ViKwixYXpnPzMCb/Vio6f+U3iYc3HEGwao0sFU2dufZJWaM3iWvSezb45sbu2tuXDo1BmsAzD1CIcrCC1+Bq3si+sagrIcFrXMX//xs59W2P6pPNGRjQYq1Tw3TIonl0dbZCWbqjD7S4wD+OeAn08JbicGDauAuYUiuDGCf9QoyKFb5PMBKLNao84bjJ2jcPfU+Ano9fZn3Q4NPdUQUIWfCf3yFcLXDfIhA8zq0hB3LAEPUG3uCGz2XmhvO1rsT3w4WuxXS+uR37cwxaaaFs2HV88cm5+GD2JANntwt6bRGjqdp71iGMclbteHLwZOS04G7FusTzuOiWRRsiargPZivg1mrDw0ugJSxnq/Zd0aAXPrdf3lvrG1xVwBAx9HdFGgp+JSEbOYDW5586tkL4IWUtUQMhvMEHmanWVkrJmL7E6qMCsY/su+R4Ovx+6BxDSV5/+7iBI2ErPP1yD4nK9btPmfuM1j6Xw/kSnlHBx8rDkkhe6AKaettjJtHpaGD/VtessrjsBxpMi74/LujoVwJSmWRBy/l3SYMwgBMGvj73urjGbHOeXLV1g1tjuM6KiaXNp1Xpj0GlJgwUUCZKT69Ne1vD0Cj6F73MC5dHxxtP0bOhkznYdVvpTUuAAhGK+YIkM4Oatl+IMN/wRlLLO3Fbc5XzMHztmOtzlTaZ5Z+7f1wcRiHs1NepdmrbEtJ+kXskxXZKNFt8BbijLxCpSAqiJNhcHegbrpgOQ2OQRXwBX20r3fMvhE4vdMv9OzpX39mYf36FdzUUhieaGQQ+80ymlK2RDvl868U/vBd/25b3gcZLRg0teEw6KpgGeHZE1wddf3o8fMUev78kF8TLCF39/MXJot+oZdXn5Qs16DmpAfvEecZpNzuTRfWeGJB0RAeZMeV0fl096WB++fm1ZBMWLK11hnLDyNyOIp2Bx9bOn7H4sO3El9v8CUEsDBBQAAgAIAAy8LEzdhFsyTAAAAGoAAAAbAAAAdW5pdmVyc2FsL3VuaXZlcnNhbC5wbmcueG1ss7GvyM1RKEstKs7Mz7NVMtQzULK34+WyKShKLctMLVeoAIoZ6RlAgJJCpa2SCRK3PDOlJMNWydwYSSwjNTM9o8RWydTEEi6oDzQSAFBLAQIAABQAAgAIADSgJkupAcR2+wIAALAIAAAUAAAAAAAAAAEAAAAAAAAAAAB1bml2ZXJzYWwvcGxheWVyLnhtbFBLAQIAABQAAgAIAAu8LEwJQ1aX8AUAAHQUAAAdAAAAAAAAAAEAAAAAAC0DAAB1bml2ZXJzYWwvY29tbW9uX21lc3NhZ2VzLmxuZ1BLAQIAABQAAgAIAAu8LEzLLm/X4gUAACYbAAAnAAAAAAAAAAEAAAAAAFgJAAB1bml2ZXJzYWwvZmxhc2hfcHVibGlzaGluZ19zZXR0aW5ncy54bWxQSwECAAAUAAIACAAMvCxM68GEfvQCAACBCgAAIQAAAAAAAAABAAAAAAB/DwAAdW5pdmVyc2FsL2ZsYXNoX3NraW5fc2V0dGluZ3MueG1sUEsBAgAAFAACAAgADLwsTKtBNsfNBQAAtxoAACYAAAAAAAAAAQAAAAAAshIAAHVuaXZlcnNhbC9odG1sX3B1Ymxpc2hpbmdfc2V0dGluZ3MueG1sUEsBAgAAFAACAAgADLwsTDGPeD2qAQAAGgYAAB8AAAAAAAAAAQAAAAAAwxgAAHVuaXZlcnNhbC9odG1sX3NraW5fc2V0dGluZ3MuanNQSwECAAAUAAIACAAMvCxMTE+8gARBAADXXQAAFwAAAAAAAAAAAAAAAACqGgAAdW5pdmVyc2FsL3VuaXZlcnNhbC5wbmdQSwECAAAUAAIACAAMvCxM3YRbMkwAAABqAAAAGwAAAAAAAAABAAAAAADjWwAAdW5pdmVyc2FsL3VuaXZlcnNhbC5wbmcueG1sUEsFBgAAAAAIAAgAYAIAAGhc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REEN_RECS_UPDATED" val="F:\DAY E-LEARNING ONLINE\Y TUONG\TRO TRAC NGHIEM\TRO CHOI TRAC NGHIEM TREN PP"/>
  <p:tag name="ISPRING_RESOURCE_FOLDER" val="F:\DAY E-LEARNING ONLINE\Y TUONG\TRO TRAC NGHIEM\TRO CHOI TRAC NGHIEM TREN PP"/>
  <p:tag name="ISPRING_PRESENTATION_PATH" val="F:\DAY E-LEARNING ONLINE\Y TUONG\TRO TRAC NGHIEM\TRO CHOI TRAC NGHIEM TREN PP.pptx"/>
  <p:tag name="ISPRING_PRESENTATION_INFO_2" val="&lt;?xml version=&quot;1.0&quot; encoding=&quot;UTF-8&quot; standalone=&quot;no&quot; ?&gt;&#10;&lt;presentation2&gt;&#10;&#10;  &lt;slides&gt;&#10;    &lt;slide id=&quot;{05255354-B87E-4CB8-8D53-F1F1D7A91640}&quot; pptId=&quot;279&quot;/&gt;&#10;    &lt;slide id=&quot;{AC081EE2-4F33-4B59-A939-BCBFEAFC82DE}&quot; pptId=&quot;280&quot;/&gt;&#10;    &lt;slide id=&quot;{176B7113-230F-4DC1-80D0-F7EAEEDF0E43}&quot; pptId=&quot;284&quot;/&gt;&#10;    &lt;slide id=&quot;{A1EC7619-8702-4A78-9F56-1A2AD1925DCC}&quot; pptId=&quot;282&quot;/&gt;&#10;    &lt;slide id=&quot;{D67CB979-38CE-46A5-AE3B-03C5A7194DD4}&quot; pptId=&quot;285&quot;/&gt;&#10;  &lt;/slides&gt;&#10;&#10;  &lt;narration&gt;&#10;    &lt;audioTracks&gt;&#10;      &lt;audioTrack muted=&quot;false&quot; name=&quot;NHAC&quot; resource=&quot;9a77248f&quot; slideId=&quot;&quot; startTime=&quot;0&quot; volume=&quot;1&quot;&gt;&#10;        &lt;audio channels=&quot;2&quot; format=&quot;s16&quot; sampleRate=&quot;44100&quot;/&gt;&#10;      &lt;/audioTrack&gt;&#10;      &lt;audioTrack muted=&quot;false&quot; name=&quot;Slide qua sat ga 7&quot; resource=&quot;e5f5704a&quot; slideId=&quot;&quot; startTime=&quot;51333&quot; volume=&quot;1&quot;&gt;&#10;        &lt;audio channels=&quot;2&quot; format=&quot;s16&quot; sampleRate=&quot;44100&quot;/&gt;&#10;      &lt;/audioTrack&gt;&#10;      &lt;audioTrack muted=&quot;false&quot; name=&quot;slide 8&quot; resource=&quot;a926cde1&quot; slideId=&quot;&quot; startTime=&quot;76566&quot; volume=&quot;1&quot;&gt;&#10;        &lt;audio channels=&quot;2&quot; format=&quot;s16&quot; sampleRate=&quot;44100&quot;/&gt;&#10;      &lt;/audioTrack&gt;&#10;      &lt;audioTrack muted=&quot;false&quot; name=&quot;SLIDE 10&quot; resource=&quot;acbcfa54&quot; slideId=&quot;&quot; startTime=&quot;103866&quot; volume=&quot;1&quot;&gt;&#10;        &lt;audio channels=&quot;2&quot; format=&quot;s16&quot; sampleRate=&quot;44100&quot;/&gt;&#10;      &lt;/audioTrack&gt;&#10;      &lt;audioTrack muted=&quot;false&quot; name=&quot;slide 13&quot; resource=&quot;026e4105&quot; slideId=&quot;&quot; startTime=&quot;175180&quot; volume=&quot;1&quot;&gt;&#10;        &lt;audio channels=&quot;2&quot; format=&quot;s16&quot; sampleRate=&quot;44100&quot;/&gt;&#10;      &lt;/audioTrack&gt;&#10;      &lt;audioTrack muted=&quot;false&quot; name=&quot;muc tieu bai hoc&quot; resource=&quot;c9b8a448&quot; slideId=&quot;&quot; startTime=&quot;28933&quot; volume=&quot;1&quot;&gt;&#10;        &lt;audio channels=&quot;2&quot; format=&quot;s16&quot; sampleRate=&quot;44100&quot;/&gt;&#10;      &lt;/audioTrack&gt;&#10;      &lt;audioTrack muted=&quot;false&quot; name=&quot;KET LUAN HOAT DONG 1&quot; resource=&quot;b351ae53&quot; slideId=&quot;&quot; startTime=&quot;129433&quot; volume=&quot;1&quot;&gt;&#10;        &lt;audio channels=&quot;2&quot; format=&quot;s16&quot; sampleRate=&quot;44100&quot;/&gt;&#10;      &lt;/audioTrack&gt;&#10;      &lt;audioTrack muted=&quot;false&quot; name=&quot;CAU 1&quot; resource=&quot;50ac5268&quot; slideId=&quot;{AC081EE2-4F33-4B59-A939-BCBFEAFC82DE}&quot; startTime=&quot;0&quot; stepIndex=&quot;0&quot; volume=&quot;1&quot;&gt;&#10;        &lt;audio channels=&quot;2&quot; format=&quot;s16&quot; sampleRate=&quot;44100&quot;/&gt;&#10;      &lt;/audioTrack&gt;&#10;    &lt;/audioTracks&gt;&#10;    &lt;videoTracks&gt;&#10;      &lt;videoTrack muted=&quot;false&quot; name=&quot;slide 15&quot; resource=&quot;1edcfa40&quot; slideId=&quot;&quot; startTime=&quot;0&quot; volume=&quot;1&quot;&gt;&#10;        &lt;video format=&quot;yuv420p&quot; frameRate=&quot;30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VIDEO LOI ICH CUA GA&quot; resource=&quot;aa20a88b&quot; slideId=&quot;&quot; startTime=&quot;86030&quot; volume=&quot;1&quot;&gt;&#10;        &lt;video format=&quot;yuv420p&quot; frameRate=&quot;30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CHAM SOC GA&quot; resource=&quot;5bb8d89f&quot; slideId=&quot;&quot; startTime=&quot;231039&quot; volume=&quot;1&quot;&gt;&#10;        &lt;video format=&quot;yuv420p&quot; frameRate=&quot;30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MMPROD_UIDATA" val="&lt;database version=&quot;11.0&quot;&gt;&lt;object type=&quot;1&quot; unique_id=&quot;10001&quot;&gt;&lt;property id=&quot;20141&quot; value=&quot;VIETHOA&quot;/&gt;&lt;property id=&quot;20148&quot; value=&quot;5&quot;/&gt;&lt;property id=&quot;20224&quot; value=&quot;C:\Users\Administrator\Documents\My Adobe Presentations\VIETHOA&quot;/&gt;&lt;property id=&quot;20250&quot; value=&quot;0&quot;/&gt;&lt;property id=&quot;20251&quot; value=&quot;0&quot;/&gt;&lt;property id=&quot;20259&quot; value=&quot;0&quot;/&gt;&lt;property id=&quot;20263&quot; value=&quot;1&quot;/&gt;&lt;property id=&quot;20264&quot; value=&quot;1&quot;/&gt;&lt;object type=&quot;8&quot; unique_id=&quot;10002&quot;&gt;&lt;/object&gt;&lt;object type=&quot;2&quot; unique_id=&quot;10003&quot;&gt;&lt;object type=&quot;3&quot; unique_id=&quot;13722&quot;&gt;&lt;property id=&quot;20148&quot; value=&quot;5&quot;/&gt;&lt;property id=&quot;20300&quot; value=&quot;Slide 3&quot;/&gt;&lt;property id=&quot;20307&quot; value=&quot;284&quot;/&gt;&lt;/object&gt;&lt;object type=&quot;3&quot; unique_id=&quot;13975&quot;&gt;&lt;property id=&quot;20148&quot; value=&quot;5&quot;/&gt;&lt;property id=&quot;20300&quot; value=&quot;Slide 5 - &amp;quot; &amp;quot;&quot;/&gt;&lt;property id=&quot;20307&quot; value=&quot;285&quot;/&gt;&lt;/object&gt;&lt;object type=&quot;3&quot; unique_id=&quot;18102&quot;&gt;&lt;property id=&quot;20148&quot; value=&quot;5&quot;/&gt;&lt;property id=&quot;20300&quot; value=&quot;Slide 1 - &amp;quot;VÒNG QUAY THỬ THÁCH&amp;quot;&quot;/&gt;&lt;property id=&quot;20307&quot; value=&quot;279&quot;/&gt;&lt;/object&gt;&lt;object type=&quot;3&quot; unique_id=&quot;18104&quot;&gt;&lt;property id=&quot;20148&quot; value=&quot;5&quot;/&gt;&lt;property id=&quot;20300&quot; value=&quot;Slide 2&quot;/&gt;&lt;property id=&quot;20307&quot; value=&quot;280&quot;/&gt;&lt;/object&gt;&lt;object type=&quot;3&quot; unique_id=&quot;18138&quot;&gt;&lt;property id=&quot;20148&quot; value=&quot;5&quot;/&gt;&lt;property id=&quot;20300&quot; value=&quot;Slide 4&quot;/&gt;&lt;property id=&quot;20307&quot; value=&quot;286&quot;/&gt;&lt;/object&gt;&lt;object type=&quot;3&quot; unique_id=&quot;18172&quot;&gt;&lt;property id=&quot;20148&quot; value=&quot;5&quot;/&gt;&lt;property id=&quot;20300&quot; value=&quot;Slide 6&quot;/&gt;&lt;property id=&quot;20307&quot; value=&quot;287&quot;/&gt;&lt;/object&gt;&lt;/object&gt;&lt;object type=&quot;4&quot; unique_id=&quot;10236&quot;&gt;&lt;/object&gt;&lt;object type=&quot;10&quot; unique_id=&quot;10237&quot;&gt;&lt;object type=&quot;11&quot; unique_id=&quot;10238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PRESENTER_ID" val="{1D098CDF-8DCC-4292-8FD6-F98CB601C5B1}"/>
  <p:tag name="ISPRING_SLIDE_ID_2" val="{05255354-B87E-4CB8-8D53-F1F1D7A91640}"/>
  <p:tag name="GENSWF_ADVANCE_TIME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oUt0z7K0DKrPJmSmg_Zow&quot;,&quot;gi&quot;:&quot;1VL0m8RcGQyUsvOj5I5ZkQ&quot;,&quot;ti&quot;:&quot;ui_elements&quot;,&quot;vs&quot;:{&quot;f&quot;:[335,336,1,22,81,89,109,7,2],&quot;i&quot;:{&quot;d&quot;:&quot;goUt0z7K0DKrPJmSmg_Zow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Câu hỏi 1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PRESENTER_ID" val="{1D098CDF-8DCC-4292-8FD6-F98CB601C5B1}"/>
  <p:tag name="ISPRING_SLIDE_ID_2" val="{AC081EE2-4F33-4B59-A939-BCBFEAFC82DE}"/>
  <p:tag name="GENSWF_ADVANCE_TIME" val="35"/>
  <p:tag name="TIMING" val="|2.056|3.853|3.045|2.5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Câu hỏi 2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PRESENTER_ID" val="{1D098CDF-8DCC-4292-8FD6-F98CB601C5B1}"/>
  <p:tag name="ISPRING_SLIDE_ID_2" val="{176B7113-230F-4DC1-80D0-F7EAEEDF0E43}"/>
  <p:tag name="GENSWF_ADVANCE_TIME" val="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Câu hỏi 2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PRESENTER_ID" val="{1D098CDF-8DCC-4292-8FD6-F98CB601C5B1}"/>
  <p:tag name="ISPRING_SLIDE_ID_2" val="{176B7113-230F-4DC1-80D0-F7EAEEDF0E43}"/>
  <p:tag name="GENSWF_ADVANCE_TIME" val="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Câu 4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PRESENTER_ID" val="{1D098CDF-8DCC-4292-8FD6-F98CB601C5B1}"/>
  <p:tag name="ISPRING_SLIDE_ID_2" val="{D67CB979-38CE-46A5-AE3B-03C5A7194DD4}"/>
  <p:tag name="GENSWF_ADVANCE_TIME" val="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oUt0z7K0DKrPJmSmg_Zow&quot;,&quot;gi&quot;:&quot;1VL0m8RcGQyUsvOj5I5ZkQ&quot;,&quot;ti&quot;:&quot;ui_elements&quot;,&quot;vs&quot;:{&quot;f&quot;:[335,336,1,22,81,89,109,7,2],&quot;i&quot;:{&quot;d&quot;:&quot;goUt0z7K0DKrPJmSmg_Zow&quot;,&quot;p&quot;:true}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194</Words>
  <PresentationFormat>Màn hình rộng</PresentationFormat>
  <Paragraphs>58</Paragraphs>
  <Slides>6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Open Sans Semibold</vt:lpstr>
      <vt:lpstr>Times New Roman</vt:lpstr>
      <vt:lpstr>UTM Bebas</vt:lpstr>
      <vt:lpstr>Office Theme</vt:lpstr>
      <vt:lpstr>Office</vt:lpstr>
      <vt:lpstr>VÒNG QUAY THỬ THÁCH</vt:lpstr>
      <vt:lpstr>Bản trình bày PowerPoint</vt:lpstr>
      <vt:lpstr>Bản trình bày PowerPoint</vt:lpstr>
      <vt:lpstr>Bản trình bày PowerPoint</vt:lpstr>
      <vt:lpstr> 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2018-01-08T11:27:26Z</dcterms:created>
  <dcterms:modified xsi:type="dcterms:W3CDTF">2023-09-16T12:21:58Z</dcterms:modified>
</cp:coreProperties>
</file>