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6030"/>
    <a:srgbClr val="FF0000"/>
    <a:srgbClr val="EA6F44"/>
    <a:srgbClr val="CCFF99"/>
    <a:srgbClr val="CEECFE"/>
    <a:srgbClr val="A9DDFD"/>
    <a:srgbClr val="FFD88B"/>
    <a:srgbClr val="FFFFCC"/>
    <a:srgbClr val="0000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02" autoAdjust="0"/>
  </p:normalViewPr>
  <p:slideViewPr>
    <p:cSldViewPr>
      <p:cViewPr varScale="1">
        <p:scale>
          <a:sx n="91" d="100"/>
          <a:sy n="91" d="100"/>
        </p:scale>
        <p:origin x="-132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2-Point Star 7"/>
          <p:cNvSpPr/>
          <p:nvPr/>
        </p:nvSpPr>
        <p:spPr>
          <a:xfrm rot="319331">
            <a:off x="0" y="148230"/>
            <a:ext cx="3888432" cy="2060578"/>
          </a:xfrm>
          <a:prstGeom prst="star32">
            <a:avLst>
              <a:gd name="adj" fmla="val 42371"/>
            </a:avLst>
          </a:prstGeom>
          <a:solidFill>
            <a:srgbClr val="FFFF00"/>
          </a:solidFill>
          <a:ln>
            <a:solidFill>
              <a:srgbClr val="FFCC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5277" y="1131590"/>
            <a:ext cx="42548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PHÉP CỘNG, PHÉP TRỪ</a:t>
            </a:r>
          </a:p>
          <a:p>
            <a:pPr algn="ctr"/>
            <a:r>
              <a:rPr lang="en-US" sz="32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TRONG PHẠM VI 10</a:t>
            </a:r>
            <a:endParaRPr lang="en-US" sz="32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41784" y="1285478"/>
            <a:ext cx="4572000" cy="923330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CHỦ ĐỀ </a:t>
            </a:r>
            <a:r>
              <a:rPr lang="en-U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</a:t>
            </a:r>
            <a:endParaRPr lang="en-US" sz="7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655" y="2589871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1)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3568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91680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95736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037" y="889470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8762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2166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Flowchart: Display 7"/>
          <p:cNvSpPr/>
          <p:nvPr/>
        </p:nvSpPr>
        <p:spPr>
          <a:xfrm>
            <a:off x="980601" y="2067694"/>
            <a:ext cx="792088" cy="484228"/>
          </a:xfrm>
          <a:prstGeom prst="flowChartDisplay">
            <a:avLst/>
          </a:prstGeom>
          <a:solidFill>
            <a:srgbClr val="CED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Flowchart: Display 16"/>
          <p:cNvSpPr/>
          <p:nvPr/>
        </p:nvSpPr>
        <p:spPr>
          <a:xfrm>
            <a:off x="584557" y="2551922"/>
            <a:ext cx="792088" cy="484228"/>
          </a:xfrm>
          <a:prstGeom prst="flowChartDisplay">
            <a:avLst/>
          </a:prstGeom>
          <a:solidFill>
            <a:srgbClr val="FFD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Flowchart: Display 17"/>
          <p:cNvSpPr/>
          <p:nvPr/>
        </p:nvSpPr>
        <p:spPr>
          <a:xfrm>
            <a:off x="1376645" y="2551922"/>
            <a:ext cx="792088" cy="484228"/>
          </a:xfrm>
          <a:prstGeom prst="flowChartDisplay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858254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866366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370422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70422" y="3319326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362310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4685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Flowchart: Display 34"/>
          <p:cNvSpPr/>
          <p:nvPr/>
        </p:nvSpPr>
        <p:spPr>
          <a:xfrm>
            <a:off x="7155287" y="2067694"/>
            <a:ext cx="792088" cy="484228"/>
          </a:xfrm>
          <a:prstGeom prst="flowChartDisplay">
            <a:avLst/>
          </a:prstGeom>
          <a:solidFill>
            <a:srgbClr val="CED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Flowchart: Display 35"/>
          <p:cNvSpPr/>
          <p:nvPr/>
        </p:nvSpPr>
        <p:spPr>
          <a:xfrm>
            <a:off x="6759243" y="2551922"/>
            <a:ext cx="792088" cy="484228"/>
          </a:xfrm>
          <a:prstGeom prst="flowChartDisplay">
            <a:avLst/>
          </a:prstGeom>
          <a:solidFill>
            <a:srgbClr val="FFD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Flowchart: Display 36"/>
          <p:cNvSpPr/>
          <p:nvPr/>
        </p:nvSpPr>
        <p:spPr>
          <a:xfrm>
            <a:off x="7551331" y="2551922"/>
            <a:ext cx="792088" cy="484228"/>
          </a:xfrm>
          <a:prstGeom prst="flowChartDisplay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59266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867378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371434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371434" y="3323544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36332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34786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Flowchart: Display 43"/>
          <p:cNvSpPr/>
          <p:nvPr/>
        </p:nvSpPr>
        <p:spPr>
          <a:xfrm>
            <a:off x="4156299" y="2067694"/>
            <a:ext cx="792088" cy="484228"/>
          </a:xfrm>
          <a:prstGeom prst="flowChartDisplay">
            <a:avLst/>
          </a:prstGeom>
          <a:solidFill>
            <a:srgbClr val="CED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Flowchart: Display 44"/>
          <p:cNvSpPr/>
          <p:nvPr/>
        </p:nvSpPr>
        <p:spPr>
          <a:xfrm>
            <a:off x="3760255" y="2551922"/>
            <a:ext cx="792088" cy="484228"/>
          </a:xfrm>
          <a:prstGeom prst="flowChartDisplay">
            <a:avLst/>
          </a:prstGeom>
          <a:solidFill>
            <a:srgbClr val="FFD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Flowchart: Display 45"/>
          <p:cNvSpPr/>
          <p:nvPr/>
        </p:nvSpPr>
        <p:spPr>
          <a:xfrm>
            <a:off x="4552343" y="2551922"/>
            <a:ext cx="792088" cy="484228"/>
          </a:xfrm>
          <a:prstGeom prst="flowChartDisplay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195736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4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2)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3519" y="3363838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5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30" t="17157" r="4799" b="31245"/>
          <a:stretch/>
        </p:blipFill>
        <p:spPr>
          <a:xfrm>
            <a:off x="1145480" y="771550"/>
            <a:ext cx="7242944" cy="4245086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7812360" y="987574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807199" y="4371950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7793714" y="3507854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7793714" y="2655033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7812360" y="1851670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37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5536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+ 1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95536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+ 1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5536" y="3291830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91880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+ 4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60232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91880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60232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91880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660232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+ 5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7704" y="120359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=2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7702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=3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7703" y="320032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4048" y="3220691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04049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4049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=3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72399" y="3220692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72400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72400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1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28184" y="3936752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67944" y="3943124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61967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12575" r="35828" b="70081"/>
          <a:stretch/>
        </p:blipFill>
        <p:spPr>
          <a:xfrm>
            <a:off x="2051720" y="726025"/>
            <a:ext cx="5760639" cy="31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6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30540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49731" y="392082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61967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99" b="46200" l="23361" r="59637">
                        <a14:foregroundMark x1="33067" y1="35680" x2="33067" y2="35680"/>
                        <a14:foregroundMark x1="33865" y1="36489" x2="33865" y2="36489"/>
                        <a14:foregroundMark x1="30787" y1="36084" x2="30787" y2="36084"/>
                        <a14:foregroundMark x1="31015" y1="35113" x2="31015" y2="35113"/>
                        <a14:foregroundMark x1="31813" y1="37783" x2="31813" y2="37783"/>
                        <a14:foregroundMark x1="43786" y1="35518" x2="43786" y2="35518"/>
                        <a14:foregroundMark x1="42645" y1="40534" x2="42645" y2="40534"/>
                        <a14:foregroundMark x1="55302" y1="41262" x2="55302" y2="41262"/>
                        <a14:foregroundMark x1="47206" y1="41262" x2="47206" y2="41262"/>
                        <a14:foregroundMark x1="46408" y1="42314" x2="46408" y2="42314"/>
                        <a14:foregroundMark x1="54048" y1="39563" x2="54048" y2="39563"/>
                        <a14:foregroundMark x1="47320" y1="36246" x2="47320" y2="36246"/>
                        <a14:foregroundMark x1="47206" y1="37136" x2="47206" y2="37136"/>
                        <a14:foregroundMark x1="39111" y1="40615" x2="39111" y2="4061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26" t="30786" r="35829" b="52087"/>
          <a:stretch/>
        </p:blipFill>
        <p:spPr>
          <a:xfrm>
            <a:off x="2205441" y="1057287"/>
            <a:ext cx="4709681" cy="2507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318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678690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747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c)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28184" y="3934850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655676" y="3953047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 t="48130" r="40733" b="34526"/>
          <a:stretch/>
        </p:blipFill>
        <p:spPr>
          <a:xfrm>
            <a:off x="1971176" y="933500"/>
            <a:ext cx="4905080" cy="30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2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544" y="1333387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</a:t>
            </a:r>
            <a:endParaRPr lang="en-US" sz="4800" dirty="0">
              <a:solidFill>
                <a:srgbClr val="00206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77605" y="133338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92080" y="2964888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</a:t>
            </a:r>
            <a:endParaRPr lang="en-US" sz="4800" dirty="0">
              <a:solidFill>
                <a:srgbClr val="00206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87260" y="1333386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</a:t>
            </a:r>
            <a:endParaRPr lang="en-US" sz="4800" dirty="0">
              <a:solidFill>
                <a:srgbClr val="00206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5844" y="2964889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</a:t>
            </a:r>
            <a:endParaRPr lang="en-US" sz="4800" dirty="0">
              <a:solidFill>
                <a:srgbClr val="00206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777605" y="296488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611238" y="133338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597321" y="296488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</a:t>
            </a:r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304" y="3284279"/>
            <a:ext cx="7990136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Thêm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vào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thì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bằng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mấy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5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13008" r="3598" b="458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1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39459" r="60854" b="45582"/>
          <a:stretch/>
        </p:blipFill>
        <p:spPr>
          <a:xfrm>
            <a:off x="179512" y="158947"/>
            <a:ext cx="4507031" cy="356493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55976" y="158947"/>
            <a:ext cx="4536504" cy="1188667"/>
          </a:xfrm>
          <a:prstGeom prst="wedgeRoundRectCallout">
            <a:avLst>
              <a:gd name="adj1" fmla="val -67883"/>
              <a:gd name="adj2" fmla="val -184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Gộp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3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2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mấy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788024" y="2584172"/>
            <a:ext cx="4211180" cy="2376264"/>
            <a:chOff x="4788024" y="2584172"/>
            <a:chExt cx="4211180" cy="2376264"/>
          </a:xfrm>
        </p:grpSpPr>
        <p:sp>
          <p:nvSpPr>
            <p:cNvPr id="5" name="Rounded Rectangle 4"/>
            <p:cNvSpPr/>
            <p:nvPr/>
          </p:nvSpPr>
          <p:spPr>
            <a:xfrm>
              <a:off x="4788024" y="2584172"/>
              <a:ext cx="4211180" cy="237626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3 + 2 = 5</a:t>
              </a:r>
              <a:endParaRPr lang="en-US" sz="4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076056" y="2859782"/>
              <a:ext cx="3816424" cy="648072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220072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813173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389558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452320" y="2931790"/>
              <a:ext cx="504056" cy="504056"/>
            </a:xfrm>
            <a:prstGeom prst="ellipse">
              <a:avLst/>
            </a:prstGeom>
            <a:solidFill>
              <a:srgbClr val="0070C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100392" y="2931790"/>
              <a:ext cx="504056" cy="504056"/>
            </a:xfrm>
            <a:prstGeom prst="ellipse">
              <a:avLst/>
            </a:prstGeom>
            <a:solidFill>
              <a:srgbClr val="0070C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68467" y="4006329"/>
            <a:ext cx="36261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Ba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hai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bằng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năm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Dấu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: +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73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70191" r="56970" b="11164"/>
          <a:stretch/>
        </p:blipFill>
        <p:spPr>
          <a:xfrm>
            <a:off x="1043608" y="1044600"/>
            <a:ext cx="2470644" cy="3096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53" t="71238" r="5951" b="12936"/>
          <a:stretch/>
        </p:blipFill>
        <p:spPr>
          <a:xfrm>
            <a:off x="4860032" y="1368636"/>
            <a:ext cx="3957478" cy="24482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5936" y="1131590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87824" y="4083918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40352" y="408391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6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7" t="5838" r="31081" b="73117"/>
          <a:stretch/>
        </p:blipFill>
        <p:spPr>
          <a:xfrm>
            <a:off x="1835696" y="869844"/>
            <a:ext cx="6048672" cy="30700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3808" y="4097643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+ 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27984" y="4179377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27204" y="4179377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35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8198" y="4083918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+ 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74916" y="4131214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84940" y="4083918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33604" r="13548" b="51967"/>
          <a:stretch/>
        </p:blipFill>
        <p:spPr>
          <a:xfrm>
            <a:off x="936028" y="987574"/>
            <a:ext cx="8028460" cy="267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57453" r="6694" b="6125"/>
          <a:stretch/>
        </p:blipFill>
        <p:spPr>
          <a:xfrm>
            <a:off x="501700" y="882467"/>
            <a:ext cx="7886724" cy="4175318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3779912" y="105958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5868144" y="105958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8" name="Flowchart: Alternate Process 17"/>
          <p:cNvSpPr/>
          <p:nvPr/>
        </p:nvSpPr>
        <p:spPr>
          <a:xfrm rot="1691181">
            <a:off x="7613485" y="1618497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7272300" y="2718098"/>
            <a:ext cx="684076" cy="42971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0" name="Flowchart: Alternate Process 19"/>
          <p:cNvSpPr/>
          <p:nvPr/>
        </p:nvSpPr>
        <p:spPr>
          <a:xfrm>
            <a:off x="5436096" y="264375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1" name="Flowchart: Alternate Process 20"/>
          <p:cNvSpPr/>
          <p:nvPr/>
        </p:nvSpPr>
        <p:spPr>
          <a:xfrm>
            <a:off x="3275856" y="271809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3" name="Flowchart: Alternate Process 22"/>
          <p:cNvSpPr/>
          <p:nvPr/>
        </p:nvSpPr>
        <p:spPr>
          <a:xfrm rot="16200000">
            <a:off x="870934" y="2888440"/>
            <a:ext cx="648072" cy="44674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2985573" y="4371950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4788024" y="4359549"/>
            <a:ext cx="648072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6" name="Flowchart: Alternate Process 25"/>
          <p:cNvSpPr/>
          <p:nvPr/>
        </p:nvSpPr>
        <p:spPr>
          <a:xfrm>
            <a:off x="6588223" y="4299942"/>
            <a:ext cx="684075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7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</a:t>
            </a:r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4)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3284279"/>
            <a:ext cx="6913752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Số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0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trong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phép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cộng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7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6" t="14602" r="30519" b="73774"/>
          <a:stretch/>
        </p:blipFill>
        <p:spPr>
          <a:xfrm>
            <a:off x="140587" y="339502"/>
            <a:ext cx="5367517" cy="2016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080" y="932115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4</a:t>
            </a:r>
            <a:r>
              <a:rPr lang="en-US" sz="4800" dirty="0" smtClean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  +  0  = </a:t>
            </a:r>
            <a:r>
              <a:rPr lang="en-US" sz="4800" dirty="0" smtClean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4</a:t>
            </a:r>
            <a:endParaRPr lang="en-US" sz="4800" dirty="0">
              <a:solidFill>
                <a:srgbClr val="3366FF"/>
              </a:solidFill>
              <a:latin typeface="Arial Black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8" t="28361" r="31591" b="51280"/>
          <a:stretch/>
        </p:blipFill>
        <p:spPr>
          <a:xfrm>
            <a:off x="395536" y="2416979"/>
            <a:ext cx="5184576" cy="2531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3092355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0</a:t>
            </a:r>
            <a:r>
              <a:rPr lang="en-US" sz="4800" dirty="0" smtClean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  +  2  = </a:t>
            </a:r>
            <a:r>
              <a:rPr lang="en-US" sz="4800" dirty="0" smtClean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2</a:t>
            </a:r>
            <a:endParaRPr lang="en-US" sz="4800" dirty="0">
              <a:solidFill>
                <a:srgbClr val="3366FF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1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5536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+ 4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95536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5536" y="3291830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91880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+ 4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60232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+ 0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91880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+ 5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60232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91880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660232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7704" y="120359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7702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7703" y="320032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4048" y="3220691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04049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4049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72399" y="3220692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72400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72400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7" t="80001" r="3902" b="6558"/>
          <a:stretch/>
        </p:blipFill>
        <p:spPr>
          <a:xfrm>
            <a:off x="107504" y="1131590"/>
            <a:ext cx="8928992" cy="3024336"/>
          </a:xfrm>
          <a:prstGeom prst="rect">
            <a:avLst/>
          </a:prstGeom>
        </p:spPr>
      </p:pic>
      <p:sp>
        <p:nvSpPr>
          <p:cNvPr id="25" name="Flowchart: Alternate Process 24"/>
          <p:cNvSpPr/>
          <p:nvPr/>
        </p:nvSpPr>
        <p:spPr>
          <a:xfrm>
            <a:off x="269979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6" name="Flowchart: Alternate Process 25"/>
          <p:cNvSpPr/>
          <p:nvPr/>
        </p:nvSpPr>
        <p:spPr>
          <a:xfrm>
            <a:off x="377991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594015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8" name="Flowchart: Alternate Process 27"/>
          <p:cNvSpPr/>
          <p:nvPr/>
        </p:nvSpPr>
        <p:spPr>
          <a:xfrm>
            <a:off x="6948264" y="3369693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7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9079" r="42235" b="77272"/>
          <a:stretch/>
        </p:blipFill>
        <p:spPr>
          <a:xfrm>
            <a:off x="323528" y="1347614"/>
            <a:ext cx="4641763" cy="2448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25089" r="36478" b="55832"/>
          <a:stretch/>
        </p:blipFill>
        <p:spPr>
          <a:xfrm>
            <a:off x="5312935" y="1314515"/>
            <a:ext cx="3723561" cy="2409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49297" y="403363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3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4 =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800" dirty="0">
              <a:solidFill>
                <a:srgbClr val="0000CC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8151" y="403363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5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0 =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5</a:t>
            </a:r>
            <a:endParaRPr lang="en-US" sz="4800" dirty="0">
              <a:solidFill>
                <a:srgbClr val="0000CC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99592" y="403363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97684" y="403363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95776" y="4033635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38291" y="4033634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0679" y="403363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52060" y="4033632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0032" y="1064427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4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4896544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Tìm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chuồng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cho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thỏ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58536" r="5714" b="6992"/>
          <a:stretch/>
        </p:blipFill>
        <p:spPr>
          <a:xfrm>
            <a:off x="445345" y="1059582"/>
            <a:ext cx="8447135" cy="396044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 rot="10800000" flipV="1">
            <a:off x="971601" y="2067694"/>
            <a:ext cx="518748" cy="432048"/>
          </a:xfrm>
          <a:prstGeom prst="curvedConnector3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5220072" y="1779662"/>
            <a:ext cx="1296144" cy="792088"/>
          </a:xfrm>
          <a:prstGeom prst="curvedConnector3">
            <a:avLst>
              <a:gd name="adj1" fmla="val 35375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0800000" flipV="1">
            <a:off x="5508104" y="2067694"/>
            <a:ext cx="1656184" cy="504056"/>
          </a:xfrm>
          <a:prstGeom prst="curvedConnector3">
            <a:avLst>
              <a:gd name="adj1" fmla="val 68179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2195736" y="3435846"/>
            <a:ext cx="1656184" cy="824314"/>
          </a:xfrm>
          <a:prstGeom prst="curvedConnector3">
            <a:avLst>
              <a:gd name="adj1" fmla="val 67507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5400000">
            <a:off x="7623341" y="3894895"/>
            <a:ext cx="1008113" cy="90012"/>
          </a:xfrm>
          <a:prstGeom prst="curvedConnector3">
            <a:avLst>
              <a:gd name="adj1" fmla="val 50000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4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57019" r="36213" b="34959"/>
          <a:stretch/>
        </p:blipFill>
        <p:spPr>
          <a:xfrm>
            <a:off x="251520" y="195486"/>
            <a:ext cx="8626503" cy="2127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771800" y="271576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+ 3 = 4</a:t>
            </a:r>
            <a:endParaRPr lang="en-US" sz="4800" dirty="0">
              <a:solidFill>
                <a:srgbClr val="00206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3728" y="3795886"/>
            <a:ext cx="4611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Một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ba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bằng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bốn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41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</a:t>
            </a:r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5)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3519" y="3284279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2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8</a:t>
            </a:r>
            <a:endParaRPr lang="en-US" sz="7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38" t="15975" r="44027" b="75934"/>
          <a:stretch/>
        </p:blipFill>
        <p:spPr>
          <a:xfrm>
            <a:off x="150490" y="1635646"/>
            <a:ext cx="5933678" cy="19422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87824" y="4165652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92508" y="4165651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92508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31512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2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9</a:t>
            </a:r>
            <a:endParaRPr lang="en-US" sz="7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798" y="924689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43808" y="4165650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86482" y="408391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46338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64802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03806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3" t="31946" r="51666" b="60380"/>
          <a:stretch/>
        </p:blipFill>
        <p:spPr>
          <a:xfrm>
            <a:off x="280798" y="1862283"/>
            <a:ext cx="5371322" cy="171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10</a:t>
            </a:r>
            <a:endParaRPr lang="en-US" sz="5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798" y="924689"/>
            <a:ext cx="596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c)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87824" y="418595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835374" y="4165653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74043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92507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31511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3" t="47046" r="46683" b="44514"/>
          <a:stretch/>
        </p:blipFill>
        <p:spPr>
          <a:xfrm>
            <a:off x="280798" y="1851670"/>
            <a:ext cx="501128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1520" y="141962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7 + 1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1520" y="227597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+ 7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133220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47664" y="225129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64683" y="143503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+ 2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664683" y="229138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+ 6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60827" y="134761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60827" y="226670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896931" y="145044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5 + 3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896931" y="230679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+ 5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93075" y="136302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93075" y="228211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129179" y="146585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+ 4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7129179" y="232220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8 + 0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425323" y="137843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25323" y="229752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38" grpId="0"/>
      <p:bldP spid="39" grpId="0"/>
      <p:bldP spid="42" grpId="0"/>
      <p:bldP spid="43" grpId="0"/>
      <p:bldP spid="46" grpId="0"/>
      <p:bldP spid="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98" t="77832" r="14489" b="8701"/>
          <a:stretch/>
        </p:blipFill>
        <p:spPr>
          <a:xfrm>
            <a:off x="179512" y="921944"/>
            <a:ext cx="8784976" cy="308996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3575937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6" name="Flowchart: Alternate Process 25"/>
          <p:cNvSpPr/>
          <p:nvPr/>
        </p:nvSpPr>
        <p:spPr>
          <a:xfrm>
            <a:off x="500404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644420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8" name="Flowchart: Alternate Process 27"/>
          <p:cNvSpPr/>
          <p:nvPr/>
        </p:nvSpPr>
        <p:spPr>
          <a:xfrm>
            <a:off x="788436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13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7759" r="42213" b="66179"/>
          <a:stretch/>
        </p:blipFill>
        <p:spPr>
          <a:xfrm>
            <a:off x="1259632" y="882466"/>
            <a:ext cx="4392488" cy="39935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27479" y="163564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4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4 =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8</a:t>
            </a:r>
            <a:endParaRPr lang="en-US" sz="4800" dirty="0">
              <a:solidFill>
                <a:srgbClr val="0000CC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05878" y="163564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014660" y="163564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65638" y="163564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69637" y="3468945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6 =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800" dirty="0">
              <a:solidFill>
                <a:srgbClr val="0000CC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98919" y="3507854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997011" y="3507853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95103" y="3507852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6753" y="3507854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</a:t>
            </a:r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6)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3519" y="3284279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0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50" t="15086" r="13325" b="70948"/>
          <a:stretch/>
        </p:blipFill>
        <p:spPr>
          <a:xfrm>
            <a:off x="107504" y="1122731"/>
            <a:ext cx="9036496" cy="31216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3344858" y="3363838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4716016" y="3372871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6228184" y="3372871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7665338" y="3381904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3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07504" y="1635646"/>
            <a:ext cx="8928992" cy="28083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491880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+ 5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88224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91880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8224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7704" y="221171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7702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4049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4049" y="221258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00392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00392" y="221258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11545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+ 4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11545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83568" y="1017021"/>
            <a:ext cx="295232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" name="Oval 1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24" t="81392" r="4184" b="6185"/>
          <a:stretch/>
        </p:blipFill>
        <p:spPr>
          <a:xfrm>
            <a:off x="395536" y="1203598"/>
            <a:ext cx="8411286" cy="1800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0798" y="924689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83568" y="1017021"/>
            <a:ext cx="295232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99592" y="1016317"/>
            <a:ext cx="79208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680" y="876657"/>
            <a:ext cx="47000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3294" y="1851670"/>
            <a:ext cx="8863202" cy="2808312"/>
          </a:xfrm>
          <a:prstGeom prst="roundRect">
            <a:avLst/>
          </a:prstGeom>
          <a:solidFill>
            <a:srgbClr val="CEE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98302" y="2388825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4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=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7</a:t>
            </a:r>
            <a:endParaRPr lang="en-US" sz="4800" dirty="0"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099683" y="2460409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9592" y="357637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5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3 =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8</a:t>
            </a:r>
            <a:endParaRPr lang="en-US" sz="4800" dirty="0"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76056" y="2378675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4 =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10</a:t>
            </a:r>
            <a:endParaRPr lang="en-US" sz="4800" dirty="0"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82177" y="357637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0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=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3</a:t>
            </a:r>
            <a:endParaRPr lang="en-US" sz="4800" dirty="0"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49066" y="357637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6056" y="2378675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283558" y="357637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61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3" grpId="0" animBg="1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60077" r="13128" b="17650"/>
          <a:stretch/>
        </p:blipFill>
        <p:spPr>
          <a:xfrm>
            <a:off x="395536" y="987574"/>
            <a:ext cx="8496944" cy="37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2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3528" y="1995686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323528" y="960084"/>
            <a:ext cx="1440160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2068564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5290" y="2139702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+ 2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60032" y="1992963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96336" y="2065841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10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111794" y="2136979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 + 5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55776" y="3477534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08104" y="355041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9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07538" y="3621550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5 + 4 + 0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9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720080" y="195486"/>
            <a:ext cx="8423920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Tìm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ghi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phép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bằng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10.</a:t>
            </a:r>
            <a:endParaRPr lang="en-US" sz="2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1" t="11852" r="9383" b="40740"/>
          <a:stretch/>
        </p:blipFill>
        <p:spPr>
          <a:xfrm>
            <a:off x="971600" y="763336"/>
            <a:ext cx="5904656" cy="418467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4" name="Multiply 13"/>
          <p:cNvSpPr/>
          <p:nvPr/>
        </p:nvSpPr>
        <p:spPr>
          <a:xfrm>
            <a:off x="1475656" y="1396327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4572000" y="627534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5220072" y="1419622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6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62529" r="9382" b="8863"/>
          <a:stretch/>
        </p:blipFill>
        <p:spPr>
          <a:xfrm>
            <a:off x="179511" y="267494"/>
            <a:ext cx="854323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5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76016" r="49423" b="10342"/>
          <a:stretch/>
        </p:blipFill>
        <p:spPr>
          <a:xfrm>
            <a:off x="323529" y="837267"/>
            <a:ext cx="8568952" cy="4110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36096" y="3147814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1</a:t>
            </a:r>
            <a:endParaRPr lang="en-US" sz="5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7984" y="2355726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3</a:t>
            </a:r>
            <a:endParaRPr lang="en-US" sz="5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91880" y="1563638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10</a:t>
            </a:r>
            <a:endParaRPr lang="en-US" sz="5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47665" y="1419622"/>
            <a:ext cx="3168352" cy="12241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32041" y="1616191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+ 1 = 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91881" y="1624147"/>
            <a:ext cx="713239" cy="752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195737" y="1616191"/>
            <a:ext cx="708956" cy="78358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308305" y="1558410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1465534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47666" y="3291830"/>
            <a:ext cx="3168352" cy="136815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32042" y="3632415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123729" y="3306062"/>
            <a:ext cx="708956" cy="78358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308306" y="3574634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569" y="3481758"/>
            <a:ext cx="747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c)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566757" y="3876400"/>
            <a:ext cx="708956" cy="7835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66518" y="3876400"/>
            <a:ext cx="708956" cy="7835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572456" y="3907903"/>
            <a:ext cx="713239" cy="75207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1" name="Oval 20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34673" y="1273671"/>
            <a:ext cx="3168352" cy="12241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19049" y="1470240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518984" y="1493947"/>
            <a:ext cx="708956" cy="78358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295313" y="1412459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76" y="1319583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34674" y="3145879"/>
            <a:ext cx="3168352" cy="136815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19050" y="3486464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+ 1 = 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4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95314" y="342868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577" y="3335807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d)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53526" y="3730449"/>
            <a:ext cx="708956" cy="7835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82558" y="1488283"/>
            <a:ext cx="708956" cy="7835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78889" y="1478196"/>
            <a:ext cx="713239" cy="7520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2690221" y="3149883"/>
            <a:ext cx="713239" cy="7520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78888" y="3149883"/>
            <a:ext cx="713239" cy="7520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835508" y="3763887"/>
            <a:ext cx="713239" cy="7520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046841" y="3730449"/>
            <a:ext cx="713239" cy="75207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6" name="Oval 25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6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151298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9105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11138" r="14371" b="75126"/>
          <a:stretch/>
        </p:blipFill>
        <p:spPr>
          <a:xfrm>
            <a:off x="232108" y="1635646"/>
            <a:ext cx="8012300" cy="2304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7" y="889470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5129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9105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42786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71178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6692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151298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9105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7" y="889470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51298" y="3939902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91058" y="3939899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42786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71178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6692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5" t="31057" r="10529" b="52878"/>
          <a:stretch/>
        </p:blipFill>
        <p:spPr>
          <a:xfrm>
            <a:off x="1259632" y="1203598"/>
            <a:ext cx="7479344" cy="243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4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3568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91680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95736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037" y="889470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8762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2166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Flowchart: Display 7"/>
          <p:cNvSpPr/>
          <p:nvPr/>
        </p:nvSpPr>
        <p:spPr>
          <a:xfrm>
            <a:off x="980601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Flowchart: Display 16"/>
          <p:cNvSpPr/>
          <p:nvPr/>
        </p:nvSpPr>
        <p:spPr>
          <a:xfrm>
            <a:off x="584557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Flowchart: Display 17"/>
          <p:cNvSpPr/>
          <p:nvPr/>
        </p:nvSpPr>
        <p:spPr>
          <a:xfrm>
            <a:off x="1376645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8254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866366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370422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70422" y="3346747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362310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4685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Flowchart: Display 34"/>
          <p:cNvSpPr/>
          <p:nvPr/>
        </p:nvSpPr>
        <p:spPr>
          <a:xfrm>
            <a:off x="7155287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Flowchart: Display 35"/>
          <p:cNvSpPr/>
          <p:nvPr/>
        </p:nvSpPr>
        <p:spPr>
          <a:xfrm>
            <a:off x="6759243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Flowchart: Display 36"/>
          <p:cNvSpPr/>
          <p:nvPr/>
        </p:nvSpPr>
        <p:spPr>
          <a:xfrm>
            <a:off x="7551331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59266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867378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371434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379934" y="3323546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36332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34786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Flowchart: Display 43"/>
          <p:cNvSpPr/>
          <p:nvPr/>
        </p:nvSpPr>
        <p:spPr>
          <a:xfrm>
            <a:off x="4156299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Flowchart: Display 44"/>
          <p:cNvSpPr/>
          <p:nvPr/>
        </p:nvSpPr>
        <p:spPr>
          <a:xfrm>
            <a:off x="3760255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Flowchart: Display 45"/>
          <p:cNvSpPr/>
          <p:nvPr/>
        </p:nvSpPr>
        <p:spPr>
          <a:xfrm>
            <a:off x="4552343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9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552</TotalTime>
  <Words>793</Words>
  <PresentationFormat>On-screen Show (16:9)</PresentationFormat>
  <Paragraphs>413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2020-08-13T02:48:37Z</dcterms:created>
  <dcterms:modified xsi:type="dcterms:W3CDTF">2020-08-17T13:53:38Z</dcterms:modified>
</cp:coreProperties>
</file>