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9" r:id="rId3"/>
    <p:sldId id="442" r:id="rId4"/>
    <p:sldId id="443" r:id="rId5"/>
    <p:sldId id="444" r:id="rId6"/>
    <p:sldId id="427" r:id="rId7"/>
    <p:sldId id="445" r:id="rId8"/>
    <p:sldId id="440" r:id="rId9"/>
    <p:sldId id="441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48" d="100"/>
          <a:sy n="48" d="100"/>
        </p:scale>
        <p:origin x="91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4119" y="4114800"/>
            <a:ext cx="13868400" cy="16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CON ĐÃ LỚN THẬT RỒI(T3)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CON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ĐÃ LỚN THẬT RỒI (T3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911" y="1717120"/>
            <a:ext cx="15627209" cy="677108"/>
            <a:chOff x="1508919" y="1888664"/>
            <a:chExt cx="5978401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59784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lại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cuộc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giữa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mẹ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16" b="35881" l="10448" r="89323">
                        <a14:foregroundMark x1="50057" y1="18153" x2="50057" y2="1815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241" t="17303" r="10770" b="63589"/>
          <a:stretch/>
        </p:blipFill>
        <p:spPr>
          <a:xfrm>
            <a:off x="6790992" y="2468570"/>
            <a:ext cx="9115192" cy="6370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484" y="2344898"/>
            <a:ext cx="132279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030" y="3176493"/>
            <a:ext cx="6509961" cy="538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a) Câu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/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57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CON ĐÃ LỚN THẬT RỒI(T3)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911" y="1717120"/>
            <a:ext cx="15627209" cy="677108"/>
            <a:chOff x="1508919" y="1888664"/>
            <a:chExt cx="5978401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59784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lại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cuộc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giữa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mẹ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16" b="35881" l="10448" r="89323">
                        <a14:foregroundMark x1="50057" y1="18153" x2="50057" y2="1815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241" t="17303" r="10770" b="63589"/>
          <a:stretch/>
        </p:blipFill>
        <p:spPr>
          <a:xfrm>
            <a:off x="6790992" y="2468570"/>
            <a:ext cx="9115192" cy="6370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689" y="2354073"/>
            <a:ext cx="132279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030" y="3176493"/>
            <a:ext cx="6509961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b)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Bố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/ Mẹ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08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CON ĐÃ LỚN THẬT RỒI(T3)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911" y="1717120"/>
            <a:ext cx="15627209" cy="677108"/>
            <a:chOff x="1508919" y="1888664"/>
            <a:chExt cx="5978401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59784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lại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cuộc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giữa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mẹ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16" b="35881" l="10448" r="89323">
                        <a14:foregroundMark x1="50057" y1="18153" x2="50057" y2="1815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41" t="17303" r="10770" b="63589"/>
          <a:stretch/>
        </p:blipFill>
        <p:spPr>
          <a:xfrm>
            <a:off x="6828664" y="2468570"/>
            <a:ext cx="9077520" cy="6370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689" y="2354073"/>
            <a:ext cx="132279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76" y="2972682"/>
            <a:ext cx="6714288" cy="42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c)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/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254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-9219" y="1676404"/>
            <a:ext cx="15011400" cy="1261884"/>
            <a:chOff x="1508918" y="1888664"/>
            <a:chExt cx="13373794" cy="1261884"/>
          </a:xfrm>
        </p:grpSpPr>
        <p:sp>
          <p:nvSpPr>
            <p:cNvPr id="26" name="Rectangle 25"/>
            <p:cNvSpPr/>
            <p:nvPr/>
          </p:nvSpPr>
          <p:spPr>
            <a:xfrm>
              <a:off x="1508918" y="1888664"/>
              <a:ext cx="1337379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lại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8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en-US" sz="38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ngang</a:t>
              </a:r>
              <a:r>
                <a:rPr lang="en-US" sz="38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để đánh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75510" y="1162043"/>
            <a:ext cx="79384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CON ĐÃ LỚN THẬT RỒI(T3)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16" b="35881" l="10448" r="89323">
                        <a14:foregroundMark x1="50057" y1="18153" x2="50057" y2="1815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41" t="17303" r="10770" b="63589"/>
          <a:stretch/>
        </p:blipFill>
        <p:spPr>
          <a:xfrm>
            <a:off x="2042319" y="2938288"/>
            <a:ext cx="11887200" cy="59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0" y="1519806"/>
            <a:ext cx="15011400" cy="1261884"/>
            <a:chOff x="1508918" y="1888664"/>
            <a:chExt cx="13373794" cy="1261884"/>
          </a:xfrm>
        </p:grpSpPr>
        <p:sp>
          <p:nvSpPr>
            <p:cNvPr id="26" name="Rectangle 25"/>
            <p:cNvSpPr/>
            <p:nvPr/>
          </p:nvSpPr>
          <p:spPr>
            <a:xfrm>
              <a:off x="1508918" y="1888664"/>
              <a:ext cx="1337379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Viết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đoạn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văn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lại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cuộc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3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gạch</a:t>
              </a:r>
              <a:r>
                <a:rPr kumimoji="0" lang="en-US" sz="3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ngang</a:t>
              </a:r>
              <a:r>
                <a:rPr kumimoji="0" lang="en-US" sz="3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 đánh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cuộc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75510" y="1000224"/>
            <a:ext cx="79384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CON ĐÃ LỚN THẬT RỒI (T3)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519" y="2561446"/>
            <a:ext cx="152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030" y="3176493"/>
            <a:ext cx="15553489" cy="229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a) Câu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/ Em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0689" y="5376582"/>
            <a:ext cx="15085390" cy="17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b)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Bố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/ Mẹ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49" y="6967418"/>
            <a:ext cx="15530070" cy="17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c)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hai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/ Em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62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CON ĐÃ LỚN THẬT RỒI (T3)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7969" y="2291105"/>
            <a:ext cx="147617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viết lại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2119" y="1547127"/>
            <a:ext cx="7037658" cy="677108"/>
            <a:chOff x="1508919" y="18886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Viết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9706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626554" y="3762542"/>
            <a:ext cx="14401800" cy="4848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* Bài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Chiều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Mẹ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ấm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Mẹ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Mẹ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Không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67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7938485" cy="1599885"/>
            <a:chOff x="3781234" y="42893"/>
            <a:chExt cx="7938485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79384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CON ĐÃ LỚN THẬT RỒI (T3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7037658" cy="677108"/>
            <a:chOff x="1508919" y="18886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viết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92723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2945877" y="2971800"/>
            <a:ext cx="112014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21243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10004</TotalTime>
  <Words>827</Words>
  <Application>Microsoft Office PowerPoint</Application>
  <PresentationFormat>Custom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1150</cp:revision>
  <dcterms:created xsi:type="dcterms:W3CDTF">2008-09-09T22:52:10Z</dcterms:created>
  <dcterms:modified xsi:type="dcterms:W3CDTF">2022-08-25T09:50:36Z</dcterms:modified>
</cp:coreProperties>
</file>