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39"/>
  </p:notesMasterIdLst>
  <p:sldIdLst>
    <p:sldId id="530" r:id="rId2"/>
    <p:sldId id="556" r:id="rId3"/>
    <p:sldId id="557" r:id="rId4"/>
    <p:sldId id="532" r:id="rId5"/>
    <p:sldId id="531" r:id="rId6"/>
    <p:sldId id="559" r:id="rId7"/>
    <p:sldId id="397" r:id="rId8"/>
    <p:sldId id="560" r:id="rId9"/>
    <p:sldId id="551" r:id="rId10"/>
    <p:sldId id="534" r:id="rId11"/>
    <p:sldId id="533" r:id="rId12"/>
    <p:sldId id="565" r:id="rId13"/>
    <p:sldId id="566" r:id="rId14"/>
    <p:sldId id="562" r:id="rId15"/>
    <p:sldId id="561" r:id="rId16"/>
    <p:sldId id="535" r:id="rId17"/>
    <p:sldId id="537" r:id="rId18"/>
    <p:sldId id="545" r:id="rId19"/>
    <p:sldId id="267" r:id="rId20"/>
    <p:sldId id="256" r:id="rId21"/>
    <p:sldId id="257" r:id="rId22"/>
    <p:sldId id="258" r:id="rId23"/>
    <p:sldId id="259" r:id="rId24"/>
    <p:sldId id="260" r:id="rId25"/>
    <p:sldId id="261" r:id="rId26"/>
    <p:sldId id="262" r:id="rId27"/>
    <p:sldId id="263" r:id="rId28"/>
    <p:sldId id="264" r:id="rId29"/>
    <p:sldId id="265" r:id="rId30"/>
    <p:sldId id="266" r:id="rId31"/>
    <p:sldId id="377" r:id="rId32"/>
    <p:sldId id="567" r:id="rId33"/>
    <p:sldId id="570" r:id="rId34"/>
    <p:sldId id="568" r:id="rId35"/>
    <p:sldId id="569" r:id="rId36"/>
    <p:sldId id="332" r:id="rId37"/>
    <p:sldId id="280" r:id="rId38"/>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33CC"/>
    <a:srgbClr val="008000"/>
    <a:srgbClr val="52B7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61" autoAdjust="0"/>
  </p:normalViewPr>
  <p:slideViewPr>
    <p:cSldViewPr snapToGrid="0">
      <p:cViewPr varScale="1">
        <p:scale>
          <a:sx n="79" d="100"/>
          <a:sy n="79" d="100"/>
        </p:scale>
        <p:origin x="16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89C03-754C-4A7E-9F4A-658EB5DB542A}" type="datetimeFigureOut">
              <a:rPr lang="en-SG" smtClean="0"/>
              <a:t>29/6/2023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64CBE-3B4A-4ED7-A1D5-C7EA0C3C6FF0}" type="slidenum">
              <a:rPr lang="en-SG" smtClean="0"/>
              <a:t>‹#›</a:t>
            </a:fld>
            <a:endParaRPr lang="en-SG"/>
          </a:p>
        </p:txBody>
      </p:sp>
    </p:spTree>
    <p:extLst>
      <p:ext uri="{BB962C8B-B14F-4D97-AF65-F5344CB8AC3E}">
        <p14:creationId xmlns:p14="http://schemas.microsoft.com/office/powerpoint/2010/main" val="3759606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a:t>
            </a:fld>
            <a:endParaRPr lang="en-SG"/>
          </a:p>
        </p:txBody>
      </p:sp>
    </p:spTree>
    <p:extLst>
      <p:ext uri="{BB962C8B-B14F-4D97-AF65-F5344CB8AC3E}">
        <p14:creationId xmlns:p14="http://schemas.microsoft.com/office/powerpoint/2010/main" val="41758328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19</a:t>
            </a:fld>
            <a:endParaRPr lang="en-SG"/>
          </a:p>
        </p:txBody>
      </p:sp>
    </p:spTree>
    <p:extLst>
      <p:ext uri="{BB962C8B-B14F-4D97-AF65-F5344CB8AC3E}">
        <p14:creationId xmlns:p14="http://schemas.microsoft.com/office/powerpoint/2010/main" val="2923622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20</a:t>
            </a:fld>
            <a:endParaRPr lang="en-SG"/>
          </a:p>
        </p:txBody>
      </p:sp>
    </p:spTree>
    <p:extLst>
      <p:ext uri="{BB962C8B-B14F-4D97-AF65-F5344CB8AC3E}">
        <p14:creationId xmlns:p14="http://schemas.microsoft.com/office/powerpoint/2010/main" val="254973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21</a:t>
            </a:fld>
            <a:endParaRPr lang="en-SG"/>
          </a:p>
        </p:txBody>
      </p:sp>
    </p:spTree>
    <p:extLst>
      <p:ext uri="{BB962C8B-B14F-4D97-AF65-F5344CB8AC3E}">
        <p14:creationId xmlns:p14="http://schemas.microsoft.com/office/powerpoint/2010/main" val="3789226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22</a:t>
            </a:fld>
            <a:endParaRPr lang="en-SG"/>
          </a:p>
        </p:txBody>
      </p:sp>
    </p:spTree>
    <p:extLst>
      <p:ext uri="{BB962C8B-B14F-4D97-AF65-F5344CB8AC3E}">
        <p14:creationId xmlns:p14="http://schemas.microsoft.com/office/powerpoint/2010/main" val="548002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23</a:t>
            </a:fld>
            <a:endParaRPr lang="en-SG"/>
          </a:p>
        </p:txBody>
      </p:sp>
    </p:spTree>
    <p:extLst>
      <p:ext uri="{BB962C8B-B14F-4D97-AF65-F5344CB8AC3E}">
        <p14:creationId xmlns:p14="http://schemas.microsoft.com/office/powerpoint/2010/main" val="2917834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24</a:t>
            </a:fld>
            <a:endParaRPr lang="en-SG"/>
          </a:p>
        </p:txBody>
      </p:sp>
    </p:spTree>
    <p:extLst>
      <p:ext uri="{BB962C8B-B14F-4D97-AF65-F5344CB8AC3E}">
        <p14:creationId xmlns:p14="http://schemas.microsoft.com/office/powerpoint/2010/main" val="161351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25</a:t>
            </a:fld>
            <a:endParaRPr lang="en-SG"/>
          </a:p>
        </p:txBody>
      </p:sp>
    </p:spTree>
    <p:extLst>
      <p:ext uri="{BB962C8B-B14F-4D97-AF65-F5344CB8AC3E}">
        <p14:creationId xmlns:p14="http://schemas.microsoft.com/office/powerpoint/2010/main" val="646475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26</a:t>
            </a:fld>
            <a:endParaRPr lang="en-SG"/>
          </a:p>
        </p:txBody>
      </p:sp>
    </p:spTree>
    <p:extLst>
      <p:ext uri="{BB962C8B-B14F-4D97-AF65-F5344CB8AC3E}">
        <p14:creationId xmlns:p14="http://schemas.microsoft.com/office/powerpoint/2010/main" val="4078099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27</a:t>
            </a:fld>
            <a:endParaRPr lang="en-SG"/>
          </a:p>
        </p:txBody>
      </p:sp>
    </p:spTree>
    <p:extLst>
      <p:ext uri="{BB962C8B-B14F-4D97-AF65-F5344CB8AC3E}">
        <p14:creationId xmlns:p14="http://schemas.microsoft.com/office/powerpoint/2010/main" val="3114082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28</a:t>
            </a:fld>
            <a:endParaRPr lang="en-SG"/>
          </a:p>
        </p:txBody>
      </p:sp>
    </p:spTree>
    <p:extLst>
      <p:ext uri="{BB962C8B-B14F-4D97-AF65-F5344CB8AC3E}">
        <p14:creationId xmlns:p14="http://schemas.microsoft.com/office/powerpoint/2010/main" val="1687076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a:t>
            </a:fld>
            <a:endParaRPr lang="en-SG"/>
          </a:p>
        </p:txBody>
      </p:sp>
    </p:spTree>
    <p:extLst>
      <p:ext uri="{BB962C8B-B14F-4D97-AF65-F5344CB8AC3E}">
        <p14:creationId xmlns:p14="http://schemas.microsoft.com/office/powerpoint/2010/main" val="1351333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29</a:t>
            </a:fld>
            <a:endParaRPr lang="en-SG"/>
          </a:p>
        </p:txBody>
      </p:sp>
    </p:spTree>
    <p:extLst>
      <p:ext uri="{BB962C8B-B14F-4D97-AF65-F5344CB8AC3E}">
        <p14:creationId xmlns:p14="http://schemas.microsoft.com/office/powerpoint/2010/main" val="2172443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30</a:t>
            </a:fld>
            <a:endParaRPr lang="en-SG"/>
          </a:p>
        </p:txBody>
      </p:sp>
    </p:spTree>
    <p:extLst>
      <p:ext uri="{BB962C8B-B14F-4D97-AF65-F5344CB8AC3E}">
        <p14:creationId xmlns:p14="http://schemas.microsoft.com/office/powerpoint/2010/main" val="2002727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54A50F4-4F8B-4E21-A635-B70FCCB4A7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8ACB8D8A-A98A-4358-8A89-10FEB128E86E}" type="slidenum">
              <a:rPr lang="en-US" altLang="en-US" smtClean="0">
                <a:solidFill>
                  <a:srgbClr val="000000"/>
                </a:solidFill>
              </a:rPr>
              <a:pPr>
                <a:spcBef>
                  <a:spcPct val="0"/>
                </a:spcBef>
              </a:pPr>
              <a:t>31</a:t>
            </a:fld>
            <a:endParaRPr lang="en-US" altLang="en-US">
              <a:solidFill>
                <a:srgbClr val="000000"/>
              </a:solidFill>
            </a:endParaRPr>
          </a:p>
        </p:txBody>
      </p:sp>
      <p:sp>
        <p:nvSpPr>
          <p:cNvPr id="81923" name="Rectangle 7">
            <a:extLst>
              <a:ext uri="{FF2B5EF4-FFF2-40B4-BE49-F238E27FC236}">
                <a16:creationId xmlns:a16="http://schemas.microsoft.com/office/drawing/2014/main" id="{55E39EA4-63B6-45F4-8D70-68C9A8E1812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lgn="r" eaLnBrk="1" hangingPunct="1">
              <a:spcBef>
                <a:spcPct val="0"/>
              </a:spcBef>
            </a:pPr>
            <a:fld id="{8E45CF1D-7D66-48A8-AFE9-BDEAE6667C6D}" type="slidenum">
              <a:rPr lang="en-US" altLang="en-US">
                <a:solidFill>
                  <a:srgbClr val="000000"/>
                </a:solidFill>
              </a:rPr>
              <a:pPr algn="r" eaLnBrk="1" hangingPunct="1">
                <a:spcBef>
                  <a:spcPct val="0"/>
                </a:spcBef>
              </a:pPr>
              <a:t>31</a:t>
            </a:fld>
            <a:endParaRPr lang="en-US" altLang="en-US">
              <a:solidFill>
                <a:srgbClr val="000000"/>
              </a:solidFill>
            </a:endParaRPr>
          </a:p>
        </p:txBody>
      </p:sp>
      <p:sp>
        <p:nvSpPr>
          <p:cNvPr id="81924" name="Rectangle 2">
            <a:extLst>
              <a:ext uri="{FF2B5EF4-FFF2-40B4-BE49-F238E27FC236}">
                <a16:creationId xmlns:a16="http://schemas.microsoft.com/office/drawing/2014/main" id="{B0C42C39-BF13-486B-B011-D8F3FB531717}"/>
              </a:ext>
            </a:extLst>
          </p:cNvPr>
          <p:cNvSpPr>
            <a:spLocks noGrp="1" noRot="1" noChangeAspect="1" noTextEdit="1"/>
          </p:cNvSpPr>
          <p:nvPr>
            <p:ph type="sldImg"/>
          </p:nvPr>
        </p:nvSpPr>
        <p:spPr>
          <a:ln/>
        </p:spPr>
      </p:sp>
      <p:sp>
        <p:nvSpPr>
          <p:cNvPr id="81925" name="Rectangle 3">
            <a:extLst>
              <a:ext uri="{FF2B5EF4-FFF2-40B4-BE49-F238E27FC236}">
                <a16:creationId xmlns:a16="http://schemas.microsoft.com/office/drawing/2014/main" id="{0EE2D2BA-1E05-4FB7-8C0C-4FDD8244C3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54A50F4-4F8B-4E21-A635-B70FCCB4A73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spcBef>
                <a:spcPct val="0"/>
              </a:spcBef>
            </a:pPr>
            <a:fld id="{8ACB8D8A-A98A-4358-8A89-10FEB128E86E}" type="slidenum">
              <a:rPr lang="en-US" altLang="en-US" smtClean="0">
                <a:solidFill>
                  <a:srgbClr val="000000"/>
                </a:solidFill>
              </a:rPr>
              <a:pPr>
                <a:spcBef>
                  <a:spcPct val="0"/>
                </a:spcBef>
              </a:pPr>
              <a:t>33</a:t>
            </a:fld>
            <a:endParaRPr lang="en-US" altLang="en-US">
              <a:solidFill>
                <a:srgbClr val="000000"/>
              </a:solidFill>
            </a:endParaRPr>
          </a:p>
        </p:txBody>
      </p:sp>
      <p:sp>
        <p:nvSpPr>
          <p:cNvPr id="81923" name="Rectangle 7">
            <a:extLst>
              <a:ext uri="{FF2B5EF4-FFF2-40B4-BE49-F238E27FC236}">
                <a16:creationId xmlns:a16="http://schemas.microsoft.com/office/drawing/2014/main" id="{55E39EA4-63B6-45F4-8D70-68C9A8E1812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SimSun" panose="02010600030101010101" pitchFamily="2" charset="-122"/>
              </a:defRPr>
            </a:lvl1pPr>
            <a:lvl2pPr marL="742950" indent="-285750">
              <a:spcBef>
                <a:spcPct val="30000"/>
              </a:spcBef>
              <a:defRPr sz="1200">
                <a:solidFill>
                  <a:schemeClr val="tx1"/>
                </a:solidFill>
                <a:latin typeface="Arial" panose="020B0604020202020204" pitchFamily="34" charset="0"/>
                <a:ea typeface="SimSun" panose="02010600030101010101" pitchFamily="2" charset="-122"/>
              </a:defRPr>
            </a:lvl2pPr>
            <a:lvl3pPr marL="1143000" indent="-228600">
              <a:spcBef>
                <a:spcPct val="30000"/>
              </a:spcBef>
              <a:defRPr sz="1200">
                <a:solidFill>
                  <a:schemeClr val="tx1"/>
                </a:solidFill>
                <a:latin typeface="Arial" panose="020B0604020202020204" pitchFamily="34" charset="0"/>
                <a:ea typeface="SimSun" panose="02010600030101010101" pitchFamily="2" charset="-122"/>
              </a:defRPr>
            </a:lvl3pPr>
            <a:lvl4pPr marL="1600200" indent="-228600">
              <a:spcBef>
                <a:spcPct val="30000"/>
              </a:spcBef>
              <a:defRPr sz="1200">
                <a:solidFill>
                  <a:schemeClr val="tx1"/>
                </a:solidFill>
                <a:latin typeface="Arial" panose="020B0604020202020204" pitchFamily="34" charset="0"/>
                <a:ea typeface="SimSun" panose="02010600030101010101" pitchFamily="2" charset="-122"/>
              </a:defRPr>
            </a:lvl4pPr>
            <a:lvl5pPr marL="2057400" indent="-228600">
              <a:spcBef>
                <a:spcPct val="30000"/>
              </a:spcBef>
              <a:defRPr sz="12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SimSun" panose="02010600030101010101" pitchFamily="2" charset="-122"/>
              </a:defRPr>
            </a:lvl9pPr>
          </a:lstStyle>
          <a:p>
            <a:pPr algn="r" eaLnBrk="1" hangingPunct="1">
              <a:spcBef>
                <a:spcPct val="0"/>
              </a:spcBef>
            </a:pPr>
            <a:fld id="{8E45CF1D-7D66-48A8-AFE9-BDEAE6667C6D}" type="slidenum">
              <a:rPr lang="en-US" altLang="en-US">
                <a:solidFill>
                  <a:srgbClr val="000000"/>
                </a:solidFill>
              </a:rPr>
              <a:pPr algn="r" eaLnBrk="1" hangingPunct="1">
                <a:spcBef>
                  <a:spcPct val="0"/>
                </a:spcBef>
              </a:pPr>
              <a:t>33</a:t>
            </a:fld>
            <a:endParaRPr lang="en-US" altLang="en-US">
              <a:solidFill>
                <a:srgbClr val="000000"/>
              </a:solidFill>
            </a:endParaRPr>
          </a:p>
        </p:txBody>
      </p:sp>
      <p:sp>
        <p:nvSpPr>
          <p:cNvPr id="81924" name="Rectangle 2">
            <a:extLst>
              <a:ext uri="{FF2B5EF4-FFF2-40B4-BE49-F238E27FC236}">
                <a16:creationId xmlns:a16="http://schemas.microsoft.com/office/drawing/2014/main" id="{B0C42C39-BF13-486B-B011-D8F3FB531717}"/>
              </a:ext>
            </a:extLst>
          </p:cNvPr>
          <p:cNvSpPr>
            <a:spLocks noGrp="1" noRot="1" noChangeAspect="1" noTextEdit="1"/>
          </p:cNvSpPr>
          <p:nvPr>
            <p:ph type="sldImg"/>
          </p:nvPr>
        </p:nvSpPr>
        <p:spPr>
          <a:ln/>
        </p:spPr>
      </p:sp>
      <p:sp>
        <p:nvSpPr>
          <p:cNvPr id="81925" name="Rectangle 3">
            <a:extLst>
              <a:ext uri="{FF2B5EF4-FFF2-40B4-BE49-F238E27FC236}">
                <a16:creationId xmlns:a16="http://schemas.microsoft.com/office/drawing/2014/main" id="{0EE2D2BA-1E05-4FB7-8C0C-4FDD8244C3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ct val="0"/>
              </a:spcBef>
            </a:pPr>
            <a:endParaRPr lang="vi-VN" altLang="en-US"/>
          </a:p>
        </p:txBody>
      </p:sp>
    </p:spTree>
    <p:extLst>
      <p:ext uri="{BB962C8B-B14F-4D97-AF65-F5344CB8AC3E}">
        <p14:creationId xmlns:p14="http://schemas.microsoft.com/office/powerpoint/2010/main" val="1078745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37</a:t>
            </a:fld>
            <a:endParaRPr lang="en-SG"/>
          </a:p>
        </p:txBody>
      </p:sp>
    </p:spTree>
    <p:extLst>
      <p:ext uri="{BB962C8B-B14F-4D97-AF65-F5344CB8AC3E}">
        <p14:creationId xmlns:p14="http://schemas.microsoft.com/office/powerpoint/2010/main" val="1593797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4</a:t>
            </a:fld>
            <a:endParaRPr lang="en-SG"/>
          </a:p>
        </p:txBody>
      </p:sp>
    </p:spTree>
    <p:extLst>
      <p:ext uri="{BB962C8B-B14F-4D97-AF65-F5344CB8AC3E}">
        <p14:creationId xmlns:p14="http://schemas.microsoft.com/office/powerpoint/2010/main" val="1661519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5</a:t>
            </a:fld>
            <a:endParaRPr lang="en-SG"/>
          </a:p>
        </p:txBody>
      </p:sp>
    </p:spTree>
    <p:extLst>
      <p:ext uri="{BB962C8B-B14F-4D97-AF65-F5344CB8AC3E}">
        <p14:creationId xmlns:p14="http://schemas.microsoft.com/office/powerpoint/2010/main" val="1612356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10</a:t>
            </a:fld>
            <a:endParaRPr lang="en-SG"/>
          </a:p>
        </p:txBody>
      </p:sp>
    </p:spTree>
    <p:extLst>
      <p:ext uri="{BB962C8B-B14F-4D97-AF65-F5344CB8AC3E}">
        <p14:creationId xmlns:p14="http://schemas.microsoft.com/office/powerpoint/2010/main" val="2158973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11</a:t>
            </a:fld>
            <a:endParaRPr lang="en-SG"/>
          </a:p>
        </p:txBody>
      </p:sp>
    </p:spTree>
    <p:extLst>
      <p:ext uri="{BB962C8B-B14F-4D97-AF65-F5344CB8AC3E}">
        <p14:creationId xmlns:p14="http://schemas.microsoft.com/office/powerpoint/2010/main" val="216778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16</a:t>
            </a:fld>
            <a:endParaRPr lang="en-SG"/>
          </a:p>
        </p:txBody>
      </p:sp>
    </p:spTree>
    <p:extLst>
      <p:ext uri="{BB962C8B-B14F-4D97-AF65-F5344CB8AC3E}">
        <p14:creationId xmlns:p14="http://schemas.microsoft.com/office/powerpoint/2010/main" val="3706840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17</a:t>
            </a:fld>
            <a:endParaRPr lang="en-SG"/>
          </a:p>
        </p:txBody>
      </p:sp>
    </p:spTree>
    <p:extLst>
      <p:ext uri="{BB962C8B-B14F-4D97-AF65-F5344CB8AC3E}">
        <p14:creationId xmlns:p14="http://schemas.microsoft.com/office/powerpoint/2010/main" val="220337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30464CBE-3B4A-4ED7-A1D5-C7EA0C3C6FF0}" type="slidenum">
              <a:rPr lang="en-SG" smtClean="0"/>
              <a:t>18</a:t>
            </a:fld>
            <a:endParaRPr lang="en-SG"/>
          </a:p>
        </p:txBody>
      </p:sp>
    </p:spTree>
    <p:extLst>
      <p:ext uri="{BB962C8B-B14F-4D97-AF65-F5344CB8AC3E}">
        <p14:creationId xmlns:p14="http://schemas.microsoft.com/office/powerpoint/2010/main" val="1708758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1A2C3C63-A1CA-4335-8ACB-AD24364123C2}"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1023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2614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0944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封面/封底">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9EED846A-C2B8-4BC2-9A06-03E8590D579F}" type="datetimeFigureOut">
              <a:rPr lang="zh-CN" altLang="en-US" smtClean="0"/>
              <a:t>2023/6/29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111349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目录/过渡">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9EED846A-C2B8-4BC2-9A06-03E8590D579F}" type="datetimeFigureOut">
              <a:rPr lang="zh-CN" altLang="en-US" smtClean="0"/>
              <a:t>2023/6/29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554767B-66C2-4BD5-9A17-FA6C68861D81}" type="slidenum">
              <a:rPr lang="zh-CN" altLang="en-US" smtClean="0"/>
              <a:t>‹#›</a:t>
            </a:fld>
            <a:endParaRPr lang="zh-CN" altLang="en-US"/>
          </a:p>
        </p:txBody>
      </p:sp>
    </p:spTree>
    <p:extLst>
      <p:ext uri="{BB962C8B-B14F-4D97-AF65-F5344CB8AC3E}">
        <p14:creationId xmlns:p14="http://schemas.microsoft.com/office/powerpoint/2010/main" val="38723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555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6C88B9-C7C1-410B-8F28-8E78411F0B55}" type="datetimeFigureOut">
              <a:rPr lang="en-US" smtClean="0"/>
              <a:t>6/29/2023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2C3C63-A1CA-4335-8ACB-AD24364123C2}"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390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6C88B9-C7C1-410B-8F28-8E78411F0B55}"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03922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6C88B9-C7C1-410B-8F28-8E78411F0B55}" type="datetimeFigureOut">
              <a:rPr lang="en-US" smtClean="0"/>
              <a:t>6/29/2023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2C3C63-A1CA-4335-8ACB-AD24364123C2}"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625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6C88B9-C7C1-410B-8F28-8E78411F0B55}" type="datetimeFigureOut">
              <a:rPr lang="en-US" smtClean="0"/>
              <a:t>6/29/2023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2C3C63-A1CA-4335-8ACB-AD24364123C2}"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8615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C88B9-C7C1-410B-8F28-8E78411F0B55}" type="datetimeFigureOut">
              <a:rPr lang="en-US" smtClean="0"/>
              <a:t>6/29/2023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2C3C63-A1CA-4335-8ACB-AD24364123C2}" type="slidenum">
              <a:rPr lang="en-US" smtClean="0"/>
              <a:t>‹#›</a:t>
            </a:fld>
            <a:endParaRPr lang="en-US"/>
          </a:p>
        </p:txBody>
      </p:sp>
    </p:spTree>
    <p:extLst>
      <p:ext uri="{BB962C8B-B14F-4D97-AF65-F5344CB8AC3E}">
        <p14:creationId xmlns:p14="http://schemas.microsoft.com/office/powerpoint/2010/main" val="195832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6C88B9-C7C1-410B-8F28-8E78411F0B55}" type="datetimeFigureOut">
              <a:rPr lang="en-US" smtClean="0"/>
              <a:t>6/29/2023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674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E46C88B9-C7C1-410B-8F28-8E78411F0B55}" type="datetimeFigureOut">
              <a:rPr lang="en-US" smtClean="0"/>
              <a:t>6/29/2023</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1A2C3C63-A1CA-4335-8ACB-AD24364123C2}"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3438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5">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46C88B9-C7C1-410B-8F28-8E78411F0B55}" type="datetimeFigureOut">
              <a:rPr lang="en-US" smtClean="0"/>
              <a:t>6/29/2023</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A2C3C63-A1CA-4335-8ACB-AD24364123C2}"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7158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jpg"/><Relationship Id="rId5" Type="http://schemas.openxmlformats.org/officeDocument/2006/relationships/notesSlide" Target="../notesSlides/notesSlide1.xml"/><Relationship Id="rId4"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1.mp3"/><Relationship Id="rId7" Type="http://schemas.openxmlformats.org/officeDocument/2006/relationships/slide" Target="slide20.xml"/><Relationship Id="rId2" Type="http://schemas.microsoft.com/office/2007/relationships/media" Target="../media/media1.mp3"/><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notesSlide" Target="../notesSlides/notesSlide10.xml"/><Relationship Id="rId4" Type="http://schemas.openxmlformats.org/officeDocument/2006/relationships/slideLayout" Target="../slideLayouts/slideLayout1.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29.xml"/><Relationship Id="rId18" Type="http://schemas.openxmlformats.org/officeDocument/2006/relationships/image" Target="../media/image27.png"/><Relationship Id="rId26" Type="http://schemas.openxmlformats.org/officeDocument/2006/relationships/image" Target="../media/image31.gif"/><Relationship Id="rId3" Type="http://schemas.openxmlformats.org/officeDocument/2006/relationships/notesSlide" Target="../notesSlides/notesSlide11.xml"/><Relationship Id="rId21" Type="http://schemas.openxmlformats.org/officeDocument/2006/relationships/slide" Target="slide23.xml"/><Relationship Id="rId7" Type="http://schemas.openxmlformats.org/officeDocument/2006/relationships/slide" Target="slide26.xml"/><Relationship Id="rId12" Type="http://schemas.openxmlformats.org/officeDocument/2006/relationships/image" Target="../media/image24.png"/><Relationship Id="rId17" Type="http://schemas.openxmlformats.org/officeDocument/2006/relationships/slide" Target="slide21.xml"/><Relationship Id="rId25" Type="http://schemas.openxmlformats.org/officeDocument/2006/relationships/slide" Target="slide25.xml"/><Relationship Id="rId2" Type="http://schemas.openxmlformats.org/officeDocument/2006/relationships/slideLayout" Target="../slideLayouts/slideLayout1.xml"/><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tags" Target="../tags/tag16.xml"/><Relationship Id="rId6" Type="http://schemas.openxmlformats.org/officeDocument/2006/relationships/image" Target="../media/image21.png"/><Relationship Id="rId11" Type="http://schemas.openxmlformats.org/officeDocument/2006/relationships/slide" Target="slide28.xml"/><Relationship Id="rId24" Type="http://schemas.openxmlformats.org/officeDocument/2006/relationships/image" Target="../media/image30.png"/><Relationship Id="rId5" Type="http://schemas.openxmlformats.org/officeDocument/2006/relationships/image" Target="../media/image20.png"/><Relationship Id="rId15" Type="http://schemas.openxmlformats.org/officeDocument/2006/relationships/slide" Target="slide30.xml"/><Relationship Id="rId23" Type="http://schemas.openxmlformats.org/officeDocument/2006/relationships/slide" Target="slide24.xml"/><Relationship Id="rId10" Type="http://schemas.openxmlformats.org/officeDocument/2006/relationships/image" Target="../media/image23.png"/><Relationship Id="rId19" Type="http://schemas.openxmlformats.org/officeDocument/2006/relationships/slide" Target="slide22.xml"/><Relationship Id="rId4" Type="http://schemas.openxmlformats.org/officeDocument/2006/relationships/image" Target="../media/image19.png"/><Relationship Id="rId9" Type="http://schemas.openxmlformats.org/officeDocument/2006/relationships/slide" Target="slide27.xml"/><Relationship Id="rId14" Type="http://schemas.openxmlformats.org/officeDocument/2006/relationships/image" Target="../media/image25.png"/><Relationship Id="rId22" Type="http://schemas.openxmlformats.org/officeDocument/2006/relationships/image" Target="../media/image29.png"/><Relationship Id="rId27" Type="http://schemas.openxmlformats.org/officeDocument/2006/relationships/image" Target="../media/image32.gif"/></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slide" Target="slide20.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21.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slide" Target="slide20.xml"/><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6.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notesSlide" Target="../notesSlides/notesSlide22.xml"/><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gif"/><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notesSlide" Target="../notesSlides/notesSlide23.xml"/><Relationship Id="rId7" Type="http://schemas.openxmlformats.org/officeDocument/2006/relationships/image" Target="../media/image40.png"/><Relationship Id="rId12" Type="http://schemas.openxmlformats.org/officeDocument/2006/relationships/image" Target="../media/image45.gif"/><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gif"/><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2.xml"/><Relationship Id="rId7" Type="http://schemas.openxmlformats.org/officeDocument/2006/relationships/audio" Target="../media/media2.wav"/><Relationship Id="rId12" Type="http://schemas.openxmlformats.org/officeDocument/2006/relationships/image" Target="../media/image18.png"/><Relationship Id="rId2" Type="http://schemas.openxmlformats.org/officeDocument/2006/relationships/tags" Target="../tags/tag21.xml"/><Relationship Id="rId1" Type="http://schemas.openxmlformats.org/officeDocument/2006/relationships/tags" Target="../tags/tag20.xml"/><Relationship Id="rId6" Type="http://schemas.microsoft.com/office/2007/relationships/media" Target="../media/media2.wav"/><Relationship Id="rId11" Type="http://schemas.openxmlformats.org/officeDocument/2006/relationships/image" Target="../media/image49.png"/><Relationship Id="rId5" Type="http://schemas.openxmlformats.org/officeDocument/2006/relationships/tags" Target="../tags/tag24.xml"/><Relationship Id="rId10" Type="http://schemas.openxmlformats.org/officeDocument/2006/relationships/notesSlide" Target="../notesSlides/notesSlide24.xml"/><Relationship Id="rId4" Type="http://schemas.openxmlformats.org/officeDocument/2006/relationships/tags" Target="../tags/tag23.xml"/><Relationship Id="rId9"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3.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PA_淘宝网chenying0907出品 15"/>
          <p:cNvSpPr/>
          <p:nvPr>
            <p:custDataLst>
              <p:tags r:id="rId2"/>
            </p:custDataLst>
          </p:nvPr>
        </p:nvSpPr>
        <p:spPr>
          <a:xfrm>
            <a:off x="2022764" y="2328215"/>
            <a:ext cx="8118763"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PA_淘宝网chenying0907出品 2"/>
          <p:cNvSpPr/>
          <p:nvPr>
            <p:custDataLst>
              <p:tags r:id="rId3"/>
            </p:custDataLst>
          </p:nvPr>
        </p:nvSpPr>
        <p:spPr>
          <a:xfrm>
            <a:off x="546755" y="1762813"/>
            <a:ext cx="10633435" cy="2865748"/>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259600" y="2130937"/>
            <a:ext cx="11043138" cy="2123658"/>
          </a:xfrm>
          <a:prstGeom prst="rect">
            <a:avLst/>
          </a:prstGeom>
          <a:noFill/>
        </p:spPr>
        <p:txBody>
          <a:bodyPr wrap="square" lIns="91440" tIns="45720" rIns="91440" bIns="45720">
            <a:spAutoFit/>
          </a:bodyPr>
          <a:lstStyle/>
          <a:p>
            <a:pPr algn="ctr"/>
            <a:r>
              <a:rPr lang="vi-VN" sz="6600" b="1"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r>
              <a:rPr lang="en-US" sz="6600" b="1" dirty="0">
                <a:ln w="12700">
                  <a:solidFill>
                    <a:schemeClr val="accent1"/>
                  </a:solidFill>
                  <a:prstDash val="solid"/>
                </a:ln>
                <a:solidFill>
                  <a:srgbClr val="0033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THỰC HÀNH TIẾNG VIỆT:</a:t>
            </a:r>
          </a:p>
          <a:p>
            <a:pPr algn="ctr"/>
            <a:r>
              <a:rPr lang="vi-VN" sz="66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TRỢ TỪ, THÁN TỪ</a:t>
            </a:r>
            <a:endParaRPr lang="en-US" sz="6600" b="1" cap="none" spc="0"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7237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淘宝网chenying0907出品 27">
            <a:extLst>
              <a:ext uri="{FF2B5EF4-FFF2-40B4-BE49-F238E27FC236}">
                <a16:creationId xmlns:a16="http://schemas.microsoft.com/office/drawing/2014/main" id="{3D9CE8C1-01C8-4F24-9818-6C923D5A4EC2}"/>
              </a:ext>
            </a:extLst>
          </p:cNvPr>
          <p:cNvGrpSpPr/>
          <p:nvPr/>
        </p:nvGrpSpPr>
        <p:grpSpPr>
          <a:xfrm>
            <a:off x="305887" y="770836"/>
            <a:ext cx="7189222" cy="988217"/>
            <a:chOff x="8956859" y="1334020"/>
            <a:chExt cx="7729405" cy="1200329"/>
          </a:xfrm>
        </p:grpSpPr>
        <p:sp>
          <p:nvSpPr>
            <p:cNvPr id="11" name="淘宝网chenying0907出品 11">
              <a:extLst>
                <a:ext uri="{FF2B5EF4-FFF2-40B4-BE49-F238E27FC236}">
                  <a16:creationId xmlns:a16="http://schemas.microsoft.com/office/drawing/2014/main" id="{5577A178-9DB9-46B0-85EC-55B608A6D21F}"/>
                </a:ext>
              </a:extLst>
            </p:cNvPr>
            <p:cNvSpPr/>
            <p:nvPr/>
          </p:nvSpPr>
          <p:spPr>
            <a:xfrm>
              <a:off x="8956859" y="1972366"/>
              <a:ext cx="177505" cy="24945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12" name="淘宝网chenying0907出品 12">
              <a:extLst>
                <a:ext uri="{FF2B5EF4-FFF2-40B4-BE49-F238E27FC236}">
                  <a16:creationId xmlns:a16="http://schemas.microsoft.com/office/drawing/2014/main" id="{A2150431-FC02-461B-81AC-DE857E53CBD8}"/>
                </a:ext>
              </a:extLst>
            </p:cNvPr>
            <p:cNvSpPr txBox="1"/>
            <p:nvPr/>
          </p:nvSpPr>
          <p:spPr>
            <a:xfrm>
              <a:off x="11805037" y="1334020"/>
              <a:ext cx="4881227" cy="1200329"/>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3600" dirty="0" err="1">
                  <a:solidFill>
                    <a:srgbClr val="0000CC"/>
                  </a:solidFill>
                  <a:latin typeface="Times New Roman" panose="02020603050405020304" pitchFamily="18" charset="0"/>
                  <a:cs typeface="Times New Roman" panose="02020603050405020304" pitchFamily="18" charset="0"/>
                </a:rPr>
                <a:t>Là</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những</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từ</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chuyên</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kèm</a:t>
              </a:r>
              <a:r>
                <a:rPr lang="en-US" altLang="en-US" sz="3600" dirty="0">
                  <a:solidFill>
                    <a:srgbClr val="0000CC"/>
                  </a:solidFill>
                  <a:latin typeface="Times New Roman" panose="02020603050405020304" pitchFamily="18" charset="0"/>
                  <a:cs typeface="Times New Roman" panose="02020603050405020304" pitchFamily="18" charset="0"/>
                </a:rPr>
                <a:t> 1 </a:t>
              </a:r>
              <a:r>
                <a:rPr lang="en-US" altLang="en-US" sz="3600" dirty="0" err="1">
                  <a:solidFill>
                    <a:srgbClr val="0000CC"/>
                  </a:solidFill>
                  <a:latin typeface="Times New Roman" panose="02020603050405020304" pitchFamily="18" charset="0"/>
                  <a:cs typeface="Times New Roman" panose="02020603050405020304" pitchFamily="18" charset="0"/>
                </a:rPr>
                <a:t>từ</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ngữ</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trong</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câu</a:t>
              </a:r>
              <a:r>
                <a:rPr lang="en-US" altLang="en-US" sz="3600" dirty="0">
                  <a:solidFill>
                    <a:srgbClr val="0000CC"/>
                  </a:solidFill>
                  <a:latin typeface="Times New Roman" panose="02020603050405020304" pitchFamily="18" charset="0"/>
                  <a:cs typeface="Times New Roman" panose="02020603050405020304" pitchFamily="18" charset="0"/>
                </a:rPr>
                <a:t> </a:t>
              </a:r>
            </a:p>
          </p:txBody>
        </p:sp>
        <p:sp>
          <p:nvSpPr>
            <p:cNvPr id="13" name="淘宝网chenying0907出品 13">
              <a:extLst>
                <a:ext uri="{FF2B5EF4-FFF2-40B4-BE49-F238E27FC236}">
                  <a16:creationId xmlns:a16="http://schemas.microsoft.com/office/drawing/2014/main" id="{1EFA397A-A089-412C-B0FA-ECE579AF655A}"/>
                </a:ext>
              </a:extLst>
            </p:cNvPr>
            <p:cNvSpPr txBox="1"/>
            <p:nvPr/>
          </p:nvSpPr>
          <p:spPr>
            <a:xfrm>
              <a:off x="9589070" y="1575484"/>
              <a:ext cx="2267858"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3600" b="1" dirty="0" err="1">
                  <a:solidFill>
                    <a:srgbClr val="FF0000"/>
                  </a:solidFill>
                  <a:latin typeface="Times New Roman" panose="02020603050405020304" pitchFamily="18" charset="0"/>
                  <a:cs typeface="Times New Roman" panose="02020603050405020304" pitchFamily="18" charset="0"/>
                </a:rPr>
                <a:t>Trợ</a:t>
              </a:r>
              <a:r>
                <a:rPr lang="en-SG" altLang="zh-CN" sz="3600" b="1" dirty="0">
                  <a:solidFill>
                    <a:srgbClr val="FF0000"/>
                  </a:solidFill>
                  <a:latin typeface="Times New Roman" panose="02020603050405020304" pitchFamily="18" charset="0"/>
                  <a:cs typeface="Times New Roman" panose="02020603050405020304" pitchFamily="18" charset="0"/>
                </a:rPr>
                <a:t> </a:t>
              </a:r>
              <a:r>
                <a:rPr lang="en-SG" altLang="zh-CN" sz="3600" b="1" dirty="0" err="1">
                  <a:solidFill>
                    <a:srgbClr val="FF0000"/>
                  </a:solidFill>
                  <a:latin typeface="Times New Roman" panose="02020603050405020304" pitchFamily="18" charset="0"/>
                  <a:cs typeface="Times New Roman" panose="02020603050405020304" pitchFamily="18" charset="0"/>
                </a:rPr>
                <a:t>từ</a:t>
              </a:r>
              <a:r>
                <a:rPr lang="en-SG" altLang="zh-CN" sz="3600" b="1" dirty="0">
                  <a:solidFill>
                    <a:srgbClr val="FF0000"/>
                  </a:solidFill>
                  <a:latin typeface="Times New Roman" panose="02020603050405020304" pitchFamily="18" charset="0"/>
                  <a:cs typeface="Times New Roman" panose="02020603050405020304" pitchFamily="18" charset="0"/>
                </a:rPr>
                <a:t> : </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grpSp>
      <p:grpSp>
        <p:nvGrpSpPr>
          <p:cNvPr id="4" name="淘宝网chenying0907出品 29">
            <a:extLst>
              <a:ext uri="{FF2B5EF4-FFF2-40B4-BE49-F238E27FC236}">
                <a16:creationId xmlns:a16="http://schemas.microsoft.com/office/drawing/2014/main" id="{EFD83815-CDFD-4BAC-8CD0-E254F969EB1E}"/>
              </a:ext>
            </a:extLst>
          </p:cNvPr>
          <p:cNvGrpSpPr/>
          <p:nvPr/>
        </p:nvGrpSpPr>
        <p:grpSpPr>
          <a:xfrm>
            <a:off x="858562" y="1957848"/>
            <a:ext cx="10474876" cy="3461283"/>
            <a:chOff x="7123118" y="1480831"/>
            <a:chExt cx="10474876" cy="3461283"/>
          </a:xfrm>
        </p:grpSpPr>
        <p:sp>
          <p:nvSpPr>
            <p:cNvPr id="6" name="淘宝网chenying0907出品 19">
              <a:extLst>
                <a:ext uri="{FF2B5EF4-FFF2-40B4-BE49-F238E27FC236}">
                  <a16:creationId xmlns:a16="http://schemas.microsoft.com/office/drawing/2014/main" id="{E2373DA7-E959-40D0-A6B7-CF8C733ED9CD}"/>
                </a:ext>
              </a:extLst>
            </p:cNvPr>
            <p:cNvSpPr/>
            <p:nvPr/>
          </p:nvSpPr>
          <p:spPr>
            <a:xfrm>
              <a:off x="7752521" y="4572000"/>
              <a:ext cx="1458192" cy="370114"/>
            </a:xfrm>
            <a:custGeom>
              <a:avLst/>
              <a:gdLst>
                <a:gd name="connsiteX0" fmla="*/ 0 w 2126343"/>
                <a:gd name="connsiteY0" fmla="*/ 0 h 370114"/>
                <a:gd name="connsiteX1" fmla="*/ 87086 w 2126343"/>
                <a:gd name="connsiteY1" fmla="*/ 14514 h 370114"/>
                <a:gd name="connsiteX2" fmla="*/ 123372 w 2126343"/>
                <a:gd name="connsiteY2" fmla="*/ 36286 h 370114"/>
                <a:gd name="connsiteX3" fmla="*/ 210457 w 2126343"/>
                <a:gd name="connsiteY3" fmla="*/ 79829 h 370114"/>
                <a:gd name="connsiteX4" fmla="*/ 254000 w 2126343"/>
                <a:gd name="connsiteY4" fmla="*/ 101600 h 370114"/>
                <a:gd name="connsiteX5" fmla="*/ 297543 w 2126343"/>
                <a:gd name="connsiteY5" fmla="*/ 130629 h 370114"/>
                <a:gd name="connsiteX6" fmla="*/ 333829 w 2126343"/>
                <a:gd name="connsiteY6" fmla="*/ 152400 h 370114"/>
                <a:gd name="connsiteX7" fmla="*/ 370115 w 2126343"/>
                <a:gd name="connsiteY7" fmla="*/ 181429 h 370114"/>
                <a:gd name="connsiteX8" fmla="*/ 420915 w 2126343"/>
                <a:gd name="connsiteY8" fmla="*/ 203200 h 370114"/>
                <a:gd name="connsiteX9" fmla="*/ 464457 w 2126343"/>
                <a:gd name="connsiteY9" fmla="*/ 224971 h 370114"/>
                <a:gd name="connsiteX10" fmla="*/ 573315 w 2126343"/>
                <a:gd name="connsiteY10" fmla="*/ 261257 h 370114"/>
                <a:gd name="connsiteX11" fmla="*/ 660400 w 2126343"/>
                <a:gd name="connsiteY11" fmla="*/ 290286 h 370114"/>
                <a:gd name="connsiteX12" fmla="*/ 696686 w 2126343"/>
                <a:gd name="connsiteY12" fmla="*/ 304800 h 370114"/>
                <a:gd name="connsiteX13" fmla="*/ 798286 w 2126343"/>
                <a:gd name="connsiteY13" fmla="*/ 326571 h 370114"/>
                <a:gd name="connsiteX14" fmla="*/ 914400 w 2126343"/>
                <a:gd name="connsiteY14" fmla="*/ 355600 h 370114"/>
                <a:gd name="connsiteX15" fmla="*/ 1052286 w 2126343"/>
                <a:gd name="connsiteY15" fmla="*/ 370114 h 370114"/>
                <a:gd name="connsiteX16" fmla="*/ 1299029 w 2126343"/>
                <a:gd name="connsiteY16" fmla="*/ 362857 h 370114"/>
                <a:gd name="connsiteX17" fmla="*/ 1320800 w 2126343"/>
                <a:gd name="connsiteY17" fmla="*/ 355600 h 370114"/>
                <a:gd name="connsiteX18" fmla="*/ 1444172 w 2126343"/>
                <a:gd name="connsiteY18" fmla="*/ 333829 h 370114"/>
                <a:gd name="connsiteX19" fmla="*/ 1524000 w 2126343"/>
                <a:gd name="connsiteY19" fmla="*/ 319314 h 370114"/>
                <a:gd name="connsiteX20" fmla="*/ 1632857 w 2126343"/>
                <a:gd name="connsiteY20" fmla="*/ 297543 h 370114"/>
                <a:gd name="connsiteX21" fmla="*/ 1654629 w 2126343"/>
                <a:gd name="connsiteY21" fmla="*/ 283029 h 370114"/>
                <a:gd name="connsiteX22" fmla="*/ 1690915 w 2126343"/>
                <a:gd name="connsiteY22" fmla="*/ 275771 h 370114"/>
                <a:gd name="connsiteX23" fmla="*/ 1719943 w 2126343"/>
                <a:gd name="connsiteY23" fmla="*/ 268514 h 370114"/>
                <a:gd name="connsiteX24" fmla="*/ 1741715 w 2126343"/>
                <a:gd name="connsiteY24" fmla="*/ 261257 h 370114"/>
                <a:gd name="connsiteX25" fmla="*/ 1807029 w 2126343"/>
                <a:gd name="connsiteY25" fmla="*/ 246743 h 370114"/>
                <a:gd name="connsiteX26" fmla="*/ 1843315 w 2126343"/>
                <a:gd name="connsiteY26" fmla="*/ 232229 h 370114"/>
                <a:gd name="connsiteX27" fmla="*/ 1872343 w 2126343"/>
                <a:gd name="connsiteY27" fmla="*/ 224971 h 370114"/>
                <a:gd name="connsiteX28" fmla="*/ 1915886 w 2126343"/>
                <a:gd name="connsiteY28" fmla="*/ 210457 h 370114"/>
                <a:gd name="connsiteX29" fmla="*/ 1937657 w 2126343"/>
                <a:gd name="connsiteY29" fmla="*/ 203200 h 370114"/>
                <a:gd name="connsiteX30" fmla="*/ 1959429 w 2126343"/>
                <a:gd name="connsiteY30" fmla="*/ 195943 h 370114"/>
                <a:gd name="connsiteX31" fmla="*/ 2010229 w 2126343"/>
                <a:gd name="connsiteY31" fmla="*/ 166914 h 370114"/>
                <a:gd name="connsiteX32" fmla="*/ 2053772 w 2126343"/>
                <a:gd name="connsiteY32" fmla="*/ 145143 h 370114"/>
                <a:gd name="connsiteX33" fmla="*/ 2075543 w 2126343"/>
                <a:gd name="connsiteY33" fmla="*/ 130629 h 370114"/>
                <a:gd name="connsiteX34" fmla="*/ 2090057 w 2126343"/>
                <a:gd name="connsiteY34" fmla="*/ 116114 h 370114"/>
                <a:gd name="connsiteX35" fmla="*/ 2126343 w 2126343"/>
                <a:gd name="connsiteY35" fmla="*/ 94343 h 37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26343" h="370114">
                  <a:moveTo>
                    <a:pt x="0" y="0"/>
                  </a:moveTo>
                  <a:cubicBezTo>
                    <a:pt x="10881" y="1360"/>
                    <a:pt x="68324" y="6175"/>
                    <a:pt x="87086" y="14514"/>
                  </a:cubicBezTo>
                  <a:cubicBezTo>
                    <a:pt x="99976" y="20243"/>
                    <a:pt x="110906" y="29686"/>
                    <a:pt x="123372" y="36286"/>
                  </a:cubicBezTo>
                  <a:cubicBezTo>
                    <a:pt x="152055" y="51471"/>
                    <a:pt x="181429" y="65315"/>
                    <a:pt x="210457" y="79829"/>
                  </a:cubicBezTo>
                  <a:cubicBezTo>
                    <a:pt x="224971" y="87086"/>
                    <a:pt x="240498" y="92599"/>
                    <a:pt x="254000" y="101600"/>
                  </a:cubicBezTo>
                  <a:cubicBezTo>
                    <a:pt x="268514" y="111276"/>
                    <a:pt x="282826" y="121264"/>
                    <a:pt x="297543" y="130629"/>
                  </a:cubicBezTo>
                  <a:cubicBezTo>
                    <a:pt x="309443" y="138202"/>
                    <a:pt x="322273" y="144311"/>
                    <a:pt x="333829" y="152400"/>
                  </a:cubicBezTo>
                  <a:cubicBezTo>
                    <a:pt x="346519" y="161283"/>
                    <a:pt x="357227" y="172837"/>
                    <a:pt x="370115" y="181429"/>
                  </a:cubicBezTo>
                  <a:cubicBezTo>
                    <a:pt x="388051" y="193386"/>
                    <a:pt x="401562" y="196749"/>
                    <a:pt x="420915" y="203200"/>
                  </a:cubicBezTo>
                  <a:cubicBezTo>
                    <a:pt x="455280" y="226110"/>
                    <a:pt x="428949" y="211314"/>
                    <a:pt x="464457" y="224971"/>
                  </a:cubicBezTo>
                  <a:cubicBezTo>
                    <a:pt x="555484" y="259981"/>
                    <a:pt x="508166" y="248228"/>
                    <a:pt x="573315" y="261257"/>
                  </a:cubicBezTo>
                  <a:cubicBezTo>
                    <a:pt x="660660" y="304931"/>
                    <a:pt x="573065" y="266468"/>
                    <a:pt x="660400" y="290286"/>
                  </a:cubicBezTo>
                  <a:cubicBezTo>
                    <a:pt x="672968" y="293714"/>
                    <a:pt x="684235" y="300969"/>
                    <a:pt x="696686" y="304800"/>
                  </a:cubicBezTo>
                  <a:cubicBezTo>
                    <a:pt x="781726" y="330966"/>
                    <a:pt x="725693" y="310072"/>
                    <a:pt x="798286" y="326571"/>
                  </a:cubicBezTo>
                  <a:cubicBezTo>
                    <a:pt x="837190" y="335413"/>
                    <a:pt x="874905" y="349958"/>
                    <a:pt x="914400" y="355600"/>
                  </a:cubicBezTo>
                  <a:cubicBezTo>
                    <a:pt x="994037" y="366976"/>
                    <a:pt x="948154" y="361437"/>
                    <a:pt x="1052286" y="370114"/>
                  </a:cubicBezTo>
                  <a:cubicBezTo>
                    <a:pt x="1134534" y="367695"/>
                    <a:pt x="1216866" y="367298"/>
                    <a:pt x="1299029" y="362857"/>
                  </a:cubicBezTo>
                  <a:cubicBezTo>
                    <a:pt x="1306667" y="362444"/>
                    <a:pt x="1313299" y="357100"/>
                    <a:pt x="1320800" y="355600"/>
                  </a:cubicBezTo>
                  <a:cubicBezTo>
                    <a:pt x="1361748" y="347410"/>
                    <a:pt x="1403063" y="341170"/>
                    <a:pt x="1444172" y="333829"/>
                  </a:cubicBezTo>
                  <a:cubicBezTo>
                    <a:pt x="1470796" y="329075"/>
                    <a:pt x="1497598" y="325181"/>
                    <a:pt x="1524000" y="319314"/>
                  </a:cubicBezTo>
                  <a:cubicBezTo>
                    <a:pt x="1603679" y="301608"/>
                    <a:pt x="1567316" y="308467"/>
                    <a:pt x="1632857" y="297543"/>
                  </a:cubicBezTo>
                  <a:cubicBezTo>
                    <a:pt x="1640114" y="292705"/>
                    <a:pt x="1646462" y="286092"/>
                    <a:pt x="1654629" y="283029"/>
                  </a:cubicBezTo>
                  <a:cubicBezTo>
                    <a:pt x="1666179" y="278698"/>
                    <a:pt x="1678874" y="278447"/>
                    <a:pt x="1690915" y="275771"/>
                  </a:cubicBezTo>
                  <a:cubicBezTo>
                    <a:pt x="1700651" y="273607"/>
                    <a:pt x="1710353" y="271254"/>
                    <a:pt x="1719943" y="268514"/>
                  </a:cubicBezTo>
                  <a:cubicBezTo>
                    <a:pt x="1727299" y="266412"/>
                    <a:pt x="1734294" y="263112"/>
                    <a:pt x="1741715" y="261257"/>
                  </a:cubicBezTo>
                  <a:cubicBezTo>
                    <a:pt x="1764720" y="255506"/>
                    <a:pt x="1784681" y="254192"/>
                    <a:pt x="1807029" y="246743"/>
                  </a:cubicBezTo>
                  <a:cubicBezTo>
                    <a:pt x="1819388" y="242624"/>
                    <a:pt x="1830957" y="236349"/>
                    <a:pt x="1843315" y="232229"/>
                  </a:cubicBezTo>
                  <a:cubicBezTo>
                    <a:pt x="1852777" y="229075"/>
                    <a:pt x="1862790" y="227837"/>
                    <a:pt x="1872343" y="224971"/>
                  </a:cubicBezTo>
                  <a:cubicBezTo>
                    <a:pt x="1886997" y="220575"/>
                    <a:pt x="1901372" y="215295"/>
                    <a:pt x="1915886" y="210457"/>
                  </a:cubicBezTo>
                  <a:lnTo>
                    <a:pt x="1937657" y="203200"/>
                  </a:lnTo>
                  <a:lnTo>
                    <a:pt x="1959429" y="195943"/>
                  </a:lnTo>
                  <a:cubicBezTo>
                    <a:pt x="2012470" y="160582"/>
                    <a:pt x="1945777" y="203744"/>
                    <a:pt x="2010229" y="166914"/>
                  </a:cubicBezTo>
                  <a:cubicBezTo>
                    <a:pt x="2049617" y="144406"/>
                    <a:pt x="2013856" y="158448"/>
                    <a:pt x="2053772" y="145143"/>
                  </a:cubicBezTo>
                  <a:cubicBezTo>
                    <a:pt x="2061029" y="140305"/>
                    <a:pt x="2068732" y="136078"/>
                    <a:pt x="2075543" y="130629"/>
                  </a:cubicBezTo>
                  <a:cubicBezTo>
                    <a:pt x="2080886" y="126355"/>
                    <a:pt x="2084190" y="119634"/>
                    <a:pt x="2090057" y="116114"/>
                  </a:cubicBezTo>
                  <a:cubicBezTo>
                    <a:pt x="2137164" y="87849"/>
                    <a:pt x="2089566" y="131120"/>
                    <a:pt x="2126343" y="94343"/>
                  </a:cubicBezTo>
                </a:path>
              </a:pathLst>
            </a:cu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8" name="淘宝网chenying0907出品 21">
              <a:extLst>
                <a:ext uri="{FF2B5EF4-FFF2-40B4-BE49-F238E27FC236}">
                  <a16:creationId xmlns:a16="http://schemas.microsoft.com/office/drawing/2014/main" id="{85C56581-B539-441F-903A-F2A5B76C29AB}"/>
                </a:ext>
              </a:extLst>
            </p:cNvPr>
            <p:cNvSpPr txBox="1"/>
            <p:nvPr/>
          </p:nvSpPr>
          <p:spPr>
            <a:xfrm>
              <a:off x="9203899" y="1549050"/>
              <a:ext cx="8394095" cy="1754326"/>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Để</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nhấn</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mạnh</a:t>
              </a:r>
              <a:r>
                <a:rPr lang="en-US" altLang="en-US" sz="3600" dirty="0">
                  <a:solidFill>
                    <a:srgbClr val="0000CC"/>
                  </a:solidFill>
                  <a:latin typeface="Times New Roman" panose="02020603050405020304" pitchFamily="18" charset="0"/>
                  <a:cs typeface="Times New Roman" panose="02020603050405020304" pitchFamily="18" charset="0"/>
                </a:rPr>
                <a:t> </a:t>
              </a:r>
            </a:p>
            <a:p>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Biểu</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thị</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thái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độ</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đánh</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giá</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sự</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vật</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sự</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việc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được</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nói</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đến</a:t>
              </a:r>
              <a:r>
                <a:rPr lang="en-US" altLang="en-US" sz="3600" dirty="0">
                  <a:solidFill>
                    <a:srgbClr val="0000CC"/>
                  </a:solidFill>
                  <a:latin typeface="Times New Roman" panose="02020603050405020304" pitchFamily="18" charset="0"/>
                  <a:cs typeface="Times New Roman" panose="02020603050405020304" pitchFamily="18" charset="0"/>
                </a:rPr>
                <a:t> ở </a:t>
              </a:r>
              <a:r>
                <a:rPr lang="en-US" altLang="en-US" sz="3600" dirty="0" err="1">
                  <a:solidFill>
                    <a:srgbClr val="0000CC"/>
                  </a:solidFill>
                  <a:latin typeface="Times New Roman" panose="02020603050405020304" pitchFamily="18" charset="0"/>
                  <a:cs typeface="Times New Roman" panose="02020603050405020304" pitchFamily="18" charset="0"/>
                </a:rPr>
                <a:t>từ</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ngữ</a:t>
              </a:r>
              <a:r>
                <a:rPr lang="en-US" altLang="en-US" sz="3600" dirty="0">
                  <a:solidFill>
                    <a:srgbClr val="0000CC"/>
                  </a:solidFill>
                  <a:latin typeface="Times New Roman" panose="02020603050405020304" pitchFamily="18" charset="0"/>
                  <a:cs typeface="Times New Roman" panose="02020603050405020304" pitchFamily="18" charset="0"/>
                </a:rPr>
                <a:t> </a:t>
              </a:r>
              <a:r>
                <a:rPr lang="en-US" altLang="en-US" sz="3600" dirty="0" err="1">
                  <a:solidFill>
                    <a:srgbClr val="0000CC"/>
                  </a:solidFill>
                  <a:latin typeface="Times New Roman" panose="02020603050405020304" pitchFamily="18" charset="0"/>
                  <a:cs typeface="Times New Roman" panose="02020603050405020304" pitchFamily="18" charset="0"/>
                </a:rPr>
                <a:t>đó</a:t>
              </a:r>
              <a:r>
                <a:rPr lang="en-US" altLang="en-US" sz="3600" dirty="0">
                  <a:solidFill>
                    <a:srgbClr val="0000CC"/>
                  </a:solidFill>
                  <a:latin typeface="Times New Roman" panose="02020603050405020304" pitchFamily="18" charset="0"/>
                  <a:cs typeface="Times New Roman" panose="02020603050405020304" pitchFamily="18" charset="0"/>
                </a:rPr>
                <a:t>.</a:t>
              </a:r>
            </a:p>
          </p:txBody>
        </p:sp>
        <p:sp>
          <p:nvSpPr>
            <p:cNvPr id="9" name="淘宝网chenying0907出品 22">
              <a:extLst>
                <a:ext uri="{FF2B5EF4-FFF2-40B4-BE49-F238E27FC236}">
                  <a16:creationId xmlns:a16="http://schemas.microsoft.com/office/drawing/2014/main" id="{A7B105EC-8ABC-4D87-BA94-7DD03AE151CA}"/>
                </a:ext>
              </a:extLst>
            </p:cNvPr>
            <p:cNvSpPr txBox="1"/>
            <p:nvPr/>
          </p:nvSpPr>
          <p:spPr>
            <a:xfrm>
              <a:off x="7123118" y="1480831"/>
              <a:ext cx="2156316"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3600" b="1" dirty="0" err="1">
                  <a:solidFill>
                    <a:srgbClr val="FF0000"/>
                  </a:solidFill>
                  <a:latin typeface="Times New Roman" panose="02020603050405020304" pitchFamily="18" charset="0"/>
                  <a:cs typeface="Times New Roman" panose="02020603050405020304" pitchFamily="18" charset="0"/>
                </a:rPr>
                <a:t>Mục</a:t>
              </a:r>
              <a:r>
                <a:rPr lang="en-SG" altLang="zh-CN" sz="3600" b="1" dirty="0">
                  <a:solidFill>
                    <a:srgbClr val="FF0000"/>
                  </a:solidFill>
                  <a:latin typeface="Times New Roman" panose="02020603050405020304" pitchFamily="18" charset="0"/>
                  <a:cs typeface="Times New Roman" panose="02020603050405020304" pitchFamily="18" charset="0"/>
                </a:rPr>
                <a:t> </a:t>
              </a:r>
              <a:r>
                <a:rPr lang="en-SG" altLang="zh-CN" sz="3600" b="1" dirty="0" err="1">
                  <a:solidFill>
                    <a:srgbClr val="FF0000"/>
                  </a:solidFill>
                  <a:latin typeface="Times New Roman" panose="02020603050405020304" pitchFamily="18" charset="0"/>
                  <a:cs typeface="Times New Roman" panose="02020603050405020304" pitchFamily="18" charset="0"/>
                </a:rPr>
                <a:t>đích</a:t>
              </a:r>
              <a:r>
                <a:rPr lang="en-SG" altLang="zh-CN" sz="3600" b="1" dirty="0">
                  <a:solidFill>
                    <a:srgbClr val="FF0000"/>
                  </a:solidFill>
                  <a:latin typeface="Times New Roman" panose="02020603050405020304" pitchFamily="18" charset="0"/>
                  <a:cs typeface="Times New Roman" panose="02020603050405020304" pitchFamily="18" charset="0"/>
                </a:rPr>
                <a:t>: </a:t>
              </a:r>
              <a:endParaRPr lang="zh-CN" alt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18" name="淘宝网chenying0907出品 20">
            <a:extLst>
              <a:ext uri="{FF2B5EF4-FFF2-40B4-BE49-F238E27FC236}">
                <a16:creationId xmlns:a16="http://schemas.microsoft.com/office/drawing/2014/main" id="{9F3DEA02-ACFA-4E1F-A123-1959A029535F}"/>
              </a:ext>
            </a:extLst>
          </p:cNvPr>
          <p:cNvSpPr/>
          <p:nvPr/>
        </p:nvSpPr>
        <p:spPr>
          <a:xfrm>
            <a:off x="305888" y="2311351"/>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0647215-AAB9-4D80-8E8E-D65400F052B5}"/>
              </a:ext>
            </a:extLst>
          </p:cNvPr>
          <p:cNvSpPr/>
          <p:nvPr/>
        </p:nvSpPr>
        <p:spPr>
          <a:xfrm>
            <a:off x="-13335" y="3814350"/>
            <a:ext cx="2952678" cy="1454885"/>
          </a:xfrm>
          <a:prstGeom prst="rect">
            <a:avLst/>
          </a:prstGeom>
        </p:spPr>
        <p:txBody>
          <a:bodyPr wrap="square">
            <a:spAutoFit/>
          </a:bodyPr>
          <a:lstStyle/>
          <a:p>
            <a:pPr indent="254000" algn="ctr">
              <a:lnSpc>
                <a:spcPct val="147000"/>
              </a:lnSpc>
              <a:spcAft>
                <a:spcPts val="300"/>
              </a:spcAft>
            </a:pPr>
            <a:r>
              <a:rPr lang="en-US" sz="2800" b="1" dirty="0">
                <a:latin typeface="Times New Roman" panose="02020603050405020304" pitchFamily="18" charset="0"/>
                <a:ea typeface="Arial" panose="020B0604020202020204" pitchFamily="34" charset="0"/>
              </a:rPr>
              <a:t> </a:t>
            </a:r>
            <a:r>
              <a:rPr lang="vi-VN" sz="3200" b="1" dirty="0">
                <a:solidFill>
                  <a:srgbClr val="FF0000"/>
                </a:solidFill>
                <a:latin typeface="Times New Roman" panose="02020603050405020304" pitchFamily="18" charset="0"/>
                <a:ea typeface="Arial" panose="020B0604020202020204" pitchFamily="34" charset="0"/>
              </a:rPr>
              <a:t>Trợ từ gồm hai nhóm:</a:t>
            </a:r>
            <a:endParaRPr lang="en-US" sz="2000" b="1" dirty="0">
              <a:solidFill>
                <a:srgbClr val="FF0000"/>
              </a:solidFill>
              <a:latin typeface="Arial" panose="020B0604020202020204" pitchFamily="34" charset="0"/>
              <a:ea typeface="Arial" panose="020B0604020202020204" pitchFamily="34" charset="0"/>
            </a:endParaRPr>
          </a:p>
        </p:txBody>
      </p:sp>
      <p:sp>
        <p:nvSpPr>
          <p:cNvPr id="21" name="淘宝网chenying0907出品 20">
            <a:extLst>
              <a:ext uri="{FF2B5EF4-FFF2-40B4-BE49-F238E27FC236}">
                <a16:creationId xmlns:a16="http://schemas.microsoft.com/office/drawing/2014/main" id="{D7D81F0C-99C9-48AD-ADB2-6EEAC1A649BB}"/>
              </a:ext>
            </a:extLst>
          </p:cNvPr>
          <p:cNvSpPr/>
          <p:nvPr/>
        </p:nvSpPr>
        <p:spPr>
          <a:xfrm>
            <a:off x="257349" y="4264616"/>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14647AE9-C816-4010-96F8-C246393317B3}"/>
              </a:ext>
            </a:extLst>
          </p:cNvPr>
          <p:cNvSpPr/>
          <p:nvPr/>
        </p:nvSpPr>
        <p:spPr>
          <a:xfrm>
            <a:off x="2630079" y="3998729"/>
            <a:ext cx="8762855" cy="2100575"/>
          </a:xfrm>
          <a:prstGeom prst="rect">
            <a:avLst/>
          </a:prstGeom>
        </p:spPr>
        <p:txBody>
          <a:bodyPr wrap="square">
            <a:spAutoFit/>
          </a:bodyPr>
          <a:lstStyle/>
          <a:p>
            <a:pPr indent="254000" algn="just">
              <a:spcAft>
                <a:spcPts val="300"/>
              </a:spcAft>
            </a:pPr>
            <a:r>
              <a:rPr lang="en-US" sz="3200" dirty="0">
                <a:solidFill>
                  <a:srgbClr val="0000CC"/>
                </a:solidFill>
                <a:latin typeface="Times New Roman" panose="02020603050405020304" pitchFamily="18" charset="0"/>
                <a:ea typeface="Arial" panose="020B0604020202020204" pitchFamily="34" charset="0"/>
              </a:rPr>
              <a:t>+ </a:t>
            </a:r>
            <a:r>
              <a:rPr lang="vi-VN" sz="3200" dirty="0">
                <a:solidFill>
                  <a:srgbClr val="0000CC"/>
                </a:solidFill>
                <a:latin typeface="Times New Roman" panose="02020603050405020304" pitchFamily="18" charset="0"/>
                <a:ea typeface="Arial" panose="020B0604020202020204" pitchFamily="34" charset="0"/>
              </a:rPr>
              <a:t>Trợ từ đi kèm các từ ngữ trong câu </a:t>
            </a:r>
            <a:r>
              <a:rPr lang="vi-VN" sz="3200" i="1" dirty="0">
                <a:solidFill>
                  <a:srgbClr val="0000CC"/>
                </a:solidFill>
                <a:latin typeface="Times New Roman" panose="02020603050405020304" pitchFamily="18" charset="0"/>
                <a:ea typeface="Arial" panose="020B0604020202020204" pitchFamily="34" charset="0"/>
              </a:rPr>
              <a:t>(chính, đích, ngay cả, chỉ, những,...).</a:t>
            </a:r>
            <a:r>
              <a:rPr lang="vi-VN" sz="3200" dirty="0">
                <a:solidFill>
                  <a:srgbClr val="0000CC"/>
                </a:solidFill>
                <a:latin typeface="Times New Roman" panose="02020603050405020304" pitchFamily="18" charset="0"/>
                <a:ea typeface="Arial" panose="020B0604020202020204" pitchFamily="34" charset="0"/>
              </a:rPr>
              <a:t> </a:t>
            </a:r>
            <a:endParaRPr lang="en-US" sz="2400" dirty="0">
              <a:solidFill>
                <a:srgbClr val="0000CC"/>
              </a:solidFill>
              <a:latin typeface="Arial" panose="020B0604020202020204" pitchFamily="34" charset="0"/>
              <a:ea typeface="Arial" panose="020B0604020202020204" pitchFamily="34" charset="0"/>
            </a:endParaRPr>
          </a:p>
          <a:p>
            <a:pPr algn="just">
              <a:spcAft>
                <a:spcPts val="0"/>
              </a:spcAft>
            </a:pPr>
            <a:r>
              <a:rPr lang="en-US" sz="3200" dirty="0">
                <a:solidFill>
                  <a:srgbClr val="0000CC"/>
                </a:solidFill>
                <a:latin typeface="Times New Roman" panose="02020603050405020304" pitchFamily="18" charset="0"/>
                <a:ea typeface="Times New Roman" panose="02020603050405020304" pitchFamily="18" charset="0"/>
              </a:rPr>
              <a:t>      + </a:t>
            </a:r>
            <a:r>
              <a:rPr lang="vi-VN" sz="3200" dirty="0">
                <a:solidFill>
                  <a:srgbClr val="0000CC"/>
                </a:solidFill>
                <a:latin typeface="Times New Roman" panose="02020603050405020304" pitchFamily="18" charset="0"/>
                <a:ea typeface="Times New Roman" panose="02020603050405020304" pitchFamily="18" charset="0"/>
              </a:rPr>
              <a:t>Trợ từ ở cuối câu (à, </a:t>
            </a:r>
            <a:r>
              <a:rPr lang="vi-VN" sz="3200" i="1" dirty="0">
                <a:solidFill>
                  <a:srgbClr val="0000CC"/>
                </a:solidFill>
                <a:latin typeface="Times New Roman" panose="02020603050405020304" pitchFamily="18" charset="0"/>
                <a:ea typeface="Times New Roman" panose="02020603050405020304" pitchFamily="18" charset="0"/>
              </a:rPr>
              <a:t>ạ, ư, nhỉ, nhé, nào, cơ, cơ mà, thôi,...).</a:t>
            </a:r>
            <a:endParaRPr lang="en-US" sz="2800" dirty="0">
              <a:solidFill>
                <a:srgbClr val="0000CC"/>
              </a:solidFill>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2E4C7E34-04EF-4012-B388-2A3181326B6E}"/>
              </a:ext>
            </a:extLst>
          </p:cNvPr>
          <p:cNvSpPr/>
          <p:nvPr/>
        </p:nvSpPr>
        <p:spPr>
          <a:xfrm>
            <a:off x="1" y="62950"/>
            <a:ext cx="2630078" cy="707886"/>
          </a:xfrm>
          <a:prstGeom prst="rect">
            <a:avLst/>
          </a:prstGeom>
          <a:noFill/>
        </p:spPr>
        <p:txBody>
          <a:bodyPr wrap="square" lIns="91440" tIns="45720" rIns="91440" bIns="45720">
            <a:spAutoFit/>
          </a:bodyPr>
          <a:lstStyle/>
          <a:p>
            <a:pPr algn="ct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b. </a:t>
            </a:r>
            <a:r>
              <a:rPr lang="en-US" sz="40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Kết</a:t>
            </a:r>
            <a:r>
              <a:rPr lang="en-US" sz="40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 </a:t>
            </a:r>
            <a:r>
              <a:rPr lang="en-US" sz="4000" b="1" dirty="0" err="1">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luận</a:t>
            </a:r>
            <a:endParaRPr lang="en-US" sz="40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50892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2235658" y="1869743"/>
            <a:ext cx="8880417" cy="3672076"/>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2235659" y="2031308"/>
            <a:ext cx="9217429" cy="35105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584" y="541807"/>
            <a:ext cx="3598149" cy="5681571"/>
          </a:xfrm>
          <a:prstGeom prst="rect">
            <a:avLst/>
          </a:prstGeom>
        </p:spPr>
      </p:pic>
      <p:sp>
        <p:nvSpPr>
          <p:cNvPr id="4" name="淘宝网chenying0907出品 3"/>
          <p:cNvSpPr/>
          <p:nvPr/>
        </p:nvSpPr>
        <p:spPr>
          <a:xfrm>
            <a:off x="4130723" y="2210938"/>
            <a:ext cx="6459940" cy="3207224"/>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4529943" y="2828594"/>
            <a:ext cx="5128263" cy="1938992"/>
          </a:xfrm>
          <a:prstGeom prst="rect">
            <a:avLst/>
          </a:prstGeom>
          <a:noFill/>
        </p:spPr>
        <p:txBody>
          <a:bodyPr wrap="none" lIns="91440" tIns="45720" rIns="91440" bIns="45720">
            <a:spAutoFit/>
          </a:bodyPr>
          <a:lstStyle/>
          <a:p>
            <a:pPr algn="ctr"/>
            <a:r>
              <a:rPr lang="vi-VN" sz="66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II. THÁN TỪ</a:t>
            </a:r>
          </a:p>
          <a:p>
            <a:pPr algn="ctr"/>
            <a:r>
              <a:rPr lang="vi-V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1. Ví dụ: Sgk</a:t>
            </a:r>
            <a:endParaRPr lang="en-US"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2216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9EC31-AAC5-4F7E-AB29-D09FA4EAB10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1D506CFC-0290-448A-BAF8-35B1598AD0EB}"/>
              </a:ext>
            </a:extLst>
          </p:cNvPr>
          <p:cNvSpPr/>
          <p:nvPr/>
        </p:nvSpPr>
        <p:spPr>
          <a:xfrm>
            <a:off x="1357460" y="115411"/>
            <a:ext cx="9615340" cy="6569474"/>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ctr"/>
            <a:r>
              <a:rPr lang="en-US" sz="4400" b="1" dirty="0">
                <a:solidFill>
                  <a:srgbClr val="FF0000"/>
                </a:solidFill>
                <a:latin typeface="Times New Roman" panose="02020603050405020304" pitchFamily="18" charset="0"/>
                <a:cs typeface="Times New Roman" panose="02020603050405020304" pitchFamily="18" charset="0"/>
              </a:rPr>
              <a:t> PHIẾU HỌC TẬP SỐ 2: </a:t>
            </a:r>
          </a:p>
          <a:p>
            <a:r>
              <a:rPr lang="en-US" sz="4400" b="1" dirty="0" err="1">
                <a:solidFill>
                  <a:srgbClr val="0070C0"/>
                </a:solidFill>
                <a:latin typeface="Times New Roman" panose="02020603050405020304" pitchFamily="18" charset="0"/>
                <a:cs typeface="Times New Roman" panose="02020603050405020304" pitchFamily="18" charset="0"/>
              </a:rPr>
              <a:t>Bài</a:t>
            </a:r>
            <a:r>
              <a:rPr lang="en-US" sz="4400" b="1" dirty="0">
                <a:solidFill>
                  <a:srgbClr val="0070C0"/>
                </a:solidFill>
                <a:latin typeface="Times New Roman" panose="02020603050405020304" pitchFamily="18" charset="0"/>
                <a:cs typeface="Times New Roman" panose="02020603050405020304" pitchFamily="18" charset="0"/>
              </a:rPr>
              <a:t> </a:t>
            </a:r>
            <a:r>
              <a:rPr lang="vi-VN" sz="3600" b="1" dirty="0">
                <a:solidFill>
                  <a:srgbClr val="0070C0"/>
                </a:solidFill>
                <a:latin typeface="Times New Roman" panose="02020603050405020304" pitchFamily="18" charset="0"/>
                <a:cs typeface="Times New Roman" panose="02020603050405020304" pitchFamily="18" charset="0"/>
              </a:rPr>
              <a:t>3. </a:t>
            </a:r>
            <a:r>
              <a:rPr lang="vi-VN" sz="3600" dirty="0">
                <a:solidFill>
                  <a:schemeClr val="tx1"/>
                </a:solidFill>
                <a:latin typeface="Times New Roman" panose="02020603050405020304" pitchFamily="18" charset="0"/>
                <a:cs typeface="Times New Roman" panose="02020603050405020304" pitchFamily="18" charset="0"/>
              </a:rPr>
              <a:t>Tìm thán từ trong những câu dưới đây và cho biết tác dụng của chúng:</a:t>
            </a:r>
          </a:p>
          <a:p>
            <a:r>
              <a:rPr lang="vi-VN" sz="3600" dirty="0">
                <a:latin typeface="Times New Roman" panose="02020603050405020304" pitchFamily="18" charset="0"/>
                <a:cs typeface="Times New Roman" panose="02020603050405020304" pitchFamily="18" charset="0"/>
              </a:rPr>
              <a:t>a) A, em Liên thảo nhỉ. Hôm nay lại rót đầy cho chị đây. (Thạch Lam)</a:t>
            </a:r>
          </a:p>
          <a:p>
            <a:r>
              <a:rPr lang="vi-VN" sz="3600" dirty="0">
                <a:latin typeface="Times New Roman" panose="02020603050405020304" pitchFamily="18" charset="0"/>
                <a:cs typeface="Times New Roman" panose="02020603050405020304" pitchFamily="18" charset="0"/>
              </a:rPr>
              <a:t>b) Ừ, phải đấy. Để chị về lấy. (Thạch Lam)</a:t>
            </a:r>
          </a:p>
          <a:p>
            <a:r>
              <a:rPr lang="vi-VN" sz="3600" dirty="0">
                <a:latin typeface="Times New Roman" panose="02020603050405020304" pitchFamily="18" charset="0"/>
                <a:cs typeface="Times New Roman" panose="02020603050405020304" pitchFamily="18" charset="0"/>
              </a:rPr>
              <a:t>c) Ôi chào, sớm với muộn thì có ăn thua gì. (Thạch Lam)</a:t>
            </a:r>
          </a:p>
          <a:p>
            <a:r>
              <a:rPr lang="vi-VN" sz="3600" dirty="0">
                <a:latin typeface="Times New Roman" panose="02020603050405020304" pitchFamily="18" charset="0"/>
                <a:cs typeface="Times New Roman" panose="02020603050405020304" pitchFamily="18" charset="0"/>
              </a:rPr>
              <a:t>d) Vâng, bà để mặc em... (Kim Lân)</a:t>
            </a:r>
          </a:p>
          <a:p>
            <a:r>
              <a:rPr lang="vi-VN" sz="3600" dirty="0">
                <a:latin typeface="Times New Roman" panose="02020603050405020304" pitchFamily="18" charset="0"/>
                <a:cs typeface="Times New Roman" panose="02020603050405020304" pitchFamily="18" charset="0"/>
              </a:rPr>
              <a:t>e) Ô hay, thế là thế nào nhỉ? (Kim Lân)</a:t>
            </a:r>
          </a:p>
          <a:p>
            <a:pPr algn="ctr"/>
            <a:endParaRPr lang="en-US" sz="2500" i="1" dirty="0">
              <a:solidFill>
                <a:srgbClr val="00B05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2519334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a:extLst>
              <a:ext uri="{FF2B5EF4-FFF2-40B4-BE49-F238E27FC236}">
                <a16:creationId xmlns:a16="http://schemas.microsoft.com/office/drawing/2014/main" id="{E16009DD-7325-4C55-87E6-DA5A34B9FE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9973562" y="1329178"/>
            <a:ext cx="2218438" cy="4743179"/>
          </a:xfrm>
          <a:prstGeom prst="rect">
            <a:avLst/>
          </a:prstGeom>
        </p:spPr>
      </p:pic>
      <p:sp>
        <p:nvSpPr>
          <p:cNvPr id="4" name="Rectangle 3">
            <a:extLst>
              <a:ext uri="{FF2B5EF4-FFF2-40B4-BE49-F238E27FC236}">
                <a16:creationId xmlns:a16="http://schemas.microsoft.com/office/drawing/2014/main" id="{C2FAF4DA-C510-4100-887C-23D4EE68E784}"/>
              </a:ext>
            </a:extLst>
          </p:cNvPr>
          <p:cNvSpPr/>
          <p:nvPr/>
        </p:nvSpPr>
        <p:spPr>
          <a:xfrm>
            <a:off x="4308834" y="170393"/>
            <a:ext cx="2212465" cy="584775"/>
          </a:xfrm>
          <a:prstGeom prst="rect">
            <a:avLst/>
          </a:prstGeom>
        </p:spPr>
        <p:txBody>
          <a:bodyPr wrap="none">
            <a:spAutoFit/>
          </a:bodyPr>
          <a:lstStyle/>
          <a:p>
            <a:pPr algn="just">
              <a:spcAft>
                <a:spcPts val="0"/>
              </a:spcAft>
            </a:pPr>
            <a:r>
              <a:rPr lang="en-US" sz="3200" b="1" u="sng" dirty="0">
                <a:solidFill>
                  <a:srgbClr val="92D050"/>
                </a:solidFill>
                <a:latin typeface="Times New Roman" panose="02020603050405020304" pitchFamily="18" charset="0"/>
                <a:ea typeface="Times New Roman" panose="02020603050405020304" pitchFamily="18" charset="0"/>
              </a:rPr>
              <a:t>* </a:t>
            </a:r>
            <a:r>
              <a:rPr lang="en-US" sz="3200" b="1" u="sng" dirty="0" err="1">
                <a:solidFill>
                  <a:srgbClr val="92D050"/>
                </a:solidFill>
                <a:latin typeface="Times New Roman" panose="02020603050405020304" pitchFamily="18" charset="0"/>
                <a:ea typeface="Times New Roman" panose="02020603050405020304" pitchFamily="18" charset="0"/>
              </a:rPr>
              <a:t>Nhận</a:t>
            </a:r>
            <a:r>
              <a:rPr lang="en-US" sz="3200" b="1" u="sng" dirty="0">
                <a:solidFill>
                  <a:srgbClr val="92D050"/>
                </a:solidFill>
                <a:latin typeface="Times New Roman" panose="02020603050405020304" pitchFamily="18" charset="0"/>
                <a:ea typeface="Times New Roman" panose="02020603050405020304" pitchFamily="18" charset="0"/>
              </a:rPr>
              <a:t> </a:t>
            </a:r>
            <a:r>
              <a:rPr lang="en-US" sz="3200" b="1" u="sng" dirty="0" err="1">
                <a:solidFill>
                  <a:srgbClr val="92D050"/>
                </a:solidFill>
                <a:latin typeface="Times New Roman" panose="02020603050405020304" pitchFamily="18" charset="0"/>
                <a:ea typeface="Times New Roman" panose="02020603050405020304" pitchFamily="18" charset="0"/>
              </a:rPr>
              <a:t>xét</a:t>
            </a:r>
            <a:r>
              <a:rPr lang="en-US" sz="3200" b="1" u="sng" dirty="0">
                <a:solidFill>
                  <a:srgbClr val="92D050"/>
                </a:solidFill>
                <a:latin typeface="Times New Roman" panose="02020603050405020304" pitchFamily="18" charset="0"/>
                <a:ea typeface="Times New Roman" panose="02020603050405020304" pitchFamily="18" charset="0"/>
              </a:rPr>
              <a:t>:</a:t>
            </a:r>
            <a:endParaRPr lang="en-US" sz="2800" dirty="0">
              <a:solidFill>
                <a:srgbClr val="92D050"/>
              </a:solidFill>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CE15F020-6B9F-4BB1-8254-F5B967EA10BA}"/>
              </a:ext>
            </a:extLst>
          </p:cNvPr>
          <p:cNvSpPr/>
          <p:nvPr/>
        </p:nvSpPr>
        <p:spPr>
          <a:xfrm>
            <a:off x="0" y="870785"/>
            <a:ext cx="1127429"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a. </a:t>
            </a:r>
            <a:r>
              <a:rPr lang="en-US" sz="2800" dirty="0">
                <a:solidFill>
                  <a:srgbClr val="0000CC"/>
                </a:solidFill>
                <a:latin typeface="Times New Roman" panose="02020603050405020304" pitchFamily="18" charset="0"/>
                <a:ea typeface="Times New Roman" panose="02020603050405020304" pitchFamily="18" charset="0"/>
              </a:rPr>
              <a:t>“</a:t>
            </a:r>
            <a:r>
              <a:rPr lang="en-US" sz="2800" b="1" dirty="0">
                <a:solidFill>
                  <a:srgbClr val="0000CC"/>
                </a:solidFill>
                <a:latin typeface="Times New Roman" panose="02020603050405020304" pitchFamily="18" charset="0"/>
                <a:ea typeface="Times New Roman" panose="02020603050405020304" pitchFamily="18" charset="0"/>
              </a:rPr>
              <a:t>A”</a:t>
            </a:r>
            <a:r>
              <a:rPr lang="en-US" sz="2800" dirty="0">
                <a:latin typeface="Times New Roman" panose="02020603050405020304" pitchFamily="18" charset="0"/>
                <a:ea typeface="Times New Roman" panose="02020603050405020304" pitchFamily="18" charset="0"/>
              </a:rPr>
              <a:t> </a:t>
            </a:r>
            <a:endParaRPr lang="en-US" sz="2800" dirty="0"/>
          </a:p>
        </p:txBody>
      </p:sp>
      <p:sp>
        <p:nvSpPr>
          <p:cNvPr id="6" name="Rectangle 5">
            <a:extLst>
              <a:ext uri="{FF2B5EF4-FFF2-40B4-BE49-F238E27FC236}">
                <a16:creationId xmlns:a16="http://schemas.microsoft.com/office/drawing/2014/main" id="{960449B9-C549-4EA6-9A46-FFF1C7B48B43}"/>
              </a:ext>
            </a:extLst>
          </p:cNvPr>
          <p:cNvSpPr/>
          <p:nvPr/>
        </p:nvSpPr>
        <p:spPr>
          <a:xfrm>
            <a:off x="925246" y="918624"/>
            <a:ext cx="10047553" cy="523220"/>
          </a:xfrm>
          <a:prstGeom prst="rect">
            <a:avLst/>
          </a:prstGeom>
        </p:spPr>
        <p:txBody>
          <a:bodyPr wrap="square">
            <a:spAutoFit/>
          </a:bodyPr>
          <a:lstStyle/>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Thể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hiện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sự</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ngạc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nhiên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nói</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7" name="Rectangle 6">
            <a:extLst>
              <a:ext uri="{FF2B5EF4-FFF2-40B4-BE49-F238E27FC236}">
                <a16:creationId xmlns:a16="http://schemas.microsoft.com/office/drawing/2014/main" id="{21E06090-83F9-4534-9D01-29ACFCCB5F42}"/>
              </a:ext>
            </a:extLst>
          </p:cNvPr>
          <p:cNvSpPr/>
          <p:nvPr/>
        </p:nvSpPr>
        <p:spPr>
          <a:xfrm>
            <a:off x="-1" y="1819071"/>
            <a:ext cx="3394953"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b.  </a:t>
            </a:r>
            <a:r>
              <a:rPr lang="en-US" sz="2800" dirty="0">
                <a:solidFill>
                  <a:srgbClr val="0000CC"/>
                </a:solidFill>
                <a:latin typeface="Times New Roman" panose="02020603050405020304" pitchFamily="18" charset="0"/>
                <a:ea typeface="Times New Roman" panose="02020603050405020304" pitchFamily="18" charset="0"/>
              </a:rPr>
              <a:t>“ </a:t>
            </a:r>
            <a:r>
              <a:rPr lang="en-US" sz="2800" b="1" dirty="0">
                <a:solidFill>
                  <a:srgbClr val="0000CC"/>
                </a:solidFill>
                <a:latin typeface="Times New Roman" panose="02020603050405020304" pitchFamily="18" charset="0"/>
                <a:ea typeface="Times New Roman" panose="02020603050405020304" pitchFamily="18" charset="0"/>
              </a:rPr>
              <a:t>Ừ, </a:t>
            </a:r>
            <a:r>
              <a:rPr lang="en-US" sz="2800" b="1" dirty="0" err="1">
                <a:solidFill>
                  <a:srgbClr val="0000CC"/>
                </a:solidFill>
                <a:latin typeface="Times New Roman" panose="02020603050405020304" pitchFamily="18" charset="0"/>
                <a:ea typeface="Times New Roman" panose="02020603050405020304" pitchFamily="18" charset="0"/>
              </a:rPr>
              <a:t>phải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đấy</a:t>
            </a:r>
            <a:r>
              <a:rPr lang="en-US" sz="2800" b="1" dirty="0">
                <a:solidFill>
                  <a:srgbClr val="0000CC"/>
                </a:solidFill>
                <a:latin typeface="Times New Roman" panose="02020603050405020304" pitchFamily="18" charset="0"/>
                <a:ea typeface="Times New Roman" panose="02020603050405020304" pitchFamily="18" charset="0"/>
              </a:rPr>
              <a:t> ”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8" name="Rectangle 7">
            <a:extLst>
              <a:ext uri="{FF2B5EF4-FFF2-40B4-BE49-F238E27FC236}">
                <a16:creationId xmlns:a16="http://schemas.microsoft.com/office/drawing/2014/main" id="{6D768022-BA0D-4773-B216-A0893004BFA2}"/>
              </a:ext>
            </a:extLst>
          </p:cNvPr>
          <p:cNvSpPr/>
          <p:nvPr/>
        </p:nvSpPr>
        <p:spPr>
          <a:xfrm>
            <a:off x="2965707" y="1767139"/>
            <a:ext cx="6585626" cy="523220"/>
          </a:xfrm>
          <a:prstGeom prst="rect">
            <a:avLst/>
          </a:prstGeom>
        </p:spPr>
        <p:txBody>
          <a:bodyPr wrap="square">
            <a:spAutoFit/>
          </a:bodyPr>
          <a:lstStyle/>
          <a:p>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Nó</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dùng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gọi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đáp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trong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giao</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tiếp</a:t>
            </a:r>
            <a:r>
              <a:rPr lang="en-US" sz="2800"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9" name="Rectangle 8">
            <a:extLst>
              <a:ext uri="{FF2B5EF4-FFF2-40B4-BE49-F238E27FC236}">
                <a16:creationId xmlns:a16="http://schemas.microsoft.com/office/drawing/2014/main" id="{194CC812-CFC0-4A49-8320-7DD0B5313D0B}"/>
              </a:ext>
            </a:extLst>
          </p:cNvPr>
          <p:cNvSpPr/>
          <p:nvPr/>
        </p:nvSpPr>
        <p:spPr>
          <a:xfrm>
            <a:off x="-1" y="2660671"/>
            <a:ext cx="2500010"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c</a:t>
            </a:r>
            <a:r>
              <a:rPr lang="en-US" sz="2800" dirty="0">
                <a:solidFill>
                  <a:srgbClr val="0000CC"/>
                </a:solidFill>
                <a:latin typeface="Times New Roman" panose="02020603050405020304" pitchFamily="18" charset="0"/>
                <a:ea typeface="Times New Roman" panose="02020603050405020304" pitchFamily="18" charset="0"/>
              </a:rPr>
              <a:t>. “ </a:t>
            </a:r>
            <a:r>
              <a:rPr lang="en-US" sz="2800" b="1" dirty="0" err="1">
                <a:solidFill>
                  <a:srgbClr val="0000CC"/>
                </a:solidFill>
                <a:latin typeface="Times New Roman" panose="02020603050405020304" pitchFamily="18" charset="0"/>
                <a:ea typeface="Times New Roman" panose="02020603050405020304" pitchFamily="18" charset="0"/>
              </a:rPr>
              <a:t>Ôi</a:t>
            </a:r>
            <a:r>
              <a:rPr lang="en-US" sz="2800" b="1"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chào</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10" name="Rectangle 9">
            <a:extLst>
              <a:ext uri="{FF2B5EF4-FFF2-40B4-BE49-F238E27FC236}">
                <a16:creationId xmlns:a16="http://schemas.microsoft.com/office/drawing/2014/main" id="{805F91EB-8D0B-4039-AF54-A53F4A747454}"/>
              </a:ext>
            </a:extLst>
          </p:cNvPr>
          <p:cNvSpPr/>
          <p:nvPr/>
        </p:nvSpPr>
        <p:spPr>
          <a:xfrm>
            <a:off x="2183893" y="2688895"/>
            <a:ext cx="6497291" cy="523220"/>
          </a:xfrm>
          <a:prstGeom prst="rect">
            <a:avLst/>
          </a:prstGeom>
        </p:spPr>
        <p:txBody>
          <a:bodyPr wrap="none">
            <a:spAutoFit/>
          </a:bodyPr>
          <a:lstStyle/>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Bộc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lộ</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xúc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tình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nói</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AFEFC4C2-096D-4C06-A428-E0206276B0B5}"/>
              </a:ext>
            </a:extLst>
          </p:cNvPr>
          <p:cNvSpPr/>
          <p:nvPr/>
        </p:nvSpPr>
        <p:spPr>
          <a:xfrm>
            <a:off x="0" y="3516101"/>
            <a:ext cx="1970411" cy="523220"/>
          </a:xfrm>
          <a:prstGeom prst="rect">
            <a:avLst/>
          </a:prstGeom>
        </p:spPr>
        <p:txBody>
          <a:bodyPr wrap="none">
            <a:spAutoFit/>
          </a:bodyPr>
          <a:lstStyle/>
          <a:p>
            <a:r>
              <a:rPr lang="en-US" sz="2800" dirty="0">
                <a:latin typeface="Times New Roman" panose="02020603050405020304" pitchFamily="18" charset="0"/>
                <a:ea typeface="Times New Roman" panose="02020603050405020304" pitchFamily="18" charset="0"/>
              </a:rPr>
              <a:t>d. </a:t>
            </a:r>
            <a:r>
              <a:rPr lang="en-US" sz="2800" dirty="0">
                <a:solidFill>
                  <a:srgbClr val="0000CC"/>
                </a:solidFill>
                <a:latin typeface="Times New Roman" panose="02020603050405020304" pitchFamily="18" charset="0"/>
                <a:ea typeface="Times New Roman" panose="02020603050405020304" pitchFamily="18" charset="0"/>
              </a:rPr>
              <a:t>“ </a:t>
            </a:r>
            <a:r>
              <a:rPr lang="en-US" sz="2800" b="1" dirty="0" err="1">
                <a:solidFill>
                  <a:srgbClr val="0000CC"/>
                </a:solidFill>
                <a:latin typeface="Times New Roman" panose="02020603050405020304" pitchFamily="18" charset="0"/>
                <a:ea typeface="Times New Roman" panose="02020603050405020304" pitchFamily="18" charset="0"/>
              </a:rPr>
              <a:t>Vâng</a:t>
            </a:r>
            <a:r>
              <a:rPr lang="en-US" sz="2800" b="1" dirty="0">
                <a:solidFill>
                  <a:srgbClr val="0000CC"/>
                </a:solidFill>
                <a:latin typeface="Times New Roman" panose="02020603050405020304" pitchFamily="18" charset="0"/>
                <a:ea typeface="Times New Roman" panose="02020603050405020304" pitchFamily="18" charset="0"/>
              </a:rPr>
              <a:t>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12" name="Rectangle 11">
            <a:extLst>
              <a:ext uri="{FF2B5EF4-FFF2-40B4-BE49-F238E27FC236}">
                <a16:creationId xmlns:a16="http://schemas.microsoft.com/office/drawing/2014/main" id="{7A5A7906-65B2-4E49-9DBE-90D1EF394D3A}"/>
              </a:ext>
            </a:extLst>
          </p:cNvPr>
          <p:cNvSpPr/>
          <p:nvPr/>
        </p:nvSpPr>
        <p:spPr>
          <a:xfrm>
            <a:off x="1970411" y="3495490"/>
            <a:ext cx="6298519" cy="523220"/>
          </a:xfrm>
          <a:prstGeom prst="rect">
            <a:avLst/>
          </a:prstGeom>
        </p:spPr>
        <p:txBody>
          <a:bodyPr wrap="none">
            <a:spAutoFit/>
          </a:bodyPr>
          <a:lstStyle/>
          <a:p>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Nó</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dùng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để</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gọi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và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đáp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trong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giao</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tiếp</a:t>
            </a:r>
            <a:r>
              <a:rPr lang="en-US" sz="2800"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endParaRPr>
          </a:p>
        </p:txBody>
      </p:sp>
      <p:sp>
        <p:nvSpPr>
          <p:cNvPr id="13" name="Rectangle 12">
            <a:extLst>
              <a:ext uri="{FF2B5EF4-FFF2-40B4-BE49-F238E27FC236}">
                <a16:creationId xmlns:a16="http://schemas.microsoft.com/office/drawing/2014/main" id="{6DF04109-1937-46BA-8477-AE9B356912A3}"/>
              </a:ext>
            </a:extLst>
          </p:cNvPr>
          <p:cNvSpPr/>
          <p:nvPr/>
        </p:nvSpPr>
        <p:spPr>
          <a:xfrm>
            <a:off x="-1" y="4484932"/>
            <a:ext cx="2140086" cy="523220"/>
          </a:xfrm>
          <a:prstGeom prst="rect">
            <a:avLst/>
          </a:prstGeom>
        </p:spPr>
        <p:txBody>
          <a:bodyPr wrap="square">
            <a:spAutoFit/>
          </a:bodyPr>
          <a:lstStyle/>
          <a:p>
            <a:r>
              <a:rPr lang="en-US" sz="2800" dirty="0">
                <a:latin typeface="Times New Roman" panose="02020603050405020304" pitchFamily="18" charset="0"/>
                <a:ea typeface="Times New Roman" panose="02020603050405020304" pitchFamily="18" charset="0"/>
              </a:rPr>
              <a:t>e. </a:t>
            </a:r>
            <a:r>
              <a:rPr lang="en-US" sz="2800" dirty="0">
                <a:solidFill>
                  <a:srgbClr val="0000CC"/>
                </a:solidFill>
                <a:latin typeface="Times New Roman" panose="02020603050405020304" pitchFamily="18" charset="0"/>
                <a:ea typeface="Times New Roman" panose="02020603050405020304" pitchFamily="18" charset="0"/>
              </a:rPr>
              <a:t>“ </a:t>
            </a:r>
            <a:r>
              <a:rPr lang="en-US" sz="2800" b="1" dirty="0">
                <a:solidFill>
                  <a:srgbClr val="0000CC"/>
                </a:solidFill>
                <a:latin typeface="Times New Roman" panose="02020603050405020304" pitchFamily="18" charset="0"/>
                <a:ea typeface="Times New Roman" panose="02020603050405020304" pitchFamily="18" charset="0"/>
              </a:rPr>
              <a:t>Ô hay ”</a:t>
            </a:r>
            <a:r>
              <a:rPr lang="en-US" sz="2800" dirty="0">
                <a:solidFill>
                  <a:srgbClr val="0000CC"/>
                </a:solidFill>
                <a:latin typeface="Times New Roman" panose="02020603050405020304" pitchFamily="18" charset="0"/>
                <a:ea typeface="Times New Roman" panose="02020603050405020304" pitchFamily="18" charset="0"/>
              </a:rPr>
              <a:t> </a:t>
            </a:r>
            <a:endParaRPr lang="en-US" sz="2800" dirty="0">
              <a:solidFill>
                <a:srgbClr val="0000CC"/>
              </a:solidFill>
            </a:endParaRPr>
          </a:p>
        </p:txBody>
      </p:sp>
      <p:sp>
        <p:nvSpPr>
          <p:cNvPr id="14" name="Rectangle 13">
            <a:extLst>
              <a:ext uri="{FF2B5EF4-FFF2-40B4-BE49-F238E27FC236}">
                <a16:creationId xmlns:a16="http://schemas.microsoft.com/office/drawing/2014/main" id="{9E0998BD-BFD0-49BA-92CA-2C00D618664C}"/>
              </a:ext>
            </a:extLst>
          </p:cNvPr>
          <p:cNvSpPr/>
          <p:nvPr/>
        </p:nvSpPr>
        <p:spPr>
          <a:xfrm>
            <a:off x="2150521" y="4484932"/>
            <a:ext cx="6497291" cy="523220"/>
          </a:xfrm>
          <a:prstGeom prst="rect">
            <a:avLst/>
          </a:prstGeom>
        </p:spPr>
        <p:txBody>
          <a:bodyPr wrap="none">
            <a:spAutoFit/>
          </a:bodyPr>
          <a:lstStyle/>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=&gt; </a:t>
            </a:r>
            <a:r>
              <a:rPr lang="en-US" sz="2800" dirty="0" err="1">
                <a:solidFill>
                  <a:srgbClr val="FF0000"/>
                </a:solidFill>
                <a:latin typeface="Times New Roman" panose="02020603050405020304" pitchFamily="18" charset="0"/>
                <a:ea typeface="Times New Roman" panose="02020603050405020304" pitchFamily="18" charset="0"/>
              </a:rPr>
              <a:t>Bộc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lộ</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xúc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tình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cảm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người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nói</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078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89EC31-AAC5-4F7E-AB29-D09FA4EAB10D}"/>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1D506CFC-0290-448A-BAF8-35B1598AD0EB}"/>
              </a:ext>
            </a:extLst>
          </p:cNvPr>
          <p:cNvSpPr/>
          <p:nvPr/>
        </p:nvSpPr>
        <p:spPr>
          <a:xfrm>
            <a:off x="355107" y="115411"/>
            <a:ext cx="11310151" cy="6569474"/>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ctr"/>
            <a:endParaRPr lang="en-US" sz="2500" b="1" dirty="0">
              <a:solidFill>
                <a:srgbClr val="FF0000"/>
              </a:solidFill>
              <a:latin typeface="Times New Roman" panose="02020603050405020304" pitchFamily="18" charset="0"/>
              <a:cs typeface="Times New Roman" panose="02020603050405020304" pitchFamily="18" charset="0"/>
            </a:endParaRPr>
          </a:p>
          <a:p>
            <a:pPr algn="just"/>
            <a:r>
              <a:rPr lang="en-US" sz="2500" b="1" dirty="0">
                <a:solidFill>
                  <a:srgbClr val="FF0000"/>
                </a:solidFill>
                <a:latin typeface="Times New Roman" panose="02020603050405020304" pitchFamily="18" charset="0"/>
                <a:cs typeface="Times New Roman" panose="02020603050405020304" pitchFamily="18" charset="0"/>
              </a:rPr>
              <a:t> BÀI TẬP NHANH: </a:t>
            </a:r>
            <a:r>
              <a:rPr lang="en-US" sz="2500" b="1" dirty="0">
                <a:latin typeface="Times New Roman" panose="02020603050405020304" pitchFamily="18" charset="0"/>
                <a:cs typeface="Times New Roman" panose="02020603050405020304" pitchFamily="18" charset="0"/>
              </a:rPr>
              <a:t>GV </a:t>
            </a:r>
            <a:r>
              <a:rPr lang="en-US" sz="2500" b="1" dirty="0" err="1">
                <a:latin typeface="Times New Roman" panose="02020603050405020304" pitchFamily="18" charset="0"/>
                <a:cs typeface="Times New Roman" panose="02020603050405020304" pitchFamily="18" charset="0"/>
              </a:rPr>
              <a:t>đưa</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thêm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ví</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dụ</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để</a:t>
            </a:r>
            <a:r>
              <a:rPr lang="en-US" sz="2500" b="1" dirty="0">
                <a:latin typeface="Times New Roman" panose="02020603050405020304" pitchFamily="18" charset="0"/>
                <a:cs typeface="Times New Roman" panose="02020603050405020304" pitchFamily="18" charset="0"/>
              </a:rPr>
              <a:t> HS </a:t>
            </a:r>
            <a:r>
              <a:rPr lang="en-US" sz="2500" b="1" dirty="0" err="1">
                <a:latin typeface="Times New Roman" panose="02020603050405020304" pitchFamily="18" charset="0"/>
                <a:cs typeface="Times New Roman" panose="02020603050405020304" pitchFamily="18" charset="0"/>
              </a:rPr>
              <a:t>phân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tích</a:t>
            </a:r>
            <a:r>
              <a:rPr lang="en-US" sz="2500" b="1" dirty="0">
                <a:latin typeface="Times New Roman" panose="02020603050405020304" pitchFamily="18" charset="0"/>
                <a:cs typeface="Times New Roman" panose="02020603050405020304" pitchFamily="18" charset="0"/>
              </a:rPr>
              <a:t>:</a:t>
            </a:r>
            <a:r>
              <a:rPr lang="en-US" sz="2500"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Các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thán</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từ</a:t>
            </a:r>
            <a:r>
              <a:rPr lang="en-US" sz="2500" b="1" dirty="0">
                <a:latin typeface="Times New Roman" panose="02020603050405020304" pitchFamily="18" charset="0"/>
                <a:cs typeface="Times New Roman" panose="02020603050405020304" pitchFamily="18" charset="0"/>
              </a:rPr>
              <a:t> in </a:t>
            </a:r>
            <a:r>
              <a:rPr lang="en-US" sz="2500" b="1" dirty="0" err="1">
                <a:latin typeface="Times New Roman" panose="02020603050405020304" pitchFamily="18" charset="0"/>
                <a:cs typeface="Times New Roman" panose="02020603050405020304" pitchFamily="18" charset="0"/>
              </a:rPr>
              <a:t>đậm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trong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câu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sau</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đây</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bộc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lộ</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những</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cảm</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xúc</a:t>
            </a:r>
            <a:r>
              <a:rPr lang="en-US" sz="2500" b="1" dirty="0">
                <a:latin typeface="Times New Roman" panose="02020603050405020304" pitchFamily="18" charset="0"/>
                <a:cs typeface="Times New Roman" panose="02020603050405020304" pitchFamily="18" charset="0"/>
              </a:rPr>
              <a:t> </a:t>
            </a:r>
            <a:r>
              <a:rPr lang="en-US" sz="2500" b="1" dirty="0" err="1">
                <a:latin typeface="Times New Roman" panose="02020603050405020304" pitchFamily="18" charset="0"/>
                <a:cs typeface="Times New Roman" panose="02020603050405020304" pitchFamily="18" charset="0"/>
              </a:rPr>
              <a:t>gì</a:t>
            </a:r>
            <a:r>
              <a:rPr lang="en-US" sz="2500" b="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1)</a:t>
            </a:r>
          </a:p>
          <a:p>
            <a:r>
              <a:rPr lang="en-US" sz="2500"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chùi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bộ</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râu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gọi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đám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bộ</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Kìa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chúng</a:t>
            </a:r>
            <a:r>
              <a:rPr lang="en-US" sz="2500" i="1" dirty="0">
                <a:latin typeface="Times New Roman" panose="02020603050405020304" pitchFamily="18" charset="0"/>
                <a:cs typeface="Times New Roman" panose="02020603050405020304" pitchFamily="18" charset="0"/>
              </a:rPr>
              <a:t> bay </a:t>
            </a:r>
            <a:r>
              <a:rPr lang="en-US" sz="2500" i="1" dirty="0" err="1">
                <a:latin typeface="Times New Roman" panose="02020603050405020304" pitchFamily="18" charset="0"/>
                <a:cs typeface="Times New Roman" panose="02020603050405020304" pitchFamily="18" charset="0"/>
              </a:rPr>
              <a:t>đâu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xem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hôm</a:t>
            </a:r>
            <a:r>
              <a:rPr lang="en-US" sz="2500" i="1" dirty="0">
                <a:latin typeface="Times New Roman" panose="02020603050405020304" pitchFamily="18" charset="0"/>
                <a:cs typeface="Times New Roman" panose="02020603050405020304" pitchFamily="18" charset="0"/>
              </a:rPr>
              <a:t> nay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gì</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chén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được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không</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i="1" dirty="0" err="1">
                <a:latin typeface="Times New Roman" panose="02020603050405020304" pitchFamily="18" charset="0"/>
                <a:cs typeface="Times New Roman" panose="02020603050405020304" pitchFamily="18" charset="0"/>
              </a:rPr>
              <a:t>Lũ</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chuột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bò</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lên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chạn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leo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lên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Năm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sáu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thằng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xúm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hục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mõm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vào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cố</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mãi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mới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được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vung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ra. “</a:t>
            </a:r>
            <a:r>
              <a:rPr lang="en-US" sz="2500" b="1" i="1" dirty="0">
                <a:latin typeface="Times New Roman" panose="02020603050405020304" pitchFamily="18" charset="0"/>
                <a:cs typeface="Times New Roman" panose="02020603050405020304" pitchFamily="18" charset="0"/>
              </a:rPr>
              <a:t>Ha </a:t>
            </a:r>
            <a:r>
              <a:rPr lang="en-US" sz="2500" b="1" i="1" dirty="0" err="1">
                <a:latin typeface="Times New Roman" panose="02020603050405020304" pitchFamily="18" charset="0"/>
                <a:cs typeface="Times New Roman" panose="02020603050405020304" pitchFamily="18" charset="0"/>
              </a:rPr>
              <a:t>ha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Cơm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nguội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có</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một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bát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rô</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khế</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vừa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dừ</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vừa</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thơm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chít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anh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em</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đánh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chén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thôi</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r>
              <a:rPr lang="en-US" sz="2500" i="1" dirty="0" err="1">
                <a:latin typeface="Times New Roman" panose="02020603050405020304" pitchFamily="18" charset="0"/>
                <a:cs typeface="Times New Roman" panose="02020603050405020304" pitchFamily="18" charset="0"/>
              </a:rPr>
              <a:t>Nồi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Đồng</a:t>
            </a:r>
            <a:r>
              <a:rPr lang="en-US" sz="2500" i="1" dirty="0">
                <a:latin typeface="Times New Roman" panose="02020603050405020304" pitchFamily="18" charset="0"/>
                <a:cs typeface="Times New Roman" panose="02020603050405020304" pitchFamily="18" charset="0"/>
              </a:rPr>
              <a:t> run </a:t>
            </a:r>
            <a:r>
              <a:rPr lang="en-US" sz="2500" i="1" dirty="0" err="1">
                <a:latin typeface="Times New Roman" panose="02020603050405020304" pitchFamily="18" charset="0"/>
                <a:cs typeface="Times New Roman" panose="02020603050405020304" pitchFamily="18" charset="0"/>
              </a:rPr>
              <a:t>như</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cầy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sấy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Bùng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boong</a:t>
            </a:r>
            <a:r>
              <a:rPr lang="en-US" sz="2500"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Ái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Lạy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cậu</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các</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ông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ăn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thì</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ăn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nội</a:t>
            </a:r>
            <a:r>
              <a:rPr lang="en-US" sz="2500" i="1" dirty="0">
                <a:latin typeface="Times New Roman" panose="02020603050405020304" pitchFamily="18" charset="0"/>
                <a:cs typeface="Times New Roman" panose="02020603050405020304" pitchFamily="18" charset="0"/>
              </a:rPr>
              <a:t> dung </a:t>
            </a:r>
            <a:r>
              <a:rPr lang="en-US" sz="2500" i="1" dirty="0" err="1">
                <a:latin typeface="Times New Roman" panose="02020603050405020304" pitchFamily="18" charset="0"/>
                <a:cs typeface="Times New Roman" panose="02020603050405020304" pitchFamily="18" charset="0"/>
              </a:rPr>
              <a:t>đừng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đánh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đổ</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tôi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đất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Cái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chạn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cao</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thế</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này</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tôi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ngã</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xuống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không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vỡ</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cũng</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bẹp</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chết</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mất</a:t>
            </a:r>
            <a:r>
              <a:rPr lang="en-US" sz="2500"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gn="ctr"/>
            <a:r>
              <a:rPr lang="en-US" sz="2500" b="1" i="1" dirty="0">
                <a:latin typeface="Times New Roman" panose="02020603050405020304" pitchFamily="18" charset="0"/>
                <a:cs typeface="Times New Roman" panose="02020603050405020304" pitchFamily="18" charset="0"/>
              </a:rPr>
              <a:t>(</a:t>
            </a:r>
            <a:r>
              <a:rPr lang="en-US" sz="2500" b="1" i="1" dirty="0" err="1">
                <a:latin typeface="Times New Roman" panose="02020603050405020304" pitchFamily="18" charset="0"/>
                <a:cs typeface="Times New Roman" panose="02020603050405020304" pitchFamily="18" charset="0"/>
              </a:rPr>
              <a:t>Nguyễn</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Đình</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Thi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Cái</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tết</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của</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Mèo</a:t>
            </a:r>
            <a:r>
              <a:rPr lang="en-US" sz="2500" b="1" i="1" dirty="0">
                <a:latin typeface="Times New Roman" panose="02020603050405020304" pitchFamily="18" charset="0"/>
                <a:cs typeface="Times New Roman" panose="02020603050405020304" pitchFamily="18" charset="0"/>
              </a:rPr>
              <a:t> Con)</a:t>
            </a:r>
            <a:endParaRPr lang="en-US" sz="2500" dirty="0">
              <a:latin typeface="Times New Roman" panose="02020603050405020304" pitchFamily="18" charset="0"/>
              <a:cs typeface="Times New Roman" panose="02020603050405020304" pitchFamily="18" charset="0"/>
            </a:endParaRPr>
          </a:p>
          <a:p>
            <a:endParaRPr lang="en-US" sz="2500" dirty="0">
              <a:latin typeface="Times New Roman" panose="02020603050405020304" pitchFamily="18" charset="0"/>
              <a:cs typeface="Times New Roman" panose="02020603050405020304" pitchFamily="18" charset="0"/>
            </a:endParaRPr>
          </a:p>
          <a:p>
            <a:r>
              <a:rPr lang="en-US" sz="2500" dirty="0">
                <a:latin typeface="Times New Roman" panose="02020603050405020304" pitchFamily="18" charset="0"/>
                <a:cs typeface="Times New Roman" panose="02020603050405020304" pitchFamily="18" charset="0"/>
              </a:rPr>
              <a:t>2/  </a:t>
            </a:r>
            <a:r>
              <a:rPr lang="en-US" sz="2500" b="1" i="1" dirty="0">
                <a:latin typeface="Times New Roman" panose="02020603050405020304" pitchFamily="18" charset="0"/>
                <a:cs typeface="Times New Roman" panose="02020603050405020304" pitchFamily="18" charset="0"/>
              </a:rPr>
              <a:t>Than </a:t>
            </a:r>
            <a:r>
              <a:rPr lang="en-US" sz="2500" b="1" i="1" dirty="0" err="1">
                <a:latin typeface="Times New Roman" panose="02020603050405020304" pitchFamily="18" charset="0"/>
                <a:cs typeface="Times New Roman" panose="02020603050405020304" pitchFamily="18" charset="0"/>
              </a:rPr>
              <a:t>ôi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Thời</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oanh</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liệt</a:t>
            </a:r>
            <a:r>
              <a:rPr lang="en-US" sz="2500" i="1" dirty="0">
                <a:latin typeface="Times New Roman" panose="02020603050405020304" pitchFamily="18" charset="0"/>
                <a:cs typeface="Times New Roman" panose="02020603050405020304" pitchFamily="18" charset="0"/>
              </a:rPr>
              <a:t> nay </a:t>
            </a:r>
            <a:r>
              <a:rPr lang="en-US" sz="2500" i="1" dirty="0" err="1">
                <a:latin typeface="Times New Roman" panose="02020603050405020304" pitchFamily="18" charset="0"/>
                <a:cs typeface="Times New Roman" panose="02020603050405020304" pitchFamily="18" charset="0"/>
              </a:rPr>
              <a:t>còn</a:t>
            </a:r>
            <a:r>
              <a:rPr lang="en-US" sz="2500" i="1" dirty="0">
                <a:latin typeface="Times New Roman" panose="02020603050405020304" pitchFamily="18" charset="0"/>
                <a:cs typeface="Times New Roman" panose="02020603050405020304" pitchFamily="18" charset="0"/>
              </a:rPr>
              <a:t> </a:t>
            </a:r>
            <a:r>
              <a:rPr lang="en-US" sz="2500" i="1" dirty="0" err="1">
                <a:latin typeface="Times New Roman" panose="02020603050405020304" pitchFamily="18" charset="0"/>
                <a:cs typeface="Times New Roman" panose="02020603050405020304" pitchFamily="18" charset="0"/>
              </a:rPr>
              <a:t>đâu</a:t>
            </a:r>
            <a:r>
              <a:rPr lang="en-US" sz="2500" i="1" dirty="0">
                <a:latin typeface="Times New Roman" panose="02020603050405020304" pitchFamily="18" charset="0"/>
                <a:cs typeface="Times New Roman" panose="02020603050405020304" pitchFamily="18" charset="0"/>
              </a:rPr>
              <a:t>?</a:t>
            </a:r>
            <a:r>
              <a:rPr lang="en-US" sz="2500" dirty="0">
                <a:latin typeface="Times New Roman" panose="02020603050405020304" pitchFamily="18" charset="0"/>
                <a:cs typeface="Times New Roman" panose="02020603050405020304" pitchFamily="18" charset="0"/>
              </a:rPr>
              <a:t> </a:t>
            </a:r>
            <a:r>
              <a:rPr lang="en-US" sz="2500" b="1" i="1" dirty="0">
                <a:latin typeface="Times New Roman" panose="02020603050405020304" pitchFamily="18" charset="0"/>
                <a:cs typeface="Times New Roman" panose="02020603050405020304" pitchFamily="18" charset="0"/>
              </a:rPr>
              <a:t>(</a:t>
            </a:r>
            <a:r>
              <a:rPr lang="en-US" sz="2500" b="1" i="1" dirty="0" err="1">
                <a:latin typeface="Times New Roman" panose="02020603050405020304" pitchFamily="18" charset="0"/>
                <a:cs typeface="Times New Roman" panose="02020603050405020304" pitchFamily="18" charset="0"/>
              </a:rPr>
              <a:t>Thế</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Lữ</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Nhớ</a:t>
            </a:r>
            <a:r>
              <a:rPr lang="en-US" sz="2500" b="1" i="1" dirty="0">
                <a:latin typeface="Times New Roman" panose="02020603050405020304" pitchFamily="18" charset="0"/>
                <a:cs typeface="Times New Roman" panose="02020603050405020304" pitchFamily="18" charset="0"/>
              </a:rPr>
              <a:t> </a:t>
            </a:r>
            <a:r>
              <a:rPr lang="en-US" sz="2500" b="1" i="1" dirty="0" err="1">
                <a:latin typeface="Times New Roman" panose="02020603050405020304" pitchFamily="18" charset="0"/>
                <a:cs typeface="Times New Roman" panose="02020603050405020304" pitchFamily="18" charset="0"/>
              </a:rPr>
              <a:t>Rừng</a:t>
            </a:r>
            <a:r>
              <a:rPr lang="en-US" sz="2500" b="1" i="1" dirty="0">
                <a:latin typeface="Times New Roman" panose="02020603050405020304" pitchFamily="18" charset="0"/>
                <a:cs typeface="Times New Roman" panose="02020603050405020304" pitchFamily="18" charset="0"/>
              </a:rPr>
              <a:t>)</a:t>
            </a:r>
            <a:endParaRPr lang="en-US" sz="2500" dirty="0">
              <a:latin typeface="Times New Roman" panose="02020603050405020304" pitchFamily="18" charset="0"/>
              <a:cs typeface="Times New Roman" panose="02020603050405020304" pitchFamily="18" charset="0"/>
            </a:endParaRPr>
          </a:p>
          <a:p>
            <a:pPr algn="ctr"/>
            <a:endParaRPr lang="en-US" sz="2500" i="1" dirty="0">
              <a:solidFill>
                <a:srgbClr val="00B050"/>
              </a:solidFill>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352118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999 Hình Nền Powerpoint Mới Nhất Đẹp Nhất Năm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6306532" y="-9918"/>
            <a:ext cx="3648173"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 </a:t>
            </a:r>
            <a:r>
              <a:rPr lang="en-US" sz="5400" b="1" cap="none" spc="0" dirty="0" err="1">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Nhận</a:t>
            </a:r>
            <a:r>
              <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 </a:t>
            </a:r>
            <a:r>
              <a:rPr lang="en-US" sz="5400" b="1" cap="none" spc="0" dirty="0" err="1">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xét</a:t>
            </a:r>
            <a:r>
              <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66E160D3-DDCF-4D31-93A2-8CD8ABF90F95}"/>
              </a:ext>
            </a:extLst>
          </p:cNvPr>
          <p:cNvSpPr/>
          <p:nvPr/>
        </p:nvSpPr>
        <p:spPr>
          <a:xfrm>
            <a:off x="4433738" y="1022511"/>
            <a:ext cx="7679704" cy="243143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800" b="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b="1" dirty="0">
                <a:solidFill>
                  <a:srgbClr val="008000"/>
                </a:solidFill>
                <a:latin typeface="Times New Roman" panose="02020603050405020304" pitchFamily="18" charset="0"/>
                <a:cs typeface="Times New Roman" panose="02020603050405020304" pitchFamily="18" charset="0"/>
              </a:rPr>
              <a:t>Ha </a:t>
            </a:r>
            <a:r>
              <a:rPr lang="en-US" sz="2800" b="1" dirty="0" err="1">
                <a:solidFill>
                  <a:srgbClr val="008000"/>
                </a:solidFill>
                <a:latin typeface="Times New Roman" panose="02020603050405020304" pitchFamily="18" charset="0"/>
                <a:cs typeface="Times New Roman" panose="02020603050405020304" pitchFamily="18" charset="0"/>
              </a:rPr>
              <a:t>ha</a:t>
            </a:r>
            <a:endParaRPr lang="en-US" sz="2800" b="1" dirty="0">
              <a:solidFill>
                <a:srgbClr val="008000"/>
              </a:solidFill>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endParaRPr lang="en-US" sz="3200" b="1" i="1" dirty="0">
              <a:solidFill>
                <a:srgbClr val="008000"/>
              </a:solidFill>
              <a:latin typeface="Times New Roman" panose="02020603050405020304" pitchFamily="18" charset="0"/>
              <a:cs typeface="Times New Roman" panose="02020603050405020304" pitchFamily="18" charset="0"/>
            </a:endParaRPr>
          </a:p>
          <a:p>
            <a:pPr algn="just"/>
            <a:r>
              <a:rPr lang="en-US" sz="2800" b="1" i="1" dirty="0" err="1">
                <a:solidFill>
                  <a:srgbClr val="008000"/>
                </a:solidFill>
                <a:latin typeface="Times New Roman" panose="02020603050405020304" pitchFamily="18" charset="0"/>
                <a:cs typeface="Times New Roman" panose="02020603050405020304" pitchFamily="18" charset="0"/>
              </a:rPr>
              <a:t>Ái</a:t>
            </a:r>
            <a:r>
              <a:rPr lang="en-US" sz="2800" b="1" i="1" dirty="0">
                <a:solidFill>
                  <a:srgbClr val="008000"/>
                </a:solidFill>
                <a:latin typeface="Times New Roman" panose="02020603050405020304" pitchFamily="18" charset="0"/>
                <a:cs typeface="Times New Roman" panose="02020603050405020304" pitchFamily="18" charset="0"/>
              </a:rPr>
              <a:t> </a:t>
            </a:r>
            <a:r>
              <a:rPr lang="en-US" sz="2800" b="1" i="1" dirty="0" err="1">
                <a:solidFill>
                  <a:srgbClr val="008000"/>
                </a:solidFill>
                <a:latin typeface="Times New Roman" panose="02020603050405020304" pitchFamily="18" charset="0"/>
                <a:cs typeface="Times New Roman" panose="02020603050405020304" pitchFamily="18" charset="0"/>
              </a:rPr>
              <a:t>ái</a:t>
            </a:r>
            <a:endParaRPr lang="en-US" sz="2800" b="1" i="1" dirty="0">
              <a:solidFill>
                <a:srgbClr val="008000"/>
              </a:solidFill>
              <a:latin typeface="Times New Roman" panose="02020603050405020304" pitchFamily="18" charset="0"/>
              <a:cs typeface="Times New Roman" panose="02020603050405020304" pitchFamily="18" charset="0"/>
            </a:endParaRPr>
          </a:p>
          <a:p>
            <a:pPr algn="just"/>
            <a:endParaRPr lang="en-US" sz="3200" b="1" i="1" dirty="0">
              <a:solidFill>
                <a:srgbClr val="008000"/>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AC75974-82FD-472F-9316-2C93F6E87550}"/>
              </a:ext>
            </a:extLst>
          </p:cNvPr>
          <p:cNvSpPr/>
          <p:nvPr/>
        </p:nvSpPr>
        <p:spPr>
          <a:xfrm>
            <a:off x="4433738" y="3823820"/>
            <a:ext cx="7679706" cy="95410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Aft>
                <a:spcPts val="0"/>
              </a:spcAft>
            </a:pPr>
            <a:r>
              <a:rPr lang="en-US" sz="2800" b="1" i="1" dirty="0">
                <a:solidFill>
                  <a:srgbClr val="000000"/>
                </a:solidFill>
                <a:latin typeface="Times New Roman" panose="02020603050405020304" pitchFamily="18" charset="0"/>
                <a:ea typeface="Times New Roman" panose="02020603050405020304" pitchFamily="18" charset="0"/>
              </a:rPr>
              <a:t>b) </a:t>
            </a:r>
            <a:r>
              <a:rPr lang="en-US" sz="2800" b="1" i="1" dirty="0">
                <a:solidFill>
                  <a:srgbClr val="008000"/>
                </a:solidFill>
                <a:latin typeface="Times New Roman" panose="02020603050405020304" pitchFamily="18" charset="0"/>
                <a:ea typeface="Times New Roman" panose="02020603050405020304" pitchFamily="18" charset="0"/>
              </a:rPr>
              <a:t>Than </a:t>
            </a:r>
            <a:r>
              <a:rPr lang="en-US" sz="2800" b="1" i="1" dirty="0" err="1">
                <a:solidFill>
                  <a:srgbClr val="008000"/>
                </a:solidFill>
                <a:latin typeface="Times New Roman" panose="02020603050405020304" pitchFamily="18" charset="0"/>
                <a:ea typeface="Times New Roman" panose="02020603050405020304" pitchFamily="18" charset="0"/>
              </a:rPr>
              <a:t>ôi</a:t>
            </a:r>
            <a:endParaRPr lang="en-US" sz="3600" b="1" i="1" dirty="0">
              <a:solidFill>
                <a:srgbClr val="008000"/>
              </a:solidFill>
              <a:latin typeface="Times New Roman" panose="02020603050405020304" pitchFamily="18" charset="0"/>
              <a:ea typeface="Times New Roman" panose="02020603050405020304" pitchFamily="18" charset="0"/>
            </a:endParaRPr>
          </a:p>
          <a:p>
            <a:pPr algn="just">
              <a:spcAft>
                <a:spcPts val="0"/>
              </a:spcAft>
            </a:pPr>
            <a:endParaRPr lang="en-US" sz="2800" b="1" i="1" dirty="0">
              <a:solidFill>
                <a:srgbClr val="008000"/>
              </a:solidFill>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7F1B4E8F-40E0-43C8-BFDD-B26C5EF4AFE4}"/>
              </a:ext>
            </a:extLst>
          </p:cNvPr>
          <p:cNvSpPr/>
          <p:nvPr/>
        </p:nvSpPr>
        <p:spPr>
          <a:xfrm>
            <a:off x="6096001" y="1022510"/>
            <a:ext cx="6017442" cy="954107"/>
          </a:xfrm>
          <a:prstGeom prst="rect">
            <a:avLst/>
          </a:prstGeom>
        </p:spPr>
        <p:txBody>
          <a:bodyPr wrap="square">
            <a:spAutoFit/>
          </a:bodyPr>
          <a:lstStyle/>
          <a:p>
            <a:pPr algn="just"/>
            <a:r>
              <a:rPr lang="en-US" sz="2800" b="1" dirty="0">
                <a:solidFill>
                  <a:srgbClr val="008000"/>
                </a:solidFill>
                <a:latin typeface="Times New Roman" panose="02020603050405020304" pitchFamily="18" charset="0"/>
                <a:cs typeface="Times New Roman" panose="02020603050405020304" pitchFamily="18" charset="0"/>
              </a:rPr>
              <a:t>-&gt;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khoái</a:t>
            </a:r>
            <a:r>
              <a:rPr lang="en-US" sz="2800" dirty="0">
                <a:latin typeface="Times New Roman" panose="02020603050405020304" pitchFamily="18" charset="0"/>
                <a:cs typeface="Times New Roman" panose="02020603050405020304" pitchFamily="18" charset="0"/>
              </a:rPr>
              <a:t>, sung </a:t>
            </a:r>
            <a:r>
              <a:rPr lang="en-US" sz="2800" dirty="0" err="1">
                <a:latin typeface="Times New Roman" panose="02020603050405020304" pitchFamily="18" charset="0"/>
                <a:cs typeface="Times New Roman" panose="02020603050405020304" pitchFamily="18" charset="0"/>
              </a:rPr>
              <a:t>sướng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2FFB9E7E-E18C-4CF0-A010-C27E0C4A9977}"/>
              </a:ext>
            </a:extLst>
          </p:cNvPr>
          <p:cNvSpPr/>
          <p:nvPr/>
        </p:nvSpPr>
        <p:spPr>
          <a:xfrm>
            <a:off x="5706833" y="2295383"/>
            <a:ext cx="6143963" cy="954107"/>
          </a:xfrm>
          <a:prstGeom prst="rect">
            <a:avLst/>
          </a:prstGeom>
        </p:spPr>
        <p:txBody>
          <a:bodyPr wrap="square">
            <a:spAutoFit/>
          </a:bodyPr>
          <a:lstStyle/>
          <a:p>
            <a:r>
              <a:rPr lang="en-US" sz="2800" b="1" i="1" dirty="0">
                <a:solidFill>
                  <a:srgbClr val="008000"/>
                </a:solidFill>
                <a:latin typeface="Times New Roman" panose="02020603050405020304" pitchFamily="18" charset="0"/>
                <a:cs typeface="Times New Roman" panose="02020603050405020304" pitchFamily="18" charset="0"/>
              </a:rPr>
              <a:t>-&gt;</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hãi</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12" name="Rectangle 11">
            <a:extLst>
              <a:ext uri="{FF2B5EF4-FFF2-40B4-BE49-F238E27FC236}">
                <a16:creationId xmlns:a16="http://schemas.microsoft.com/office/drawing/2014/main" id="{58C3E266-4F90-43C5-BF36-09BDE616706F}"/>
              </a:ext>
            </a:extLst>
          </p:cNvPr>
          <p:cNvSpPr/>
          <p:nvPr/>
        </p:nvSpPr>
        <p:spPr>
          <a:xfrm>
            <a:off x="6096000" y="3799636"/>
            <a:ext cx="5249126" cy="523220"/>
          </a:xfrm>
          <a:prstGeom prst="rect">
            <a:avLst/>
          </a:prstGeom>
        </p:spPr>
        <p:txBody>
          <a:bodyPr wrap="square">
            <a:spAutoFit/>
          </a:bodyPr>
          <a:lstStyle/>
          <a:p>
            <a:r>
              <a:rPr lang="en-US" sz="2800" b="1" i="1" dirty="0">
                <a:solidFill>
                  <a:srgbClr val="008000"/>
                </a:solidFill>
                <a:latin typeface="Times New Roman" panose="02020603050405020304" pitchFamily="18" charset="0"/>
                <a:ea typeface="Times New Roman" panose="02020603050405020304" pitchFamily="18" charset="0"/>
              </a:rPr>
              <a:t>-&gt;</a:t>
            </a:r>
            <a:r>
              <a:rPr lang="en-US" sz="2800" dirty="0">
                <a:solidFill>
                  <a:srgbClr val="008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biểu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đau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buồn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tiếc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nuối</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p>
        </p:txBody>
      </p:sp>
      <p:sp>
        <p:nvSpPr>
          <p:cNvPr id="3" name="Rectangle 2">
            <a:extLst>
              <a:ext uri="{FF2B5EF4-FFF2-40B4-BE49-F238E27FC236}">
                <a16:creationId xmlns:a16="http://schemas.microsoft.com/office/drawing/2014/main" id="{34A22A9C-0C26-450E-8977-770F23991675}"/>
              </a:ext>
            </a:extLst>
          </p:cNvPr>
          <p:cNvSpPr/>
          <p:nvPr/>
        </p:nvSpPr>
        <p:spPr>
          <a:xfrm>
            <a:off x="18719" y="5769948"/>
            <a:ext cx="12094723" cy="107721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3200" b="1" i="1" dirty="0">
                <a:solidFill>
                  <a:srgbClr val="FF0000"/>
                </a:solidFill>
                <a:latin typeface="Times New Roman" panose="02020603050405020304" pitchFamily="18" charset="0"/>
                <a:ea typeface="Times New Roman" panose="02020603050405020304" pitchFamily="18" charset="0"/>
              </a:rPr>
              <a:t>-&gt; </a:t>
            </a:r>
            <a:r>
              <a:rPr lang="en-US" sz="3200" b="1" i="1" dirty="0" err="1">
                <a:solidFill>
                  <a:srgbClr val="FF0000"/>
                </a:solidFill>
                <a:latin typeface="Times New Roman" panose="02020603050405020304" pitchFamily="18" charset="0"/>
                <a:ea typeface="Times New Roman" panose="02020603050405020304" pitchFamily="18" charset="0"/>
              </a:rPr>
              <a:t>Thán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từ</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có</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khả</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năng</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làm</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thành</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một</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câu</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độc</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lập</a:t>
            </a:r>
            <a:r>
              <a:rPr lang="en-US" sz="3200" b="1" i="1" dirty="0">
                <a:solidFill>
                  <a:srgbClr val="FF0000"/>
                </a:solidFill>
                <a:latin typeface="Times New Roman" panose="02020603050405020304" pitchFamily="18" charset="0"/>
                <a:ea typeface="Times New Roman" panose="02020603050405020304" pitchFamily="18" charset="0"/>
              </a:rPr>
              <a:t> ( </a:t>
            </a:r>
            <a:r>
              <a:rPr lang="en-US" sz="3200" b="1" i="1" dirty="0" err="1">
                <a:solidFill>
                  <a:srgbClr val="FF0000"/>
                </a:solidFill>
                <a:latin typeface="Times New Roman" panose="02020603050405020304" pitchFamily="18" charset="0"/>
                <a:ea typeface="Times New Roman" panose="02020603050405020304" pitchFamily="18" charset="0"/>
              </a:rPr>
              <a:t>ví</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dụ</a:t>
            </a:r>
            <a:r>
              <a:rPr lang="en-US" sz="3200" b="1" i="1" dirty="0">
                <a:solidFill>
                  <a:srgbClr val="FF0000"/>
                </a:solidFill>
                <a:latin typeface="Times New Roman" panose="02020603050405020304" pitchFamily="18" charset="0"/>
                <a:ea typeface="Times New Roman" panose="02020603050405020304" pitchFamily="18" charset="0"/>
              </a:rPr>
              <a:t> b). </a:t>
            </a:r>
          </a:p>
          <a:p>
            <a:pPr>
              <a:spcAft>
                <a:spcPts val="0"/>
              </a:spcAft>
            </a:pPr>
            <a:r>
              <a:rPr lang="en-US" sz="3200" b="1" i="1" dirty="0" err="1">
                <a:solidFill>
                  <a:srgbClr val="FF0000"/>
                </a:solidFill>
                <a:latin typeface="Times New Roman" panose="02020603050405020304" pitchFamily="18" charset="0"/>
                <a:ea typeface="Times New Roman" panose="02020603050405020304" pitchFamily="18" charset="0"/>
              </a:rPr>
              <a:t>Thán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từ</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cũng</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có</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lúc</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làm</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thành</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phần</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biệt</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lập</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của</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câu</a:t>
            </a:r>
            <a:r>
              <a:rPr lang="en-US" sz="3200" b="1" i="1" dirty="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416026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additive="base">
                                        <p:cTn id="2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淘宝网chenying0907出品 27">
            <a:extLst>
              <a:ext uri="{FF2B5EF4-FFF2-40B4-BE49-F238E27FC236}">
                <a16:creationId xmlns:a16="http://schemas.microsoft.com/office/drawing/2014/main" id="{3D9CE8C1-01C8-4F24-9818-6C923D5A4EC2}"/>
              </a:ext>
            </a:extLst>
          </p:cNvPr>
          <p:cNvGrpSpPr/>
          <p:nvPr/>
        </p:nvGrpSpPr>
        <p:grpSpPr>
          <a:xfrm>
            <a:off x="146706" y="102474"/>
            <a:ext cx="11652208" cy="1111888"/>
            <a:chOff x="8923922" y="869394"/>
            <a:chExt cx="8179255" cy="1111888"/>
          </a:xfrm>
        </p:grpSpPr>
        <p:sp>
          <p:nvSpPr>
            <p:cNvPr id="11" name="淘宝网chenying0907出品 11">
              <a:extLst>
                <a:ext uri="{FF2B5EF4-FFF2-40B4-BE49-F238E27FC236}">
                  <a16:creationId xmlns:a16="http://schemas.microsoft.com/office/drawing/2014/main" id="{5577A178-9DB9-46B0-85EC-55B608A6D21F}"/>
                </a:ext>
              </a:extLst>
            </p:cNvPr>
            <p:cNvSpPr/>
            <p:nvPr/>
          </p:nvSpPr>
          <p:spPr>
            <a:xfrm>
              <a:off x="8923922" y="1192559"/>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12" name="淘宝网chenying0907出品 12">
              <a:extLst>
                <a:ext uri="{FF2B5EF4-FFF2-40B4-BE49-F238E27FC236}">
                  <a16:creationId xmlns:a16="http://schemas.microsoft.com/office/drawing/2014/main" id="{A2150431-FC02-461B-81AC-DE857E53CBD8}"/>
                </a:ext>
              </a:extLst>
            </p:cNvPr>
            <p:cNvSpPr txBox="1"/>
            <p:nvPr/>
          </p:nvSpPr>
          <p:spPr>
            <a:xfrm>
              <a:off x="10616635" y="904064"/>
              <a:ext cx="6486542" cy="1077218"/>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sz="3200" dirty="0">
                  <a:latin typeface="Times New Roman" panose="02020603050405020304" pitchFamily="18" charset="0"/>
                  <a:cs typeface="Times New Roman" panose="02020603050405020304" pitchFamily="18" charset="0"/>
                </a:rPr>
                <a:t>- L</a:t>
              </a:r>
              <a:r>
                <a:rPr lang="vi-VN" sz="3200" dirty="0">
                  <a:latin typeface="Times New Roman" panose="02020603050405020304" pitchFamily="18" charset="0"/>
                  <a:cs typeface="Times New Roman" panose="02020603050405020304" pitchFamily="18" charset="0"/>
                </a:rPr>
                <a:t>à những từ dùng để</a:t>
              </a:r>
              <a:r>
                <a:rPr lang="en-US" sz="3200" dirty="0">
                  <a:latin typeface="Times New Roman" panose="02020603050405020304" pitchFamily="18" charset="0"/>
                  <a:cs typeface="Times New Roman" panose="02020603050405020304" pitchFamily="18" charset="0"/>
                </a:rPr>
                <a:t>: B</a:t>
              </a:r>
              <a:r>
                <a:rPr lang="vi-VN" sz="3200" dirty="0">
                  <a:latin typeface="Times New Roman" panose="02020603050405020304" pitchFamily="18" charset="0"/>
                  <a:cs typeface="Times New Roman" panose="02020603050405020304" pitchFamily="18" charset="0"/>
                </a:rPr>
                <a:t>ộc lộ tình cảm, c</a:t>
              </a:r>
              <a:r>
                <a:rPr lang="en-US" sz="3200" dirty="0">
                  <a:latin typeface="Times New Roman" panose="02020603050405020304" pitchFamily="18" charset="0"/>
                  <a:cs typeface="Times New Roman" panose="02020603050405020304" pitchFamily="18" charset="0"/>
                </a:rPr>
                <a:t>ả</a:t>
              </a:r>
              <a:r>
                <a:rPr lang="vi-VN" sz="3200" dirty="0">
                  <a:latin typeface="Times New Roman" panose="02020603050405020304" pitchFamily="18" charset="0"/>
                  <a:cs typeface="Times New Roman" panose="02020603050405020304" pitchFamily="18" charset="0"/>
                </a:rPr>
                <a:t>m xúc của người nói</a:t>
              </a:r>
              <a:r>
                <a:rPr lang="en-US" sz="3200" dirty="0">
                  <a:latin typeface="Times New Roman" panose="02020603050405020304" pitchFamily="18" charset="0"/>
                  <a:cs typeface="Times New Roman" panose="02020603050405020304" pitchFamily="18" charset="0"/>
                </a:rPr>
                <a:t>  h</a:t>
              </a:r>
              <a:r>
                <a:rPr lang="vi-VN" sz="3200" dirty="0">
                  <a:latin typeface="Times New Roman" panose="02020603050405020304" pitchFamily="18" charset="0"/>
                  <a:cs typeface="Times New Roman" panose="02020603050405020304" pitchFamily="18" charset="0"/>
                </a:rPr>
                <a:t>oặc dùng để gọi đáp. </a:t>
              </a:r>
              <a:endParaRPr lang="en-US" sz="3200" dirty="0">
                <a:latin typeface="Times New Roman" panose="02020603050405020304" pitchFamily="18" charset="0"/>
                <a:cs typeface="Times New Roman" panose="02020603050405020304" pitchFamily="18" charset="0"/>
              </a:endParaRPr>
            </a:p>
          </p:txBody>
        </p:sp>
        <p:sp>
          <p:nvSpPr>
            <p:cNvPr id="13" name="淘宝网chenying0907出品 13">
              <a:extLst>
                <a:ext uri="{FF2B5EF4-FFF2-40B4-BE49-F238E27FC236}">
                  <a16:creationId xmlns:a16="http://schemas.microsoft.com/office/drawing/2014/main" id="{1EFA397A-A089-412C-B0FA-ECE579AF655A}"/>
                </a:ext>
              </a:extLst>
            </p:cNvPr>
            <p:cNvSpPr txBox="1"/>
            <p:nvPr/>
          </p:nvSpPr>
          <p:spPr>
            <a:xfrm>
              <a:off x="9222470" y="869394"/>
              <a:ext cx="2267858"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2800" b="1" dirty="0" err="1">
                  <a:solidFill>
                    <a:srgbClr val="0070C0"/>
                  </a:solidFill>
                  <a:latin typeface="Times New Roman" panose="02020603050405020304" pitchFamily="18" charset="0"/>
                  <a:cs typeface="Times New Roman" panose="02020603050405020304" pitchFamily="18" charset="0"/>
                </a:rPr>
                <a:t>Thán</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2800" b="1" dirty="0" err="1">
                  <a:solidFill>
                    <a:srgbClr val="0070C0"/>
                  </a:solidFill>
                  <a:latin typeface="Times New Roman" panose="02020603050405020304" pitchFamily="18" charset="0"/>
                  <a:cs typeface="Times New Roman" panose="02020603050405020304" pitchFamily="18" charset="0"/>
                </a:rPr>
                <a:t>từ</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3600" dirty="0">
                  <a:solidFill>
                    <a:srgbClr val="0070C0"/>
                  </a:solidFill>
                  <a:latin typeface="Times New Roman" panose="02020603050405020304" pitchFamily="18" charset="0"/>
                  <a:cs typeface="Times New Roman" panose="02020603050405020304" pitchFamily="18" charset="0"/>
                </a:rPr>
                <a:t>:</a:t>
              </a:r>
              <a:r>
                <a:rPr lang="en-SG" altLang="zh-CN" sz="3600" dirty="0">
                  <a:latin typeface="Times New Roman" panose="02020603050405020304" pitchFamily="18" charset="0"/>
                  <a:cs typeface="Times New Roman" panose="02020603050405020304" pitchFamily="18" charset="0"/>
                </a:rPr>
                <a:t>  </a:t>
              </a:r>
              <a:endParaRPr lang="zh-CN" altLang="en-US" sz="3600" dirty="0">
                <a:latin typeface="Times New Roman" panose="02020603050405020304" pitchFamily="18" charset="0"/>
                <a:cs typeface="Times New Roman" panose="02020603050405020304" pitchFamily="18" charset="0"/>
              </a:endParaRPr>
            </a:p>
          </p:txBody>
        </p:sp>
      </p:grpSp>
      <p:grpSp>
        <p:nvGrpSpPr>
          <p:cNvPr id="4" name="淘宝网chenying0907出品 29">
            <a:extLst>
              <a:ext uri="{FF2B5EF4-FFF2-40B4-BE49-F238E27FC236}">
                <a16:creationId xmlns:a16="http://schemas.microsoft.com/office/drawing/2014/main" id="{EFD83815-CDFD-4BAC-8CD0-E254F969EB1E}"/>
              </a:ext>
            </a:extLst>
          </p:cNvPr>
          <p:cNvGrpSpPr/>
          <p:nvPr/>
        </p:nvGrpSpPr>
        <p:grpSpPr>
          <a:xfrm>
            <a:off x="217780" y="1287361"/>
            <a:ext cx="7705131" cy="649258"/>
            <a:chOff x="5632806" y="1004413"/>
            <a:chExt cx="7705131" cy="649258"/>
          </a:xfrm>
        </p:grpSpPr>
        <p:sp>
          <p:nvSpPr>
            <p:cNvPr id="7" name="淘宝网chenying0907出品 20">
              <a:extLst>
                <a:ext uri="{FF2B5EF4-FFF2-40B4-BE49-F238E27FC236}">
                  <a16:creationId xmlns:a16="http://schemas.microsoft.com/office/drawing/2014/main" id="{3B7C9DB1-D8AA-437A-B759-94A65999E11B}"/>
                </a:ext>
              </a:extLst>
            </p:cNvPr>
            <p:cNvSpPr/>
            <p:nvPr/>
          </p:nvSpPr>
          <p:spPr>
            <a:xfrm>
              <a:off x="5632806" y="1247955"/>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8" name="淘宝网chenying0907出品 21">
              <a:extLst>
                <a:ext uri="{FF2B5EF4-FFF2-40B4-BE49-F238E27FC236}">
                  <a16:creationId xmlns:a16="http://schemas.microsoft.com/office/drawing/2014/main" id="{85C56581-B539-441F-903A-F2A5B76C29AB}"/>
                </a:ext>
              </a:extLst>
            </p:cNvPr>
            <p:cNvSpPr txBox="1"/>
            <p:nvPr/>
          </p:nvSpPr>
          <p:spPr>
            <a:xfrm>
              <a:off x="7973180" y="1004413"/>
              <a:ext cx="5364757" cy="584775"/>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hường đứng </a:t>
              </a:r>
              <a:r>
                <a:rPr lang="en-US" sz="3200" dirty="0">
                  <a:latin typeface="Times New Roman" panose="02020603050405020304" pitchFamily="18" charset="0"/>
                  <a:cs typeface="Times New Roman" panose="02020603050405020304" pitchFamily="18" charset="0"/>
                </a:rPr>
                <a:t>ở</a:t>
              </a:r>
              <a:r>
                <a:rPr lang="vi-VN" sz="3200" dirty="0">
                  <a:latin typeface="Times New Roman" panose="02020603050405020304" pitchFamily="18" charset="0"/>
                  <a:cs typeface="Times New Roman" panose="02020603050405020304" pitchFamily="18" charset="0"/>
                </a:rPr>
                <a:t> đầu câu</a:t>
              </a:r>
              <a:endParaRPr lang="en-US" sz="3200" dirty="0">
                <a:latin typeface="Times New Roman" panose="02020603050405020304" pitchFamily="18" charset="0"/>
                <a:cs typeface="Times New Roman" panose="02020603050405020304" pitchFamily="18" charset="0"/>
              </a:endParaRPr>
            </a:p>
          </p:txBody>
        </p:sp>
        <p:sp>
          <p:nvSpPr>
            <p:cNvPr id="9" name="淘宝网chenying0907出品 22">
              <a:extLst>
                <a:ext uri="{FF2B5EF4-FFF2-40B4-BE49-F238E27FC236}">
                  <a16:creationId xmlns:a16="http://schemas.microsoft.com/office/drawing/2014/main" id="{A7B105EC-8ABC-4D87-BA94-7DD03AE151CA}"/>
                </a:ext>
              </a:extLst>
            </p:cNvPr>
            <p:cNvSpPr txBox="1"/>
            <p:nvPr/>
          </p:nvSpPr>
          <p:spPr>
            <a:xfrm>
              <a:off x="6172270" y="1007340"/>
              <a:ext cx="2268759" cy="646331"/>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SG" altLang="zh-CN" sz="2800" b="1" dirty="0" err="1">
                  <a:solidFill>
                    <a:srgbClr val="0070C0"/>
                  </a:solidFill>
                  <a:latin typeface="Times New Roman" panose="02020603050405020304" pitchFamily="18" charset="0"/>
                  <a:cs typeface="Times New Roman" panose="02020603050405020304" pitchFamily="18" charset="0"/>
                </a:rPr>
                <a:t>Vị</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2800" b="1" dirty="0" err="1">
                  <a:solidFill>
                    <a:srgbClr val="0070C0"/>
                  </a:solidFill>
                  <a:latin typeface="Times New Roman" panose="02020603050405020304" pitchFamily="18" charset="0"/>
                  <a:cs typeface="Times New Roman" panose="02020603050405020304" pitchFamily="18" charset="0"/>
                </a:rPr>
                <a:t>trí</a:t>
              </a:r>
              <a:r>
                <a:rPr lang="en-SG" altLang="zh-CN" sz="2800" b="1" dirty="0">
                  <a:solidFill>
                    <a:srgbClr val="0070C0"/>
                  </a:solidFill>
                  <a:latin typeface="Times New Roman" panose="02020603050405020304" pitchFamily="18" charset="0"/>
                  <a:cs typeface="Times New Roman" panose="02020603050405020304" pitchFamily="18" charset="0"/>
                </a:rPr>
                <a:t>  </a:t>
              </a:r>
              <a:r>
                <a:rPr lang="en-SG" altLang="zh-CN" sz="3600" dirty="0">
                  <a:solidFill>
                    <a:srgbClr val="0070C0"/>
                  </a:solidFill>
                  <a:latin typeface="Times New Roman" panose="02020603050405020304" pitchFamily="18" charset="0"/>
                  <a:cs typeface="Times New Roman" panose="02020603050405020304" pitchFamily="18" charset="0"/>
                </a:rPr>
                <a:t>: </a:t>
              </a:r>
              <a:endParaRPr lang="zh-CN" altLang="en-US" sz="3600" dirty="0">
                <a:solidFill>
                  <a:srgbClr val="0070C0"/>
                </a:solidFill>
                <a:latin typeface="Times New Roman" panose="02020603050405020304" pitchFamily="18" charset="0"/>
                <a:cs typeface="Times New Roman" panose="02020603050405020304" pitchFamily="18" charset="0"/>
              </a:endParaRPr>
            </a:p>
          </p:txBody>
        </p:sp>
      </p:grpSp>
      <p:sp>
        <p:nvSpPr>
          <p:cNvPr id="14" name="TextBox 13"/>
          <p:cNvSpPr txBox="1"/>
          <p:nvPr/>
        </p:nvSpPr>
        <p:spPr>
          <a:xfrm>
            <a:off x="2447645" y="1755845"/>
            <a:ext cx="9392421" cy="646331"/>
          </a:xfrm>
          <a:prstGeom prst="rect">
            <a:avLst/>
          </a:prstGeom>
          <a:noFill/>
        </p:spPr>
        <p:txBody>
          <a:bodyPr wrap="square" rtlCol="0">
            <a:spAutoFit/>
          </a:bodyPr>
          <a:lstStyle/>
          <a:p>
            <a:pPr lvl="0" algn="just"/>
            <a:r>
              <a:rPr lang="vi-VN" sz="36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 C</a:t>
            </a:r>
            <a:r>
              <a:rPr lang="vi-VN" sz="3200" dirty="0">
                <a:latin typeface="Times New Roman" panose="02020603050405020304" pitchFamily="18" charset="0"/>
                <a:cs typeface="Times New Roman" panose="02020603050405020304" pitchFamily="18" charset="0"/>
              </a:rPr>
              <a:t>ó khi tách ra thành một câu </a:t>
            </a:r>
            <a:r>
              <a:rPr lang="en-SG" sz="3200" dirty="0">
                <a:latin typeface="Times New Roman" panose="02020603050405020304" pitchFamily="18" charset="0"/>
                <a:cs typeface="Times New Roman" panose="02020603050405020304" pitchFamily="18" charset="0"/>
              </a:rPr>
              <a:t>đ</a:t>
            </a:r>
            <a:r>
              <a:rPr lang="vi-VN" sz="3200" dirty="0">
                <a:latin typeface="Times New Roman" panose="02020603050405020304" pitchFamily="18" charset="0"/>
                <a:cs typeface="Times New Roman" panose="02020603050405020304" pitchFamily="18" charset="0"/>
              </a:rPr>
              <a:t>ặc biệt</a:t>
            </a:r>
            <a:r>
              <a:rPr lang="vi-VN" sz="3200" dirty="0">
                <a:solidFill>
                  <a:srgbClr val="0000CC"/>
                </a:solidFill>
                <a:latin typeface="Times New Roman" panose="02020603050405020304" pitchFamily="18" charset="0"/>
                <a:cs typeface="Times New Roman" panose="02020603050405020304" pitchFamily="18" charset="0"/>
              </a:rPr>
              <a:t>.</a:t>
            </a:r>
          </a:p>
        </p:txBody>
      </p:sp>
      <p:sp>
        <p:nvSpPr>
          <p:cNvPr id="18" name="TextBox 17"/>
          <p:cNvSpPr txBox="1"/>
          <p:nvPr/>
        </p:nvSpPr>
        <p:spPr>
          <a:xfrm>
            <a:off x="2680051" y="3210503"/>
            <a:ext cx="4708478" cy="584775"/>
          </a:xfrm>
          <a:prstGeom prst="rect">
            <a:avLst/>
          </a:prstGeom>
          <a:noFill/>
        </p:spPr>
        <p:txBody>
          <a:bodyPr wrap="square" rtlCol="0">
            <a:spAutoFit/>
          </a:bodyPr>
          <a:lstStyle/>
          <a:p>
            <a:r>
              <a:rPr lang="vi-VN" sz="3200" b="1" dirty="0">
                <a:solidFill>
                  <a:srgbClr val="C00000"/>
                </a:solidFill>
                <a:latin typeface="+mj-lt"/>
              </a:rPr>
              <a:t>Vâng</a:t>
            </a:r>
            <a:r>
              <a:rPr lang="vi-VN" sz="3200" dirty="0">
                <a:latin typeface="+mj-lt"/>
              </a:rPr>
              <a:t>, cháu sẽ đi ngay ạ!</a:t>
            </a:r>
            <a:endParaRPr lang="en-US" sz="3200" dirty="0">
              <a:latin typeface="+mj-lt"/>
            </a:endParaRPr>
          </a:p>
        </p:txBody>
      </p:sp>
      <p:sp>
        <p:nvSpPr>
          <p:cNvPr id="20" name="TextBox 19">
            <a:extLst>
              <a:ext uri="{FF2B5EF4-FFF2-40B4-BE49-F238E27FC236}">
                <a16:creationId xmlns:a16="http://schemas.microsoft.com/office/drawing/2014/main" id="{621988FB-15DF-49C9-963B-430F988EE215}"/>
              </a:ext>
            </a:extLst>
          </p:cNvPr>
          <p:cNvSpPr txBox="1"/>
          <p:nvPr/>
        </p:nvSpPr>
        <p:spPr>
          <a:xfrm>
            <a:off x="702113" y="2715106"/>
            <a:ext cx="1977938"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Ví</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dụ</a:t>
            </a:r>
            <a:r>
              <a:rPr lang="en-US" sz="2800" b="1" dirty="0">
                <a:solidFill>
                  <a:srgbClr val="0070C0"/>
                </a:solidFill>
                <a:latin typeface="Times New Roman" panose="02020603050405020304" pitchFamily="18" charset="0"/>
                <a:cs typeface="Times New Roman" panose="02020603050405020304" pitchFamily="18" charset="0"/>
              </a:rPr>
              <a:t> : </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1" name="淘宝网chenying0907出品 20">
            <a:extLst>
              <a:ext uri="{FF2B5EF4-FFF2-40B4-BE49-F238E27FC236}">
                <a16:creationId xmlns:a16="http://schemas.microsoft.com/office/drawing/2014/main" id="{DA6581CC-1C2E-4EFE-BD62-C01692307EC0}"/>
              </a:ext>
            </a:extLst>
          </p:cNvPr>
          <p:cNvSpPr/>
          <p:nvPr/>
        </p:nvSpPr>
        <p:spPr>
          <a:xfrm>
            <a:off x="165199" y="2946622"/>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24E2ADEB-8BB9-4A08-AC85-6629912ADB6E}"/>
              </a:ext>
            </a:extLst>
          </p:cNvPr>
          <p:cNvSpPr txBox="1"/>
          <p:nvPr/>
        </p:nvSpPr>
        <p:spPr>
          <a:xfrm>
            <a:off x="2680051" y="2715105"/>
            <a:ext cx="4708478" cy="584775"/>
          </a:xfrm>
          <a:prstGeom prst="rect">
            <a:avLst/>
          </a:prstGeom>
          <a:noFill/>
        </p:spPr>
        <p:txBody>
          <a:bodyPr wrap="square" rtlCol="0">
            <a:spAutoFit/>
          </a:bodyPr>
          <a:lstStyle/>
          <a:p>
            <a:pPr lvl="0"/>
            <a:r>
              <a:rPr lang="vi-VN" sz="3200" b="1" dirty="0">
                <a:solidFill>
                  <a:srgbClr val="C00000"/>
                </a:solidFill>
                <a:latin typeface="Times New Roman" panose="02020603050405020304" pitchFamily="18" charset="0"/>
                <a:cs typeface="Times New Roman" panose="02020603050405020304" pitchFamily="18" charset="0"/>
              </a:rPr>
              <a:t>Trời ơi! </a:t>
            </a:r>
            <a:r>
              <a:rPr lang="vi-VN" sz="3200" dirty="0">
                <a:latin typeface="Times New Roman" panose="02020603050405020304" pitchFamily="18" charset="0"/>
                <a:cs typeface="Times New Roman" panose="02020603050405020304" pitchFamily="18" charset="0"/>
              </a:rPr>
              <a:t>Tôi chết mất.</a:t>
            </a:r>
            <a:endParaRPr lang="en-US" sz="3200" dirty="0"/>
          </a:p>
        </p:txBody>
      </p:sp>
      <p:sp>
        <p:nvSpPr>
          <p:cNvPr id="24" name="Rectangle 23">
            <a:extLst>
              <a:ext uri="{FF2B5EF4-FFF2-40B4-BE49-F238E27FC236}">
                <a16:creationId xmlns:a16="http://schemas.microsoft.com/office/drawing/2014/main" id="{7BF251E8-CC88-4D9B-A212-530FEEDDC64B}"/>
              </a:ext>
            </a:extLst>
          </p:cNvPr>
          <p:cNvSpPr/>
          <p:nvPr/>
        </p:nvSpPr>
        <p:spPr>
          <a:xfrm>
            <a:off x="2680051" y="4050495"/>
            <a:ext cx="9240760" cy="1608133"/>
          </a:xfrm>
          <a:prstGeom prst="rect">
            <a:avLst/>
          </a:prstGeom>
        </p:spPr>
        <p:txBody>
          <a:bodyPr wrap="square">
            <a:spAutoFit/>
          </a:bodyPr>
          <a:lstStyle/>
          <a:p>
            <a:pPr marL="457200" indent="-457200" algn="just">
              <a:spcAft>
                <a:spcPts val="300"/>
              </a:spcAft>
              <a:buFontTx/>
              <a:buChar char="-"/>
            </a:pPr>
            <a:r>
              <a:rPr lang="vi-VN" sz="3200" b="1" i="1" dirty="0">
                <a:solidFill>
                  <a:srgbClr val="000000"/>
                </a:solidFill>
                <a:latin typeface="Times New Roman" panose="02020603050405020304" pitchFamily="18" charset="0"/>
                <a:ea typeface="Arial" panose="020B0604020202020204" pitchFamily="34" charset="0"/>
              </a:rPr>
              <a:t>Thán từ biểu lộ tình cảm</a:t>
            </a:r>
            <a:r>
              <a:rPr lang="vi-VN" sz="3200" dirty="0">
                <a:solidFill>
                  <a:srgbClr val="000000"/>
                </a:solidFill>
                <a:latin typeface="Times New Roman" panose="02020603050405020304" pitchFamily="18" charset="0"/>
                <a:ea typeface="Arial" panose="020B0604020202020204" pitchFamily="34" charset="0"/>
              </a:rPr>
              <a:t>, cảm xúc </a:t>
            </a:r>
            <a:r>
              <a:rPr lang="vi-VN" sz="3200" i="1" dirty="0">
                <a:solidFill>
                  <a:srgbClr val="000000"/>
                </a:solidFill>
                <a:latin typeface="Times New Roman" panose="02020603050405020304" pitchFamily="18" charset="0"/>
                <a:ea typeface="Arial" panose="020B0604020202020204" pitchFamily="34" charset="0"/>
              </a:rPr>
              <a:t>(a, ái, a ha, ối, ô hay, than ôi,...).</a:t>
            </a:r>
            <a:r>
              <a:rPr lang="vi-VN" sz="3200" dirty="0">
                <a:solidFill>
                  <a:srgbClr val="000000"/>
                </a:solidFill>
                <a:latin typeface="Times New Roman" panose="02020603050405020304" pitchFamily="18" charset="0"/>
                <a:ea typeface="Arial" panose="020B0604020202020204" pitchFamily="34" charset="0"/>
              </a:rPr>
              <a:t> </a:t>
            </a:r>
            <a:endParaRPr lang="en-US" sz="2400" dirty="0">
              <a:latin typeface="Arial" panose="020B0604020202020204" pitchFamily="34" charset="0"/>
              <a:ea typeface="Arial" panose="020B0604020202020204" pitchFamily="34" charset="0"/>
            </a:endParaRPr>
          </a:p>
          <a:p>
            <a:pPr marL="457200" indent="-457200" algn="just">
              <a:spcAft>
                <a:spcPts val="300"/>
              </a:spcAft>
              <a:buFontTx/>
              <a:buChar char="-"/>
            </a:pPr>
            <a:r>
              <a:rPr lang="vi-VN" sz="3200" b="1" i="1" dirty="0">
                <a:solidFill>
                  <a:srgbClr val="000000"/>
                </a:solidFill>
                <a:latin typeface="Times New Roman" panose="02020603050405020304" pitchFamily="18" charset="0"/>
                <a:ea typeface="Times New Roman" panose="02020603050405020304" pitchFamily="18" charset="0"/>
              </a:rPr>
              <a:t>Thán từ gọi đáp </a:t>
            </a:r>
            <a:r>
              <a:rPr lang="vi-VN" sz="3200" i="1" dirty="0">
                <a:solidFill>
                  <a:srgbClr val="000000"/>
                </a:solidFill>
                <a:latin typeface="Times New Roman" panose="02020603050405020304" pitchFamily="18" charset="0"/>
                <a:ea typeface="Times New Roman" panose="02020603050405020304" pitchFamily="18" charset="0"/>
              </a:rPr>
              <a:t>(này, ơi, dạ, vâng, ừ,...).</a:t>
            </a:r>
            <a:r>
              <a:rPr lang="vi-VN" sz="3200" dirty="0">
                <a:solidFill>
                  <a:srgbClr val="000000"/>
                </a:solidFill>
                <a:latin typeface="Times New Roman" panose="02020603050405020304" pitchFamily="18" charset="0"/>
                <a:ea typeface="Times New Roman" panose="02020603050405020304" pitchFamily="18" charset="0"/>
              </a:rPr>
              <a:t> </a:t>
            </a:r>
            <a:endParaRPr lang="en-US" sz="3200" dirty="0"/>
          </a:p>
        </p:txBody>
      </p:sp>
      <p:sp>
        <p:nvSpPr>
          <p:cNvPr id="25" name="Rectangle 24">
            <a:extLst>
              <a:ext uri="{FF2B5EF4-FFF2-40B4-BE49-F238E27FC236}">
                <a16:creationId xmlns:a16="http://schemas.microsoft.com/office/drawing/2014/main" id="{D89BC479-53EB-4A4C-B351-5115E9074B8C}"/>
              </a:ext>
            </a:extLst>
          </p:cNvPr>
          <p:cNvSpPr/>
          <p:nvPr/>
        </p:nvSpPr>
        <p:spPr>
          <a:xfrm>
            <a:off x="76171" y="4189439"/>
            <a:ext cx="2828040" cy="954107"/>
          </a:xfrm>
          <a:prstGeom prst="rect">
            <a:avLst/>
          </a:prstGeom>
        </p:spPr>
        <p:txBody>
          <a:bodyPr wrap="square">
            <a:spAutoFit/>
          </a:bodyPr>
          <a:lstStyle/>
          <a:p>
            <a:pPr indent="254000" algn="ctr">
              <a:spcAft>
                <a:spcPts val="300"/>
              </a:spcAft>
            </a:pPr>
            <a:r>
              <a:rPr lang="vi-VN" sz="2800" b="1" dirty="0">
                <a:solidFill>
                  <a:srgbClr val="0070C0"/>
                </a:solidFill>
                <a:latin typeface="Times New Roman" panose="02020603050405020304" pitchFamily="18" charset="0"/>
                <a:ea typeface="Arial" panose="020B0604020202020204" pitchFamily="34" charset="0"/>
              </a:rPr>
              <a:t>Thán từ gồm hai nhóm:</a:t>
            </a:r>
            <a:endParaRPr lang="en-US" sz="2000" b="1" dirty="0">
              <a:solidFill>
                <a:srgbClr val="0070C0"/>
              </a:solidFill>
              <a:latin typeface="Arial" panose="020B0604020202020204" pitchFamily="34" charset="0"/>
              <a:ea typeface="Arial" panose="020B0604020202020204" pitchFamily="34" charset="0"/>
            </a:endParaRPr>
          </a:p>
        </p:txBody>
      </p:sp>
      <p:sp>
        <p:nvSpPr>
          <p:cNvPr id="26" name="淘宝网chenying0907出品 20">
            <a:extLst>
              <a:ext uri="{FF2B5EF4-FFF2-40B4-BE49-F238E27FC236}">
                <a16:creationId xmlns:a16="http://schemas.microsoft.com/office/drawing/2014/main" id="{A81E334B-0939-4ED7-B199-5B21DE88F125}"/>
              </a:ext>
            </a:extLst>
          </p:cNvPr>
          <p:cNvSpPr/>
          <p:nvPr/>
        </p:nvSpPr>
        <p:spPr>
          <a:xfrm>
            <a:off x="135230" y="4362341"/>
            <a:ext cx="165100" cy="165100"/>
          </a:xfrm>
          <a:prstGeom prst="ellipse">
            <a:avLst/>
          </a:prstGeom>
          <a:solidFill>
            <a:schemeClr val="tx2"/>
          </a:solidFill>
          <a:ln w="25400">
            <a:solidFill>
              <a:schemeClr val="bg1"/>
            </a:solidFill>
          </a:ln>
          <a:effectLst>
            <a:outerShdw blurRad="25400" sx="110000" sy="110000" algn="ctr" rotWithShape="0">
              <a:schemeClr val="accent1">
                <a:alpha val="9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36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81780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3" presetClass="exit" presetSubtype="10" fill="hold" grpId="1" nodeType="withEffect">
                                  <p:stCondLst>
                                    <p:cond delay="0"/>
                                  </p:stCondLst>
                                  <p:childTnLst>
                                    <p:animEffect transition="out" filter="blinds(horizontal)">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par>
                                <p:cTn id="31" presetID="3" presetClass="exit" presetSubtype="10" fill="hold" grpId="1" nodeType="withEffect">
                                  <p:stCondLst>
                                    <p:cond delay="0"/>
                                  </p:stCondLst>
                                  <p:childTnLst>
                                    <p:animEffect transition="out" filter="blinds(horizontal)">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3" presetClass="exit" presetSubtype="10" fill="hold" grpId="1" nodeType="withEffect">
                                  <p:stCondLst>
                                    <p:cond delay="0"/>
                                  </p:stCondLst>
                                  <p:childTnLst>
                                    <p:animEffect transition="out" filter="blinds(horizontal)">
                                      <p:cBhvr>
                                        <p:cTn id="40" dur="500"/>
                                        <p:tgtEl>
                                          <p:spTgt spid="23"/>
                                        </p:tgtEl>
                                      </p:cBhvr>
                                    </p:animEffect>
                                    <p:set>
                                      <p:cBhvr>
                                        <p:cTn id="41" dur="1" fill="hold">
                                          <p:stCondLst>
                                            <p:cond delay="499"/>
                                          </p:stCondLst>
                                        </p:cTn>
                                        <p:tgtEl>
                                          <p:spTgt spid="2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ppt_x"/>
                                          </p:val>
                                        </p:tav>
                                        <p:tav tm="100000">
                                          <p:val>
                                            <p:strVal val="#ppt_x"/>
                                          </p:val>
                                        </p:tav>
                                      </p:tavLst>
                                    </p:anim>
                                    <p:anim calcmode="lin" valueType="num">
                                      <p:cBhvr additive="base">
                                        <p:cTn id="4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18" grpId="1"/>
      <p:bldP spid="20" grpId="0"/>
      <p:bldP spid="20" grpId="1"/>
      <p:bldP spid="23" grpId="0"/>
      <p:bldP spid="23" grpId="1"/>
      <p:bldP spid="24"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9">
            <a:extLst>
              <a:ext uri="{FF2B5EF4-FFF2-40B4-BE49-F238E27FC236}">
                <a16:creationId xmlns:a16="http://schemas.microsoft.com/office/drawing/2014/main" id="{E4A35F57-7B79-42C9-BB1B-717EAC06343F}"/>
              </a:ext>
            </a:extLst>
          </p:cNvPr>
          <p:cNvSpPr/>
          <p:nvPr/>
        </p:nvSpPr>
        <p:spPr>
          <a:xfrm>
            <a:off x="4377053" y="427709"/>
            <a:ext cx="4037498" cy="1241956"/>
          </a:xfrm>
          <a:prstGeom prst="rect">
            <a:avLst/>
          </a:prstGeom>
          <a:solidFill>
            <a:srgbClr val="B9E4F2"/>
          </a:solidFill>
          <a:ln>
            <a:noFill/>
          </a:ln>
          <a:effectLst>
            <a:outerShdw blurRad="127000" dist="63500" dir="270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 name="矩形 10">
            <a:extLst>
              <a:ext uri="{FF2B5EF4-FFF2-40B4-BE49-F238E27FC236}">
                <a16:creationId xmlns:a16="http://schemas.microsoft.com/office/drawing/2014/main" id="{706192E9-17E4-4669-B0E3-5C857A6A7175}"/>
              </a:ext>
            </a:extLst>
          </p:cNvPr>
          <p:cNvSpPr/>
          <p:nvPr/>
        </p:nvSpPr>
        <p:spPr>
          <a:xfrm>
            <a:off x="4256280" y="235618"/>
            <a:ext cx="4037498" cy="1299682"/>
          </a:xfrm>
          <a:prstGeom prst="rect">
            <a:avLst/>
          </a:prstGeom>
          <a:solidFill>
            <a:schemeClr val="bg1"/>
          </a:solidFill>
          <a:ln>
            <a:noFill/>
          </a:ln>
          <a:effectLst>
            <a:outerShdw blurRad="127000" dist="254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4" name="图片 11">
            <a:extLst>
              <a:ext uri="{FF2B5EF4-FFF2-40B4-BE49-F238E27FC236}">
                <a16:creationId xmlns:a16="http://schemas.microsoft.com/office/drawing/2014/main" id="{173C68B7-86DB-4266-A6DB-4F88189CE9B1}"/>
              </a:ext>
            </a:extLst>
          </p:cNvPr>
          <p:cNvPicPr>
            <a:picLocks noChangeAspect="1"/>
          </p:cNvPicPr>
          <p:nvPr/>
        </p:nvPicPr>
        <p:blipFill rotWithShape="1">
          <a:blip r:embed="rId4">
            <a:extLst>
              <a:ext uri="{28A0092B-C50C-407E-A947-70E740481C1C}">
                <a14:useLocalDpi xmlns:a14="http://schemas.microsoft.com/office/drawing/2010/main" val="0"/>
              </a:ext>
            </a:extLst>
          </a:blip>
          <a:srcRect l="35385" t="16451" r="29311" b="15912"/>
          <a:stretch>
            <a:fillRect/>
          </a:stretch>
        </p:blipFill>
        <p:spPr>
          <a:xfrm rot="5400000">
            <a:off x="5821153" y="-972121"/>
            <a:ext cx="971033" cy="3706077"/>
          </a:xfrm>
          <a:custGeom>
            <a:avLst/>
            <a:gdLst>
              <a:gd name="connsiteX0" fmla="*/ 0 w 1306286"/>
              <a:gd name="connsiteY0" fmla="*/ 3412671 h 3412671"/>
              <a:gd name="connsiteX1" fmla="*/ 0 w 1306286"/>
              <a:gd name="connsiteY1" fmla="*/ 0 h 3412671"/>
              <a:gd name="connsiteX2" fmla="*/ 1306286 w 1306286"/>
              <a:gd name="connsiteY2" fmla="*/ 0 h 3412671"/>
              <a:gd name="connsiteX3" fmla="*/ 1306286 w 1306286"/>
              <a:gd name="connsiteY3" fmla="*/ 3412671 h 3412671"/>
            </a:gdLst>
            <a:ahLst/>
            <a:cxnLst>
              <a:cxn ang="0">
                <a:pos x="connsiteX0" y="connsiteY0"/>
              </a:cxn>
              <a:cxn ang="0">
                <a:pos x="connsiteX1" y="connsiteY1"/>
              </a:cxn>
              <a:cxn ang="0">
                <a:pos x="connsiteX2" y="connsiteY2"/>
              </a:cxn>
              <a:cxn ang="0">
                <a:pos x="connsiteX3" y="connsiteY3"/>
              </a:cxn>
            </a:cxnLst>
            <a:rect l="l" t="t" r="r" b="b"/>
            <a:pathLst>
              <a:path w="1306286" h="3412671">
                <a:moveTo>
                  <a:pt x="0" y="3412671"/>
                </a:moveTo>
                <a:lnTo>
                  <a:pt x="0" y="0"/>
                </a:lnTo>
                <a:lnTo>
                  <a:pt x="1306286" y="0"/>
                </a:lnTo>
                <a:lnTo>
                  <a:pt x="1306286" y="3412671"/>
                </a:lnTo>
                <a:close/>
              </a:path>
            </a:pathLst>
          </a:custGeom>
        </p:spPr>
        <p:style>
          <a:lnRef idx="2">
            <a:schemeClr val="accent5">
              <a:shade val="50000"/>
            </a:schemeClr>
          </a:lnRef>
          <a:fillRef idx="1">
            <a:schemeClr val="accent5"/>
          </a:fillRef>
          <a:effectRef idx="0">
            <a:schemeClr val="accent5"/>
          </a:effectRef>
          <a:fontRef idx="minor">
            <a:schemeClr val="lt1"/>
          </a:fontRef>
        </p:style>
      </p:pic>
      <p:grpSp>
        <p:nvGrpSpPr>
          <p:cNvPr id="5" name="组合 12">
            <a:extLst>
              <a:ext uri="{FF2B5EF4-FFF2-40B4-BE49-F238E27FC236}">
                <a16:creationId xmlns:a16="http://schemas.microsoft.com/office/drawing/2014/main" id="{6879AEAF-0D12-4FC8-8303-5A126EFDFBBF}"/>
              </a:ext>
            </a:extLst>
          </p:cNvPr>
          <p:cNvGrpSpPr/>
          <p:nvPr/>
        </p:nvGrpSpPr>
        <p:grpSpPr>
          <a:xfrm flipH="1">
            <a:off x="9996340" y="108327"/>
            <a:ext cx="1955594" cy="1527665"/>
            <a:chOff x="348748" y="3190877"/>
            <a:chExt cx="5111893" cy="3993291"/>
          </a:xfrm>
        </p:grpSpPr>
        <p:pic>
          <p:nvPicPr>
            <p:cNvPr id="33" name="图片 13">
              <a:extLst>
                <a:ext uri="{FF2B5EF4-FFF2-40B4-BE49-F238E27FC236}">
                  <a16:creationId xmlns:a16="http://schemas.microsoft.com/office/drawing/2014/main" id="{1188B0A1-1D70-4281-9175-E31ACB727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748" y="3190877"/>
              <a:ext cx="5111893" cy="3993291"/>
            </a:xfrm>
            <a:prstGeom prst="rect">
              <a:avLst/>
            </a:prstGeom>
          </p:spPr>
        </p:pic>
        <p:pic>
          <p:nvPicPr>
            <p:cNvPr id="34" name="图片 14">
              <a:extLst>
                <a:ext uri="{FF2B5EF4-FFF2-40B4-BE49-F238E27FC236}">
                  <a16:creationId xmlns:a16="http://schemas.microsoft.com/office/drawing/2014/main" id="{5EBF6D4C-272E-4AB1-80B4-BF7B560E0C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3301740" y="3562382"/>
              <a:ext cx="900242" cy="1338413"/>
            </a:xfrm>
            <a:prstGeom prst="rect">
              <a:avLst/>
            </a:prstGeom>
          </p:spPr>
        </p:pic>
        <p:pic>
          <p:nvPicPr>
            <p:cNvPr id="35" name="图片 15">
              <a:extLst>
                <a:ext uri="{FF2B5EF4-FFF2-40B4-BE49-F238E27FC236}">
                  <a16:creationId xmlns:a16="http://schemas.microsoft.com/office/drawing/2014/main" id="{64481675-7D1E-47F9-9B5B-6E96B4B38F5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2147" t="54774" r="52670" b="20624"/>
            <a:stretch>
              <a:fillRect/>
            </a:stretch>
          </p:blipFill>
          <p:spPr>
            <a:xfrm>
              <a:off x="2795851" y="5269636"/>
              <a:ext cx="1011777" cy="1043643"/>
            </a:xfrm>
            <a:prstGeom prst="rect">
              <a:avLst/>
            </a:prstGeom>
          </p:spPr>
        </p:pic>
      </p:grpSp>
      <p:grpSp>
        <p:nvGrpSpPr>
          <p:cNvPr id="6" name="组合 16">
            <a:extLst>
              <a:ext uri="{FF2B5EF4-FFF2-40B4-BE49-F238E27FC236}">
                <a16:creationId xmlns:a16="http://schemas.microsoft.com/office/drawing/2014/main" id="{2A94EFFC-6395-4EB2-B192-9BA3126B9692}"/>
              </a:ext>
            </a:extLst>
          </p:cNvPr>
          <p:cNvGrpSpPr/>
          <p:nvPr/>
        </p:nvGrpSpPr>
        <p:grpSpPr>
          <a:xfrm>
            <a:off x="240066" y="-118684"/>
            <a:ext cx="2585599" cy="1705764"/>
            <a:chOff x="136498" y="-222162"/>
            <a:chExt cx="2331583" cy="1538186"/>
          </a:xfrm>
        </p:grpSpPr>
        <p:pic>
          <p:nvPicPr>
            <p:cNvPr id="30" name="图片 17">
              <a:extLst>
                <a:ext uri="{FF2B5EF4-FFF2-40B4-BE49-F238E27FC236}">
                  <a16:creationId xmlns:a16="http://schemas.microsoft.com/office/drawing/2014/main" id="{56392C64-A58F-4936-AB58-7B2666D4296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80" t="29296" r="85426" b="27136"/>
            <a:stretch>
              <a:fillRect/>
            </a:stretch>
          </p:blipFill>
          <p:spPr>
            <a:xfrm flipH="1">
              <a:off x="1238111" y="312690"/>
              <a:ext cx="402018" cy="914393"/>
            </a:xfrm>
            <a:prstGeom prst="rect">
              <a:avLst/>
            </a:prstGeom>
          </p:spPr>
        </p:pic>
        <p:pic>
          <p:nvPicPr>
            <p:cNvPr id="31" name="图片 18">
              <a:extLst>
                <a:ext uri="{FF2B5EF4-FFF2-40B4-BE49-F238E27FC236}">
                  <a16:creationId xmlns:a16="http://schemas.microsoft.com/office/drawing/2014/main" id="{FA28F709-1D6D-4A4D-8567-250722C287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361" t="13836" r="2340" b="3536"/>
            <a:stretch>
              <a:fillRect/>
            </a:stretch>
          </p:blipFill>
          <p:spPr>
            <a:xfrm flipH="1">
              <a:off x="136498" y="-222162"/>
              <a:ext cx="1090714" cy="1538186"/>
            </a:xfrm>
            <a:prstGeom prst="rect">
              <a:avLst/>
            </a:prstGeom>
          </p:spPr>
        </p:pic>
        <p:pic>
          <p:nvPicPr>
            <p:cNvPr id="32" name="图片 19">
              <a:extLst>
                <a:ext uri="{FF2B5EF4-FFF2-40B4-BE49-F238E27FC236}">
                  <a16:creationId xmlns:a16="http://schemas.microsoft.com/office/drawing/2014/main" id="{35A30884-2593-4301-A43A-5875CCCB2B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584" t="51206" r="68211" b="25883"/>
            <a:stretch>
              <a:fillRect/>
            </a:stretch>
          </p:blipFill>
          <p:spPr>
            <a:xfrm flipH="1">
              <a:off x="1896255" y="410012"/>
              <a:ext cx="571826" cy="906012"/>
            </a:xfrm>
            <a:prstGeom prst="rect">
              <a:avLst/>
            </a:prstGeom>
          </p:spPr>
        </p:pic>
      </p:grpSp>
      <p:sp>
        <p:nvSpPr>
          <p:cNvPr id="7" name="文本框 20" descr="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
            <a:extLst>
              <a:ext uri="{FF2B5EF4-FFF2-40B4-BE49-F238E27FC236}">
                <a16:creationId xmlns:a16="http://schemas.microsoft.com/office/drawing/2014/main" id="{FA38A3BF-FC0F-45C7-B135-1FDB9C75EB1A}"/>
              </a:ext>
            </a:extLst>
          </p:cNvPr>
          <p:cNvSpPr txBox="1"/>
          <p:nvPr/>
        </p:nvSpPr>
        <p:spPr>
          <a:xfrm>
            <a:off x="4615630" y="363432"/>
            <a:ext cx="3318798"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6000" b="1" dirty="0">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P</a:t>
            </a:r>
            <a:r>
              <a:rPr lang="en-US" altLang="zh-CN" sz="6000" b="1" dirty="0" err="1">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hân</a:t>
            </a:r>
            <a:r>
              <a:rPr lang="en-US" altLang="zh-CN" sz="6000" b="1" dirty="0">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 </a:t>
            </a:r>
            <a:r>
              <a:rPr lang="en-US" altLang="zh-CN" sz="6000" b="1" dirty="0" err="1">
                <a:solidFill>
                  <a:srgbClr val="4E8EEC"/>
                </a:solidFill>
                <a:latin typeface="Times New Roman" panose="02020603050405020304" pitchFamily="18" charset="0"/>
                <a:ea typeface="华文隶书" panose="02010800040101010101" pitchFamily="2" charset="-122"/>
                <a:cs typeface="Times New Roman" panose="02020603050405020304" pitchFamily="18" charset="0"/>
              </a:rPr>
              <a:t>biệt</a:t>
            </a:r>
            <a:endParaRPr lang="zh-CN" altLang="en-US" sz="6000" b="1" dirty="0">
              <a:solidFill>
                <a:srgbClr val="4E8EEC"/>
              </a:solidFill>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10" name="右箭头 21">
            <a:extLst>
              <a:ext uri="{FF2B5EF4-FFF2-40B4-BE49-F238E27FC236}">
                <a16:creationId xmlns:a16="http://schemas.microsoft.com/office/drawing/2014/main" id="{7F2BA90B-1B6D-4DF1-92F0-842873C76F19}"/>
              </a:ext>
            </a:extLst>
          </p:cNvPr>
          <p:cNvSpPr/>
          <p:nvPr/>
        </p:nvSpPr>
        <p:spPr>
          <a:xfrm>
            <a:off x="4981658" y="2290674"/>
            <a:ext cx="3920490" cy="1366520"/>
          </a:xfrm>
          <a:prstGeom prst="rightArrow">
            <a:avLst>
              <a:gd name="adj1" fmla="val 64300"/>
              <a:gd name="adj2" fmla="val 50000"/>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右箭头 22">
            <a:extLst>
              <a:ext uri="{FF2B5EF4-FFF2-40B4-BE49-F238E27FC236}">
                <a16:creationId xmlns:a16="http://schemas.microsoft.com/office/drawing/2014/main" id="{D2DE3B6D-0077-4308-887B-E5FD2B121BD2}"/>
              </a:ext>
            </a:extLst>
          </p:cNvPr>
          <p:cNvSpPr/>
          <p:nvPr/>
        </p:nvSpPr>
        <p:spPr>
          <a:xfrm flipH="1">
            <a:off x="3774523" y="3204439"/>
            <a:ext cx="3920490" cy="1366520"/>
          </a:xfrm>
          <a:prstGeom prst="rightArrow">
            <a:avLst>
              <a:gd name="adj1" fmla="val 64300"/>
              <a:gd name="adj2" fmla="val 50000"/>
            </a:avLst>
          </a:prstGeom>
          <a:ln/>
        </p:spPr>
        <p:style>
          <a:lnRef idx="3">
            <a:schemeClr val="lt1"/>
          </a:lnRef>
          <a:fillRef idx="1">
            <a:schemeClr val="accent6"/>
          </a:fillRef>
          <a:effectRef idx="1">
            <a:schemeClr val="accent6"/>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右箭头 25">
            <a:extLst>
              <a:ext uri="{FF2B5EF4-FFF2-40B4-BE49-F238E27FC236}">
                <a16:creationId xmlns:a16="http://schemas.microsoft.com/office/drawing/2014/main" id="{3A1853F0-2FD1-4E95-9C39-9BB48C33E453}"/>
              </a:ext>
            </a:extLst>
          </p:cNvPr>
          <p:cNvSpPr/>
          <p:nvPr/>
        </p:nvSpPr>
        <p:spPr>
          <a:xfrm>
            <a:off x="5395043" y="4117569"/>
            <a:ext cx="3920490" cy="1366520"/>
          </a:xfrm>
          <a:prstGeom prst="rightArrow">
            <a:avLst>
              <a:gd name="adj1" fmla="val 64300"/>
              <a:gd name="adj2" fmla="val 50000"/>
            </a:avLst>
          </a:prstGeom>
          <a:ln/>
        </p:spPr>
        <p:style>
          <a:lnRef idx="3">
            <a:schemeClr val="lt1"/>
          </a:lnRef>
          <a:fillRef idx="1">
            <a:schemeClr val="accent2"/>
          </a:fillRef>
          <a:effectRef idx="1">
            <a:schemeClr val="accent2"/>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右箭头 26">
            <a:extLst>
              <a:ext uri="{FF2B5EF4-FFF2-40B4-BE49-F238E27FC236}">
                <a16:creationId xmlns:a16="http://schemas.microsoft.com/office/drawing/2014/main" id="{CA4FEEB2-25FB-47A4-BF51-2051F5C92F90}"/>
              </a:ext>
            </a:extLst>
          </p:cNvPr>
          <p:cNvSpPr/>
          <p:nvPr/>
        </p:nvSpPr>
        <p:spPr>
          <a:xfrm flipH="1">
            <a:off x="3371298" y="5031969"/>
            <a:ext cx="3920490" cy="1366520"/>
          </a:xfrm>
          <a:prstGeom prst="rightArrow">
            <a:avLst>
              <a:gd name="adj1" fmla="val 64300"/>
              <a:gd name="adj2" fmla="val 50000"/>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文本框 20">
            <a:extLst>
              <a:ext uri="{FF2B5EF4-FFF2-40B4-BE49-F238E27FC236}">
                <a16:creationId xmlns:a16="http://schemas.microsoft.com/office/drawing/2014/main" id="{BEF074EE-3AD4-4B12-82AE-35F09CD96B1D}"/>
              </a:ext>
            </a:extLst>
          </p:cNvPr>
          <p:cNvSpPr txBox="1"/>
          <p:nvPr/>
        </p:nvSpPr>
        <p:spPr>
          <a:xfrm flipH="1">
            <a:off x="5120088" y="2618303"/>
            <a:ext cx="2529840"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Thán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p>
        </p:txBody>
      </p:sp>
      <p:sp>
        <p:nvSpPr>
          <p:cNvPr id="15" name="文本框 20">
            <a:extLst>
              <a:ext uri="{FF2B5EF4-FFF2-40B4-BE49-F238E27FC236}">
                <a16:creationId xmlns:a16="http://schemas.microsoft.com/office/drawing/2014/main" id="{745F1148-7A25-4083-B3D5-130EFFBF51D4}"/>
              </a:ext>
            </a:extLst>
          </p:cNvPr>
          <p:cNvSpPr txBox="1"/>
          <p:nvPr/>
        </p:nvSpPr>
        <p:spPr>
          <a:xfrm flipH="1">
            <a:off x="5443421" y="4424958"/>
            <a:ext cx="2635025"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Thán</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p>
        </p:txBody>
      </p:sp>
      <p:sp>
        <p:nvSpPr>
          <p:cNvPr id="16" name="文本框 20">
            <a:extLst>
              <a:ext uri="{FF2B5EF4-FFF2-40B4-BE49-F238E27FC236}">
                <a16:creationId xmlns:a16="http://schemas.microsoft.com/office/drawing/2014/main" id="{282BC4F5-EE1E-43AF-B673-9E3636AEE09F}"/>
              </a:ext>
            </a:extLst>
          </p:cNvPr>
          <p:cNvSpPr txBox="1"/>
          <p:nvPr/>
        </p:nvSpPr>
        <p:spPr>
          <a:xfrm flipH="1">
            <a:off x="4906093" y="3567659"/>
            <a:ext cx="2190750"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Trợ</a:t>
            </a:r>
            <a:r>
              <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endParaRPr lang="en-US" altLang="zh-CN"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7" name="文本框 30">
            <a:extLst>
              <a:ext uri="{FF2B5EF4-FFF2-40B4-BE49-F238E27FC236}">
                <a16:creationId xmlns:a16="http://schemas.microsoft.com/office/drawing/2014/main" id="{0DB2CF75-5D87-4077-B609-2208A5B6C13D}"/>
              </a:ext>
            </a:extLst>
          </p:cNvPr>
          <p:cNvSpPr txBox="1"/>
          <p:nvPr/>
        </p:nvSpPr>
        <p:spPr>
          <a:xfrm flipH="1">
            <a:off x="4536523" y="5357724"/>
            <a:ext cx="2190750" cy="646331"/>
          </a:xfrm>
          <a:prstGeom prst="rect">
            <a:avLst/>
          </a:prstGeom>
          <a:noFill/>
          <a:ln w="9525">
            <a:noFill/>
            <a:miter/>
          </a:ln>
          <a:effectLst>
            <a:outerShdw sx="999" sy="999" algn="ctr" rotWithShape="0">
              <a:srgbClr val="000000"/>
            </a:outerShdw>
          </a:effectLst>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lvl="0" indent="-571500" algn="ctr">
              <a:buFont typeface="Arial" panose="020B0604020202020204" pitchFamily="34" charset="0"/>
              <a:buChar char="•"/>
            </a:pP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Trợ</a:t>
            </a:r>
            <a:r>
              <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3600" b="1" dirty="0" err="1">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từ</a:t>
            </a:r>
            <a:endParaRPr lang="en-US" altLang="zh-CN" sz="3600" b="1"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cxnSp>
        <p:nvCxnSpPr>
          <p:cNvPr id="18" name="直接连接符 31">
            <a:extLst>
              <a:ext uri="{FF2B5EF4-FFF2-40B4-BE49-F238E27FC236}">
                <a16:creationId xmlns:a16="http://schemas.microsoft.com/office/drawing/2014/main" id="{3549779A-4EB3-4BA1-A897-3881DE8B4BBF}"/>
              </a:ext>
            </a:extLst>
          </p:cNvPr>
          <p:cNvCxnSpPr/>
          <p:nvPr/>
        </p:nvCxnSpPr>
        <p:spPr>
          <a:xfrm>
            <a:off x="8326838" y="2530069"/>
            <a:ext cx="381000" cy="391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32">
            <a:extLst>
              <a:ext uri="{FF2B5EF4-FFF2-40B4-BE49-F238E27FC236}">
                <a16:creationId xmlns:a16="http://schemas.microsoft.com/office/drawing/2014/main" id="{5BB6663A-C91B-4CD9-A684-A7DCC821E659}"/>
              </a:ext>
            </a:extLst>
          </p:cNvPr>
          <p:cNvCxnSpPr/>
          <p:nvPr/>
        </p:nvCxnSpPr>
        <p:spPr>
          <a:xfrm>
            <a:off x="8751018" y="4356964"/>
            <a:ext cx="381000" cy="39116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33">
            <a:extLst>
              <a:ext uri="{FF2B5EF4-FFF2-40B4-BE49-F238E27FC236}">
                <a16:creationId xmlns:a16="http://schemas.microsoft.com/office/drawing/2014/main" id="{DED2014A-F926-431A-A7F3-3CF3E919E395}"/>
              </a:ext>
            </a:extLst>
          </p:cNvPr>
          <p:cNvCxnSpPr/>
          <p:nvPr/>
        </p:nvCxnSpPr>
        <p:spPr>
          <a:xfrm flipH="1">
            <a:off x="3544670" y="3288719"/>
            <a:ext cx="381000" cy="3911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直接连接符 34">
            <a:extLst>
              <a:ext uri="{FF2B5EF4-FFF2-40B4-BE49-F238E27FC236}">
                <a16:creationId xmlns:a16="http://schemas.microsoft.com/office/drawing/2014/main" id="{3ACD2E9E-5C8E-43FD-B5EC-F89020C84544}"/>
              </a:ext>
            </a:extLst>
          </p:cNvPr>
          <p:cNvCxnSpPr/>
          <p:nvPr/>
        </p:nvCxnSpPr>
        <p:spPr>
          <a:xfrm flipH="1">
            <a:off x="3578943" y="5290414"/>
            <a:ext cx="381000" cy="39116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公文包">
            <a:extLst>
              <a:ext uri="{FF2B5EF4-FFF2-40B4-BE49-F238E27FC236}">
                <a16:creationId xmlns:a16="http://schemas.microsoft.com/office/drawing/2014/main" id="{EA616599-F8EE-4F0A-BCE4-0C239BE27364}"/>
              </a:ext>
            </a:extLst>
          </p:cNvPr>
          <p:cNvSpPr/>
          <p:nvPr/>
        </p:nvSpPr>
        <p:spPr>
          <a:xfrm>
            <a:off x="8027753" y="2740254"/>
            <a:ext cx="496570" cy="426085"/>
          </a:xfrm>
          <a:custGeom>
            <a:avLst/>
            <a:gdLst>
              <a:gd name="connsiteX0" fmla="*/ 3261356 w 3261356"/>
              <a:gd name="connsiteY0" fmla="*/ 1385789 h 2766950"/>
              <a:gd name="connsiteX1" fmla="*/ 3261356 w 3261356"/>
              <a:gd name="connsiteY1" fmla="*/ 2634211 h 2766950"/>
              <a:gd name="connsiteX2" fmla="*/ 3259675 w 3261356"/>
              <a:gd name="connsiteY2" fmla="*/ 2649333 h 2766950"/>
              <a:gd name="connsiteX3" fmla="*/ 3256313 w 3261356"/>
              <a:gd name="connsiteY3" fmla="*/ 2662775 h 2766950"/>
              <a:gd name="connsiteX4" fmla="*/ 3252951 w 3261356"/>
              <a:gd name="connsiteY4" fmla="*/ 2674537 h 2766950"/>
              <a:gd name="connsiteX5" fmla="*/ 3244545 w 3261356"/>
              <a:gd name="connsiteY5" fmla="*/ 2686298 h 2766950"/>
              <a:gd name="connsiteX6" fmla="*/ 3237821 w 3261356"/>
              <a:gd name="connsiteY6" fmla="*/ 2698060 h 2766950"/>
              <a:gd name="connsiteX7" fmla="*/ 3229415 w 3261356"/>
              <a:gd name="connsiteY7" fmla="*/ 2709822 h 2766950"/>
              <a:gd name="connsiteX8" fmla="*/ 3217647 w 3261356"/>
              <a:gd name="connsiteY8" fmla="*/ 2719903 h 2766950"/>
              <a:gd name="connsiteX9" fmla="*/ 3202517 w 3261356"/>
              <a:gd name="connsiteY9" fmla="*/ 2729985 h 2766950"/>
              <a:gd name="connsiteX10" fmla="*/ 3175619 w 3261356"/>
              <a:gd name="connsiteY10" fmla="*/ 2746787 h 2766950"/>
              <a:gd name="connsiteX11" fmla="*/ 3141997 w 3261356"/>
              <a:gd name="connsiteY11" fmla="*/ 2758549 h 2766950"/>
              <a:gd name="connsiteX12" fmla="*/ 3105013 w 3261356"/>
              <a:gd name="connsiteY12" fmla="*/ 2765270 h 2766950"/>
              <a:gd name="connsiteX13" fmla="*/ 3066347 w 3261356"/>
              <a:gd name="connsiteY13" fmla="*/ 2766950 h 2766950"/>
              <a:gd name="connsiteX14" fmla="*/ 196690 w 3261356"/>
              <a:gd name="connsiteY14" fmla="*/ 2766950 h 2766950"/>
              <a:gd name="connsiteX15" fmla="*/ 158024 w 3261356"/>
              <a:gd name="connsiteY15" fmla="*/ 2765270 h 2766950"/>
              <a:gd name="connsiteX16" fmla="*/ 121040 w 3261356"/>
              <a:gd name="connsiteY16" fmla="*/ 2758549 h 2766950"/>
              <a:gd name="connsiteX17" fmla="*/ 87418 w 3261356"/>
              <a:gd name="connsiteY17" fmla="*/ 2746787 h 2766950"/>
              <a:gd name="connsiteX18" fmla="*/ 57158 w 3261356"/>
              <a:gd name="connsiteY18" fmla="*/ 2729985 h 2766950"/>
              <a:gd name="connsiteX19" fmla="*/ 47071 w 3261356"/>
              <a:gd name="connsiteY19" fmla="*/ 2719903 h 2766950"/>
              <a:gd name="connsiteX20" fmla="*/ 35303 w 3261356"/>
              <a:gd name="connsiteY20" fmla="*/ 2709822 h 2766950"/>
              <a:gd name="connsiteX21" fmla="*/ 25217 w 3261356"/>
              <a:gd name="connsiteY21" fmla="*/ 2698060 h 2766950"/>
              <a:gd name="connsiteX22" fmla="*/ 16811 w 3261356"/>
              <a:gd name="connsiteY22" fmla="*/ 2686298 h 2766950"/>
              <a:gd name="connsiteX23" fmla="*/ 8405 w 3261356"/>
              <a:gd name="connsiteY23" fmla="*/ 2674537 h 2766950"/>
              <a:gd name="connsiteX24" fmla="*/ 5043 w 3261356"/>
              <a:gd name="connsiteY24" fmla="*/ 2662775 h 2766950"/>
              <a:gd name="connsiteX25" fmla="*/ 1681 w 3261356"/>
              <a:gd name="connsiteY25" fmla="*/ 2649333 h 2766950"/>
              <a:gd name="connsiteX26" fmla="*/ 0 w 3261356"/>
              <a:gd name="connsiteY26" fmla="*/ 2634211 h 2766950"/>
              <a:gd name="connsiteX27" fmla="*/ 0 w 3261356"/>
              <a:gd name="connsiteY27" fmla="*/ 1389150 h 2766950"/>
              <a:gd name="connsiteX28" fmla="*/ 196690 w 3261356"/>
              <a:gd name="connsiteY28" fmla="*/ 1441237 h 2766950"/>
              <a:gd name="connsiteX29" fmla="*/ 406829 w 3261356"/>
              <a:gd name="connsiteY29" fmla="*/ 1495005 h 2766950"/>
              <a:gd name="connsiteX30" fmla="*/ 660677 w 3261356"/>
              <a:gd name="connsiteY30" fmla="*/ 1555494 h 2766950"/>
              <a:gd name="connsiteX31" fmla="*/ 795165 w 3261356"/>
              <a:gd name="connsiteY31" fmla="*/ 1589099 h 2766950"/>
              <a:gd name="connsiteX32" fmla="*/ 933017 w 3261356"/>
              <a:gd name="connsiteY32" fmla="*/ 1619343 h 2766950"/>
              <a:gd name="connsiteX33" fmla="*/ 1067506 w 3261356"/>
              <a:gd name="connsiteY33" fmla="*/ 1646227 h 2766950"/>
              <a:gd name="connsiteX34" fmla="*/ 1200314 w 3261356"/>
              <a:gd name="connsiteY34" fmla="*/ 1671431 h 2766950"/>
              <a:gd name="connsiteX35" fmla="*/ 1326397 w 3261356"/>
              <a:gd name="connsiteY35" fmla="*/ 1693274 h 2766950"/>
              <a:gd name="connsiteX36" fmla="*/ 1442394 w 3261356"/>
              <a:gd name="connsiteY36" fmla="*/ 1708396 h 2766950"/>
              <a:gd name="connsiteX37" fmla="*/ 1544942 w 3261356"/>
              <a:gd name="connsiteY37" fmla="*/ 1720158 h 2766950"/>
              <a:gd name="connsiteX38" fmla="*/ 1588650 w 3261356"/>
              <a:gd name="connsiteY38" fmla="*/ 1723518 h 2766950"/>
              <a:gd name="connsiteX39" fmla="*/ 1630678 w 3261356"/>
              <a:gd name="connsiteY39" fmla="*/ 1725199 h 2766950"/>
              <a:gd name="connsiteX40" fmla="*/ 1672706 w 3261356"/>
              <a:gd name="connsiteY40" fmla="*/ 1723518 h 2766950"/>
              <a:gd name="connsiteX41" fmla="*/ 1719777 w 3261356"/>
              <a:gd name="connsiteY41" fmla="*/ 1720158 h 2766950"/>
              <a:gd name="connsiteX42" fmla="*/ 1820644 w 3261356"/>
              <a:gd name="connsiteY42" fmla="*/ 1708396 h 2766950"/>
              <a:gd name="connsiteX43" fmla="*/ 1934959 w 3261356"/>
              <a:gd name="connsiteY43" fmla="*/ 1693274 h 2766950"/>
              <a:gd name="connsiteX44" fmla="*/ 2061043 w 3261356"/>
              <a:gd name="connsiteY44" fmla="*/ 1671431 h 2766950"/>
              <a:gd name="connsiteX45" fmla="*/ 2193850 w 3261356"/>
              <a:gd name="connsiteY45" fmla="*/ 1646227 h 2766950"/>
              <a:gd name="connsiteX46" fmla="*/ 2330020 w 3261356"/>
              <a:gd name="connsiteY46" fmla="*/ 1615983 h 2766950"/>
              <a:gd name="connsiteX47" fmla="*/ 2466190 w 3261356"/>
              <a:gd name="connsiteY47" fmla="*/ 1585738 h 2766950"/>
              <a:gd name="connsiteX48" fmla="*/ 2602360 w 3261356"/>
              <a:gd name="connsiteY48" fmla="*/ 1553814 h 2766950"/>
              <a:gd name="connsiteX49" fmla="*/ 2854527 w 3261356"/>
              <a:gd name="connsiteY49" fmla="*/ 1493325 h 2766950"/>
              <a:gd name="connsiteX50" fmla="*/ 3066347 w 3261356"/>
              <a:gd name="connsiteY50" fmla="*/ 1437877 h 2766950"/>
              <a:gd name="connsiteX51" fmla="*/ 1508607 w 3261356"/>
              <a:gd name="connsiteY51" fmla="*/ 1206475 h 2766950"/>
              <a:gd name="connsiteX52" fmla="*/ 1417230 w 3261356"/>
              <a:gd name="connsiteY52" fmla="*/ 1297852 h 2766950"/>
              <a:gd name="connsiteX53" fmla="*/ 1417230 w 3261356"/>
              <a:gd name="connsiteY53" fmla="*/ 1314415 h 2766950"/>
              <a:gd name="connsiteX54" fmla="*/ 1508607 w 3261356"/>
              <a:gd name="connsiteY54" fmla="*/ 1405791 h 2766950"/>
              <a:gd name="connsiteX55" fmla="*/ 1752750 w 3261356"/>
              <a:gd name="connsiteY55" fmla="*/ 1405791 h 2766950"/>
              <a:gd name="connsiteX56" fmla="*/ 1844126 w 3261356"/>
              <a:gd name="connsiteY56" fmla="*/ 1314415 h 2766950"/>
              <a:gd name="connsiteX57" fmla="*/ 1844126 w 3261356"/>
              <a:gd name="connsiteY57" fmla="*/ 1297852 h 2766950"/>
              <a:gd name="connsiteX58" fmla="*/ 1752750 w 3261356"/>
              <a:gd name="connsiteY58" fmla="*/ 1206475 h 2766950"/>
              <a:gd name="connsiteX59" fmla="*/ 1630678 w 3261356"/>
              <a:gd name="connsiteY59" fmla="*/ 174304 h 2766950"/>
              <a:gd name="connsiteX60" fmla="*/ 1114624 w 3261356"/>
              <a:gd name="connsiteY60" fmla="*/ 469036 h 2766950"/>
              <a:gd name="connsiteX61" fmla="*/ 1111230 w 3261356"/>
              <a:gd name="connsiteY61" fmla="*/ 492633 h 2766950"/>
              <a:gd name="connsiteX62" fmla="*/ 2150126 w 3261356"/>
              <a:gd name="connsiteY62" fmla="*/ 492633 h 2766950"/>
              <a:gd name="connsiteX63" fmla="*/ 2146731 w 3261356"/>
              <a:gd name="connsiteY63" fmla="*/ 469036 h 2766950"/>
              <a:gd name="connsiteX64" fmla="*/ 1630678 w 3261356"/>
              <a:gd name="connsiteY64" fmla="*/ 174304 h 2766950"/>
              <a:gd name="connsiteX65" fmla="*/ 1630678 w 3261356"/>
              <a:gd name="connsiteY65" fmla="*/ 0 h 2766950"/>
              <a:gd name="connsiteX66" fmla="*/ 2269992 w 3261356"/>
              <a:gd name="connsiteY66" fmla="*/ 488510 h 2766950"/>
              <a:gd name="connsiteX67" fmla="*/ 2270238 w 3261356"/>
              <a:gd name="connsiteY67" fmla="*/ 492633 h 2766950"/>
              <a:gd name="connsiteX68" fmla="*/ 3066347 w 3261356"/>
              <a:gd name="connsiteY68" fmla="*/ 492633 h 2766950"/>
              <a:gd name="connsiteX69" fmla="*/ 3105012 w 3261356"/>
              <a:gd name="connsiteY69" fmla="*/ 494313 h 2766950"/>
              <a:gd name="connsiteX70" fmla="*/ 3141998 w 3261356"/>
              <a:gd name="connsiteY70" fmla="*/ 501035 h 2766950"/>
              <a:gd name="connsiteX71" fmla="*/ 3175621 w 3261356"/>
              <a:gd name="connsiteY71" fmla="*/ 512796 h 2766950"/>
              <a:gd name="connsiteX72" fmla="*/ 3202518 w 3261356"/>
              <a:gd name="connsiteY72" fmla="*/ 529599 h 2766950"/>
              <a:gd name="connsiteX73" fmla="*/ 3217649 w 3261356"/>
              <a:gd name="connsiteY73" fmla="*/ 539681 h 2766950"/>
              <a:gd name="connsiteX74" fmla="*/ 3229416 w 3261356"/>
              <a:gd name="connsiteY74" fmla="*/ 549763 h 2766950"/>
              <a:gd name="connsiteX75" fmla="*/ 3237821 w 3261356"/>
              <a:gd name="connsiteY75" fmla="*/ 561524 h 2766950"/>
              <a:gd name="connsiteX76" fmla="*/ 3244546 w 3261356"/>
              <a:gd name="connsiteY76" fmla="*/ 573285 h 2766950"/>
              <a:gd name="connsiteX77" fmla="*/ 3252951 w 3261356"/>
              <a:gd name="connsiteY77" fmla="*/ 585046 h 2766950"/>
              <a:gd name="connsiteX78" fmla="*/ 3256314 w 3261356"/>
              <a:gd name="connsiteY78" fmla="*/ 596807 h 2766950"/>
              <a:gd name="connsiteX79" fmla="*/ 3259676 w 3261356"/>
              <a:gd name="connsiteY79" fmla="*/ 610251 h 2766950"/>
              <a:gd name="connsiteX80" fmla="*/ 3261356 w 3261356"/>
              <a:gd name="connsiteY80" fmla="*/ 625372 h 2766950"/>
              <a:gd name="connsiteX81" fmla="*/ 3261356 w 3261356"/>
              <a:gd name="connsiteY81" fmla="*/ 1326877 h 2766950"/>
              <a:gd name="connsiteX82" fmla="*/ 3261353 w 3261356"/>
              <a:gd name="connsiteY82" fmla="*/ 1326877 h 2766950"/>
              <a:gd name="connsiteX83" fmla="*/ 3261350 w 3261356"/>
              <a:gd name="connsiteY83" fmla="*/ 1326880 h 2766950"/>
              <a:gd name="connsiteX84" fmla="*/ 3066350 w 3261356"/>
              <a:gd name="connsiteY84" fmla="*/ 1378964 h 2766950"/>
              <a:gd name="connsiteX85" fmla="*/ 2854531 w 3261356"/>
              <a:gd name="connsiteY85" fmla="*/ 1434413 h 2766950"/>
              <a:gd name="connsiteX86" fmla="*/ 2602365 w 3261356"/>
              <a:gd name="connsiteY86" fmla="*/ 1494902 h 2766950"/>
              <a:gd name="connsiteX87" fmla="*/ 2466193 w 3261356"/>
              <a:gd name="connsiteY87" fmla="*/ 1526826 h 2766950"/>
              <a:gd name="connsiteX88" fmla="*/ 2330026 w 3261356"/>
              <a:gd name="connsiteY88" fmla="*/ 1557071 h 2766950"/>
              <a:gd name="connsiteX89" fmla="*/ 2193854 w 3261356"/>
              <a:gd name="connsiteY89" fmla="*/ 1587315 h 2766950"/>
              <a:gd name="connsiteX90" fmla="*/ 2061046 w 3261356"/>
              <a:gd name="connsiteY90" fmla="*/ 1612517 h 2766950"/>
              <a:gd name="connsiteX91" fmla="*/ 1934963 w 3261356"/>
              <a:gd name="connsiteY91" fmla="*/ 1634360 h 2766950"/>
              <a:gd name="connsiteX92" fmla="*/ 1820647 w 3261356"/>
              <a:gd name="connsiteY92" fmla="*/ 1649484 h 2766950"/>
              <a:gd name="connsiteX93" fmla="*/ 1719781 w 3261356"/>
              <a:gd name="connsiteY93" fmla="*/ 1661245 h 2766950"/>
              <a:gd name="connsiteX94" fmla="*/ 1672711 w 3261356"/>
              <a:gd name="connsiteY94" fmla="*/ 1664604 h 2766950"/>
              <a:gd name="connsiteX95" fmla="*/ 1630683 w 3261356"/>
              <a:gd name="connsiteY95" fmla="*/ 1666287 h 2766950"/>
              <a:gd name="connsiteX96" fmla="*/ 1588655 w 3261356"/>
              <a:gd name="connsiteY96" fmla="*/ 1664604 h 2766950"/>
              <a:gd name="connsiteX97" fmla="*/ 1544944 w 3261356"/>
              <a:gd name="connsiteY97" fmla="*/ 1661245 h 2766950"/>
              <a:gd name="connsiteX98" fmla="*/ 1442396 w 3261356"/>
              <a:gd name="connsiteY98" fmla="*/ 1649484 h 2766950"/>
              <a:gd name="connsiteX99" fmla="*/ 1326400 w 3261356"/>
              <a:gd name="connsiteY99" fmla="*/ 1634360 h 2766950"/>
              <a:gd name="connsiteX100" fmla="*/ 1200317 w 3261356"/>
              <a:gd name="connsiteY100" fmla="*/ 1612517 h 2766950"/>
              <a:gd name="connsiteX101" fmla="*/ 1067508 w 3261356"/>
              <a:gd name="connsiteY101" fmla="*/ 1587315 h 2766950"/>
              <a:gd name="connsiteX102" fmla="*/ 933020 w 3261356"/>
              <a:gd name="connsiteY102" fmla="*/ 1560430 h 2766950"/>
              <a:gd name="connsiteX103" fmla="*/ 795169 w 3261356"/>
              <a:gd name="connsiteY103" fmla="*/ 1530186 h 2766950"/>
              <a:gd name="connsiteX104" fmla="*/ 660681 w 3261356"/>
              <a:gd name="connsiteY104" fmla="*/ 1496582 h 2766950"/>
              <a:gd name="connsiteX105" fmla="*/ 406834 w 3261356"/>
              <a:gd name="connsiteY105" fmla="*/ 1436093 h 2766950"/>
              <a:gd name="connsiteX106" fmla="*/ 196695 w 3261356"/>
              <a:gd name="connsiteY106" fmla="*/ 1382323 h 2766950"/>
              <a:gd name="connsiteX107" fmla="*/ 3 w 3261356"/>
              <a:gd name="connsiteY107" fmla="*/ 1330236 h 2766950"/>
              <a:gd name="connsiteX108" fmla="*/ 3 w 3261356"/>
              <a:gd name="connsiteY108" fmla="*/ 1332325 h 2766950"/>
              <a:gd name="connsiteX109" fmla="*/ 0 w 3261356"/>
              <a:gd name="connsiteY109" fmla="*/ 1332322 h 2766950"/>
              <a:gd name="connsiteX110" fmla="*/ 0 w 3261356"/>
              <a:gd name="connsiteY110" fmla="*/ 971511 h 2766950"/>
              <a:gd name="connsiteX111" fmla="*/ 0 w 3261356"/>
              <a:gd name="connsiteY111" fmla="*/ 625372 h 2766950"/>
              <a:gd name="connsiteX112" fmla="*/ 1683 w 3261356"/>
              <a:gd name="connsiteY112" fmla="*/ 610251 h 2766950"/>
              <a:gd name="connsiteX113" fmla="*/ 5046 w 3261356"/>
              <a:gd name="connsiteY113" fmla="*/ 596807 h 2766950"/>
              <a:gd name="connsiteX114" fmla="*/ 8405 w 3261356"/>
              <a:gd name="connsiteY114" fmla="*/ 585046 h 2766950"/>
              <a:gd name="connsiteX115" fmla="*/ 16813 w 3261356"/>
              <a:gd name="connsiteY115" fmla="*/ 573285 h 2766950"/>
              <a:gd name="connsiteX116" fmla="*/ 25218 w 3261356"/>
              <a:gd name="connsiteY116" fmla="*/ 561524 h 2766950"/>
              <a:gd name="connsiteX117" fmla="*/ 35303 w 3261356"/>
              <a:gd name="connsiteY117" fmla="*/ 549763 h 2766950"/>
              <a:gd name="connsiteX118" fmla="*/ 47073 w 3261356"/>
              <a:gd name="connsiteY118" fmla="*/ 539681 h 2766950"/>
              <a:gd name="connsiteX119" fmla="*/ 57158 w 3261356"/>
              <a:gd name="connsiteY119" fmla="*/ 529599 h 2766950"/>
              <a:gd name="connsiteX120" fmla="*/ 87418 w 3261356"/>
              <a:gd name="connsiteY120" fmla="*/ 512796 h 2766950"/>
              <a:gd name="connsiteX121" fmla="*/ 121041 w 3261356"/>
              <a:gd name="connsiteY121" fmla="*/ 501035 h 2766950"/>
              <a:gd name="connsiteX122" fmla="*/ 158027 w 3261356"/>
              <a:gd name="connsiteY122" fmla="*/ 494313 h 2766950"/>
              <a:gd name="connsiteX123" fmla="*/ 196692 w 3261356"/>
              <a:gd name="connsiteY123" fmla="*/ 492633 h 2766950"/>
              <a:gd name="connsiteX124" fmla="*/ 991117 w 3261356"/>
              <a:gd name="connsiteY124" fmla="*/ 492633 h 2766950"/>
              <a:gd name="connsiteX125" fmla="*/ 991363 w 3261356"/>
              <a:gd name="connsiteY125" fmla="*/ 488510 h 2766950"/>
              <a:gd name="connsiteX126" fmla="*/ 1630678 w 3261356"/>
              <a:gd name="connsiteY126" fmla="*/ 0 h 27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3261356" h="2766950">
                <a:moveTo>
                  <a:pt x="3261356" y="1385789"/>
                </a:moveTo>
                <a:lnTo>
                  <a:pt x="3261356" y="2634211"/>
                </a:lnTo>
                <a:lnTo>
                  <a:pt x="3259675" y="2649333"/>
                </a:lnTo>
                <a:lnTo>
                  <a:pt x="3256313" y="2662775"/>
                </a:lnTo>
                <a:lnTo>
                  <a:pt x="3252951" y="2674537"/>
                </a:lnTo>
                <a:lnTo>
                  <a:pt x="3244545" y="2686298"/>
                </a:lnTo>
                <a:lnTo>
                  <a:pt x="3237821" y="2698060"/>
                </a:lnTo>
                <a:lnTo>
                  <a:pt x="3229415" y="2709822"/>
                </a:lnTo>
                <a:lnTo>
                  <a:pt x="3217647" y="2719903"/>
                </a:lnTo>
                <a:lnTo>
                  <a:pt x="3202517" y="2729985"/>
                </a:lnTo>
                <a:lnTo>
                  <a:pt x="3175619" y="2746787"/>
                </a:lnTo>
                <a:lnTo>
                  <a:pt x="3141997" y="2758549"/>
                </a:lnTo>
                <a:lnTo>
                  <a:pt x="3105013" y="2765270"/>
                </a:lnTo>
                <a:lnTo>
                  <a:pt x="3066347" y="2766950"/>
                </a:lnTo>
                <a:lnTo>
                  <a:pt x="196690" y="2766950"/>
                </a:lnTo>
                <a:lnTo>
                  <a:pt x="158024" y="2765270"/>
                </a:lnTo>
                <a:lnTo>
                  <a:pt x="121040" y="2758549"/>
                </a:lnTo>
                <a:lnTo>
                  <a:pt x="87418" y="2746787"/>
                </a:lnTo>
                <a:lnTo>
                  <a:pt x="57158" y="2729985"/>
                </a:lnTo>
                <a:lnTo>
                  <a:pt x="47071" y="2719903"/>
                </a:lnTo>
                <a:lnTo>
                  <a:pt x="35303" y="2709822"/>
                </a:lnTo>
                <a:lnTo>
                  <a:pt x="25217" y="2698060"/>
                </a:lnTo>
                <a:lnTo>
                  <a:pt x="16811" y="2686298"/>
                </a:lnTo>
                <a:lnTo>
                  <a:pt x="8405" y="2674537"/>
                </a:lnTo>
                <a:lnTo>
                  <a:pt x="5043" y="2662775"/>
                </a:lnTo>
                <a:lnTo>
                  <a:pt x="1681" y="2649333"/>
                </a:lnTo>
                <a:lnTo>
                  <a:pt x="0" y="2634211"/>
                </a:lnTo>
                <a:lnTo>
                  <a:pt x="0" y="1389150"/>
                </a:lnTo>
                <a:lnTo>
                  <a:pt x="196690" y="1441237"/>
                </a:lnTo>
                <a:lnTo>
                  <a:pt x="406829" y="1495005"/>
                </a:lnTo>
                <a:lnTo>
                  <a:pt x="660677" y="1555494"/>
                </a:lnTo>
                <a:lnTo>
                  <a:pt x="795165" y="1589099"/>
                </a:lnTo>
                <a:lnTo>
                  <a:pt x="933017" y="1619343"/>
                </a:lnTo>
                <a:lnTo>
                  <a:pt x="1067506" y="1646227"/>
                </a:lnTo>
                <a:lnTo>
                  <a:pt x="1200314" y="1671431"/>
                </a:lnTo>
                <a:lnTo>
                  <a:pt x="1326397" y="1693274"/>
                </a:lnTo>
                <a:lnTo>
                  <a:pt x="1442394" y="1708396"/>
                </a:lnTo>
                <a:lnTo>
                  <a:pt x="1544942" y="1720158"/>
                </a:lnTo>
                <a:lnTo>
                  <a:pt x="1588650" y="1723518"/>
                </a:lnTo>
                <a:lnTo>
                  <a:pt x="1630678" y="1725199"/>
                </a:lnTo>
                <a:lnTo>
                  <a:pt x="1672706" y="1723518"/>
                </a:lnTo>
                <a:lnTo>
                  <a:pt x="1719777" y="1720158"/>
                </a:lnTo>
                <a:lnTo>
                  <a:pt x="1820644" y="1708396"/>
                </a:lnTo>
                <a:lnTo>
                  <a:pt x="1934959" y="1693274"/>
                </a:lnTo>
                <a:lnTo>
                  <a:pt x="2061043" y="1671431"/>
                </a:lnTo>
                <a:lnTo>
                  <a:pt x="2193850" y="1646227"/>
                </a:lnTo>
                <a:lnTo>
                  <a:pt x="2330020" y="1615983"/>
                </a:lnTo>
                <a:lnTo>
                  <a:pt x="2466190" y="1585738"/>
                </a:lnTo>
                <a:lnTo>
                  <a:pt x="2602360" y="1553814"/>
                </a:lnTo>
                <a:lnTo>
                  <a:pt x="2854527" y="1493325"/>
                </a:lnTo>
                <a:lnTo>
                  <a:pt x="3066347" y="1437877"/>
                </a:lnTo>
                <a:close/>
                <a:moveTo>
                  <a:pt x="1508607" y="1206475"/>
                </a:moveTo>
                <a:cubicBezTo>
                  <a:pt x="1458141" y="1206475"/>
                  <a:pt x="1417230" y="1247386"/>
                  <a:pt x="1417230" y="1297852"/>
                </a:cubicBezTo>
                <a:lnTo>
                  <a:pt x="1417230" y="1314415"/>
                </a:lnTo>
                <a:cubicBezTo>
                  <a:pt x="1417230" y="1364881"/>
                  <a:pt x="1458141" y="1405791"/>
                  <a:pt x="1508607" y="1405791"/>
                </a:cubicBezTo>
                <a:lnTo>
                  <a:pt x="1752750" y="1405791"/>
                </a:lnTo>
                <a:cubicBezTo>
                  <a:pt x="1803215" y="1405791"/>
                  <a:pt x="1844126" y="1364881"/>
                  <a:pt x="1844126" y="1314415"/>
                </a:cubicBezTo>
                <a:lnTo>
                  <a:pt x="1844126" y="1297852"/>
                </a:lnTo>
                <a:cubicBezTo>
                  <a:pt x="1844126" y="1247386"/>
                  <a:pt x="1803215" y="1206475"/>
                  <a:pt x="1752750" y="1206475"/>
                </a:cubicBezTo>
                <a:close/>
                <a:moveTo>
                  <a:pt x="1630678" y="174304"/>
                </a:moveTo>
                <a:cubicBezTo>
                  <a:pt x="1376124" y="174304"/>
                  <a:pt x="1163742" y="300833"/>
                  <a:pt x="1114624" y="469036"/>
                </a:cubicBezTo>
                <a:lnTo>
                  <a:pt x="1111230" y="492633"/>
                </a:lnTo>
                <a:lnTo>
                  <a:pt x="2150126" y="492633"/>
                </a:lnTo>
                <a:lnTo>
                  <a:pt x="2146731" y="469036"/>
                </a:lnTo>
                <a:cubicBezTo>
                  <a:pt x="2097613" y="300833"/>
                  <a:pt x="1885231" y="174304"/>
                  <a:pt x="1630678" y="174304"/>
                </a:cubicBezTo>
                <a:close/>
                <a:moveTo>
                  <a:pt x="1630678" y="0"/>
                </a:moveTo>
                <a:cubicBezTo>
                  <a:pt x="1963411" y="0"/>
                  <a:pt x="2237083" y="214121"/>
                  <a:pt x="2269992" y="488510"/>
                </a:cubicBezTo>
                <a:lnTo>
                  <a:pt x="2270238" y="492633"/>
                </a:lnTo>
                <a:lnTo>
                  <a:pt x="3066347" y="492633"/>
                </a:lnTo>
                <a:lnTo>
                  <a:pt x="3105012" y="494313"/>
                </a:lnTo>
                <a:lnTo>
                  <a:pt x="3141998" y="501035"/>
                </a:lnTo>
                <a:lnTo>
                  <a:pt x="3175621" y="512796"/>
                </a:lnTo>
                <a:lnTo>
                  <a:pt x="3202518" y="529599"/>
                </a:lnTo>
                <a:lnTo>
                  <a:pt x="3217649" y="539681"/>
                </a:lnTo>
                <a:lnTo>
                  <a:pt x="3229416" y="549763"/>
                </a:lnTo>
                <a:lnTo>
                  <a:pt x="3237821" y="561524"/>
                </a:lnTo>
                <a:lnTo>
                  <a:pt x="3244546" y="573285"/>
                </a:lnTo>
                <a:lnTo>
                  <a:pt x="3252951" y="585046"/>
                </a:lnTo>
                <a:lnTo>
                  <a:pt x="3256314" y="596807"/>
                </a:lnTo>
                <a:lnTo>
                  <a:pt x="3259676" y="610251"/>
                </a:lnTo>
                <a:lnTo>
                  <a:pt x="3261356" y="625372"/>
                </a:lnTo>
                <a:lnTo>
                  <a:pt x="3261356" y="1326877"/>
                </a:lnTo>
                <a:lnTo>
                  <a:pt x="3261353" y="1326877"/>
                </a:lnTo>
                <a:lnTo>
                  <a:pt x="3261350" y="1326880"/>
                </a:lnTo>
                <a:lnTo>
                  <a:pt x="3066350" y="1378964"/>
                </a:lnTo>
                <a:lnTo>
                  <a:pt x="2854531" y="1434413"/>
                </a:lnTo>
                <a:lnTo>
                  <a:pt x="2602365" y="1494902"/>
                </a:lnTo>
                <a:lnTo>
                  <a:pt x="2466193" y="1526826"/>
                </a:lnTo>
                <a:lnTo>
                  <a:pt x="2330026" y="1557071"/>
                </a:lnTo>
                <a:lnTo>
                  <a:pt x="2193854" y="1587315"/>
                </a:lnTo>
                <a:lnTo>
                  <a:pt x="2061046" y="1612517"/>
                </a:lnTo>
                <a:lnTo>
                  <a:pt x="1934963" y="1634360"/>
                </a:lnTo>
                <a:lnTo>
                  <a:pt x="1820647" y="1649484"/>
                </a:lnTo>
                <a:lnTo>
                  <a:pt x="1719781" y="1661245"/>
                </a:lnTo>
                <a:lnTo>
                  <a:pt x="1672711" y="1664604"/>
                </a:lnTo>
                <a:lnTo>
                  <a:pt x="1630683" y="1666287"/>
                </a:lnTo>
                <a:lnTo>
                  <a:pt x="1588655" y="1664604"/>
                </a:lnTo>
                <a:lnTo>
                  <a:pt x="1544944" y="1661245"/>
                </a:lnTo>
                <a:lnTo>
                  <a:pt x="1442396" y="1649484"/>
                </a:lnTo>
                <a:lnTo>
                  <a:pt x="1326400" y="1634360"/>
                </a:lnTo>
                <a:lnTo>
                  <a:pt x="1200317" y="1612517"/>
                </a:lnTo>
                <a:lnTo>
                  <a:pt x="1067508" y="1587315"/>
                </a:lnTo>
                <a:lnTo>
                  <a:pt x="933020" y="1560430"/>
                </a:lnTo>
                <a:lnTo>
                  <a:pt x="795169" y="1530186"/>
                </a:lnTo>
                <a:lnTo>
                  <a:pt x="660681" y="1496582"/>
                </a:lnTo>
                <a:lnTo>
                  <a:pt x="406834" y="1436093"/>
                </a:lnTo>
                <a:lnTo>
                  <a:pt x="196695" y="1382323"/>
                </a:lnTo>
                <a:lnTo>
                  <a:pt x="3" y="1330236"/>
                </a:lnTo>
                <a:lnTo>
                  <a:pt x="3" y="1332325"/>
                </a:lnTo>
                <a:lnTo>
                  <a:pt x="0" y="1332322"/>
                </a:lnTo>
                <a:lnTo>
                  <a:pt x="0" y="971511"/>
                </a:lnTo>
                <a:lnTo>
                  <a:pt x="0" y="625372"/>
                </a:lnTo>
                <a:lnTo>
                  <a:pt x="1683" y="610251"/>
                </a:lnTo>
                <a:lnTo>
                  <a:pt x="5046" y="596807"/>
                </a:lnTo>
                <a:lnTo>
                  <a:pt x="8405" y="585046"/>
                </a:lnTo>
                <a:lnTo>
                  <a:pt x="16813" y="573285"/>
                </a:lnTo>
                <a:lnTo>
                  <a:pt x="25218" y="561524"/>
                </a:lnTo>
                <a:lnTo>
                  <a:pt x="35303" y="549763"/>
                </a:lnTo>
                <a:lnTo>
                  <a:pt x="47073" y="539681"/>
                </a:lnTo>
                <a:lnTo>
                  <a:pt x="57158" y="529599"/>
                </a:lnTo>
                <a:lnTo>
                  <a:pt x="87418" y="512796"/>
                </a:lnTo>
                <a:lnTo>
                  <a:pt x="121041" y="501035"/>
                </a:lnTo>
                <a:lnTo>
                  <a:pt x="158027" y="494313"/>
                </a:lnTo>
                <a:lnTo>
                  <a:pt x="196692" y="492633"/>
                </a:lnTo>
                <a:lnTo>
                  <a:pt x="991117" y="492633"/>
                </a:lnTo>
                <a:lnTo>
                  <a:pt x="991363" y="488510"/>
                </a:lnTo>
                <a:cubicBezTo>
                  <a:pt x="1024272" y="214121"/>
                  <a:pt x="1297944" y="0"/>
                  <a:pt x="163067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23" name="杯子">
            <a:extLst>
              <a:ext uri="{FF2B5EF4-FFF2-40B4-BE49-F238E27FC236}">
                <a16:creationId xmlns:a16="http://schemas.microsoft.com/office/drawing/2014/main" id="{11EDB926-C305-4F35-AC5B-DB4AF003B6DC}"/>
              </a:ext>
            </a:extLst>
          </p:cNvPr>
          <p:cNvSpPr/>
          <p:nvPr/>
        </p:nvSpPr>
        <p:spPr bwMode="auto">
          <a:xfrm>
            <a:off x="4232993" y="3656559"/>
            <a:ext cx="480695" cy="480695"/>
          </a:xfrm>
          <a:custGeom>
            <a:avLst/>
            <a:gdLst>
              <a:gd name="T0" fmla="*/ 1835468 w 4513"/>
              <a:gd name="T1" fmla="*/ 951483 h 4685"/>
              <a:gd name="T2" fmla="*/ 1828553 w 4513"/>
              <a:gd name="T3" fmla="*/ 886831 h 4685"/>
              <a:gd name="T4" fmla="*/ 1814315 w 4513"/>
              <a:gd name="T5" fmla="*/ 824212 h 4685"/>
              <a:gd name="T6" fmla="*/ 1792755 w 4513"/>
              <a:gd name="T7" fmla="*/ 765660 h 4685"/>
              <a:gd name="T8" fmla="*/ 1763872 w 4513"/>
              <a:gd name="T9" fmla="*/ 709953 h 4685"/>
              <a:gd name="T10" fmla="*/ 1729701 w 4513"/>
              <a:gd name="T11" fmla="*/ 658313 h 4685"/>
              <a:gd name="T12" fmla="*/ 1689428 w 4513"/>
              <a:gd name="T13" fmla="*/ 611552 h 4685"/>
              <a:gd name="T14" fmla="*/ 1644274 w 4513"/>
              <a:gd name="T15" fmla="*/ 569670 h 4685"/>
              <a:gd name="T16" fmla="*/ 1593831 w 4513"/>
              <a:gd name="T17" fmla="*/ 533075 h 4685"/>
              <a:gd name="T18" fmla="*/ 1539727 w 4513"/>
              <a:gd name="T19" fmla="*/ 502578 h 4685"/>
              <a:gd name="T20" fmla="*/ 1481555 w 4513"/>
              <a:gd name="T21" fmla="*/ 478588 h 4685"/>
              <a:gd name="T22" fmla="*/ 0 w 4513"/>
              <a:gd name="T23" fmla="*/ 0 h 4685"/>
              <a:gd name="T24" fmla="*/ 1324531 w 4513"/>
              <a:gd name="T25" fmla="*/ 1499196 h 4685"/>
              <a:gd name="T26" fmla="*/ 1350973 w 4513"/>
              <a:gd name="T27" fmla="*/ 1497977 h 4685"/>
              <a:gd name="T28" fmla="*/ 1390025 w 4513"/>
              <a:gd name="T29" fmla="*/ 1493097 h 4685"/>
              <a:gd name="T30" fmla="*/ 1427858 w 4513"/>
              <a:gd name="T31" fmla="*/ 1485371 h 4685"/>
              <a:gd name="T32" fmla="*/ 1464876 w 4513"/>
              <a:gd name="T33" fmla="*/ 1475613 h 4685"/>
              <a:gd name="T34" fmla="*/ 1500674 w 4513"/>
              <a:gd name="T35" fmla="*/ 1463007 h 4685"/>
              <a:gd name="T36" fmla="*/ 1535252 w 4513"/>
              <a:gd name="T37" fmla="*/ 1447963 h 4685"/>
              <a:gd name="T38" fmla="*/ 1568609 w 4513"/>
              <a:gd name="T39" fmla="*/ 1430478 h 4685"/>
              <a:gd name="T40" fmla="*/ 1600340 w 4513"/>
              <a:gd name="T41" fmla="*/ 1410961 h 4685"/>
              <a:gd name="T42" fmla="*/ 1630849 w 4513"/>
              <a:gd name="T43" fmla="*/ 1389410 h 4685"/>
              <a:gd name="T44" fmla="*/ 1659732 w 4513"/>
              <a:gd name="T45" fmla="*/ 1365419 h 4685"/>
              <a:gd name="T46" fmla="*/ 1686580 w 4513"/>
              <a:gd name="T47" fmla="*/ 1339803 h 4685"/>
              <a:gd name="T48" fmla="*/ 1711395 w 4513"/>
              <a:gd name="T49" fmla="*/ 1312153 h 4685"/>
              <a:gd name="T50" fmla="*/ 1734583 w 4513"/>
              <a:gd name="T51" fmla="*/ 1283283 h 4685"/>
              <a:gd name="T52" fmla="*/ 1755736 w 4513"/>
              <a:gd name="T53" fmla="*/ 1251973 h 4685"/>
              <a:gd name="T54" fmla="*/ 1774449 w 4513"/>
              <a:gd name="T55" fmla="*/ 1219851 h 4685"/>
              <a:gd name="T56" fmla="*/ 1790721 w 4513"/>
              <a:gd name="T57" fmla="*/ 1186508 h 4685"/>
              <a:gd name="T58" fmla="*/ 1804958 w 4513"/>
              <a:gd name="T59" fmla="*/ 1151132 h 4685"/>
              <a:gd name="T60" fmla="*/ 1816756 w 4513"/>
              <a:gd name="T61" fmla="*/ 1114943 h 4685"/>
              <a:gd name="T62" fmla="*/ 1825705 w 4513"/>
              <a:gd name="T63" fmla="*/ 1077535 h 4685"/>
              <a:gd name="T64" fmla="*/ 1831807 w 4513"/>
              <a:gd name="T65" fmla="*/ 1039313 h 4685"/>
              <a:gd name="T66" fmla="*/ 1835061 w 4513"/>
              <a:gd name="T67" fmla="*/ 999871 h 4685"/>
              <a:gd name="T68" fmla="*/ 1835875 w 4513"/>
              <a:gd name="T69" fmla="*/ 973441 h 4685"/>
              <a:gd name="T70" fmla="*/ 1442909 w 4513"/>
              <a:gd name="T71" fmla="*/ 610332 h 4685"/>
              <a:gd name="T72" fmla="*/ 1483589 w 4513"/>
              <a:gd name="T73" fmla="*/ 628223 h 4685"/>
              <a:gd name="T74" fmla="*/ 1521421 w 4513"/>
              <a:gd name="T75" fmla="*/ 650587 h 4685"/>
              <a:gd name="T76" fmla="*/ 1556405 w 4513"/>
              <a:gd name="T77" fmla="*/ 676204 h 4685"/>
              <a:gd name="T78" fmla="*/ 1588136 w 4513"/>
              <a:gd name="T79" fmla="*/ 705887 h 4685"/>
              <a:gd name="T80" fmla="*/ 1617018 w 4513"/>
              <a:gd name="T81" fmla="*/ 738823 h 4685"/>
              <a:gd name="T82" fmla="*/ 1641426 w 4513"/>
              <a:gd name="T83" fmla="*/ 774605 h 4685"/>
              <a:gd name="T84" fmla="*/ 1662173 w 4513"/>
              <a:gd name="T85" fmla="*/ 812827 h 4685"/>
              <a:gd name="T86" fmla="*/ 1678038 w 4513"/>
              <a:gd name="T87" fmla="*/ 854302 h 4685"/>
              <a:gd name="T88" fmla="*/ 1689428 w 4513"/>
              <a:gd name="T89" fmla="*/ 897403 h 4685"/>
              <a:gd name="T90" fmla="*/ 1695530 w 4513"/>
              <a:gd name="T91" fmla="*/ 942538 h 4685"/>
              <a:gd name="T92" fmla="*/ 1696750 w 4513"/>
              <a:gd name="T93" fmla="*/ 973441 h 4685"/>
              <a:gd name="T94" fmla="*/ 1693089 w 4513"/>
              <a:gd name="T95" fmla="*/ 1029554 h 4685"/>
              <a:gd name="T96" fmla="*/ 1681292 w 4513"/>
              <a:gd name="T97" fmla="*/ 1082414 h 4685"/>
              <a:gd name="T98" fmla="*/ 1662579 w 4513"/>
              <a:gd name="T99" fmla="*/ 1132835 h 4685"/>
              <a:gd name="T100" fmla="*/ 1636951 w 4513"/>
              <a:gd name="T101" fmla="*/ 1179189 h 4685"/>
              <a:gd name="T102" fmla="*/ 1606035 w 4513"/>
              <a:gd name="T103" fmla="*/ 1221884 h 4685"/>
              <a:gd name="T104" fmla="*/ 1569423 w 4513"/>
              <a:gd name="T105" fmla="*/ 1259699 h 4685"/>
              <a:gd name="T106" fmla="*/ 1527523 w 4513"/>
              <a:gd name="T107" fmla="*/ 1292228 h 4685"/>
              <a:gd name="T108" fmla="*/ 1481962 w 4513"/>
              <a:gd name="T109" fmla="*/ 1318658 h 4685"/>
              <a:gd name="T110" fmla="*/ 1432739 w 4513"/>
              <a:gd name="T111" fmla="*/ 1339396 h 4685"/>
              <a:gd name="T112" fmla="*/ 1380262 w 4513"/>
              <a:gd name="T113" fmla="*/ 1353221 h 4685"/>
              <a:gd name="T114" fmla="*/ 1343244 w 4513"/>
              <a:gd name="T115" fmla="*/ 1358100 h 468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13" h="4685">
                <a:moveTo>
                  <a:pt x="4513" y="2394"/>
                </a:moveTo>
                <a:lnTo>
                  <a:pt x="4513" y="2394"/>
                </a:lnTo>
                <a:lnTo>
                  <a:pt x="4512" y="2340"/>
                </a:lnTo>
                <a:lnTo>
                  <a:pt x="4508" y="2286"/>
                </a:lnTo>
                <a:lnTo>
                  <a:pt x="4503" y="2233"/>
                </a:lnTo>
                <a:lnTo>
                  <a:pt x="4495" y="2181"/>
                </a:lnTo>
                <a:lnTo>
                  <a:pt x="4485" y="2129"/>
                </a:lnTo>
                <a:lnTo>
                  <a:pt x="4474" y="2078"/>
                </a:lnTo>
                <a:lnTo>
                  <a:pt x="4460" y="2027"/>
                </a:lnTo>
                <a:lnTo>
                  <a:pt x="4444" y="1978"/>
                </a:lnTo>
                <a:lnTo>
                  <a:pt x="4426" y="1930"/>
                </a:lnTo>
                <a:lnTo>
                  <a:pt x="4407" y="1883"/>
                </a:lnTo>
                <a:lnTo>
                  <a:pt x="4385" y="1835"/>
                </a:lnTo>
                <a:lnTo>
                  <a:pt x="4362" y="1790"/>
                </a:lnTo>
                <a:lnTo>
                  <a:pt x="4336" y="1746"/>
                </a:lnTo>
                <a:lnTo>
                  <a:pt x="4310" y="1702"/>
                </a:lnTo>
                <a:lnTo>
                  <a:pt x="4282" y="1661"/>
                </a:lnTo>
                <a:lnTo>
                  <a:pt x="4252" y="1619"/>
                </a:lnTo>
                <a:lnTo>
                  <a:pt x="4221" y="1580"/>
                </a:lnTo>
                <a:lnTo>
                  <a:pt x="4187" y="1541"/>
                </a:lnTo>
                <a:lnTo>
                  <a:pt x="4153" y="1504"/>
                </a:lnTo>
                <a:lnTo>
                  <a:pt x="4117" y="1468"/>
                </a:lnTo>
                <a:lnTo>
                  <a:pt x="4080" y="1434"/>
                </a:lnTo>
                <a:lnTo>
                  <a:pt x="4042" y="1401"/>
                </a:lnTo>
                <a:lnTo>
                  <a:pt x="4001" y="1370"/>
                </a:lnTo>
                <a:lnTo>
                  <a:pt x="3961" y="1340"/>
                </a:lnTo>
                <a:lnTo>
                  <a:pt x="3918" y="1311"/>
                </a:lnTo>
                <a:lnTo>
                  <a:pt x="3875" y="1284"/>
                </a:lnTo>
                <a:lnTo>
                  <a:pt x="3830" y="1259"/>
                </a:lnTo>
                <a:lnTo>
                  <a:pt x="3785" y="1236"/>
                </a:lnTo>
                <a:lnTo>
                  <a:pt x="3739" y="1214"/>
                </a:lnTo>
                <a:lnTo>
                  <a:pt x="3691" y="1194"/>
                </a:lnTo>
                <a:lnTo>
                  <a:pt x="3642" y="1177"/>
                </a:lnTo>
                <a:lnTo>
                  <a:pt x="3594" y="1161"/>
                </a:lnTo>
                <a:lnTo>
                  <a:pt x="3748" y="0"/>
                </a:lnTo>
                <a:lnTo>
                  <a:pt x="0" y="0"/>
                </a:lnTo>
                <a:lnTo>
                  <a:pt x="625" y="4685"/>
                </a:lnTo>
                <a:lnTo>
                  <a:pt x="3123" y="4685"/>
                </a:lnTo>
                <a:lnTo>
                  <a:pt x="3256" y="3687"/>
                </a:lnTo>
                <a:lnTo>
                  <a:pt x="3289" y="3686"/>
                </a:lnTo>
                <a:lnTo>
                  <a:pt x="3321" y="3684"/>
                </a:lnTo>
                <a:lnTo>
                  <a:pt x="3353" y="3680"/>
                </a:lnTo>
                <a:lnTo>
                  <a:pt x="3386" y="3677"/>
                </a:lnTo>
                <a:lnTo>
                  <a:pt x="3417" y="3672"/>
                </a:lnTo>
                <a:lnTo>
                  <a:pt x="3448" y="3666"/>
                </a:lnTo>
                <a:lnTo>
                  <a:pt x="3479" y="3660"/>
                </a:lnTo>
                <a:lnTo>
                  <a:pt x="3510" y="3653"/>
                </a:lnTo>
                <a:lnTo>
                  <a:pt x="3540" y="3647"/>
                </a:lnTo>
                <a:lnTo>
                  <a:pt x="3570" y="3638"/>
                </a:lnTo>
                <a:lnTo>
                  <a:pt x="3601" y="3629"/>
                </a:lnTo>
                <a:lnTo>
                  <a:pt x="3631" y="3619"/>
                </a:lnTo>
                <a:lnTo>
                  <a:pt x="3661" y="3610"/>
                </a:lnTo>
                <a:lnTo>
                  <a:pt x="3689" y="3598"/>
                </a:lnTo>
                <a:lnTo>
                  <a:pt x="3718" y="3586"/>
                </a:lnTo>
                <a:lnTo>
                  <a:pt x="3746" y="3574"/>
                </a:lnTo>
                <a:lnTo>
                  <a:pt x="3774" y="3561"/>
                </a:lnTo>
                <a:lnTo>
                  <a:pt x="3802" y="3547"/>
                </a:lnTo>
                <a:lnTo>
                  <a:pt x="3829" y="3533"/>
                </a:lnTo>
                <a:lnTo>
                  <a:pt x="3856" y="3518"/>
                </a:lnTo>
                <a:lnTo>
                  <a:pt x="3882" y="3503"/>
                </a:lnTo>
                <a:lnTo>
                  <a:pt x="3909" y="3487"/>
                </a:lnTo>
                <a:lnTo>
                  <a:pt x="3934" y="3470"/>
                </a:lnTo>
                <a:lnTo>
                  <a:pt x="3960" y="3452"/>
                </a:lnTo>
                <a:lnTo>
                  <a:pt x="3984" y="3435"/>
                </a:lnTo>
                <a:lnTo>
                  <a:pt x="4009" y="3417"/>
                </a:lnTo>
                <a:lnTo>
                  <a:pt x="4033" y="3398"/>
                </a:lnTo>
                <a:lnTo>
                  <a:pt x="4057" y="3379"/>
                </a:lnTo>
                <a:lnTo>
                  <a:pt x="4080" y="3358"/>
                </a:lnTo>
                <a:lnTo>
                  <a:pt x="4102" y="3338"/>
                </a:lnTo>
                <a:lnTo>
                  <a:pt x="4124" y="3316"/>
                </a:lnTo>
                <a:lnTo>
                  <a:pt x="4146" y="3295"/>
                </a:lnTo>
                <a:lnTo>
                  <a:pt x="4167" y="3273"/>
                </a:lnTo>
                <a:lnTo>
                  <a:pt x="4187" y="3250"/>
                </a:lnTo>
                <a:lnTo>
                  <a:pt x="4207" y="3227"/>
                </a:lnTo>
                <a:lnTo>
                  <a:pt x="4227" y="3204"/>
                </a:lnTo>
                <a:lnTo>
                  <a:pt x="4245" y="3180"/>
                </a:lnTo>
                <a:lnTo>
                  <a:pt x="4264" y="3156"/>
                </a:lnTo>
                <a:lnTo>
                  <a:pt x="4282" y="3130"/>
                </a:lnTo>
                <a:lnTo>
                  <a:pt x="4298" y="3106"/>
                </a:lnTo>
                <a:lnTo>
                  <a:pt x="4316" y="3079"/>
                </a:lnTo>
                <a:lnTo>
                  <a:pt x="4332" y="3054"/>
                </a:lnTo>
                <a:lnTo>
                  <a:pt x="4347" y="3027"/>
                </a:lnTo>
                <a:lnTo>
                  <a:pt x="4362" y="3000"/>
                </a:lnTo>
                <a:lnTo>
                  <a:pt x="4376" y="2973"/>
                </a:lnTo>
                <a:lnTo>
                  <a:pt x="4389" y="2945"/>
                </a:lnTo>
                <a:lnTo>
                  <a:pt x="4402" y="2918"/>
                </a:lnTo>
                <a:lnTo>
                  <a:pt x="4415" y="2889"/>
                </a:lnTo>
                <a:lnTo>
                  <a:pt x="4426" y="2860"/>
                </a:lnTo>
                <a:lnTo>
                  <a:pt x="4437" y="2831"/>
                </a:lnTo>
                <a:lnTo>
                  <a:pt x="4447" y="2802"/>
                </a:lnTo>
                <a:lnTo>
                  <a:pt x="4456" y="2772"/>
                </a:lnTo>
                <a:lnTo>
                  <a:pt x="4466" y="2742"/>
                </a:lnTo>
                <a:lnTo>
                  <a:pt x="4474" y="2712"/>
                </a:lnTo>
                <a:lnTo>
                  <a:pt x="4481" y="2681"/>
                </a:lnTo>
                <a:lnTo>
                  <a:pt x="4488" y="2650"/>
                </a:lnTo>
                <a:lnTo>
                  <a:pt x="4493" y="2618"/>
                </a:lnTo>
                <a:lnTo>
                  <a:pt x="4498" y="2587"/>
                </a:lnTo>
                <a:lnTo>
                  <a:pt x="4503" y="2556"/>
                </a:lnTo>
                <a:lnTo>
                  <a:pt x="4506" y="2524"/>
                </a:lnTo>
                <a:lnTo>
                  <a:pt x="4510" y="2491"/>
                </a:lnTo>
                <a:lnTo>
                  <a:pt x="4511" y="2459"/>
                </a:lnTo>
                <a:lnTo>
                  <a:pt x="4512" y="2427"/>
                </a:lnTo>
                <a:lnTo>
                  <a:pt x="4513" y="2394"/>
                </a:lnTo>
                <a:close/>
                <a:moveTo>
                  <a:pt x="3302" y="3340"/>
                </a:moveTo>
                <a:lnTo>
                  <a:pt x="3547" y="1501"/>
                </a:lnTo>
                <a:lnTo>
                  <a:pt x="3582" y="1515"/>
                </a:lnTo>
                <a:lnTo>
                  <a:pt x="3614" y="1529"/>
                </a:lnTo>
                <a:lnTo>
                  <a:pt x="3647" y="1545"/>
                </a:lnTo>
                <a:lnTo>
                  <a:pt x="3679" y="1563"/>
                </a:lnTo>
                <a:lnTo>
                  <a:pt x="3710" y="1580"/>
                </a:lnTo>
                <a:lnTo>
                  <a:pt x="3740" y="1600"/>
                </a:lnTo>
                <a:lnTo>
                  <a:pt x="3769" y="1619"/>
                </a:lnTo>
                <a:lnTo>
                  <a:pt x="3798" y="1641"/>
                </a:lnTo>
                <a:lnTo>
                  <a:pt x="3826" y="1663"/>
                </a:lnTo>
                <a:lnTo>
                  <a:pt x="3853" y="1686"/>
                </a:lnTo>
                <a:lnTo>
                  <a:pt x="3879" y="1710"/>
                </a:lnTo>
                <a:lnTo>
                  <a:pt x="3904" y="1736"/>
                </a:lnTo>
                <a:lnTo>
                  <a:pt x="3929" y="1761"/>
                </a:lnTo>
                <a:lnTo>
                  <a:pt x="3952" y="1789"/>
                </a:lnTo>
                <a:lnTo>
                  <a:pt x="3975" y="1817"/>
                </a:lnTo>
                <a:lnTo>
                  <a:pt x="3996" y="1846"/>
                </a:lnTo>
                <a:lnTo>
                  <a:pt x="4016" y="1874"/>
                </a:lnTo>
                <a:lnTo>
                  <a:pt x="4035" y="1905"/>
                </a:lnTo>
                <a:lnTo>
                  <a:pt x="4053" y="1936"/>
                </a:lnTo>
                <a:lnTo>
                  <a:pt x="4070" y="1967"/>
                </a:lnTo>
                <a:lnTo>
                  <a:pt x="4086" y="1999"/>
                </a:lnTo>
                <a:lnTo>
                  <a:pt x="4100" y="2033"/>
                </a:lnTo>
                <a:lnTo>
                  <a:pt x="4113" y="2066"/>
                </a:lnTo>
                <a:lnTo>
                  <a:pt x="4125" y="2101"/>
                </a:lnTo>
                <a:lnTo>
                  <a:pt x="4135" y="2136"/>
                </a:lnTo>
                <a:lnTo>
                  <a:pt x="4145" y="2171"/>
                </a:lnTo>
                <a:lnTo>
                  <a:pt x="4153" y="2207"/>
                </a:lnTo>
                <a:lnTo>
                  <a:pt x="4160" y="2244"/>
                </a:lnTo>
                <a:lnTo>
                  <a:pt x="4164" y="2281"/>
                </a:lnTo>
                <a:lnTo>
                  <a:pt x="4168" y="2318"/>
                </a:lnTo>
                <a:lnTo>
                  <a:pt x="4170" y="2356"/>
                </a:lnTo>
                <a:lnTo>
                  <a:pt x="4171" y="2394"/>
                </a:lnTo>
                <a:lnTo>
                  <a:pt x="4170" y="2441"/>
                </a:lnTo>
                <a:lnTo>
                  <a:pt x="4167" y="2487"/>
                </a:lnTo>
                <a:lnTo>
                  <a:pt x="4162" y="2532"/>
                </a:lnTo>
                <a:lnTo>
                  <a:pt x="4154" y="2576"/>
                </a:lnTo>
                <a:lnTo>
                  <a:pt x="4145" y="2620"/>
                </a:lnTo>
                <a:lnTo>
                  <a:pt x="4133" y="2662"/>
                </a:lnTo>
                <a:lnTo>
                  <a:pt x="4119" y="2704"/>
                </a:lnTo>
                <a:lnTo>
                  <a:pt x="4104" y="2746"/>
                </a:lnTo>
                <a:lnTo>
                  <a:pt x="4087" y="2786"/>
                </a:lnTo>
                <a:lnTo>
                  <a:pt x="4067" y="2825"/>
                </a:lnTo>
                <a:lnTo>
                  <a:pt x="4046" y="2863"/>
                </a:lnTo>
                <a:lnTo>
                  <a:pt x="4024" y="2900"/>
                </a:lnTo>
                <a:lnTo>
                  <a:pt x="4000" y="2936"/>
                </a:lnTo>
                <a:lnTo>
                  <a:pt x="3975" y="2971"/>
                </a:lnTo>
                <a:lnTo>
                  <a:pt x="3948" y="3005"/>
                </a:lnTo>
                <a:lnTo>
                  <a:pt x="3919" y="3038"/>
                </a:lnTo>
                <a:lnTo>
                  <a:pt x="3889" y="3068"/>
                </a:lnTo>
                <a:lnTo>
                  <a:pt x="3858" y="3098"/>
                </a:lnTo>
                <a:lnTo>
                  <a:pt x="3825" y="3126"/>
                </a:lnTo>
                <a:lnTo>
                  <a:pt x="3791" y="3153"/>
                </a:lnTo>
                <a:lnTo>
                  <a:pt x="3755" y="3178"/>
                </a:lnTo>
                <a:lnTo>
                  <a:pt x="3719" y="3202"/>
                </a:lnTo>
                <a:lnTo>
                  <a:pt x="3681" y="3224"/>
                </a:lnTo>
                <a:lnTo>
                  <a:pt x="3643" y="3243"/>
                </a:lnTo>
                <a:lnTo>
                  <a:pt x="3604" y="3263"/>
                </a:lnTo>
                <a:lnTo>
                  <a:pt x="3564" y="3279"/>
                </a:lnTo>
                <a:lnTo>
                  <a:pt x="3522" y="3294"/>
                </a:lnTo>
                <a:lnTo>
                  <a:pt x="3479" y="3307"/>
                </a:lnTo>
                <a:lnTo>
                  <a:pt x="3436" y="3318"/>
                </a:lnTo>
                <a:lnTo>
                  <a:pt x="3393" y="3328"/>
                </a:lnTo>
                <a:lnTo>
                  <a:pt x="3348" y="3335"/>
                </a:lnTo>
                <a:lnTo>
                  <a:pt x="3302" y="3340"/>
                </a:lnTo>
                <a:close/>
              </a:path>
            </a:pathLst>
          </a:custGeom>
          <a:solidFill>
            <a:srgbClr val="FFFFFF"/>
          </a:solidFill>
          <a:ln>
            <a:noFill/>
          </a:ln>
        </p:spPr>
        <p:txBody>
          <a:bodyPr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a:solidFill>
                <a:srgbClr val="FFFFFF"/>
              </a:solidFill>
            </a:endParaRPr>
          </a:p>
        </p:txBody>
      </p:sp>
      <p:sp>
        <p:nvSpPr>
          <p:cNvPr id="24" name="电视机">
            <a:extLst>
              <a:ext uri="{FF2B5EF4-FFF2-40B4-BE49-F238E27FC236}">
                <a16:creationId xmlns:a16="http://schemas.microsoft.com/office/drawing/2014/main" id="{DD2D6C5F-046E-48F4-9B06-6508D69C2721}"/>
              </a:ext>
            </a:extLst>
          </p:cNvPr>
          <p:cNvSpPr/>
          <p:nvPr/>
        </p:nvSpPr>
        <p:spPr bwMode="auto">
          <a:xfrm>
            <a:off x="8378908" y="4518254"/>
            <a:ext cx="523240" cy="523240"/>
          </a:xfrm>
          <a:custGeom>
            <a:avLst/>
            <a:gdLst>
              <a:gd name="T0" fmla="*/ 1372823 w 5484"/>
              <a:gd name="T1" fmla="*/ 154929 h 5484"/>
              <a:gd name="T2" fmla="*/ 1427013 w 5484"/>
              <a:gd name="T3" fmla="*/ 95181 h 5484"/>
              <a:gd name="T4" fmla="*/ 1405476 w 5484"/>
              <a:gd name="T5" fmla="*/ 23274 h 5484"/>
              <a:gd name="T6" fmla="*/ 1333222 w 5484"/>
              <a:gd name="T7" fmla="*/ 1389 h 5484"/>
              <a:gd name="T8" fmla="*/ 1273126 w 5484"/>
              <a:gd name="T9" fmla="*/ 55580 h 5484"/>
              <a:gd name="T10" fmla="*/ 629789 w 5484"/>
              <a:gd name="T11" fmla="*/ 105949 h 5484"/>
              <a:gd name="T12" fmla="*/ 625274 w 5484"/>
              <a:gd name="T13" fmla="*/ 40990 h 5484"/>
              <a:gd name="T14" fmla="*/ 555451 w 5484"/>
              <a:gd name="T15" fmla="*/ 0 h 5484"/>
              <a:gd name="T16" fmla="*/ 489450 w 5484"/>
              <a:gd name="T17" fmla="*/ 34737 h 5484"/>
              <a:gd name="T18" fmla="*/ 482503 w 5484"/>
              <a:gd name="T19" fmla="*/ 110118 h 5484"/>
              <a:gd name="T20" fmla="*/ 547114 w 5484"/>
              <a:gd name="T21" fmla="*/ 158055 h 5484"/>
              <a:gd name="T22" fmla="*/ 134434 w 5484"/>
              <a:gd name="T23" fmla="*/ 477987 h 5484"/>
              <a:gd name="T24" fmla="*/ 57664 w 5484"/>
              <a:gd name="T25" fmla="*/ 512377 h 5484"/>
              <a:gd name="T26" fmla="*/ 9726 w 5484"/>
              <a:gd name="T27" fmla="*/ 579768 h 5484"/>
              <a:gd name="T28" fmla="*/ 695 w 5484"/>
              <a:gd name="T29" fmla="*/ 1762229 h 5484"/>
              <a:gd name="T30" fmla="*/ 31264 w 5484"/>
              <a:gd name="T31" fmla="*/ 1840736 h 5484"/>
              <a:gd name="T32" fmla="*/ 96917 w 5484"/>
              <a:gd name="T33" fmla="*/ 1892147 h 5484"/>
              <a:gd name="T34" fmla="*/ 1754240 w 5484"/>
              <a:gd name="T35" fmla="*/ 1904305 h 5484"/>
              <a:gd name="T36" fmla="*/ 1834830 w 5484"/>
              <a:gd name="T37" fmla="*/ 1877557 h 5484"/>
              <a:gd name="T38" fmla="*/ 1889368 w 5484"/>
              <a:gd name="T39" fmla="*/ 1814683 h 5484"/>
              <a:gd name="T40" fmla="*/ 1905000 w 5484"/>
              <a:gd name="T41" fmla="*/ 634653 h 5484"/>
              <a:gd name="T42" fmla="*/ 1881726 w 5484"/>
              <a:gd name="T43" fmla="*/ 552325 h 5484"/>
              <a:gd name="T44" fmla="*/ 1821630 w 5484"/>
              <a:gd name="T45" fmla="*/ 495008 h 5484"/>
              <a:gd name="T46" fmla="*/ 1428403 w 5484"/>
              <a:gd name="T47" fmla="*/ 1587153 h 5484"/>
              <a:gd name="T48" fmla="*/ 1409297 w 5484"/>
              <a:gd name="T49" fmla="*/ 1662533 h 5484"/>
              <a:gd name="T50" fmla="*/ 1351980 w 5484"/>
              <a:gd name="T51" fmla="*/ 1722976 h 5484"/>
              <a:gd name="T52" fmla="*/ 1269653 w 5484"/>
              <a:gd name="T53" fmla="*/ 1745903 h 5484"/>
              <a:gd name="T54" fmla="*/ 248720 w 5484"/>
              <a:gd name="T55" fmla="*/ 1730271 h 5484"/>
              <a:gd name="T56" fmla="*/ 185845 w 5484"/>
              <a:gd name="T57" fmla="*/ 1675733 h 5484"/>
              <a:gd name="T58" fmla="*/ 159097 w 5484"/>
              <a:gd name="T59" fmla="*/ 1595490 h 5484"/>
              <a:gd name="T60" fmla="*/ 170908 w 5484"/>
              <a:gd name="T61" fmla="*/ 731570 h 5484"/>
              <a:gd name="T62" fmla="*/ 222319 w 5484"/>
              <a:gd name="T63" fmla="*/ 666264 h 5484"/>
              <a:gd name="T64" fmla="*/ 301173 w 5484"/>
              <a:gd name="T65" fmla="*/ 635695 h 5484"/>
              <a:gd name="T66" fmla="*/ 1324538 w 5484"/>
              <a:gd name="T67" fmla="*/ 644379 h 5484"/>
              <a:gd name="T68" fmla="*/ 1392276 w 5484"/>
              <a:gd name="T69" fmla="*/ 692317 h 5484"/>
              <a:gd name="T70" fmla="*/ 1426666 w 5484"/>
              <a:gd name="T71" fmla="*/ 769086 h 5484"/>
              <a:gd name="T72" fmla="*/ 1627101 w 5484"/>
              <a:gd name="T73" fmla="*/ 1343991 h 5484"/>
              <a:gd name="T74" fmla="*/ 1554152 w 5484"/>
              <a:gd name="T75" fmla="*/ 1302306 h 5484"/>
              <a:gd name="T76" fmla="*/ 1513162 w 5484"/>
              <a:gd name="T77" fmla="*/ 1230052 h 5484"/>
              <a:gd name="T78" fmla="*/ 1513162 w 5484"/>
              <a:gd name="T79" fmla="*/ 1150851 h 5484"/>
              <a:gd name="T80" fmla="*/ 1554152 w 5484"/>
              <a:gd name="T81" fmla="*/ 1078249 h 5484"/>
              <a:gd name="T82" fmla="*/ 1627101 w 5484"/>
              <a:gd name="T83" fmla="*/ 1036565 h 5484"/>
              <a:gd name="T84" fmla="*/ 1706302 w 5484"/>
              <a:gd name="T85" fmla="*/ 1036565 h 5484"/>
              <a:gd name="T86" fmla="*/ 1778903 w 5484"/>
              <a:gd name="T87" fmla="*/ 1078249 h 5484"/>
              <a:gd name="T88" fmla="*/ 1820241 w 5484"/>
              <a:gd name="T89" fmla="*/ 1150851 h 5484"/>
              <a:gd name="T90" fmla="*/ 1820241 w 5484"/>
              <a:gd name="T91" fmla="*/ 1230052 h 5484"/>
              <a:gd name="T92" fmla="*/ 1778903 w 5484"/>
              <a:gd name="T93" fmla="*/ 1302306 h 5484"/>
              <a:gd name="T94" fmla="*/ 1706302 w 5484"/>
              <a:gd name="T95" fmla="*/ 1343991 h 5484"/>
              <a:gd name="T96" fmla="*/ 1634743 w 5484"/>
              <a:gd name="T97" fmla="*/ 949026 h 5484"/>
              <a:gd name="T98" fmla="*/ 1559710 w 5484"/>
              <a:gd name="T99" fmla="*/ 910815 h 5484"/>
              <a:gd name="T100" fmla="*/ 1514899 w 5484"/>
              <a:gd name="T101" fmla="*/ 840646 h 5484"/>
              <a:gd name="T102" fmla="*/ 1511078 w 5484"/>
              <a:gd name="T103" fmla="*/ 761792 h 5484"/>
              <a:gd name="T104" fmla="*/ 1548941 w 5484"/>
              <a:gd name="T105" fmla="*/ 686759 h 5484"/>
              <a:gd name="T106" fmla="*/ 1619458 w 5484"/>
              <a:gd name="T107" fmla="*/ 641947 h 5484"/>
              <a:gd name="T108" fmla="*/ 1698660 w 5484"/>
              <a:gd name="T109" fmla="*/ 638126 h 5484"/>
              <a:gd name="T110" fmla="*/ 1773693 w 5484"/>
              <a:gd name="T111" fmla="*/ 675990 h 5484"/>
              <a:gd name="T112" fmla="*/ 1818504 w 5484"/>
              <a:gd name="T113" fmla="*/ 746507 h 5484"/>
              <a:gd name="T114" fmla="*/ 1821978 w 5484"/>
              <a:gd name="T115" fmla="*/ 825361 h 5484"/>
              <a:gd name="T116" fmla="*/ 1784114 w 5484"/>
              <a:gd name="T117" fmla="*/ 900046 h 5484"/>
              <a:gd name="T118" fmla="*/ 1713944 w 5484"/>
              <a:gd name="T119" fmla="*/ 944858 h 54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484" h="5484">
                <a:moveTo>
                  <a:pt x="5026" y="1370"/>
                </a:moveTo>
                <a:lnTo>
                  <a:pt x="3081" y="1370"/>
                </a:lnTo>
                <a:lnTo>
                  <a:pt x="3849" y="449"/>
                </a:lnTo>
                <a:lnTo>
                  <a:pt x="3866" y="454"/>
                </a:lnTo>
                <a:lnTo>
                  <a:pt x="3875" y="455"/>
                </a:lnTo>
                <a:lnTo>
                  <a:pt x="3884" y="456"/>
                </a:lnTo>
                <a:lnTo>
                  <a:pt x="3907" y="455"/>
                </a:lnTo>
                <a:lnTo>
                  <a:pt x="3930" y="451"/>
                </a:lnTo>
                <a:lnTo>
                  <a:pt x="3952" y="446"/>
                </a:lnTo>
                <a:lnTo>
                  <a:pt x="3973" y="438"/>
                </a:lnTo>
                <a:lnTo>
                  <a:pt x="3993" y="428"/>
                </a:lnTo>
                <a:lnTo>
                  <a:pt x="4012" y="417"/>
                </a:lnTo>
                <a:lnTo>
                  <a:pt x="4029" y="404"/>
                </a:lnTo>
                <a:lnTo>
                  <a:pt x="4046" y="389"/>
                </a:lnTo>
                <a:lnTo>
                  <a:pt x="4061" y="373"/>
                </a:lnTo>
                <a:lnTo>
                  <a:pt x="4073" y="356"/>
                </a:lnTo>
                <a:lnTo>
                  <a:pt x="4085" y="336"/>
                </a:lnTo>
                <a:lnTo>
                  <a:pt x="4094" y="317"/>
                </a:lnTo>
                <a:lnTo>
                  <a:pt x="4102" y="296"/>
                </a:lnTo>
                <a:lnTo>
                  <a:pt x="4108" y="274"/>
                </a:lnTo>
                <a:lnTo>
                  <a:pt x="4111" y="251"/>
                </a:lnTo>
                <a:lnTo>
                  <a:pt x="4112" y="228"/>
                </a:lnTo>
                <a:lnTo>
                  <a:pt x="4111" y="204"/>
                </a:lnTo>
                <a:lnTo>
                  <a:pt x="4108" y="182"/>
                </a:lnTo>
                <a:lnTo>
                  <a:pt x="4102" y="160"/>
                </a:lnTo>
                <a:lnTo>
                  <a:pt x="4094" y="139"/>
                </a:lnTo>
                <a:lnTo>
                  <a:pt x="4085" y="118"/>
                </a:lnTo>
                <a:lnTo>
                  <a:pt x="4073" y="100"/>
                </a:lnTo>
                <a:lnTo>
                  <a:pt x="4061" y="83"/>
                </a:lnTo>
                <a:lnTo>
                  <a:pt x="4046" y="67"/>
                </a:lnTo>
                <a:lnTo>
                  <a:pt x="4029" y="52"/>
                </a:lnTo>
                <a:lnTo>
                  <a:pt x="4012" y="38"/>
                </a:lnTo>
                <a:lnTo>
                  <a:pt x="3993" y="27"/>
                </a:lnTo>
                <a:lnTo>
                  <a:pt x="3973" y="17"/>
                </a:lnTo>
                <a:lnTo>
                  <a:pt x="3952" y="10"/>
                </a:lnTo>
                <a:lnTo>
                  <a:pt x="3930" y="4"/>
                </a:lnTo>
                <a:lnTo>
                  <a:pt x="3907" y="1"/>
                </a:lnTo>
                <a:lnTo>
                  <a:pt x="3884" y="0"/>
                </a:lnTo>
                <a:lnTo>
                  <a:pt x="3860" y="1"/>
                </a:lnTo>
                <a:lnTo>
                  <a:pt x="3838" y="4"/>
                </a:lnTo>
                <a:lnTo>
                  <a:pt x="3816" y="10"/>
                </a:lnTo>
                <a:lnTo>
                  <a:pt x="3796" y="17"/>
                </a:lnTo>
                <a:lnTo>
                  <a:pt x="3775" y="27"/>
                </a:lnTo>
                <a:lnTo>
                  <a:pt x="3756" y="38"/>
                </a:lnTo>
                <a:lnTo>
                  <a:pt x="3739" y="52"/>
                </a:lnTo>
                <a:lnTo>
                  <a:pt x="3722" y="67"/>
                </a:lnTo>
                <a:lnTo>
                  <a:pt x="3708" y="83"/>
                </a:lnTo>
                <a:lnTo>
                  <a:pt x="3694" y="100"/>
                </a:lnTo>
                <a:lnTo>
                  <a:pt x="3683" y="118"/>
                </a:lnTo>
                <a:lnTo>
                  <a:pt x="3673" y="139"/>
                </a:lnTo>
                <a:lnTo>
                  <a:pt x="3665" y="160"/>
                </a:lnTo>
                <a:lnTo>
                  <a:pt x="3660" y="182"/>
                </a:lnTo>
                <a:lnTo>
                  <a:pt x="3656" y="204"/>
                </a:lnTo>
                <a:lnTo>
                  <a:pt x="3655" y="228"/>
                </a:lnTo>
                <a:lnTo>
                  <a:pt x="3656" y="247"/>
                </a:lnTo>
                <a:lnTo>
                  <a:pt x="3660" y="267"/>
                </a:lnTo>
                <a:lnTo>
                  <a:pt x="3664" y="287"/>
                </a:lnTo>
                <a:lnTo>
                  <a:pt x="3671" y="305"/>
                </a:lnTo>
                <a:lnTo>
                  <a:pt x="2783" y="1370"/>
                </a:lnTo>
                <a:lnTo>
                  <a:pt x="2700" y="1370"/>
                </a:lnTo>
                <a:lnTo>
                  <a:pt x="1813" y="305"/>
                </a:lnTo>
                <a:lnTo>
                  <a:pt x="1818" y="287"/>
                </a:lnTo>
                <a:lnTo>
                  <a:pt x="1823" y="267"/>
                </a:lnTo>
                <a:lnTo>
                  <a:pt x="1826" y="247"/>
                </a:lnTo>
                <a:lnTo>
                  <a:pt x="1828" y="228"/>
                </a:lnTo>
                <a:lnTo>
                  <a:pt x="1826" y="204"/>
                </a:lnTo>
                <a:lnTo>
                  <a:pt x="1823" y="182"/>
                </a:lnTo>
                <a:lnTo>
                  <a:pt x="1817" y="160"/>
                </a:lnTo>
                <a:lnTo>
                  <a:pt x="1809" y="139"/>
                </a:lnTo>
                <a:lnTo>
                  <a:pt x="1800" y="118"/>
                </a:lnTo>
                <a:lnTo>
                  <a:pt x="1788" y="100"/>
                </a:lnTo>
                <a:lnTo>
                  <a:pt x="1776" y="83"/>
                </a:lnTo>
                <a:lnTo>
                  <a:pt x="1761" y="67"/>
                </a:lnTo>
                <a:lnTo>
                  <a:pt x="1745" y="52"/>
                </a:lnTo>
                <a:lnTo>
                  <a:pt x="1727" y="38"/>
                </a:lnTo>
                <a:lnTo>
                  <a:pt x="1708" y="27"/>
                </a:lnTo>
                <a:lnTo>
                  <a:pt x="1688" y="17"/>
                </a:lnTo>
                <a:lnTo>
                  <a:pt x="1667" y="10"/>
                </a:lnTo>
                <a:lnTo>
                  <a:pt x="1646" y="4"/>
                </a:lnTo>
                <a:lnTo>
                  <a:pt x="1622" y="1"/>
                </a:lnTo>
                <a:lnTo>
                  <a:pt x="1599" y="0"/>
                </a:lnTo>
                <a:lnTo>
                  <a:pt x="1575" y="1"/>
                </a:lnTo>
                <a:lnTo>
                  <a:pt x="1553" y="4"/>
                </a:lnTo>
                <a:lnTo>
                  <a:pt x="1531" y="10"/>
                </a:lnTo>
                <a:lnTo>
                  <a:pt x="1510" y="17"/>
                </a:lnTo>
                <a:lnTo>
                  <a:pt x="1490" y="27"/>
                </a:lnTo>
                <a:lnTo>
                  <a:pt x="1472" y="38"/>
                </a:lnTo>
                <a:lnTo>
                  <a:pt x="1454" y="52"/>
                </a:lnTo>
                <a:lnTo>
                  <a:pt x="1437" y="67"/>
                </a:lnTo>
                <a:lnTo>
                  <a:pt x="1423" y="83"/>
                </a:lnTo>
                <a:lnTo>
                  <a:pt x="1409" y="100"/>
                </a:lnTo>
                <a:lnTo>
                  <a:pt x="1398" y="118"/>
                </a:lnTo>
                <a:lnTo>
                  <a:pt x="1389" y="139"/>
                </a:lnTo>
                <a:lnTo>
                  <a:pt x="1381" y="160"/>
                </a:lnTo>
                <a:lnTo>
                  <a:pt x="1375" y="182"/>
                </a:lnTo>
                <a:lnTo>
                  <a:pt x="1371" y="204"/>
                </a:lnTo>
                <a:lnTo>
                  <a:pt x="1370" y="228"/>
                </a:lnTo>
                <a:lnTo>
                  <a:pt x="1371" y="251"/>
                </a:lnTo>
                <a:lnTo>
                  <a:pt x="1375" y="274"/>
                </a:lnTo>
                <a:lnTo>
                  <a:pt x="1381" y="296"/>
                </a:lnTo>
                <a:lnTo>
                  <a:pt x="1389" y="317"/>
                </a:lnTo>
                <a:lnTo>
                  <a:pt x="1398" y="336"/>
                </a:lnTo>
                <a:lnTo>
                  <a:pt x="1409" y="356"/>
                </a:lnTo>
                <a:lnTo>
                  <a:pt x="1423" y="373"/>
                </a:lnTo>
                <a:lnTo>
                  <a:pt x="1437" y="389"/>
                </a:lnTo>
                <a:lnTo>
                  <a:pt x="1454" y="404"/>
                </a:lnTo>
                <a:lnTo>
                  <a:pt x="1472" y="417"/>
                </a:lnTo>
                <a:lnTo>
                  <a:pt x="1490" y="428"/>
                </a:lnTo>
                <a:lnTo>
                  <a:pt x="1510" y="438"/>
                </a:lnTo>
                <a:lnTo>
                  <a:pt x="1531" y="446"/>
                </a:lnTo>
                <a:lnTo>
                  <a:pt x="1553" y="451"/>
                </a:lnTo>
                <a:lnTo>
                  <a:pt x="1575" y="455"/>
                </a:lnTo>
                <a:lnTo>
                  <a:pt x="1599" y="456"/>
                </a:lnTo>
                <a:lnTo>
                  <a:pt x="1609" y="455"/>
                </a:lnTo>
                <a:lnTo>
                  <a:pt x="1617" y="454"/>
                </a:lnTo>
                <a:lnTo>
                  <a:pt x="1634" y="449"/>
                </a:lnTo>
                <a:lnTo>
                  <a:pt x="2403" y="1370"/>
                </a:lnTo>
                <a:lnTo>
                  <a:pt x="456" y="1370"/>
                </a:lnTo>
                <a:lnTo>
                  <a:pt x="433" y="1371"/>
                </a:lnTo>
                <a:lnTo>
                  <a:pt x="410" y="1372"/>
                </a:lnTo>
                <a:lnTo>
                  <a:pt x="387" y="1376"/>
                </a:lnTo>
                <a:lnTo>
                  <a:pt x="364" y="1379"/>
                </a:lnTo>
                <a:lnTo>
                  <a:pt x="342" y="1385"/>
                </a:lnTo>
                <a:lnTo>
                  <a:pt x="320" y="1391"/>
                </a:lnTo>
                <a:lnTo>
                  <a:pt x="300" y="1397"/>
                </a:lnTo>
                <a:lnTo>
                  <a:pt x="279" y="1406"/>
                </a:lnTo>
                <a:lnTo>
                  <a:pt x="258" y="1415"/>
                </a:lnTo>
                <a:lnTo>
                  <a:pt x="239" y="1425"/>
                </a:lnTo>
                <a:lnTo>
                  <a:pt x="220" y="1437"/>
                </a:lnTo>
                <a:lnTo>
                  <a:pt x="201" y="1448"/>
                </a:lnTo>
                <a:lnTo>
                  <a:pt x="183" y="1461"/>
                </a:lnTo>
                <a:lnTo>
                  <a:pt x="166" y="1475"/>
                </a:lnTo>
                <a:lnTo>
                  <a:pt x="150" y="1489"/>
                </a:lnTo>
                <a:lnTo>
                  <a:pt x="134" y="1504"/>
                </a:lnTo>
                <a:lnTo>
                  <a:pt x="119" y="1520"/>
                </a:lnTo>
                <a:lnTo>
                  <a:pt x="104" y="1537"/>
                </a:lnTo>
                <a:lnTo>
                  <a:pt x="90" y="1554"/>
                </a:lnTo>
                <a:lnTo>
                  <a:pt x="77" y="1571"/>
                </a:lnTo>
                <a:lnTo>
                  <a:pt x="66" y="1590"/>
                </a:lnTo>
                <a:lnTo>
                  <a:pt x="54" y="1610"/>
                </a:lnTo>
                <a:lnTo>
                  <a:pt x="45" y="1629"/>
                </a:lnTo>
                <a:lnTo>
                  <a:pt x="36" y="1649"/>
                </a:lnTo>
                <a:lnTo>
                  <a:pt x="28" y="1669"/>
                </a:lnTo>
                <a:lnTo>
                  <a:pt x="20" y="1691"/>
                </a:lnTo>
                <a:lnTo>
                  <a:pt x="14" y="1713"/>
                </a:lnTo>
                <a:lnTo>
                  <a:pt x="9" y="1735"/>
                </a:lnTo>
                <a:lnTo>
                  <a:pt x="5" y="1757"/>
                </a:lnTo>
                <a:lnTo>
                  <a:pt x="2" y="1780"/>
                </a:lnTo>
                <a:lnTo>
                  <a:pt x="0" y="1803"/>
                </a:lnTo>
                <a:lnTo>
                  <a:pt x="0" y="1827"/>
                </a:lnTo>
                <a:lnTo>
                  <a:pt x="0" y="5026"/>
                </a:lnTo>
                <a:lnTo>
                  <a:pt x="0" y="5049"/>
                </a:lnTo>
                <a:lnTo>
                  <a:pt x="2" y="5073"/>
                </a:lnTo>
                <a:lnTo>
                  <a:pt x="5" y="5095"/>
                </a:lnTo>
                <a:lnTo>
                  <a:pt x="9" y="5118"/>
                </a:lnTo>
                <a:lnTo>
                  <a:pt x="14" y="5140"/>
                </a:lnTo>
                <a:lnTo>
                  <a:pt x="20" y="5162"/>
                </a:lnTo>
                <a:lnTo>
                  <a:pt x="28" y="5183"/>
                </a:lnTo>
                <a:lnTo>
                  <a:pt x="36" y="5204"/>
                </a:lnTo>
                <a:lnTo>
                  <a:pt x="45" y="5224"/>
                </a:lnTo>
                <a:lnTo>
                  <a:pt x="54" y="5244"/>
                </a:lnTo>
                <a:lnTo>
                  <a:pt x="66" y="5263"/>
                </a:lnTo>
                <a:lnTo>
                  <a:pt x="77" y="5282"/>
                </a:lnTo>
                <a:lnTo>
                  <a:pt x="90" y="5299"/>
                </a:lnTo>
                <a:lnTo>
                  <a:pt x="104" y="5316"/>
                </a:lnTo>
                <a:lnTo>
                  <a:pt x="119" y="5334"/>
                </a:lnTo>
                <a:lnTo>
                  <a:pt x="134" y="5349"/>
                </a:lnTo>
                <a:lnTo>
                  <a:pt x="150" y="5365"/>
                </a:lnTo>
                <a:lnTo>
                  <a:pt x="166" y="5379"/>
                </a:lnTo>
                <a:lnTo>
                  <a:pt x="183" y="5393"/>
                </a:lnTo>
                <a:lnTo>
                  <a:pt x="201" y="5405"/>
                </a:lnTo>
                <a:lnTo>
                  <a:pt x="220" y="5417"/>
                </a:lnTo>
                <a:lnTo>
                  <a:pt x="239" y="5428"/>
                </a:lnTo>
                <a:lnTo>
                  <a:pt x="258" y="5437"/>
                </a:lnTo>
                <a:lnTo>
                  <a:pt x="279" y="5447"/>
                </a:lnTo>
                <a:lnTo>
                  <a:pt x="300" y="5456"/>
                </a:lnTo>
                <a:lnTo>
                  <a:pt x="320" y="5463"/>
                </a:lnTo>
                <a:lnTo>
                  <a:pt x="342" y="5469"/>
                </a:lnTo>
                <a:lnTo>
                  <a:pt x="364" y="5474"/>
                </a:lnTo>
                <a:lnTo>
                  <a:pt x="387" y="5478"/>
                </a:lnTo>
                <a:lnTo>
                  <a:pt x="410" y="5481"/>
                </a:lnTo>
                <a:lnTo>
                  <a:pt x="433" y="5482"/>
                </a:lnTo>
                <a:lnTo>
                  <a:pt x="456" y="5484"/>
                </a:lnTo>
                <a:lnTo>
                  <a:pt x="5026" y="5484"/>
                </a:lnTo>
                <a:lnTo>
                  <a:pt x="5050" y="5482"/>
                </a:lnTo>
                <a:lnTo>
                  <a:pt x="5073" y="5481"/>
                </a:lnTo>
                <a:lnTo>
                  <a:pt x="5096" y="5478"/>
                </a:lnTo>
                <a:lnTo>
                  <a:pt x="5118" y="5474"/>
                </a:lnTo>
                <a:lnTo>
                  <a:pt x="5140" y="5469"/>
                </a:lnTo>
                <a:lnTo>
                  <a:pt x="5162" y="5463"/>
                </a:lnTo>
                <a:lnTo>
                  <a:pt x="5184" y="5456"/>
                </a:lnTo>
                <a:lnTo>
                  <a:pt x="5205" y="5447"/>
                </a:lnTo>
                <a:lnTo>
                  <a:pt x="5224" y="5437"/>
                </a:lnTo>
                <a:lnTo>
                  <a:pt x="5244" y="5428"/>
                </a:lnTo>
                <a:lnTo>
                  <a:pt x="5263" y="5417"/>
                </a:lnTo>
                <a:lnTo>
                  <a:pt x="5282" y="5405"/>
                </a:lnTo>
                <a:lnTo>
                  <a:pt x="5299" y="5393"/>
                </a:lnTo>
                <a:lnTo>
                  <a:pt x="5316" y="5379"/>
                </a:lnTo>
                <a:lnTo>
                  <a:pt x="5334" y="5365"/>
                </a:lnTo>
                <a:lnTo>
                  <a:pt x="5350" y="5349"/>
                </a:lnTo>
                <a:lnTo>
                  <a:pt x="5365" y="5334"/>
                </a:lnTo>
                <a:lnTo>
                  <a:pt x="5379" y="5316"/>
                </a:lnTo>
                <a:lnTo>
                  <a:pt x="5393" y="5299"/>
                </a:lnTo>
                <a:lnTo>
                  <a:pt x="5405" y="5282"/>
                </a:lnTo>
                <a:lnTo>
                  <a:pt x="5417" y="5263"/>
                </a:lnTo>
                <a:lnTo>
                  <a:pt x="5428" y="5244"/>
                </a:lnTo>
                <a:lnTo>
                  <a:pt x="5439" y="5224"/>
                </a:lnTo>
                <a:lnTo>
                  <a:pt x="5448" y="5204"/>
                </a:lnTo>
                <a:lnTo>
                  <a:pt x="5456" y="5183"/>
                </a:lnTo>
                <a:lnTo>
                  <a:pt x="5463" y="5162"/>
                </a:lnTo>
                <a:lnTo>
                  <a:pt x="5469" y="5140"/>
                </a:lnTo>
                <a:lnTo>
                  <a:pt x="5474" y="5118"/>
                </a:lnTo>
                <a:lnTo>
                  <a:pt x="5478" y="5095"/>
                </a:lnTo>
                <a:lnTo>
                  <a:pt x="5481" y="5073"/>
                </a:lnTo>
                <a:lnTo>
                  <a:pt x="5482" y="5049"/>
                </a:lnTo>
                <a:lnTo>
                  <a:pt x="5484" y="5026"/>
                </a:lnTo>
                <a:lnTo>
                  <a:pt x="5484" y="1827"/>
                </a:lnTo>
                <a:lnTo>
                  <a:pt x="5482" y="1803"/>
                </a:lnTo>
                <a:lnTo>
                  <a:pt x="5481" y="1780"/>
                </a:lnTo>
                <a:lnTo>
                  <a:pt x="5478" y="1757"/>
                </a:lnTo>
                <a:lnTo>
                  <a:pt x="5474" y="1735"/>
                </a:lnTo>
                <a:lnTo>
                  <a:pt x="5469" y="1713"/>
                </a:lnTo>
                <a:lnTo>
                  <a:pt x="5463" y="1691"/>
                </a:lnTo>
                <a:lnTo>
                  <a:pt x="5456" y="1669"/>
                </a:lnTo>
                <a:lnTo>
                  <a:pt x="5448" y="1649"/>
                </a:lnTo>
                <a:lnTo>
                  <a:pt x="5439" y="1629"/>
                </a:lnTo>
                <a:lnTo>
                  <a:pt x="5428" y="1610"/>
                </a:lnTo>
                <a:lnTo>
                  <a:pt x="5417" y="1590"/>
                </a:lnTo>
                <a:lnTo>
                  <a:pt x="5405" y="1571"/>
                </a:lnTo>
                <a:lnTo>
                  <a:pt x="5393" y="1554"/>
                </a:lnTo>
                <a:lnTo>
                  <a:pt x="5379" y="1537"/>
                </a:lnTo>
                <a:lnTo>
                  <a:pt x="5365" y="1520"/>
                </a:lnTo>
                <a:lnTo>
                  <a:pt x="5350" y="1504"/>
                </a:lnTo>
                <a:lnTo>
                  <a:pt x="5334" y="1489"/>
                </a:lnTo>
                <a:lnTo>
                  <a:pt x="5316" y="1475"/>
                </a:lnTo>
                <a:lnTo>
                  <a:pt x="5299" y="1461"/>
                </a:lnTo>
                <a:lnTo>
                  <a:pt x="5282" y="1448"/>
                </a:lnTo>
                <a:lnTo>
                  <a:pt x="5263" y="1437"/>
                </a:lnTo>
                <a:lnTo>
                  <a:pt x="5244" y="1425"/>
                </a:lnTo>
                <a:lnTo>
                  <a:pt x="5224" y="1415"/>
                </a:lnTo>
                <a:lnTo>
                  <a:pt x="5205" y="1406"/>
                </a:lnTo>
                <a:lnTo>
                  <a:pt x="5184" y="1397"/>
                </a:lnTo>
                <a:lnTo>
                  <a:pt x="5162" y="1391"/>
                </a:lnTo>
                <a:lnTo>
                  <a:pt x="5140" y="1385"/>
                </a:lnTo>
                <a:lnTo>
                  <a:pt x="5118" y="1379"/>
                </a:lnTo>
                <a:lnTo>
                  <a:pt x="5096" y="1376"/>
                </a:lnTo>
                <a:lnTo>
                  <a:pt x="5073" y="1372"/>
                </a:lnTo>
                <a:lnTo>
                  <a:pt x="5050" y="1371"/>
                </a:lnTo>
                <a:lnTo>
                  <a:pt x="5026" y="1370"/>
                </a:lnTo>
                <a:close/>
                <a:moveTo>
                  <a:pt x="4112" y="4569"/>
                </a:moveTo>
                <a:lnTo>
                  <a:pt x="4112" y="4569"/>
                </a:lnTo>
                <a:lnTo>
                  <a:pt x="4111" y="4593"/>
                </a:lnTo>
                <a:lnTo>
                  <a:pt x="4110" y="4616"/>
                </a:lnTo>
                <a:lnTo>
                  <a:pt x="4107" y="4639"/>
                </a:lnTo>
                <a:lnTo>
                  <a:pt x="4103" y="4661"/>
                </a:lnTo>
                <a:lnTo>
                  <a:pt x="4097" y="4683"/>
                </a:lnTo>
                <a:lnTo>
                  <a:pt x="4092" y="4705"/>
                </a:lnTo>
                <a:lnTo>
                  <a:pt x="4085" y="4727"/>
                </a:lnTo>
                <a:lnTo>
                  <a:pt x="4077" y="4747"/>
                </a:lnTo>
                <a:lnTo>
                  <a:pt x="4067" y="4767"/>
                </a:lnTo>
                <a:lnTo>
                  <a:pt x="4057" y="4786"/>
                </a:lnTo>
                <a:lnTo>
                  <a:pt x="4047" y="4806"/>
                </a:lnTo>
                <a:lnTo>
                  <a:pt x="4034" y="4824"/>
                </a:lnTo>
                <a:lnTo>
                  <a:pt x="4021" y="4843"/>
                </a:lnTo>
                <a:lnTo>
                  <a:pt x="4008" y="4860"/>
                </a:lnTo>
                <a:lnTo>
                  <a:pt x="3994" y="4876"/>
                </a:lnTo>
                <a:lnTo>
                  <a:pt x="3979" y="4892"/>
                </a:lnTo>
                <a:lnTo>
                  <a:pt x="3963" y="4907"/>
                </a:lnTo>
                <a:lnTo>
                  <a:pt x="3946" y="4921"/>
                </a:lnTo>
                <a:lnTo>
                  <a:pt x="3929" y="4935"/>
                </a:lnTo>
                <a:lnTo>
                  <a:pt x="3911" y="4948"/>
                </a:lnTo>
                <a:lnTo>
                  <a:pt x="3892" y="4960"/>
                </a:lnTo>
                <a:lnTo>
                  <a:pt x="3873" y="4971"/>
                </a:lnTo>
                <a:lnTo>
                  <a:pt x="3853" y="4981"/>
                </a:lnTo>
                <a:lnTo>
                  <a:pt x="3834" y="4990"/>
                </a:lnTo>
                <a:lnTo>
                  <a:pt x="3813" y="4998"/>
                </a:lnTo>
                <a:lnTo>
                  <a:pt x="3791" y="5005"/>
                </a:lnTo>
                <a:lnTo>
                  <a:pt x="3769" y="5011"/>
                </a:lnTo>
                <a:lnTo>
                  <a:pt x="3747" y="5017"/>
                </a:lnTo>
                <a:lnTo>
                  <a:pt x="3725" y="5020"/>
                </a:lnTo>
                <a:lnTo>
                  <a:pt x="3702" y="5024"/>
                </a:lnTo>
                <a:lnTo>
                  <a:pt x="3679" y="5025"/>
                </a:lnTo>
                <a:lnTo>
                  <a:pt x="3655" y="5026"/>
                </a:lnTo>
                <a:lnTo>
                  <a:pt x="914" y="5026"/>
                </a:lnTo>
                <a:lnTo>
                  <a:pt x="890" y="5025"/>
                </a:lnTo>
                <a:lnTo>
                  <a:pt x="867" y="5024"/>
                </a:lnTo>
                <a:lnTo>
                  <a:pt x="844" y="5020"/>
                </a:lnTo>
                <a:lnTo>
                  <a:pt x="822" y="5017"/>
                </a:lnTo>
                <a:lnTo>
                  <a:pt x="800" y="5011"/>
                </a:lnTo>
                <a:lnTo>
                  <a:pt x="778" y="5005"/>
                </a:lnTo>
                <a:lnTo>
                  <a:pt x="756" y="4998"/>
                </a:lnTo>
                <a:lnTo>
                  <a:pt x="735" y="4990"/>
                </a:lnTo>
                <a:lnTo>
                  <a:pt x="716" y="4981"/>
                </a:lnTo>
                <a:lnTo>
                  <a:pt x="696" y="4971"/>
                </a:lnTo>
                <a:lnTo>
                  <a:pt x="677" y="4960"/>
                </a:lnTo>
                <a:lnTo>
                  <a:pt x="658" y="4948"/>
                </a:lnTo>
                <a:lnTo>
                  <a:pt x="640" y="4935"/>
                </a:lnTo>
                <a:lnTo>
                  <a:pt x="624" y="4921"/>
                </a:lnTo>
                <a:lnTo>
                  <a:pt x="606" y="4907"/>
                </a:lnTo>
                <a:lnTo>
                  <a:pt x="590" y="4892"/>
                </a:lnTo>
                <a:lnTo>
                  <a:pt x="575" y="4876"/>
                </a:lnTo>
                <a:lnTo>
                  <a:pt x="561" y="4860"/>
                </a:lnTo>
                <a:lnTo>
                  <a:pt x="547" y="4843"/>
                </a:lnTo>
                <a:lnTo>
                  <a:pt x="535" y="4824"/>
                </a:lnTo>
                <a:lnTo>
                  <a:pt x="523" y="4806"/>
                </a:lnTo>
                <a:lnTo>
                  <a:pt x="512" y="4786"/>
                </a:lnTo>
                <a:lnTo>
                  <a:pt x="501" y="4767"/>
                </a:lnTo>
                <a:lnTo>
                  <a:pt x="492" y="4747"/>
                </a:lnTo>
                <a:lnTo>
                  <a:pt x="484" y="4727"/>
                </a:lnTo>
                <a:lnTo>
                  <a:pt x="477" y="4705"/>
                </a:lnTo>
                <a:lnTo>
                  <a:pt x="471" y="4683"/>
                </a:lnTo>
                <a:lnTo>
                  <a:pt x="466" y="4661"/>
                </a:lnTo>
                <a:lnTo>
                  <a:pt x="462" y="4639"/>
                </a:lnTo>
                <a:lnTo>
                  <a:pt x="459" y="4616"/>
                </a:lnTo>
                <a:lnTo>
                  <a:pt x="458" y="4593"/>
                </a:lnTo>
                <a:lnTo>
                  <a:pt x="456" y="4569"/>
                </a:lnTo>
                <a:lnTo>
                  <a:pt x="456" y="2284"/>
                </a:lnTo>
                <a:lnTo>
                  <a:pt x="458" y="2261"/>
                </a:lnTo>
                <a:lnTo>
                  <a:pt x="459" y="2238"/>
                </a:lnTo>
                <a:lnTo>
                  <a:pt x="462" y="2214"/>
                </a:lnTo>
                <a:lnTo>
                  <a:pt x="466" y="2193"/>
                </a:lnTo>
                <a:lnTo>
                  <a:pt x="471" y="2170"/>
                </a:lnTo>
                <a:lnTo>
                  <a:pt x="477" y="2148"/>
                </a:lnTo>
                <a:lnTo>
                  <a:pt x="484" y="2127"/>
                </a:lnTo>
                <a:lnTo>
                  <a:pt x="492" y="2106"/>
                </a:lnTo>
                <a:lnTo>
                  <a:pt x="501" y="2085"/>
                </a:lnTo>
                <a:lnTo>
                  <a:pt x="512" y="2066"/>
                </a:lnTo>
                <a:lnTo>
                  <a:pt x="523" y="2047"/>
                </a:lnTo>
                <a:lnTo>
                  <a:pt x="535" y="2029"/>
                </a:lnTo>
                <a:lnTo>
                  <a:pt x="547" y="2011"/>
                </a:lnTo>
                <a:lnTo>
                  <a:pt x="561" y="1993"/>
                </a:lnTo>
                <a:lnTo>
                  <a:pt x="575" y="1977"/>
                </a:lnTo>
                <a:lnTo>
                  <a:pt x="590" y="1961"/>
                </a:lnTo>
                <a:lnTo>
                  <a:pt x="606" y="1946"/>
                </a:lnTo>
                <a:lnTo>
                  <a:pt x="624" y="1931"/>
                </a:lnTo>
                <a:lnTo>
                  <a:pt x="640" y="1918"/>
                </a:lnTo>
                <a:lnTo>
                  <a:pt x="658" y="1906"/>
                </a:lnTo>
                <a:lnTo>
                  <a:pt x="677" y="1893"/>
                </a:lnTo>
                <a:lnTo>
                  <a:pt x="696" y="1883"/>
                </a:lnTo>
                <a:lnTo>
                  <a:pt x="716" y="1872"/>
                </a:lnTo>
                <a:lnTo>
                  <a:pt x="735" y="1863"/>
                </a:lnTo>
                <a:lnTo>
                  <a:pt x="756" y="1855"/>
                </a:lnTo>
                <a:lnTo>
                  <a:pt x="778" y="1848"/>
                </a:lnTo>
                <a:lnTo>
                  <a:pt x="800" y="1841"/>
                </a:lnTo>
                <a:lnTo>
                  <a:pt x="822" y="1837"/>
                </a:lnTo>
                <a:lnTo>
                  <a:pt x="844" y="1832"/>
                </a:lnTo>
                <a:lnTo>
                  <a:pt x="867" y="1830"/>
                </a:lnTo>
                <a:lnTo>
                  <a:pt x="890" y="1827"/>
                </a:lnTo>
                <a:lnTo>
                  <a:pt x="914" y="1827"/>
                </a:lnTo>
                <a:lnTo>
                  <a:pt x="3655" y="1827"/>
                </a:lnTo>
                <a:lnTo>
                  <a:pt x="3679" y="1827"/>
                </a:lnTo>
                <a:lnTo>
                  <a:pt x="3702" y="1830"/>
                </a:lnTo>
                <a:lnTo>
                  <a:pt x="3725" y="1832"/>
                </a:lnTo>
                <a:lnTo>
                  <a:pt x="3747" y="1837"/>
                </a:lnTo>
                <a:lnTo>
                  <a:pt x="3769" y="1841"/>
                </a:lnTo>
                <a:lnTo>
                  <a:pt x="3791" y="1848"/>
                </a:lnTo>
                <a:lnTo>
                  <a:pt x="3813" y="1855"/>
                </a:lnTo>
                <a:lnTo>
                  <a:pt x="3834" y="1863"/>
                </a:lnTo>
                <a:lnTo>
                  <a:pt x="3853" y="1872"/>
                </a:lnTo>
                <a:lnTo>
                  <a:pt x="3873" y="1883"/>
                </a:lnTo>
                <a:lnTo>
                  <a:pt x="3892" y="1893"/>
                </a:lnTo>
                <a:lnTo>
                  <a:pt x="3911" y="1906"/>
                </a:lnTo>
                <a:lnTo>
                  <a:pt x="3929" y="1918"/>
                </a:lnTo>
                <a:lnTo>
                  <a:pt x="3946" y="1931"/>
                </a:lnTo>
                <a:lnTo>
                  <a:pt x="3963" y="1946"/>
                </a:lnTo>
                <a:lnTo>
                  <a:pt x="3979" y="1961"/>
                </a:lnTo>
                <a:lnTo>
                  <a:pt x="3994" y="1977"/>
                </a:lnTo>
                <a:lnTo>
                  <a:pt x="4008" y="1993"/>
                </a:lnTo>
                <a:lnTo>
                  <a:pt x="4021" y="2011"/>
                </a:lnTo>
                <a:lnTo>
                  <a:pt x="4034" y="2029"/>
                </a:lnTo>
                <a:lnTo>
                  <a:pt x="4047" y="2047"/>
                </a:lnTo>
                <a:lnTo>
                  <a:pt x="4057" y="2066"/>
                </a:lnTo>
                <a:lnTo>
                  <a:pt x="4067" y="2085"/>
                </a:lnTo>
                <a:lnTo>
                  <a:pt x="4077" y="2106"/>
                </a:lnTo>
                <a:lnTo>
                  <a:pt x="4085" y="2127"/>
                </a:lnTo>
                <a:lnTo>
                  <a:pt x="4092" y="2148"/>
                </a:lnTo>
                <a:lnTo>
                  <a:pt x="4097" y="2170"/>
                </a:lnTo>
                <a:lnTo>
                  <a:pt x="4103" y="2193"/>
                </a:lnTo>
                <a:lnTo>
                  <a:pt x="4107" y="2214"/>
                </a:lnTo>
                <a:lnTo>
                  <a:pt x="4110" y="2238"/>
                </a:lnTo>
                <a:lnTo>
                  <a:pt x="4111" y="2261"/>
                </a:lnTo>
                <a:lnTo>
                  <a:pt x="4112" y="2284"/>
                </a:lnTo>
                <a:lnTo>
                  <a:pt x="4112" y="4569"/>
                </a:lnTo>
                <a:close/>
                <a:moveTo>
                  <a:pt x="4798" y="3884"/>
                </a:moveTo>
                <a:lnTo>
                  <a:pt x="4798" y="3884"/>
                </a:lnTo>
                <a:lnTo>
                  <a:pt x="4774" y="3883"/>
                </a:lnTo>
                <a:lnTo>
                  <a:pt x="4751" y="3881"/>
                </a:lnTo>
                <a:lnTo>
                  <a:pt x="4728" y="3878"/>
                </a:lnTo>
                <a:lnTo>
                  <a:pt x="4706" y="3874"/>
                </a:lnTo>
                <a:lnTo>
                  <a:pt x="4684" y="3869"/>
                </a:lnTo>
                <a:lnTo>
                  <a:pt x="4662" y="3863"/>
                </a:lnTo>
                <a:lnTo>
                  <a:pt x="4641" y="3855"/>
                </a:lnTo>
                <a:lnTo>
                  <a:pt x="4619" y="3847"/>
                </a:lnTo>
                <a:lnTo>
                  <a:pt x="4600" y="3838"/>
                </a:lnTo>
                <a:lnTo>
                  <a:pt x="4580" y="3829"/>
                </a:lnTo>
                <a:lnTo>
                  <a:pt x="4561" y="3817"/>
                </a:lnTo>
                <a:lnTo>
                  <a:pt x="4542" y="3806"/>
                </a:lnTo>
                <a:lnTo>
                  <a:pt x="4525" y="3793"/>
                </a:lnTo>
                <a:lnTo>
                  <a:pt x="4508" y="3779"/>
                </a:lnTo>
                <a:lnTo>
                  <a:pt x="4490" y="3764"/>
                </a:lnTo>
                <a:lnTo>
                  <a:pt x="4474" y="3749"/>
                </a:lnTo>
                <a:lnTo>
                  <a:pt x="4459" y="3734"/>
                </a:lnTo>
                <a:lnTo>
                  <a:pt x="4445" y="3717"/>
                </a:lnTo>
                <a:lnTo>
                  <a:pt x="4432" y="3700"/>
                </a:lnTo>
                <a:lnTo>
                  <a:pt x="4419" y="3683"/>
                </a:lnTo>
                <a:lnTo>
                  <a:pt x="4407" y="3664"/>
                </a:lnTo>
                <a:lnTo>
                  <a:pt x="4396" y="3644"/>
                </a:lnTo>
                <a:lnTo>
                  <a:pt x="4385" y="3625"/>
                </a:lnTo>
                <a:lnTo>
                  <a:pt x="4376" y="3604"/>
                </a:lnTo>
                <a:lnTo>
                  <a:pt x="4368" y="3583"/>
                </a:lnTo>
                <a:lnTo>
                  <a:pt x="4361" y="3563"/>
                </a:lnTo>
                <a:lnTo>
                  <a:pt x="4356" y="3541"/>
                </a:lnTo>
                <a:lnTo>
                  <a:pt x="4350" y="3519"/>
                </a:lnTo>
                <a:lnTo>
                  <a:pt x="4346" y="3496"/>
                </a:lnTo>
                <a:lnTo>
                  <a:pt x="4343" y="3473"/>
                </a:lnTo>
                <a:lnTo>
                  <a:pt x="4342" y="3450"/>
                </a:lnTo>
                <a:lnTo>
                  <a:pt x="4341" y="3427"/>
                </a:lnTo>
                <a:lnTo>
                  <a:pt x="4342" y="3403"/>
                </a:lnTo>
                <a:lnTo>
                  <a:pt x="4343" y="3379"/>
                </a:lnTo>
                <a:lnTo>
                  <a:pt x="4346" y="3358"/>
                </a:lnTo>
                <a:lnTo>
                  <a:pt x="4350" y="3335"/>
                </a:lnTo>
                <a:lnTo>
                  <a:pt x="4356" y="3313"/>
                </a:lnTo>
                <a:lnTo>
                  <a:pt x="4361" y="3291"/>
                </a:lnTo>
                <a:lnTo>
                  <a:pt x="4368" y="3270"/>
                </a:lnTo>
                <a:lnTo>
                  <a:pt x="4376" y="3249"/>
                </a:lnTo>
                <a:lnTo>
                  <a:pt x="4385" y="3229"/>
                </a:lnTo>
                <a:lnTo>
                  <a:pt x="4396" y="3209"/>
                </a:lnTo>
                <a:lnTo>
                  <a:pt x="4407" y="3189"/>
                </a:lnTo>
                <a:lnTo>
                  <a:pt x="4419" y="3171"/>
                </a:lnTo>
                <a:lnTo>
                  <a:pt x="4432" y="3154"/>
                </a:lnTo>
                <a:lnTo>
                  <a:pt x="4445" y="3136"/>
                </a:lnTo>
                <a:lnTo>
                  <a:pt x="4459" y="3119"/>
                </a:lnTo>
                <a:lnTo>
                  <a:pt x="4474" y="3104"/>
                </a:lnTo>
                <a:lnTo>
                  <a:pt x="4490" y="3088"/>
                </a:lnTo>
                <a:lnTo>
                  <a:pt x="4508" y="3074"/>
                </a:lnTo>
                <a:lnTo>
                  <a:pt x="4525" y="3060"/>
                </a:lnTo>
                <a:lnTo>
                  <a:pt x="4542" y="3048"/>
                </a:lnTo>
                <a:lnTo>
                  <a:pt x="4561" y="3036"/>
                </a:lnTo>
                <a:lnTo>
                  <a:pt x="4580" y="3025"/>
                </a:lnTo>
                <a:lnTo>
                  <a:pt x="4600" y="3014"/>
                </a:lnTo>
                <a:lnTo>
                  <a:pt x="4619" y="3005"/>
                </a:lnTo>
                <a:lnTo>
                  <a:pt x="4641" y="2997"/>
                </a:lnTo>
                <a:lnTo>
                  <a:pt x="4662" y="2990"/>
                </a:lnTo>
                <a:lnTo>
                  <a:pt x="4684" y="2984"/>
                </a:lnTo>
                <a:lnTo>
                  <a:pt x="4706" y="2978"/>
                </a:lnTo>
                <a:lnTo>
                  <a:pt x="4728" y="2975"/>
                </a:lnTo>
                <a:lnTo>
                  <a:pt x="4751" y="2972"/>
                </a:lnTo>
                <a:lnTo>
                  <a:pt x="4774" y="2970"/>
                </a:lnTo>
                <a:lnTo>
                  <a:pt x="4798" y="2969"/>
                </a:lnTo>
                <a:lnTo>
                  <a:pt x="4821" y="2970"/>
                </a:lnTo>
                <a:lnTo>
                  <a:pt x="4844" y="2972"/>
                </a:lnTo>
                <a:lnTo>
                  <a:pt x="4867" y="2975"/>
                </a:lnTo>
                <a:lnTo>
                  <a:pt x="4890" y="2978"/>
                </a:lnTo>
                <a:lnTo>
                  <a:pt x="4912" y="2984"/>
                </a:lnTo>
                <a:lnTo>
                  <a:pt x="4934" y="2990"/>
                </a:lnTo>
                <a:lnTo>
                  <a:pt x="4955" y="2997"/>
                </a:lnTo>
                <a:lnTo>
                  <a:pt x="4975" y="3005"/>
                </a:lnTo>
                <a:lnTo>
                  <a:pt x="4996" y="3014"/>
                </a:lnTo>
                <a:lnTo>
                  <a:pt x="5016" y="3025"/>
                </a:lnTo>
                <a:lnTo>
                  <a:pt x="5035" y="3036"/>
                </a:lnTo>
                <a:lnTo>
                  <a:pt x="5054" y="3048"/>
                </a:lnTo>
                <a:lnTo>
                  <a:pt x="5071" y="3060"/>
                </a:lnTo>
                <a:lnTo>
                  <a:pt x="5088" y="3074"/>
                </a:lnTo>
                <a:lnTo>
                  <a:pt x="5106" y="3088"/>
                </a:lnTo>
                <a:lnTo>
                  <a:pt x="5121" y="3104"/>
                </a:lnTo>
                <a:lnTo>
                  <a:pt x="5136" y="3119"/>
                </a:lnTo>
                <a:lnTo>
                  <a:pt x="5151" y="3136"/>
                </a:lnTo>
                <a:lnTo>
                  <a:pt x="5164" y="3154"/>
                </a:lnTo>
                <a:lnTo>
                  <a:pt x="5177" y="3171"/>
                </a:lnTo>
                <a:lnTo>
                  <a:pt x="5189" y="3189"/>
                </a:lnTo>
                <a:lnTo>
                  <a:pt x="5200" y="3209"/>
                </a:lnTo>
                <a:lnTo>
                  <a:pt x="5209" y="3229"/>
                </a:lnTo>
                <a:lnTo>
                  <a:pt x="5219" y="3249"/>
                </a:lnTo>
                <a:lnTo>
                  <a:pt x="5227" y="3270"/>
                </a:lnTo>
                <a:lnTo>
                  <a:pt x="5235" y="3291"/>
                </a:lnTo>
                <a:lnTo>
                  <a:pt x="5240" y="3313"/>
                </a:lnTo>
                <a:lnTo>
                  <a:pt x="5245" y="3335"/>
                </a:lnTo>
                <a:lnTo>
                  <a:pt x="5250" y="3358"/>
                </a:lnTo>
                <a:lnTo>
                  <a:pt x="5252" y="3379"/>
                </a:lnTo>
                <a:lnTo>
                  <a:pt x="5254" y="3403"/>
                </a:lnTo>
                <a:lnTo>
                  <a:pt x="5254" y="3427"/>
                </a:lnTo>
                <a:lnTo>
                  <a:pt x="5254" y="3450"/>
                </a:lnTo>
                <a:lnTo>
                  <a:pt x="5252" y="3473"/>
                </a:lnTo>
                <a:lnTo>
                  <a:pt x="5250" y="3496"/>
                </a:lnTo>
                <a:lnTo>
                  <a:pt x="5245" y="3519"/>
                </a:lnTo>
                <a:lnTo>
                  <a:pt x="5240" y="3541"/>
                </a:lnTo>
                <a:lnTo>
                  <a:pt x="5235" y="3563"/>
                </a:lnTo>
                <a:lnTo>
                  <a:pt x="5227" y="3583"/>
                </a:lnTo>
                <a:lnTo>
                  <a:pt x="5219" y="3604"/>
                </a:lnTo>
                <a:lnTo>
                  <a:pt x="5209" y="3625"/>
                </a:lnTo>
                <a:lnTo>
                  <a:pt x="5200" y="3644"/>
                </a:lnTo>
                <a:lnTo>
                  <a:pt x="5189" y="3664"/>
                </a:lnTo>
                <a:lnTo>
                  <a:pt x="5177" y="3683"/>
                </a:lnTo>
                <a:lnTo>
                  <a:pt x="5164" y="3700"/>
                </a:lnTo>
                <a:lnTo>
                  <a:pt x="5151" y="3717"/>
                </a:lnTo>
                <a:lnTo>
                  <a:pt x="5136" y="3734"/>
                </a:lnTo>
                <a:lnTo>
                  <a:pt x="5121" y="3749"/>
                </a:lnTo>
                <a:lnTo>
                  <a:pt x="5106" y="3764"/>
                </a:lnTo>
                <a:lnTo>
                  <a:pt x="5088" y="3779"/>
                </a:lnTo>
                <a:lnTo>
                  <a:pt x="5071" y="3793"/>
                </a:lnTo>
                <a:lnTo>
                  <a:pt x="5054" y="3806"/>
                </a:lnTo>
                <a:lnTo>
                  <a:pt x="5035" y="3817"/>
                </a:lnTo>
                <a:lnTo>
                  <a:pt x="5016" y="3829"/>
                </a:lnTo>
                <a:lnTo>
                  <a:pt x="4996" y="3838"/>
                </a:lnTo>
                <a:lnTo>
                  <a:pt x="4975" y="3847"/>
                </a:lnTo>
                <a:lnTo>
                  <a:pt x="4955" y="3855"/>
                </a:lnTo>
                <a:lnTo>
                  <a:pt x="4934" y="3863"/>
                </a:lnTo>
                <a:lnTo>
                  <a:pt x="4912" y="3869"/>
                </a:lnTo>
                <a:lnTo>
                  <a:pt x="4890" y="3874"/>
                </a:lnTo>
                <a:lnTo>
                  <a:pt x="4867" y="3878"/>
                </a:lnTo>
                <a:lnTo>
                  <a:pt x="4844" y="3881"/>
                </a:lnTo>
                <a:lnTo>
                  <a:pt x="4821" y="3883"/>
                </a:lnTo>
                <a:lnTo>
                  <a:pt x="4798" y="3884"/>
                </a:lnTo>
                <a:close/>
                <a:moveTo>
                  <a:pt x="4798" y="2741"/>
                </a:moveTo>
                <a:lnTo>
                  <a:pt x="4798" y="2741"/>
                </a:lnTo>
                <a:lnTo>
                  <a:pt x="4774" y="2741"/>
                </a:lnTo>
                <a:lnTo>
                  <a:pt x="4751" y="2739"/>
                </a:lnTo>
                <a:lnTo>
                  <a:pt x="4728" y="2736"/>
                </a:lnTo>
                <a:lnTo>
                  <a:pt x="4706" y="2732"/>
                </a:lnTo>
                <a:lnTo>
                  <a:pt x="4684" y="2727"/>
                </a:lnTo>
                <a:lnTo>
                  <a:pt x="4662" y="2720"/>
                </a:lnTo>
                <a:lnTo>
                  <a:pt x="4641" y="2713"/>
                </a:lnTo>
                <a:lnTo>
                  <a:pt x="4619" y="2705"/>
                </a:lnTo>
                <a:lnTo>
                  <a:pt x="4600" y="2696"/>
                </a:lnTo>
                <a:lnTo>
                  <a:pt x="4580" y="2686"/>
                </a:lnTo>
                <a:lnTo>
                  <a:pt x="4561" y="2675"/>
                </a:lnTo>
                <a:lnTo>
                  <a:pt x="4542" y="2663"/>
                </a:lnTo>
                <a:lnTo>
                  <a:pt x="4525" y="2650"/>
                </a:lnTo>
                <a:lnTo>
                  <a:pt x="4508" y="2637"/>
                </a:lnTo>
                <a:lnTo>
                  <a:pt x="4490" y="2622"/>
                </a:lnTo>
                <a:lnTo>
                  <a:pt x="4474" y="2607"/>
                </a:lnTo>
                <a:lnTo>
                  <a:pt x="4459" y="2591"/>
                </a:lnTo>
                <a:lnTo>
                  <a:pt x="4445" y="2575"/>
                </a:lnTo>
                <a:lnTo>
                  <a:pt x="4432" y="2558"/>
                </a:lnTo>
                <a:lnTo>
                  <a:pt x="4419" y="2539"/>
                </a:lnTo>
                <a:lnTo>
                  <a:pt x="4407" y="2521"/>
                </a:lnTo>
                <a:lnTo>
                  <a:pt x="4396" y="2503"/>
                </a:lnTo>
                <a:lnTo>
                  <a:pt x="4385" y="2482"/>
                </a:lnTo>
                <a:lnTo>
                  <a:pt x="4376" y="2462"/>
                </a:lnTo>
                <a:lnTo>
                  <a:pt x="4368" y="2441"/>
                </a:lnTo>
                <a:lnTo>
                  <a:pt x="4361" y="2420"/>
                </a:lnTo>
                <a:lnTo>
                  <a:pt x="4356" y="2399"/>
                </a:lnTo>
                <a:lnTo>
                  <a:pt x="4350" y="2376"/>
                </a:lnTo>
                <a:lnTo>
                  <a:pt x="4346" y="2354"/>
                </a:lnTo>
                <a:lnTo>
                  <a:pt x="4343" y="2331"/>
                </a:lnTo>
                <a:lnTo>
                  <a:pt x="4342" y="2308"/>
                </a:lnTo>
                <a:lnTo>
                  <a:pt x="4341" y="2285"/>
                </a:lnTo>
                <a:lnTo>
                  <a:pt x="4342" y="2261"/>
                </a:lnTo>
                <a:lnTo>
                  <a:pt x="4343" y="2238"/>
                </a:lnTo>
                <a:lnTo>
                  <a:pt x="4346" y="2214"/>
                </a:lnTo>
                <a:lnTo>
                  <a:pt x="4350" y="2193"/>
                </a:lnTo>
                <a:lnTo>
                  <a:pt x="4356" y="2170"/>
                </a:lnTo>
                <a:lnTo>
                  <a:pt x="4361" y="2149"/>
                </a:lnTo>
                <a:lnTo>
                  <a:pt x="4368" y="2127"/>
                </a:lnTo>
                <a:lnTo>
                  <a:pt x="4376" y="2106"/>
                </a:lnTo>
                <a:lnTo>
                  <a:pt x="4385" y="2087"/>
                </a:lnTo>
                <a:lnTo>
                  <a:pt x="4396" y="2067"/>
                </a:lnTo>
                <a:lnTo>
                  <a:pt x="4407" y="2047"/>
                </a:lnTo>
                <a:lnTo>
                  <a:pt x="4419" y="2029"/>
                </a:lnTo>
                <a:lnTo>
                  <a:pt x="4432" y="2011"/>
                </a:lnTo>
                <a:lnTo>
                  <a:pt x="4445" y="1993"/>
                </a:lnTo>
                <a:lnTo>
                  <a:pt x="4459" y="1977"/>
                </a:lnTo>
                <a:lnTo>
                  <a:pt x="4474" y="1961"/>
                </a:lnTo>
                <a:lnTo>
                  <a:pt x="4490" y="1946"/>
                </a:lnTo>
                <a:lnTo>
                  <a:pt x="4508" y="1932"/>
                </a:lnTo>
                <a:lnTo>
                  <a:pt x="4525" y="1918"/>
                </a:lnTo>
                <a:lnTo>
                  <a:pt x="4542" y="1906"/>
                </a:lnTo>
                <a:lnTo>
                  <a:pt x="4561" y="1893"/>
                </a:lnTo>
                <a:lnTo>
                  <a:pt x="4580" y="1883"/>
                </a:lnTo>
                <a:lnTo>
                  <a:pt x="4600" y="1872"/>
                </a:lnTo>
                <a:lnTo>
                  <a:pt x="4619" y="1863"/>
                </a:lnTo>
                <a:lnTo>
                  <a:pt x="4641" y="1855"/>
                </a:lnTo>
                <a:lnTo>
                  <a:pt x="4662" y="1848"/>
                </a:lnTo>
                <a:lnTo>
                  <a:pt x="4684" y="1841"/>
                </a:lnTo>
                <a:lnTo>
                  <a:pt x="4706" y="1837"/>
                </a:lnTo>
                <a:lnTo>
                  <a:pt x="4728" y="1833"/>
                </a:lnTo>
                <a:lnTo>
                  <a:pt x="4751" y="1830"/>
                </a:lnTo>
                <a:lnTo>
                  <a:pt x="4774" y="1827"/>
                </a:lnTo>
                <a:lnTo>
                  <a:pt x="4798" y="1827"/>
                </a:lnTo>
                <a:lnTo>
                  <a:pt x="4821" y="1827"/>
                </a:lnTo>
                <a:lnTo>
                  <a:pt x="4844" y="1830"/>
                </a:lnTo>
                <a:lnTo>
                  <a:pt x="4867" y="1833"/>
                </a:lnTo>
                <a:lnTo>
                  <a:pt x="4890" y="1837"/>
                </a:lnTo>
                <a:lnTo>
                  <a:pt x="4912" y="1841"/>
                </a:lnTo>
                <a:lnTo>
                  <a:pt x="4934" y="1848"/>
                </a:lnTo>
                <a:lnTo>
                  <a:pt x="4955" y="1855"/>
                </a:lnTo>
                <a:lnTo>
                  <a:pt x="4975" y="1863"/>
                </a:lnTo>
                <a:lnTo>
                  <a:pt x="4996" y="1872"/>
                </a:lnTo>
                <a:lnTo>
                  <a:pt x="5016" y="1883"/>
                </a:lnTo>
                <a:lnTo>
                  <a:pt x="5035" y="1893"/>
                </a:lnTo>
                <a:lnTo>
                  <a:pt x="5054" y="1906"/>
                </a:lnTo>
                <a:lnTo>
                  <a:pt x="5071" y="1918"/>
                </a:lnTo>
                <a:lnTo>
                  <a:pt x="5088" y="1932"/>
                </a:lnTo>
                <a:lnTo>
                  <a:pt x="5106" y="1946"/>
                </a:lnTo>
                <a:lnTo>
                  <a:pt x="5121" y="1961"/>
                </a:lnTo>
                <a:lnTo>
                  <a:pt x="5136" y="1977"/>
                </a:lnTo>
                <a:lnTo>
                  <a:pt x="5151" y="1993"/>
                </a:lnTo>
                <a:lnTo>
                  <a:pt x="5164" y="2011"/>
                </a:lnTo>
                <a:lnTo>
                  <a:pt x="5177" y="2029"/>
                </a:lnTo>
                <a:lnTo>
                  <a:pt x="5189" y="2047"/>
                </a:lnTo>
                <a:lnTo>
                  <a:pt x="5200" y="2067"/>
                </a:lnTo>
                <a:lnTo>
                  <a:pt x="5209" y="2087"/>
                </a:lnTo>
                <a:lnTo>
                  <a:pt x="5219" y="2106"/>
                </a:lnTo>
                <a:lnTo>
                  <a:pt x="5227" y="2127"/>
                </a:lnTo>
                <a:lnTo>
                  <a:pt x="5235" y="2149"/>
                </a:lnTo>
                <a:lnTo>
                  <a:pt x="5240" y="2170"/>
                </a:lnTo>
                <a:lnTo>
                  <a:pt x="5245" y="2193"/>
                </a:lnTo>
                <a:lnTo>
                  <a:pt x="5250" y="2214"/>
                </a:lnTo>
                <a:lnTo>
                  <a:pt x="5252" y="2238"/>
                </a:lnTo>
                <a:lnTo>
                  <a:pt x="5254" y="2261"/>
                </a:lnTo>
                <a:lnTo>
                  <a:pt x="5254" y="2285"/>
                </a:lnTo>
                <a:lnTo>
                  <a:pt x="5254" y="2308"/>
                </a:lnTo>
                <a:lnTo>
                  <a:pt x="5252" y="2331"/>
                </a:lnTo>
                <a:lnTo>
                  <a:pt x="5250" y="2354"/>
                </a:lnTo>
                <a:lnTo>
                  <a:pt x="5245" y="2376"/>
                </a:lnTo>
                <a:lnTo>
                  <a:pt x="5240" y="2399"/>
                </a:lnTo>
                <a:lnTo>
                  <a:pt x="5235" y="2420"/>
                </a:lnTo>
                <a:lnTo>
                  <a:pt x="5227" y="2441"/>
                </a:lnTo>
                <a:lnTo>
                  <a:pt x="5219" y="2462"/>
                </a:lnTo>
                <a:lnTo>
                  <a:pt x="5209" y="2482"/>
                </a:lnTo>
                <a:lnTo>
                  <a:pt x="5200" y="2503"/>
                </a:lnTo>
                <a:lnTo>
                  <a:pt x="5189" y="2521"/>
                </a:lnTo>
                <a:lnTo>
                  <a:pt x="5177" y="2539"/>
                </a:lnTo>
                <a:lnTo>
                  <a:pt x="5164" y="2558"/>
                </a:lnTo>
                <a:lnTo>
                  <a:pt x="5151" y="2575"/>
                </a:lnTo>
                <a:lnTo>
                  <a:pt x="5136" y="2591"/>
                </a:lnTo>
                <a:lnTo>
                  <a:pt x="5121" y="2607"/>
                </a:lnTo>
                <a:lnTo>
                  <a:pt x="5106" y="2622"/>
                </a:lnTo>
                <a:lnTo>
                  <a:pt x="5088" y="2637"/>
                </a:lnTo>
                <a:lnTo>
                  <a:pt x="5071" y="2650"/>
                </a:lnTo>
                <a:lnTo>
                  <a:pt x="5054" y="2663"/>
                </a:lnTo>
                <a:lnTo>
                  <a:pt x="5035" y="2675"/>
                </a:lnTo>
                <a:lnTo>
                  <a:pt x="5016" y="2686"/>
                </a:lnTo>
                <a:lnTo>
                  <a:pt x="4996" y="2696"/>
                </a:lnTo>
                <a:lnTo>
                  <a:pt x="4975" y="2705"/>
                </a:lnTo>
                <a:lnTo>
                  <a:pt x="4955" y="2713"/>
                </a:lnTo>
                <a:lnTo>
                  <a:pt x="4934" y="2720"/>
                </a:lnTo>
                <a:lnTo>
                  <a:pt x="4912" y="2727"/>
                </a:lnTo>
                <a:lnTo>
                  <a:pt x="4890" y="2732"/>
                </a:lnTo>
                <a:lnTo>
                  <a:pt x="4867" y="2736"/>
                </a:lnTo>
                <a:lnTo>
                  <a:pt x="4844" y="2739"/>
                </a:lnTo>
                <a:lnTo>
                  <a:pt x="4821" y="2741"/>
                </a:lnTo>
                <a:lnTo>
                  <a:pt x="4798" y="27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tIns="468000" rIns="432000"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dirty="0">
              <a:solidFill>
                <a:srgbClr val="FFFFFF"/>
              </a:solidFill>
            </a:endParaRPr>
          </a:p>
        </p:txBody>
      </p:sp>
      <p:sp>
        <p:nvSpPr>
          <p:cNvPr id="25" name="酒杯">
            <a:extLst>
              <a:ext uri="{FF2B5EF4-FFF2-40B4-BE49-F238E27FC236}">
                <a16:creationId xmlns:a16="http://schemas.microsoft.com/office/drawing/2014/main" id="{6B168D6C-0F96-40B4-A87C-7C2EC91D85A8}"/>
              </a:ext>
            </a:extLst>
          </p:cNvPr>
          <p:cNvSpPr/>
          <p:nvPr/>
        </p:nvSpPr>
        <p:spPr bwMode="auto">
          <a:xfrm>
            <a:off x="3959943" y="5484089"/>
            <a:ext cx="355600" cy="534035"/>
          </a:xfrm>
          <a:custGeom>
            <a:avLst/>
            <a:gdLst>
              <a:gd name="T0" fmla="*/ 833535 w 3532"/>
              <a:gd name="T1" fmla="*/ 1260369 h 4681"/>
              <a:gd name="T2" fmla="*/ 912977 w 3532"/>
              <a:gd name="T3" fmla="*/ 1253043 h 4681"/>
              <a:gd name="T4" fmla="*/ 985901 w 3532"/>
              <a:gd name="T5" fmla="*/ 1242462 h 4681"/>
              <a:gd name="T6" fmla="*/ 1052714 w 3532"/>
              <a:gd name="T7" fmla="*/ 1229032 h 4681"/>
              <a:gd name="T8" fmla="*/ 1113009 w 3532"/>
              <a:gd name="T9" fmla="*/ 1211940 h 4681"/>
              <a:gd name="T10" fmla="*/ 1167600 w 3532"/>
              <a:gd name="T11" fmla="*/ 1191592 h 4681"/>
              <a:gd name="T12" fmla="*/ 1216081 w 3532"/>
              <a:gd name="T13" fmla="*/ 1169209 h 4681"/>
              <a:gd name="T14" fmla="*/ 1259265 w 3532"/>
              <a:gd name="T15" fmla="*/ 1143570 h 4681"/>
              <a:gd name="T16" fmla="*/ 1296745 w 3532"/>
              <a:gd name="T17" fmla="*/ 1115082 h 4681"/>
              <a:gd name="T18" fmla="*/ 1329745 w 3532"/>
              <a:gd name="T19" fmla="*/ 1085374 h 4681"/>
              <a:gd name="T20" fmla="*/ 1357448 w 3532"/>
              <a:gd name="T21" fmla="*/ 1052817 h 4681"/>
              <a:gd name="T22" fmla="*/ 1381077 w 3532"/>
              <a:gd name="T23" fmla="*/ 1018632 h 4681"/>
              <a:gd name="T24" fmla="*/ 1400632 w 3532"/>
              <a:gd name="T25" fmla="*/ 982412 h 4681"/>
              <a:gd name="T26" fmla="*/ 1415298 w 3532"/>
              <a:gd name="T27" fmla="*/ 944971 h 4681"/>
              <a:gd name="T28" fmla="*/ 1426705 w 3532"/>
              <a:gd name="T29" fmla="*/ 905903 h 4681"/>
              <a:gd name="T30" fmla="*/ 1434038 w 3532"/>
              <a:gd name="T31" fmla="*/ 866020 h 4681"/>
              <a:gd name="T32" fmla="*/ 1438112 w 3532"/>
              <a:gd name="T33" fmla="*/ 824917 h 4681"/>
              <a:gd name="T34" fmla="*/ 1438927 w 3532"/>
              <a:gd name="T35" fmla="*/ 782999 h 4681"/>
              <a:gd name="T36" fmla="*/ 1437297 w 3532"/>
              <a:gd name="T37" fmla="*/ 740268 h 4681"/>
              <a:gd name="T38" fmla="*/ 1432409 w 3532"/>
              <a:gd name="T39" fmla="*/ 697130 h 4681"/>
              <a:gd name="T40" fmla="*/ 1422224 w 3532"/>
              <a:gd name="T41" fmla="*/ 639748 h 4681"/>
              <a:gd name="T42" fmla="*/ 1400224 w 3532"/>
              <a:gd name="T43" fmla="*/ 552658 h 4681"/>
              <a:gd name="T44" fmla="*/ 1371299 w 3532"/>
              <a:gd name="T45" fmla="*/ 467602 h 4681"/>
              <a:gd name="T46" fmla="*/ 1337485 w 3532"/>
              <a:gd name="T47" fmla="*/ 384988 h 4681"/>
              <a:gd name="T48" fmla="*/ 1300819 w 3532"/>
              <a:gd name="T49" fmla="*/ 306851 h 4681"/>
              <a:gd name="T50" fmla="*/ 1262931 w 3532"/>
              <a:gd name="T51" fmla="*/ 234004 h 4681"/>
              <a:gd name="T52" fmla="*/ 1213636 w 3532"/>
              <a:gd name="T53" fmla="*/ 148542 h 4681"/>
              <a:gd name="T54" fmla="*/ 1152119 w 3532"/>
              <a:gd name="T55" fmla="*/ 52091 h 4681"/>
              <a:gd name="T56" fmla="*/ 1115861 w 3532"/>
              <a:gd name="T57" fmla="*/ 0 h 4681"/>
              <a:gd name="T58" fmla="*/ 314103 w 3532"/>
              <a:gd name="T59" fmla="*/ 13837 h 4681"/>
              <a:gd name="T60" fmla="*/ 268882 w 3532"/>
              <a:gd name="T61" fmla="*/ 79765 h 4681"/>
              <a:gd name="T62" fmla="*/ 201254 w 3532"/>
              <a:gd name="T63" fmla="*/ 189645 h 4681"/>
              <a:gd name="T64" fmla="*/ 163774 w 3532"/>
              <a:gd name="T65" fmla="*/ 257608 h 4681"/>
              <a:gd name="T66" fmla="*/ 125886 w 3532"/>
              <a:gd name="T67" fmla="*/ 332083 h 4681"/>
              <a:gd name="T68" fmla="*/ 90035 w 3532"/>
              <a:gd name="T69" fmla="*/ 411848 h 4681"/>
              <a:gd name="T70" fmla="*/ 57850 w 3532"/>
              <a:gd name="T71" fmla="*/ 495683 h 4681"/>
              <a:gd name="T72" fmla="*/ 30962 w 3532"/>
              <a:gd name="T73" fmla="*/ 581959 h 4681"/>
              <a:gd name="T74" fmla="*/ 11815 w 3532"/>
              <a:gd name="T75" fmla="*/ 668235 h 4681"/>
              <a:gd name="T76" fmla="*/ 5296 w 3532"/>
              <a:gd name="T77" fmla="*/ 711374 h 4681"/>
              <a:gd name="T78" fmla="*/ 1222 w 3532"/>
              <a:gd name="T79" fmla="*/ 754512 h 4681"/>
              <a:gd name="T80" fmla="*/ 0 w 3532"/>
              <a:gd name="T81" fmla="*/ 796836 h 4681"/>
              <a:gd name="T82" fmla="*/ 2037 w 3532"/>
              <a:gd name="T83" fmla="*/ 838347 h 4681"/>
              <a:gd name="T84" fmla="*/ 7333 w 3532"/>
              <a:gd name="T85" fmla="*/ 879450 h 4681"/>
              <a:gd name="T86" fmla="*/ 16296 w 3532"/>
              <a:gd name="T87" fmla="*/ 919332 h 4681"/>
              <a:gd name="T88" fmla="*/ 28925 w 3532"/>
              <a:gd name="T89" fmla="*/ 957587 h 4681"/>
              <a:gd name="T90" fmla="*/ 45221 w 3532"/>
              <a:gd name="T91" fmla="*/ 994621 h 4681"/>
              <a:gd name="T92" fmla="*/ 65591 w 3532"/>
              <a:gd name="T93" fmla="*/ 1030027 h 4681"/>
              <a:gd name="T94" fmla="*/ 90442 w 3532"/>
              <a:gd name="T95" fmla="*/ 1063805 h 4681"/>
              <a:gd name="T96" fmla="*/ 120182 w 3532"/>
              <a:gd name="T97" fmla="*/ 1095548 h 4681"/>
              <a:gd name="T98" fmla="*/ 154811 w 3532"/>
              <a:gd name="T99" fmla="*/ 1124849 h 4681"/>
              <a:gd name="T100" fmla="*/ 193921 w 3532"/>
              <a:gd name="T101" fmla="*/ 1152116 h 4681"/>
              <a:gd name="T102" fmla="*/ 239142 w 3532"/>
              <a:gd name="T103" fmla="*/ 1176941 h 4681"/>
              <a:gd name="T104" fmla="*/ 289659 w 3532"/>
              <a:gd name="T105" fmla="*/ 1198510 h 4681"/>
              <a:gd name="T106" fmla="*/ 346288 w 3532"/>
              <a:gd name="T107" fmla="*/ 1218044 h 4681"/>
              <a:gd name="T108" fmla="*/ 408212 w 3532"/>
              <a:gd name="T109" fmla="*/ 1233509 h 4681"/>
              <a:gd name="T110" fmla="*/ 477062 w 3532"/>
              <a:gd name="T111" fmla="*/ 1246532 h 4681"/>
              <a:gd name="T112" fmla="*/ 552023 w 3532"/>
              <a:gd name="T113" fmla="*/ 1255892 h 4681"/>
              <a:gd name="T114" fmla="*/ 634317 w 3532"/>
              <a:gd name="T115" fmla="*/ 1261589 h 4681"/>
              <a:gd name="T116" fmla="*/ 1330967 w 3532"/>
              <a:gd name="T117" fmla="*/ 1905000 h 46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532" h="4681">
                <a:moveTo>
                  <a:pt x="1976" y="3100"/>
                </a:moveTo>
                <a:lnTo>
                  <a:pt x="1976" y="3100"/>
                </a:lnTo>
                <a:lnTo>
                  <a:pt x="2046" y="3097"/>
                </a:lnTo>
                <a:lnTo>
                  <a:pt x="2113" y="3091"/>
                </a:lnTo>
                <a:lnTo>
                  <a:pt x="2178" y="3086"/>
                </a:lnTo>
                <a:lnTo>
                  <a:pt x="2241" y="3079"/>
                </a:lnTo>
                <a:lnTo>
                  <a:pt x="2302" y="3071"/>
                </a:lnTo>
                <a:lnTo>
                  <a:pt x="2362" y="3063"/>
                </a:lnTo>
                <a:lnTo>
                  <a:pt x="2420" y="3053"/>
                </a:lnTo>
                <a:lnTo>
                  <a:pt x="2477" y="3043"/>
                </a:lnTo>
                <a:lnTo>
                  <a:pt x="2530" y="3031"/>
                </a:lnTo>
                <a:lnTo>
                  <a:pt x="2584" y="3020"/>
                </a:lnTo>
                <a:lnTo>
                  <a:pt x="2634" y="3006"/>
                </a:lnTo>
                <a:lnTo>
                  <a:pt x="2684" y="2993"/>
                </a:lnTo>
                <a:lnTo>
                  <a:pt x="2732" y="2978"/>
                </a:lnTo>
                <a:lnTo>
                  <a:pt x="2777" y="2962"/>
                </a:lnTo>
                <a:lnTo>
                  <a:pt x="2823" y="2945"/>
                </a:lnTo>
                <a:lnTo>
                  <a:pt x="2866" y="2928"/>
                </a:lnTo>
                <a:lnTo>
                  <a:pt x="2907" y="2911"/>
                </a:lnTo>
                <a:lnTo>
                  <a:pt x="2947" y="2892"/>
                </a:lnTo>
                <a:lnTo>
                  <a:pt x="2985" y="2873"/>
                </a:lnTo>
                <a:lnTo>
                  <a:pt x="3021" y="2852"/>
                </a:lnTo>
                <a:lnTo>
                  <a:pt x="3057" y="2831"/>
                </a:lnTo>
                <a:lnTo>
                  <a:pt x="3091" y="2810"/>
                </a:lnTo>
                <a:lnTo>
                  <a:pt x="3123" y="2788"/>
                </a:lnTo>
                <a:lnTo>
                  <a:pt x="3154" y="2764"/>
                </a:lnTo>
                <a:lnTo>
                  <a:pt x="3183" y="2740"/>
                </a:lnTo>
                <a:lnTo>
                  <a:pt x="3212" y="2716"/>
                </a:lnTo>
                <a:lnTo>
                  <a:pt x="3239" y="2692"/>
                </a:lnTo>
                <a:lnTo>
                  <a:pt x="3264" y="2667"/>
                </a:lnTo>
                <a:lnTo>
                  <a:pt x="3288" y="2640"/>
                </a:lnTo>
                <a:lnTo>
                  <a:pt x="3311" y="2614"/>
                </a:lnTo>
                <a:lnTo>
                  <a:pt x="3332" y="2587"/>
                </a:lnTo>
                <a:lnTo>
                  <a:pt x="3353" y="2560"/>
                </a:lnTo>
                <a:lnTo>
                  <a:pt x="3372" y="2531"/>
                </a:lnTo>
                <a:lnTo>
                  <a:pt x="3390" y="2503"/>
                </a:lnTo>
                <a:lnTo>
                  <a:pt x="3407" y="2473"/>
                </a:lnTo>
                <a:lnTo>
                  <a:pt x="3423" y="2444"/>
                </a:lnTo>
                <a:lnTo>
                  <a:pt x="3438" y="2414"/>
                </a:lnTo>
                <a:lnTo>
                  <a:pt x="3451" y="2384"/>
                </a:lnTo>
                <a:lnTo>
                  <a:pt x="3463" y="2353"/>
                </a:lnTo>
                <a:lnTo>
                  <a:pt x="3474" y="2322"/>
                </a:lnTo>
                <a:lnTo>
                  <a:pt x="3485" y="2290"/>
                </a:lnTo>
                <a:lnTo>
                  <a:pt x="3493" y="2259"/>
                </a:lnTo>
                <a:lnTo>
                  <a:pt x="3502" y="2226"/>
                </a:lnTo>
                <a:lnTo>
                  <a:pt x="3509" y="2194"/>
                </a:lnTo>
                <a:lnTo>
                  <a:pt x="3514" y="2161"/>
                </a:lnTo>
                <a:lnTo>
                  <a:pt x="3520" y="2128"/>
                </a:lnTo>
                <a:lnTo>
                  <a:pt x="3524" y="2094"/>
                </a:lnTo>
                <a:lnTo>
                  <a:pt x="3528" y="2060"/>
                </a:lnTo>
                <a:lnTo>
                  <a:pt x="3530" y="2027"/>
                </a:lnTo>
                <a:lnTo>
                  <a:pt x="3532" y="1993"/>
                </a:lnTo>
                <a:lnTo>
                  <a:pt x="3532" y="1958"/>
                </a:lnTo>
                <a:lnTo>
                  <a:pt x="3532" y="1924"/>
                </a:lnTo>
                <a:lnTo>
                  <a:pt x="3531" y="1889"/>
                </a:lnTo>
                <a:lnTo>
                  <a:pt x="3530" y="1854"/>
                </a:lnTo>
                <a:lnTo>
                  <a:pt x="3528" y="1819"/>
                </a:lnTo>
                <a:lnTo>
                  <a:pt x="3525" y="1784"/>
                </a:lnTo>
                <a:lnTo>
                  <a:pt x="3521" y="1748"/>
                </a:lnTo>
                <a:lnTo>
                  <a:pt x="3516" y="1713"/>
                </a:lnTo>
                <a:lnTo>
                  <a:pt x="3511" y="1678"/>
                </a:lnTo>
                <a:lnTo>
                  <a:pt x="3505" y="1642"/>
                </a:lnTo>
                <a:lnTo>
                  <a:pt x="3491" y="1572"/>
                </a:lnTo>
                <a:lnTo>
                  <a:pt x="3475" y="1500"/>
                </a:lnTo>
                <a:lnTo>
                  <a:pt x="3458" y="1430"/>
                </a:lnTo>
                <a:lnTo>
                  <a:pt x="3437" y="1358"/>
                </a:lnTo>
                <a:lnTo>
                  <a:pt x="3416" y="1288"/>
                </a:lnTo>
                <a:lnTo>
                  <a:pt x="3391" y="1218"/>
                </a:lnTo>
                <a:lnTo>
                  <a:pt x="3366" y="1149"/>
                </a:lnTo>
                <a:lnTo>
                  <a:pt x="3340" y="1080"/>
                </a:lnTo>
                <a:lnTo>
                  <a:pt x="3311" y="1012"/>
                </a:lnTo>
                <a:lnTo>
                  <a:pt x="3283" y="946"/>
                </a:lnTo>
                <a:lnTo>
                  <a:pt x="3254" y="880"/>
                </a:lnTo>
                <a:lnTo>
                  <a:pt x="3223" y="816"/>
                </a:lnTo>
                <a:lnTo>
                  <a:pt x="3193" y="754"/>
                </a:lnTo>
                <a:lnTo>
                  <a:pt x="3162" y="693"/>
                </a:lnTo>
                <a:lnTo>
                  <a:pt x="3131" y="633"/>
                </a:lnTo>
                <a:lnTo>
                  <a:pt x="3100" y="575"/>
                </a:lnTo>
                <a:lnTo>
                  <a:pt x="3069" y="519"/>
                </a:lnTo>
                <a:lnTo>
                  <a:pt x="3038" y="466"/>
                </a:lnTo>
                <a:lnTo>
                  <a:pt x="2979" y="365"/>
                </a:lnTo>
                <a:lnTo>
                  <a:pt x="2924" y="275"/>
                </a:lnTo>
                <a:lnTo>
                  <a:pt x="2872" y="196"/>
                </a:lnTo>
                <a:lnTo>
                  <a:pt x="2828" y="128"/>
                </a:lnTo>
                <a:lnTo>
                  <a:pt x="2790" y="74"/>
                </a:lnTo>
                <a:lnTo>
                  <a:pt x="2763" y="34"/>
                </a:lnTo>
                <a:lnTo>
                  <a:pt x="2739" y="0"/>
                </a:lnTo>
                <a:lnTo>
                  <a:pt x="795" y="0"/>
                </a:lnTo>
                <a:lnTo>
                  <a:pt x="771" y="34"/>
                </a:lnTo>
                <a:lnTo>
                  <a:pt x="742" y="74"/>
                </a:lnTo>
                <a:lnTo>
                  <a:pt x="706" y="128"/>
                </a:lnTo>
                <a:lnTo>
                  <a:pt x="660" y="196"/>
                </a:lnTo>
                <a:lnTo>
                  <a:pt x="610" y="275"/>
                </a:lnTo>
                <a:lnTo>
                  <a:pt x="554" y="365"/>
                </a:lnTo>
                <a:lnTo>
                  <a:pt x="494" y="466"/>
                </a:lnTo>
                <a:lnTo>
                  <a:pt x="464" y="519"/>
                </a:lnTo>
                <a:lnTo>
                  <a:pt x="433" y="575"/>
                </a:lnTo>
                <a:lnTo>
                  <a:pt x="402" y="633"/>
                </a:lnTo>
                <a:lnTo>
                  <a:pt x="371" y="693"/>
                </a:lnTo>
                <a:lnTo>
                  <a:pt x="340" y="754"/>
                </a:lnTo>
                <a:lnTo>
                  <a:pt x="309" y="816"/>
                </a:lnTo>
                <a:lnTo>
                  <a:pt x="279" y="880"/>
                </a:lnTo>
                <a:lnTo>
                  <a:pt x="249" y="946"/>
                </a:lnTo>
                <a:lnTo>
                  <a:pt x="221" y="1012"/>
                </a:lnTo>
                <a:lnTo>
                  <a:pt x="194" y="1080"/>
                </a:lnTo>
                <a:lnTo>
                  <a:pt x="167" y="1149"/>
                </a:lnTo>
                <a:lnTo>
                  <a:pt x="142" y="1218"/>
                </a:lnTo>
                <a:lnTo>
                  <a:pt x="118" y="1288"/>
                </a:lnTo>
                <a:lnTo>
                  <a:pt x="96" y="1358"/>
                </a:lnTo>
                <a:lnTo>
                  <a:pt x="76" y="1430"/>
                </a:lnTo>
                <a:lnTo>
                  <a:pt x="58" y="1500"/>
                </a:lnTo>
                <a:lnTo>
                  <a:pt x="42" y="1572"/>
                </a:lnTo>
                <a:lnTo>
                  <a:pt x="29" y="1642"/>
                </a:lnTo>
                <a:lnTo>
                  <a:pt x="22" y="1678"/>
                </a:lnTo>
                <a:lnTo>
                  <a:pt x="17" y="1713"/>
                </a:lnTo>
                <a:lnTo>
                  <a:pt x="13" y="1748"/>
                </a:lnTo>
                <a:lnTo>
                  <a:pt x="9" y="1784"/>
                </a:lnTo>
                <a:lnTo>
                  <a:pt x="5" y="1819"/>
                </a:lnTo>
                <a:lnTo>
                  <a:pt x="3" y="1854"/>
                </a:lnTo>
                <a:lnTo>
                  <a:pt x="1" y="1889"/>
                </a:lnTo>
                <a:lnTo>
                  <a:pt x="0" y="1924"/>
                </a:lnTo>
                <a:lnTo>
                  <a:pt x="0" y="1958"/>
                </a:lnTo>
                <a:lnTo>
                  <a:pt x="1" y="1993"/>
                </a:lnTo>
                <a:lnTo>
                  <a:pt x="3" y="2027"/>
                </a:lnTo>
                <a:lnTo>
                  <a:pt x="5" y="2060"/>
                </a:lnTo>
                <a:lnTo>
                  <a:pt x="9" y="2094"/>
                </a:lnTo>
                <a:lnTo>
                  <a:pt x="13" y="2128"/>
                </a:lnTo>
                <a:lnTo>
                  <a:pt x="18" y="2161"/>
                </a:lnTo>
                <a:lnTo>
                  <a:pt x="24" y="2194"/>
                </a:lnTo>
                <a:lnTo>
                  <a:pt x="32" y="2226"/>
                </a:lnTo>
                <a:lnTo>
                  <a:pt x="40" y="2259"/>
                </a:lnTo>
                <a:lnTo>
                  <a:pt x="49" y="2290"/>
                </a:lnTo>
                <a:lnTo>
                  <a:pt x="59" y="2322"/>
                </a:lnTo>
                <a:lnTo>
                  <a:pt x="71" y="2353"/>
                </a:lnTo>
                <a:lnTo>
                  <a:pt x="82" y="2384"/>
                </a:lnTo>
                <a:lnTo>
                  <a:pt x="96" y="2414"/>
                </a:lnTo>
                <a:lnTo>
                  <a:pt x="111" y="2444"/>
                </a:lnTo>
                <a:lnTo>
                  <a:pt x="126" y="2473"/>
                </a:lnTo>
                <a:lnTo>
                  <a:pt x="143" y="2503"/>
                </a:lnTo>
                <a:lnTo>
                  <a:pt x="161" y="2531"/>
                </a:lnTo>
                <a:lnTo>
                  <a:pt x="180" y="2560"/>
                </a:lnTo>
                <a:lnTo>
                  <a:pt x="200" y="2587"/>
                </a:lnTo>
                <a:lnTo>
                  <a:pt x="222" y="2614"/>
                </a:lnTo>
                <a:lnTo>
                  <a:pt x="245" y="2640"/>
                </a:lnTo>
                <a:lnTo>
                  <a:pt x="269" y="2667"/>
                </a:lnTo>
                <a:lnTo>
                  <a:pt x="295" y="2692"/>
                </a:lnTo>
                <a:lnTo>
                  <a:pt x="322" y="2716"/>
                </a:lnTo>
                <a:lnTo>
                  <a:pt x="350" y="2740"/>
                </a:lnTo>
                <a:lnTo>
                  <a:pt x="380" y="2764"/>
                </a:lnTo>
                <a:lnTo>
                  <a:pt x="410" y="2788"/>
                </a:lnTo>
                <a:lnTo>
                  <a:pt x="443" y="2810"/>
                </a:lnTo>
                <a:lnTo>
                  <a:pt x="476" y="2831"/>
                </a:lnTo>
                <a:lnTo>
                  <a:pt x="512" y="2852"/>
                </a:lnTo>
                <a:lnTo>
                  <a:pt x="549" y="2873"/>
                </a:lnTo>
                <a:lnTo>
                  <a:pt x="587" y="2892"/>
                </a:lnTo>
                <a:lnTo>
                  <a:pt x="627" y="2911"/>
                </a:lnTo>
                <a:lnTo>
                  <a:pt x="668" y="2928"/>
                </a:lnTo>
                <a:lnTo>
                  <a:pt x="711" y="2945"/>
                </a:lnTo>
                <a:lnTo>
                  <a:pt x="756" y="2962"/>
                </a:lnTo>
                <a:lnTo>
                  <a:pt x="801" y="2978"/>
                </a:lnTo>
                <a:lnTo>
                  <a:pt x="850" y="2993"/>
                </a:lnTo>
                <a:lnTo>
                  <a:pt x="899" y="3006"/>
                </a:lnTo>
                <a:lnTo>
                  <a:pt x="949" y="3020"/>
                </a:lnTo>
                <a:lnTo>
                  <a:pt x="1002" y="3031"/>
                </a:lnTo>
                <a:lnTo>
                  <a:pt x="1057" y="3043"/>
                </a:lnTo>
                <a:lnTo>
                  <a:pt x="1113" y="3053"/>
                </a:lnTo>
                <a:lnTo>
                  <a:pt x="1171" y="3063"/>
                </a:lnTo>
                <a:lnTo>
                  <a:pt x="1231" y="3071"/>
                </a:lnTo>
                <a:lnTo>
                  <a:pt x="1292" y="3079"/>
                </a:lnTo>
                <a:lnTo>
                  <a:pt x="1355" y="3086"/>
                </a:lnTo>
                <a:lnTo>
                  <a:pt x="1420" y="3091"/>
                </a:lnTo>
                <a:lnTo>
                  <a:pt x="1488" y="3097"/>
                </a:lnTo>
                <a:lnTo>
                  <a:pt x="1557" y="3100"/>
                </a:lnTo>
                <a:lnTo>
                  <a:pt x="1557" y="4235"/>
                </a:lnTo>
                <a:lnTo>
                  <a:pt x="266" y="4681"/>
                </a:lnTo>
                <a:lnTo>
                  <a:pt x="3267" y="4681"/>
                </a:lnTo>
                <a:lnTo>
                  <a:pt x="1976" y="4235"/>
                </a:lnTo>
                <a:lnTo>
                  <a:pt x="1976" y="3100"/>
                </a:lnTo>
                <a:close/>
              </a:path>
            </a:pathLst>
          </a:custGeom>
          <a:solidFill>
            <a:srgbClr val="FFFFFF"/>
          </a:solidFill>
          <a:ln>
            <a:noFill/>
          </a:ln>
        </p:spPr>
        <p:txBody>
          <a:bodyPr bIns="648000" anchor="ctr">
            <a:scene3d>
              <a:camera prst="orthographicFront"/>
              <a:lightRig rig="threePt" dir="t"/>
            </a:scene3d>
            <a:sp3d>
              <a:contourClr>
                <a:srgbClr val="FFFFFF"/>
              </a:contourClr>
            </a:sp3d>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dirty="0">
              <a:solidFill>
                <a:srgbClr val="FFFFFF"/>
              </a:solidFill>
            </a:endParaRPr>
          </a:p>
        </p:txBody>
      </p:sp>
      <p:sp>
        <p:nvSpPr>
          <p:cNvPr id="26" name="文本框 39">
            <a:extLst>
              <a:ext uri="{FF2B5EF4-FFF2-40B4-BE49-F238E27FC236}">
                <a16:creationId xmlns:a16="http://schemas.microsoft.com/office/drawing/2014/main" id="{61E2BFD5-D20C-4476-9EED-DA41E31E25F7}"/>
              </a:ext>
            </a:extLst>
          </p:cNvPr>
          <p:cNvSpPr txBox="1"/>
          <p:nvPr/>
        </p:nvSpPr>
        <p:spPr>
          <a:xfrm>
            <a:off x="37697" y="4896059"/>
            <a:ext cx="3311376"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vi-VN" sz="3200" dirty="0">
                <a:latin typeface="+mj-lt"/>
                <a:sym typeface="Comic Sans MS"/>
              </a:rPr>
              <a:t>Nhấn mạnh</a:t>
            </a:r>
            <a:r>
              <a:rPr lang="en-US" sz="3200" dirty="0">
                <a:latin typeface="+mj-lt"/>
                <a:sym typeface="Comic Sans MS"/>
              </a:rPr>
              <a:t>/</a:t>
            </a:r>
            <a:r>
              <a:rPr lang="vi-VN" sz="3200" dirty="0">
                <a:latin typeface="+mj-lt"/>
                <a:sym typeface="Comic Sans MS"/>
              </a:rPr>
              <a:t> biểu thị thái độ đánh giá sự vật, sự việc.</a:t>
            </a:r>
          </a:p>
        </p:txBody>
      </p:sp>
      <p:sp>
        <p:nvSpPr>
          <p:cNvPr id="27" name="文本框 40">
            <a:extLst>
              <a:ext uri="{FF2B5EF4-FFF2-40B4-BE49-F238E27FC236}">
                <a16:creationId xmlns:a16="http://schemas.microsoft.com/office/drawing/2014/main" id="{4E2C2E5B-A54A-413F-A417-7F07E55EC0D2}"/>
              </a:ext>
            </a:extLst>
          </p:cNvPr>
          <p:cNvSpPr txBox="1"/>
          <p:nvPr/>
        </p:nvSpPr>
        <p:spPr>
          <a:xfrm>
            <a:off x="9459268" y="4120338"/>
            <a:ext cx="2582729"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dirty="0">
                <a:latin typeface="Times New Roman" panose="02020603050405020304" pitchFamily="18" charset="0"/>
                <a:cs typeface="Times New Roman" panose="02020603050405020304" pitchFamily="18" charset="0"/>
                <a:sym typeface="Comic Sans MS"/>
              </a:rPr>
              <a:t>B</a:t>
            </a:r>
            <a:r>
              <a:rPr lang="vi-VN" sz="3200" dirty="0">
                <a:latin typeface="+mj-lt"/>
                <a:sym typeface="Comic Sans MS"/>
              </a:rPr>
              <a:t>ộc lộ tình cảm, cảm xúc, gọi đáp.</a:t>
            </a:r>
            <a:endParaRPr lang="en-US" altLang="zh-CN" sz="3200" dirty="0">
              <a:latin typeface="+mj-lt"/>
            </a:endParaRPr>
          </a:p>
        </p:txBody>
      </p:sp>
      <p:sp>
        <p:nvSpPr>
          <p:cNvPr id="28" name="文本框 41">
            <a:extLst>
              <a:ext uri="{FF2B5EF4-FFF2-40B4-BE49-F238E27FC236}">
                <a16:creationId xmlns:a16="http://schemas.microsoft.com/office/drawing/2014/main" id="{82A242B6-2577-4C7B-8D5C-4F82538F85AF}"/>
              </a:ext>
            </a:extLst>
          </p:cNvPr>
          <p:cNvSpPr txBox="1"/>
          <p:nvPr/>
        </p:nvSpPr>
        <p:spPr>
          <a:xfrm>
            <a:off x="9132018" y="2211159"/>
            <a:ext cx="2958382"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3200" dirty="0">
                <a:latin typeface="+mj-lt"/>
                <a:sym typeface="Comic Sans MS"/>
              </a:rPr>
              <a:t>Có thể được tách ra thành một câu đặc biệt.</a:t>
            </a:r>
            <a:endParaRPr lang="en-US" altLang="zh-CN" sz="3200" dirty="0">
              <a:latin typeface="+mj-lt"/>
            </a:endParaRPr>
          </a:p>
        </p:txBody>
      </p:sp>
      <p:sp>
        <p:nvSpPr>
          <p:cNvPr id="29" name="文本框 42">
            <a:extLst>
              <a:ext uri="{FF2B5EF4-FFF2-40B4-BE49-F238E27FC236}">
                <a16:creationId xmlns:a16="http://schemas.microsoft.com/office/drawing/2014/main" id="{AC0D5537-9710-4136-A75C-7F462DE35BEC}"/>
              </a:ext>
            </a:extLst>
          </p:cNvPr>
          <p:cNvSpPr txBox="1"/>
          <p:nvPr/>
        </p:nvSpPr>
        <p:spPr>
          <a:xfrm>
            <a:off x="93981" y="2988523"/>
            <a:ext cx="3536807" cy="1569660"/>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defRPr/>
            </a:pPr>
            <a:r>
              <a:rPr lang="vi-VN" sz="3200" dirty="0">
                <a:latin typeface="+mj-lt"/>
                <a:sym typeface="Comic Sans MS"/>
              </a:rPr>
              <a:t>Không tách riêng  ra thành </a:t>
            </a:r>
            <a:r>
              <a:rPr lang="en-US" sz="3200" dirty="0">
                <a:latin typeface="Times New Roman" panose="02020603050405020304" pitchFamily="18" charset="0"/>
                <a:cs typeface="Times New Roman" panose="02020603050405020304" pitchFamily="18" charset="0"/>
                <a:sym typeface="Comic Sans MS"/>
              </a:rPr>
              <a:t>1</a:t>
            </a:r>
            <a:r>
              <a:rPr lang="vi-VN" sz="3200" dirty="0">
                <a:latin typeface="+mj-lt"/>
                <a:sym typeface="Comic Sans MS"/>
              </a:rPr>
              <a:t> câu</a:t>
            </a:r>
            <a:r>
              <a:rPr lang="en-US" sz="3200" dirty="0">
                <a:latin typeface="+mj-lt"/>
                <a:sym typeface="Comic Sans MS"/>
              </a:rPr>
              <a:t>,</a:t>
            </a:r>
            <a:r>
              <a:rPr lang="vi-VN" sz="3200" dirty="0">
                <a:latin typeface="+mj-lt"/>
                <a:sym typeface="Comic Sans MS"/>
              </a:rPr>
              <a:t> phải đi kèm với từ khác.</a:t>
            </a:r>
            <a:endParaRPr lang="vi-VN" sz="3200" dirty="0">
              <a:latin typeface="+mj-lt"/>
            </a:endParaRPr>
          </a:p>
        </p:txBody>
      </p:sp>
    </p:spTree>
    <p:custDataLst>
      <p:tags r:id="rId1"/>
    </p:custDataLst>
    <p:extLst>
      <p:ext uri="{BB962C8B-B14F-4D97-AF65-F5344CB8AC3E}">
        <p14:creationId xmlns:p14="http://schemas.microsoft.com/office/powerpoint/2010/main" val="197832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randombar(horizontal)">
                                      <p:cBhvr>
                                        <p:cTn id="30" dur="500"/>
                                        <p:tgtEl>
                                          <p:spTgt spid="18"/>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randombar(horizontal)">
                                      <p:cBhvr>
                                        <p:cTn id="38" dur="500"/>
                                        <p:tgtEl>
                                          <p:spTgt spid="1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randombar(horizontal)">
                                      <p:cBhvr>
                                        <p:cTn id="41" dur="500"/>
                                        <p:tgtEl>
                                          <p:spTgt spid="2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randombar(horizontal)">
                                      <p:cBhvr>
                                        <p:cTn id="52" dur="500"/>
                                        <p:tgtEl>
                                          <p:spTgt spid="1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randombar(horizontal)">
                                      <p:cBhvr>
                                        <p:cTn id="55" dur="500"/>
                                        <p:tgtEl>
                                          <p:spTgt spid="12"/>
                                        </p:tgtEl>
                                      </p:cBhvr>
                                    </p:animEffect>
                                  </p:childTnLst>
                                </p:cTn>
                              </p:par>
                              <p:par>
                                <p:cTn id="56" presetID="14" presetClass="entr" presetSubtype="1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randombar(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randombar(horizontal)">
                                      <p:cBhvr>
                                        <p:cTn id="69" dur="500"/>
                                        <p:tgtEl>
                                          <p:spTgt spid="1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randombar(horizontal)">
                                      <p:cBhvr>
                                        <p:cTn id="72" dur="500"/>
                                        <p:tgtEl>
                                          <p:spTgt spid="25"/>
                                        </p:tgtEl>
                                      </p:cBhvr>
                                    </p:animEffect>
                                  </p:childTnLst>
                                </p:cTn>
                              </p:par>
                              <p:par>
                                <p:cTn id="73" presetID="14" presetClass="entr" presetSubtype="10" fill="hold"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par>
                                <p:cTn id="76" presetID="14" presetClass="entr" presetSubtype="10" fill="hold" grpId="0" nodeType="with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randombar(horizontal)">
                                      <p:cBhvr>
                                        <p:cTn id="78" dur="500"/>
                                        <p:tgtEl>
                                          <p:spTgt spid="13"/>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randombar(horizontal)">
                                      <p:cBhvr>
                                        <p:cTn id="8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0" grpId="0" animBg="1"/>
      <p:bldP spid="11" grpId="0" animBg="1"/>
      <p:bldP spid="12" grpId="0" animBg="1"/>
      <p:bldP spid="13" grpId="0" animBg="1"/>
      <p:bldP spid="14" grpId="0"/>
      <p:bldP spid="15" grpId="0"/>
      <p:bldP spid="16" grpId="0"/>
      <p:bldP spid="17" grpId="0"/>
      <p:bldP spid="22" grpId="0" animBg="1"/>
      <p:bldP spid="23" grpId="0" animBg="1"/>
      <p:bldP spid="24" grpId="0" animBg="1"/>
      <p:bldP spid="25" grpId="0" animBg="1"/>
      <p:bldP spid="26" grpId="0"/>
      <p:bldP spid="27"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2572671" y="2326555"/>
            <a:ext cx="8880417" cy="2659583"/>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2235659" y="2031308"/>
            <a:ext cx="9217429" cy="3510511"/>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6584" y="541808"/>
            <a:ext cx="3598149" cy="4728782"/>
          </a:xfrm>
          <a:prstGeom prst="rect">
            <a:avLst/>
          </a:prstGeom>
        </p:spPr>
      </p:pic>
      <p:sp>
        <p:nvSpPr>
          <p:cNvPr id="4" name="淘宝网chenying0907出品 3"/>
          <p:cNvSpPr/>
          <p:nvPr/>
        </p:nvSpPr>
        <p:spPr>
          <a:xfrm>
            <a:off x="3205132" y="2600028"/>
            <a:ext cx="8226555" cy="2112635"/>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5"/>
          <p:cNvSpPr/>
          <p:nvPr/>
        </p:nvSpPr>
        <p:spPr>
          <a:xfrm>
            <a:off x="3410964" y="2906199"/>
            <a:ext cx="7203832" cy="707886"/>
          </a:xfrm>
          <a:prstGeom prst="rect">
            <a:avLst/>
          </a:prstGeom>
          <a:noFill/>
        </p:spPr>
        <p:txBody>
          <a:bodyPr wrap="none" lIns="91440" tIns="45720" rIns="91440" bIns="45720">
            <a:spAutoFit/>
          </a:bodyPr>
          <a:lstStyle/>
          <a:p>
            <a:pPr algn="ctr"/>
            <a:r>
              <a:rPr lang="vi-VN" sz="40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III. LUYỆN TẬP</a:t>
            </a:r>
            <a:r>
              <a:rPr lang="en-US" sz="4000"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 VẬN DỤNG</a:t>
            </a:r>
            <a:endParaRPr lang="en-US" sz="4000" b="1" cap="none" spc="0"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262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sp>
        <p:nvSpPr>
          <p:cNvPr id="4" name="TextBox 3"/>
          <p:cNvSpPr txBox="1"/>
          <p:nvPr/>
        </p:nvSpPr>
        <p:spPr>
          <a:xfrm>
            <a:off x="3259063" y="3364602"/>
            <a:ext cx="5426486" cy="861774"/>
          </a:xfrm>
          <a:prstGeom prst="rect">
            <a:avLst/>
          </a:prstGeom>
          <a:noFill/>
        </p:spPr>
        <p:txBody>
          <a:bodyPr wrap="none" rtlCol="0">
            <a:spAutoFit/>
          </a:bodyPr>
          <a:lstStyle/>
          <a:p>
            <a:r>
              <a:rPr lang="en-US" sz="5000" dirty="0">
                <a:solidFill>
                  <a:schemeClr val="accent2">
                    <a:lumMod val="75000"/>
                  </a:schemeClr>
                </a:solidFill>
                <a:latin typeface="UTM Staccato " panose="02040603050506020204" pitchFamily="18" charset="0"/>
              </a:rPr>
              <a:t>KHỈ CON TRANH TÀI</a:t>
            </a:r>
          </a:p>
        </p:txBody>
      </p:sp>
      <p:pic>
        <p:nvPicPr>
          <p:cNvPr id="23"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54483" y="4422130"/>
            <a:ext cx="1097833" cy="667848"/>
          </a:xfrm>
          <a:prstGeom prst="rect">
            <a:avLst/>
          </a:prstGeom>
          <a:noFill/>
          <a:extLst>
            <a:ext uri="{909E8E84-426E-40DD-AFC4-6F175D3DCCD1}">
              <a14:hiddenFill xmlns:a14="http://schemas.microsoft.com/office/drawing/2010/main">
                <a:solidFill>
                  <a:srgbClr val="FFFFFF"/>
                </a:solidFill>
              </a14:hiddenFill>
            </a:ext>
          </a:extLst>
        </p:spPr>
      </p:pic>
      <p:pic>
        <p:nvPicPr>
          <p:cNvPr id="2" name="Nhac Gunb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423820" y="5854521"/>
            <a:ext cx="609600" cy="609600"/>
          </a:xfrm>
          <a:prstGeom prst="rect">
            <a:avLst/>
          </a:prstGeom>
        </p:spPr>
      </p:pic>
    </p:spTree>
    <p:custDataLst>
      <p:tags r:id="rId1"/>
    </p:custDataLst>
    <p:extLst>
      <p:ext uri="{BB962C8B-B14F-4D97-AF65-F5344CB8AC3E}">
        <p14:creationId xmlns:p14="http://schemas.microsoft.com/office/powerpoint/2010/main" val="1750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6"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wipe(down)">
                                      <p:cBhvr>
                                        <p:cTn id="9" dur="580">
                                          <p:stCondLst>
                                            <p:cond delay="0"/>
                                          </p:stCondLst>
                                        </p:cTn>
                                        <p:tgtEl>
                                          <p:spTgt spid="23"/>
                                        </p:tgtEl>
                                      </p:cBhvr>
                                    </p:animEffect>
                                    <p:anim calcmode="lin" valueType="num">
                                      <p:cBhvr>
                                        <p:cTn id="1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5" dur="26">
                                          <p:stCondLst>
                                            <p:cond delay="650"/>
                                          </p:stCondLst>
                                        </p:cTn>
                                        <p:tgtEl>
                                          <p:spTgt spid="23"/>
                                        </p:tgtEl>
                                      </p:cBhvr>
                                      <p:to x="100000" y="60000"/>
                                    </p:animScale>
                                    <p:animScale>
                                      <p:cBhvr>
                                        <p:cTn id="16" dur="166" decel="50000">
                                          <p:stCondLst>
                                            <p:cond delay="676"/>
                                          </p:stCondLst>
                                        </p:cTn>
                                        <p:tgtEl>
                                          <p:spTgt spid="23"/>
                                        </p:tgtEl>
                                      </p:cBhvr>
                                      <p:to x="100000" y="100000"/>
                                    </p:animScale>
                                    <p:animScale>
                                      <p:cBhvr>
                                        <p:cTn id="17" dur="26">
                                          <p:stCondLst>
                                            <p:cond delay="1312"/>
                                          </p:stCondLst>
                                        </p:cTn>
                                        <p:tgtEl>
                                          <p:spTgt spid="23"/>
                                        </p:tgtEl>
                                      </p:cBhvr>
                                      <p:to x="100000" y="80000"/>
                                    </p:animScale>
                                    <p:animScale>
                                      <p:cBhvr>
                                        <p:cTn id="18" dur="166" decel="50000">
                                          <p:stCondLst>
                                            <p:cond delay="1338"/>
                                          </p:stCondLst>
                                        </p:cTn>
                                        <p:tgtEl>
                                          <p:spTgt spid="23"/>
                                        </p:tgtEl>
                                      </p:cBhvr>
                                      <p:to x="100000" y="100000"/>
                                    </p:animScale>
                                    <p:animScale>
                                      <p:cBhvr>
                                        <p:cTn id="19" dur="26">
                                          <p:stCondLst>
                                            <p:cond delay="1642"/>
                                          </p:stCondLst>
                                        </p:cTn>
                                        <p:tgtEl>
                                          <p:spTgt spid="23"/>
                                        </p:tgtEl>
                                      </p:cBhvr>
                                      <p:to x="100000" y="90000"/>
                                    </p:animScale>
                                    <p:animScale>
                                      <p:cBhvr>
                                        <p:cTn id="20" dur="166" decel="50000">
                                          <p:stCondLst>
                                            <p:cond delay="1668"/>
                                          </p:stCondLst>
                                        </p:cTn>
                                        <p:tgtEl>
                                          <p:spTgt spid="23"/>
                                        </p:tgtEl>
                                      </p:cBhvr>
                                      <p:to x="100000" y="100000"/>
                                    </p:animScale>
                                    <p:animScale>
                                      <p:cBhvr>
                                        <p:cTn id="21" dur="26">
                                          <p:stCondLst>
                                            <p:cond delay="1808"/>
                                          </p:stCondLst>
                                        </p:cTn>
                                        <p:tgtEl>
                                          <p:spTgt spid="23"/>
                                        </p:tgtEl>
                                      </p:cBhvr>
                                      <p:to x="100000" y="95000"/>
                                    </p:animScale>
                                    <p:animScale>
                                      <p:cBhvr>
                                        <p:cTn id="22" dur="166" decel="50000">
                                          <p:stCondLst>
                                            <p:cond delay="1834"/>
                                          </p:stCondLst>
                                        </p:cTn>
                                        <p:tgtEl>
                                          <p:spTgt spid="2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numSld="13">
                <p:cTn id="39" fill="hold" display="0">
                  <p:stCondLst>
                    <p:cond delay="indefinite"/>
                  </p:stCondLst>
                  <p:endCondLst>
                    <p:cond evt="onStopAudio" delay="0">
                      <p:tgtEl>
                        <p:sldTgt/>
                      </p:tgtEl>
                    </p:cond>
                  </p:endCondLst>
                </p:cTn>
                <p:tgtEl>
                  <p:spTgt spid="2"/>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787"/>
            <a:ext cx="12192000" cy="6858000"/>
          </a:xfrm>
          <a:prstGeom prst="rect">
            <a:avLst/>
          </a:prstGeom>
        </p:spPr>
      </p:pic>
      <p:sp>
        <p:nvSpPr>
          <p:cNvPr id="4" name="Rectangle 3">
            <a:extLst>
              <a:ext uri="{FF2B5EF4-FFF2-40B4-BE49-F238E27FC236}">
                <a16:creationId xmlns:a16="http://schemas.microsoft.com/office/drawing/2014/main" id="{C596F2E8-FFE9-42CD-8435-5FD373484EC6}"/>
              </a:ext>
            </a:extLst>
          </p:cNvPr>
          <p:cNvSpPr/>
          <p:nvPr/>
        </p:nvSpPr>
        <p:spPr>
          <a:xfrm>
            <a:off x="3531035" y="468546"/>
            <a:ext cx="5129930" cy="707886"/>
          </a:xfrm>
          <a:prstGeom prst="rect">
            <a:avLst/>
          </a:prstGeom>
        </p:spPr>
        <p:txBody>
          <a:bodyPr wrap="none">
            <a:spAutoFit/>
          </a:bodyPr>
          <a:lstStyle/>
          <a:p>
            <a:pPr algn="ctr">
              <a:spcBef>
                <a:spcPct val="50000"/>
              </a:spcBef>
              <a:defRPr/>
            </a:pPr>
            <a:r>
              <a:rPr lang="en-US" altLang="en-US" sz="4000" b="1" dirty="0">
                <a:solidFill>
                  <a:srgbClr val="1D13ED"/>
                </a:solidFill>
                <a:latin typeface="Times New Roman" panose="02020603050405020304" pitchFamily="18" charset="0"/>
                <a:cs typeface="Times New Roman" panose="02020603050405020304" pitchFamily="18" charset="0"/>
              </a:rPr>
              <a:t>NỘI DUNG BÀI HỌC</a:t>
            </a:r>
          </a:p>
        </p:txBody>
      </p:sp>
      <p:sp>
        <p:nvSpPr>
          <p:cNvPr id="6" name="Rectangle 5">
            <a:extLst>
              <a:ext uri="{FF2B5EF4-FFF2-40B4-BE49-F238E27FC236}">
                <a16:creationId xmlns:a16="http://schemas.microsoft.com/office/drawing/2014/main" id="{7866A52B-CE20-4149-BCF5-D273D09BFD94}"/>
              </a:ext>
            </a:extLst>
          </p:cNvPr>
          <p:cNvSpPr/>
          <p:nvPr/>
        </p:nvSpPr>
        <p:spPr>
          <a:xfrm>
            <a:off x="1781667" y="1707765"/>
            <a:ext cx="9257120" cy="38164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400050" indent="-400050">
              <a:spcBef>
                <a:spcPct val="50000"/>
              </a:spcBef>
              <a:buAutoNum type="romanUcPeriod"/>
              <a:defRPr/>
            </a:pPr>
            <a:r>
              <a:rPr lang="en-US" altLang="en-US" sz="4400" b="1" dirty="0" err="1">
                <a:solidFill>
                  <a:srgbClr val="1D13ED"/>
                </a:solidFill>
                <a:latin typeface="Times New Roman" panose="02020603050405020304" pitchFamily="18" charset="0"/>
                <a:cs typeface="Times New Roman" panose="02020603050405020304" pitchFamily="18" charset="0"/>
              </a:rPr>
              <a:t>Hình</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thành</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kiến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thức</a:t>
            </a:r>
            <a:endParaRPr lang="en-US" altLang="en-US" sz="4400" b="1" dirty="0">
              <a:solidFill>
                <a:srgbClr val="1D13ED"/>
              </a:solidFill>
              <a:latin typeface="Times New Roman" panose="02020603050405020304" pitchFamily="18" charset="0"/>
              <a:cs typeface="Times New Roman" panose="02020603050405020304" pitchFamily="18" charset="0"/>
            </a:endParaRPr>
          </a:p>
          <a:p>
            <a:pPr marL="342900" indent="-342900">
              <a:spcBef>
                <a:spcPct val="50000"/>
              </a:spcBef>
              <a:buAutoNum type="arabicPeriod"/>
              <a:defRPr/>
            </a:pPr>
            <a:r>
              <a:rPr lang="en-US" altLang="en-US" sz="4400" b="1" dirty="0" err="1">
                <a:solidFill>
                  <a:srgbClr val="1D13ED"/>
                </a:solidFill>
                <a:latin typeface="Times New Roman" panose="02020603050405020304" pitchFamily="18" charset="0"/>
                <a:cs typeface="Times New Roman" panose="02020603050405020304" pitchFamily="18" charset="0"/>
              </a:rPr>
              <a:t>Trợ</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từ</a:t>
            </a:r>
            <a:endParaRPr lang="en-US" altLang="en-US" sz="4400" b="1" dirty="0">
              <a:solidFill>
                <a:srgbClr val="1D13ED"/>
              </a:solidFill>
              <a:latin typeface="Times New Roman" panose="02020603050405020304" pitchFamily="18" charset="0"/>
              <a:cs typeface="Times New Roman" panose="02020603050405020304" pitchFamily="18" charset="0"/>
            </a:endParaRPr>
          </a:p>
          <a:p>
            <a:pPr marL="342900" indent="-342900">
              <a:spcBef>
                <a:spcPct val="50000"/>
              </a:spcBef>
              <a:buAutoNum type="arabicPeriod"/>
              <a:defRPr/>
            </a:pPr>
            <a:r>
              <a:rPr lang="en-US" altLang="en-US" sz="4400" b="1" dirty="0" err="1">
                <a:solidFill>
                  <a:srgbClr val="1D13ED"/>
                </a:solidFill>
                <a:latin typeface="Times New Roman" panose="02020603050405020304" pitchFamily="18" charset="0"/>
                <a:cs typeface="Times New Roman" panose="02020603050405020304" pitchFamily="18" charset="0"/>
              </a:rPr>
              <a:t>Thán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từ</a:t>
            </a:r>
            <a:endParaRPr lang="en-US" altLang="en-US" sz="4400" b="1" dirty="0">
              <a:solidFill>
                <a:srgbClr val="1D13ED"/>
              </a:solidFill>
              <a:latin typeface="Times New Roman" panose="02020603050405020304" pitchFamily="18" charset="0"/>
              <a:cs typeface="Times New Roman" panose="02020603050405020304" pitchFamily="18" charset="0"/>
            </a:endParaRPr>
          </a:p>
          <a:p>
            <a:pPr>
              <a:spcBef>
                <a:spcPct val="50000"/>
              </a:spcBef>
              <a:defRPr/>
            </a:pPr>
            <a:r>
              <a:rPr lang="en-US" altLang="en-US" sz="4400" b="1" dirty="0">
                <a:solidFill>
                  <a:srgbClr val="1D13ED"/>
                </a:solidFill>
                <a:latin typeface="Times New Roman" panose="02020603050405020304" pitchFamily="18" charset="0"/>
                <a:cs typeface="Times New Roman" panose="02020603050405020304" pitchFamily="18" charset="0"/>
              </a:rPr>
              <a:t>II. </a:t>
            </a:r>
            <a:r>
              <a:rPr lang="en-US" altLang="en-US" sz="4400" b="1" dirty="0" err="1">
                <a:solidFill>
                  <a:srgbClr val="1D13ED"/>
                </a:solidFill>
                <a:latin typeface="Times New Roman" panose="02020603050405020304" pitchFamily="18" charset="0"/>
                <a:cs typeface="Times New Roman" panose="02020603050405020304" pitchFamily="18" charset="0"/>
              </a:rPr>
              <a:t>Vận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dụng</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kiến</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thức</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để</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làm</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bài</a:t>
            </a:r>
            <a:r>
              <a:rPr lang="en-US" altLang="en-US" sz="4400" b="1" dirty="0">
                <a:solidFill>
                  <a:srgbClr val="1D13ED"/>
                </a:solidFill>
                <a:latin typeface="Times New Roman" panose="02020603050405020304" pitchFamily="18" charset="0"/>
                <a:cs typeface="Times New Roman" panose="02020603050405020304" pitchFamily="18" charset="0"/>
              </a:rPr>
              <a:t> </a:t>
            </a:r>
            <a:r>
              <a:rPr lang="en-US" altLang="en-US" sz="4400" b="1" dirty="0" err="1">
                <a:solidFill>
                  <a:srgbClr val="1D13ED"/>
                </a:solidFill>
                <a:latin typeface="Times New Roman" panose="02020603050405020304" pitchFamily="18" charset="0"/>
                <a:cs typeface="Times New Roman" panose="02020603050405020304" pitchFamily="18" charset="0"/>
              </a:rPr>
              <a:t>tập</a:t>
            </a:r>
            <a:endParaRPr lang="en-US" altLang="en-US" sz="4400" b="1" dirty="0">
              <a:solidFill>
                <a:srgbClr val="1D13ED"/>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01781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465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58919">
            <a:off x="8839887" y="5343130"/>
            <a:ext cx="1120703" cy="145691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456405">
            <a:off x="1875153" y="5758138"/>
            <a:ext cx="1461931" cy="899651"/>
          </a:xfrm>
          <a:prstGeom prst="rect">
            <a:avLst/>
          </a:prstGeom>
        </p:spPr>
      </p:pic>
      <p:pic>
        <p:nvPicPr>
          <p:cNvPr id="5" name="Picture 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181374">
            <a:off x="6833746" y="5827745"/>
            <a:ext cx="666278" cy="880788"/>
          </a:xfrm>
          <a:prstGeom prst="rect">
            <a:avLst/>
          </a:prstGeom>
        </p:spPr>
      </p:pic>
      <p:pic>
        <p:nvPicPr>
          <p:cNvPr id="6" name="Picture 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51879">
            <a:off x="7793925" y="5729804"/>
            <a:ext cx="645540" cy="822443"/>
          </a:xfrm>
          <a:prstGeom prst="rect">
            <a:avLst/>
          </a:prstGeom>
        </p:spPr>
      </p:pic>
      <p:pic>
        <p:nvPicPr>
          <p:cNvPr id="7" name="Picture 6">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152596">
            <a:off x="9978397" y="5759539"/>
            <a:ext cx="708577" cy="887408"/>
          </a:xfrm>
          <a:prstGeom prst="rect">
            <a:avLst/>
          </a:prstGeom>
        </p:spPr>
      </p:pic>
      <p:pic>
        <p:nvPicPr>
          <p:cNvPr id="12" name="Picture 11">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73907">
            <a:off x="10768848" y="5715041"/>
            <a:ext cx="624678" cy="813605"/>
          </a:xfrm>
          <a:prstGeom prst="rect">
            <a:avLst/>
          </a:prstGeom>
        </p:spPr>
      </p:pic>
      <p:pic>
        <p:nvPicPr>
          <p:cNvPr id="15" name="Picture 14">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36455">
            <a:off x="11438224" y="5905030"/>
            <a:ext cx="674701" cy="844175"/>
          </a:xfrm>
          <a:prstGeom prst="rect">
            <a:avLst/>
          </a:prstGeom>
        </p:spPr>
      </p:pic>
      <p:pic>
        <p:nvPicPr>
          <p:cNvPr id="24" name="Picture 2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rot="21279712">
            <a:off x="568166" y="5741607"/>
            <a:ext cx="568575" cy="751629"/>
          </a:xfrm>
          <a:prstGeom prst="rect">
            <a:avLst/>
          </a:prstGeom>
        </p:spPr>
      </p:pic>
      <p:pic>
        <p:nvPicPr>
          <p:cNvPr id="25" name="Picture 24">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0297392">
            <a:off x="1521329" y="5841279"/>
            <a:ext cx="567245" cy="722692"/>
          </a:xfrm>
          <a:prstGeom prst="rect">
            <a:avLst/>
          </a:prstGeom>
        </p:spPr>
      </p:pic>
      <p:pic>
        <p:nvPicPr>
          <p:cNvPr id="26" name="Picture 25">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rot="21152596">
            <a:off x="3833261" y="5841718"/>
            <a:ext cx="645939" cy="808961"/>
          </a:xfrm>
          <a:prstGeom prst="rect">
            <a:avLst/>
          </a:prstGeom>
        </p:spPr>
      </p:pic>
      <p:pic>
        <p:nvPicPr>
          <p:cNvPr id="27" name="Picture 26">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0713468">
            <a:off x="4664028" y="5787656"/>
            <a:ext cx="513175" cy="668379"/>
          </a:xfrm>
          <a:prstGeom prst="rect">
            <a:avLst/>
          </a:prstGeom>
        </p:spPr>
      </p:pic>
      <p:pic>
        <p:nvPicPr>
          <p:cNvPr id="28" name="Picture 27">
            <a:hlinkClick r:id="rId2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36455">
            <a:off x="5508084" y="5802817"/>
            <a:ext cx="674701" cy="844175"/>
          </a:xfrm>
          <a:prstGeom prst="rect">
            <a:avLst/>
          </a:prstGeom>
        </p:spPr>
      </p:pic>
      <p:pic>
        <p:nvPicPr>
          <p:cNvPr id="16"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987793" y="-11455"/>
            <a:ext cx="2939313" cy="256602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3143250" y="1667923"/>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18" name="Picture 4" descr="Hình ảnh có liên quan"/>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679121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ết quả hình ảnh cho FIREWORK GIF"/>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930643" y="198095"/>
            <a:ext cx="2939313" cy="256602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086100" y="1877473"/>
            <a:ext cx="6029215"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21" name="Picture 4" descr="Hình ảnh có liên quan"/>
          <p:cNvPicPr>
            <a:picLocks noChangeAspect="1" noChangeArrowheads="1" noCrop="1"/>
          </p:cNvPicPr>
          <p:nvPr/>
        </p:nvPicPr>
        <p:blipFill>
          <a:blip r:embed="rId27">
            <a:extLst>
              <a:ext uri="{28A0092B-C50C-407E-A947-70E740481C1C}">
                <a14:useLocalDpi xmlns:a14="http://schemas.microsoft.com/office/drawing/2010/main" val="0"/>
              </a:ext>
            </a:extLst>
          </a:blip>
          <a:srcRect/>
          <a:stretch>
            <a:fillRect/>
          </a:stretch>
        </p:blipFill>
        <p:spPr bwMode="auto">
          <a:xfrm>
            <a:off x="6734065" y="224419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76341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1"/>
                                        </p:tgtEl>
                                        <p:attrNameLst>
                                          <p:attrName>r</p:attrName>
                                        </p:attrNameLst>
                                      </p:cBhvr>
                                    </p:animRot>
                                    <p:animRot by="-240000">
                                      <p:cBhvr>
                                        <p:cTn id="13" dur="400" fill="hold">
                                          <p:stCondLst>
                                            <p:cond delay="400"/>
                                          </p:stCondLst>
                                        </p:cTn>
                                        <p:tgtEl>
                                          <p:spTgt spid="11"/>
                                        </p:tgtEl>
                                        <p:attrNameLst>
                                          <p:attrName>r</p:attrName>
                                        </p:attrNameLst>
                                      </p:cBhvr>
                                    </p:animRot>
                                    <p:animRot by="240000">
                                      <p:cBhvr>
                                        <p:cTn id="14" dur="400" fill="hold">
                                          <p:stCondLst>
                                            <p:cond delay="800"/>
                                          </p:stCondLst>
                                        </p:cTn>
                                        <p:tgtEl>
                                          <p:spTgt spid="11"/>
                                        </p:tgtEl>
                                        <p:attrNameLst>
                                          <p:attrName>r</p:attrName>
                                        </p:attrNameLst>
                                      </p:cBhvr>
                                    </p:animRot>
                                    <p:animRot by="-240000">
                                      <p:cBhvr>
                                        <p:cTn id="15" dur="400" fill="hold">
                                          <p:stCondLst>
                                            <p:cond delay="1200"/>
                                          </p:stCondLst>
                                        </p:cTn>
                                        <p:tgtEl>
                                          <p:spTgt spid="11"/>
                                        </p:tgtEl>
                                        <p:attrNameLst>
                                          <p:attrName>r</p:attrName>
                                        </p:attrNameLst>
                                      </p:cBhvr>
                                    </p:animRot>
                                    <p:animRot by="120000">
                                      <p:cBhvr>
                                        <p:cTn id="16" dur="400" fill="hold">
                                          <p:stCondLst>
                                            <p:cond delay="16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3.54167E-6 4.81481E-6 L -0.00169 -0.05857 " pathEditMode="relative" rAng="0" ptsTypes="AA">
                                      <p:cBhvr>
                                        <p:cTn id="21" dur="2000" fill="hold"/>
                                        <p:tgtEl>
                                          <p:spTgt spid="8"/>
                                        </p:tgtEl>
                                        <p:attrNameLst>
                                          <p:attrName>ppt_x</p:attrName>
                                          <p:attrName>ppt_y</p:attrName>
                                        </p:attrNameLst>
                                      </p:cBhvr>
                                      <p:rCtr x="-91" y="-2940"/>
                                    </p:animMotion>
                                  </p:childTnLst>
                                </p:cTn>
                              </p:par>
                            </p:childTnLst>
                          </p:cTn>
                        </p:par>
                      </p:childTnLst>
                    </p:cTn>
                  </p:par>
                  <p:par>
                    <p:cTn id="22" fill="hold">
                      <p:stCondLst>
                        <p:cond delay="indefinite"/>
                      </p:stCondLst>
                      <p:childTnLst>
                        <p:par>
                          <p:cTn id="23" fill="hold">
                            <p:stCondLst>
                              <p:cond delay="0"/>
                            </p:stCondLst>
                            <p:childTnLst>
                              <p:par>
                                <p:cTn id="24" presetID="64" presetClass="path" presetSubtype="0" accel="50000" decel="50000" fill="hold" nodeType="clickEffect">
                                  <p:stCondLst>
                                    <p:cond delay="0"/>
                                  </p:stCondLst>
                                  <p:childTnLst>
                                    <p:animMotion origin="layout" path="M -0.00169 -0.05857 L 0.00156 -0.13334 " pathEditMode="relative" rAng="0" ptsTypes="AA">
                                      <p:cBhvr>
                                        <p:cTn id="25" dur="2000" fill="hold"/>
                                        <p:tgtEl>
                                          <p:spTgt spid="8"/>
                                        </p:tgtEl>
                                        <p:attrNameLst>
                                          <p:attrName>ppt_x</p:attrName>
                                          <p:attrName>ppt_y</p:attrName>
                                        </p:attrNameLst>
                                      </p:cBhvr>
                                      <p:rCtr x="234" y="-3750"/>
                                    </p:animMotion>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nodeType="clickEffect">
                                  <p:stCondLst>
                                    <p:cond delay="0"/>
                                  </p:stCondLst>
                                  <p:childTnLst>
                                    <p:animMotion origin="layout" path="M 0.00157 -0.13334 L 0.01159 -0.23982 " pathEditMode="relative" rAng="0" ptsTypes="AA">
                                      <p:cBhvr>
                                        <p:cTn id="29" dur="2000" fill="hold"/>
                                        <p:tgtEl>
                                          <p:spTgt spid="8"/>
                                        </p:tgtEl>
                                        <p:attrNameLst>
                                          <p:attrName>ppt_x</p:attrName>
                                          <p:attrName>ppt_y</p:attrName>
                                        </p:attrNameLst>
                                      </p:cBhvr>
                                      <p:rCtr x="495" y="-5324"/>
                                    </p:animMotion>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0.01159 -0.23982 L 0.02253 -0.36528 " pathEditMode="relative" rAng="0" ptsTypes="AA">
                                      <p:cBhvr>
                                        <p:cTn id="33" dur="2000" fill="hold"/>
                                        <p:tgtEl>
                                          <p:spTgt spid="8"/>
                                        </p:tgtEl>
                                        <p:attrNameLst>
                                          <p:attrName>ppt_x</p:attrName>
                                          <p:attrName>ppt_y</p:attrName>
                                        </p:attrNameLst>
                                      </p:cBhvr>
                                      <p:rCtr x="547" y="-6273"/>
                                    </p:animMotion>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0.02252 -0.36528 L 0.01706 -0.46783 " pathEditMode="relative" rAng="0" ptsTypes="AA">
                                      <p:cBhvr>
                                        <p:cTn id="37" dur="2000" fill="hold"/>
                                        <p:tgtEl>
                                          <p:spTgt spid="8"/>
                                        </p:tgtEl>
                                        <p:attrNameLst>
                                          <p:attrName>ppt_x</p:attrName>
                                          <p:attrName>ppt_y</p:attrName>
                                        </p:attrNameLst>
                                      </p:cBhvr>
                                      <p:rCtr x="-117" y="-4838"/>
                                    </p:animMotion>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xit" presetSubtype="0" fill="hold" grpId="1" nodeType="withEffect">
                                  <p:stCondLst>
                                    <p:cond delay="5000"/>
                                  </p:stCondLst>
                                  <p:childTnLst>
                                    <p:set>
                                      <p:cBhvr>
                                        <p:cTn id="42" dur="1" fill="hold">
                                          <p:stCondLst>
                                            <p:cond delay="0"/>
                                          </p:stCondLst>
                                        </p:cTn>
                                        <p:tgtEl>
                                          <p:spTgt spid="17"/>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xit" presetSubtype="0" fill="hold" nodeType="withEffect">
                                  <p:stCondLst>
                                    <p:cond delay="5000"/>
                                  </p:stCondLst>
                                  <p:childTnLst>
                                    <p:set>
                                      <p:cBhvr>
                                        <p:cTn id="48" dur="1" fill="hold">
                                          <p:stCondLst>
                                            <p:cond delay="0"/>
                                          </p:stCondLst>
                                        </p:cTn>
                                        <p:tgtEl>
                                          <p:spTgt spid="18"/>
                                        </p:tgtEl>
                                        <p:attrNameLst>
                                          <p:attrName>style.visibility</p:attrName>
                                        </p:attrNameLst>
                                      </p:cBhvr>
                                      <p:to>
                                        <p:strVal val="hidden"/>
                                      </p:to>
                                    </p:set>
                                  </p:childTnLst>
                                </p:cTn>
                              </p:par>
                              <p:par>
                                <p:cTn id="49" presetID="1" presetClass="exit" presetSubtype="0" fill="hold" nodeType="withEffect">
                                  <p:stCondLst>
                                    <p:cond delay="500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64" presetClass="path" presetSubtype="0" accel="50000" decel="50000" fill="hold" nodeType="clickEffect">
                                  <p:stCondLst>
                                    <p:cond delay="0"/>
                                  </p:stCondLst>
                                  <p:childTnLst>
                                    <p:animMotion origin="layout" path="M -1.875E-6 -2.59259E-6 L 0.00378 -0.06458 " pathEditMode="relative" rAng="0" ptsTypes="AA">
                                      <p:cBhvr>
                                        <p:cTn id="55" dur="2000" fill="hold"/>
                                        <p:tgtEl>
                                          <p:spTgt spid="11"/>
                                        </p:tgtEl>
                                        <p:attrNameLst>
                                          <p:attrName>ppt_x</p:attrName>
                                          <p:attrName>ppt_y</p:attrName>
                                        </p:attrNameLst>
                                      </p:cBhvr>
                                      <p:rCtr x="182" y="-3241"/>
                                    </p:animMotion>
                                  </p:childTnLst>
                                </p:cTn>
                              </p:par>
                            </p:childTnLst>
                          </p:cTn>
                        </p:par>
                      </p:childTnLst>
                    </p:cTn>
                  </p:par>
                  <p:par>
                    <p:cTn id="56" fill="hold">
                      <p:stCondLst>
                        <p:cond delay="indefinite"/>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0.00378 -0.06458 L -0.0039 -0.15115 " pathEditMode="relative" rAng="0" ptsTypes="AA">
                                      <p:cBhvr>
                                        <p:cTn id="59" dur="2000" fill="hold"/>
                                        <p:tgtEl>
                                          <p:spTgt spid="11"/>
                                        </p:tgtEl>
                                        <p:attrNameLst>
                                          <p:attrName>ppt_x</p:attrName>
                                          <p:attrName>ppt_y</p:attrName>
                                        </p:attrNameLst>
                                      </p:cBhvr>
                                      <p:rCtr x="-391" y="-4329"/>
                                    </p:animMotion>
                                  </p:childTnLst>
                                </p:cTn>
                              </p:par>
                            </p:childTnLst>
                          </p:cTn>
                        </p:par>
                      </p:childTnLst>
                    </p:cTn>
                  </p:par>
                  <p:par>
                    <p:cTn id="60" fill="hold">
                      <p:stCondLst>
                        <p:cond delay="indefinite"/>
                      </p:stCondLst>
                      <p:childTnLst>
                        <p:par>
                          <p:cTn id="61" fill="hold">
                            <p:stCondLst>
                              <p:cond delay="0"/>
                            </p:stCondLst>
                            <p:childTnLst>
                              <p:par>
                                <p:cTn id="62" presetID="64" presetClass="path" presetSubtype="0" accel="50000" decel="50000" fill="hold" nodeType="clickEffect">
                                  <p:stCondLst>
                                    <p:cond delay="0"/>
                                  </p:stCondLst>
                                  <p:childTnLst>
                                    <p:animMotion origin="layout" path="M -0.0039 -0.15115 L -0.01693 -0.25578 " pathEditMode="relative" rAng="0" ptsTypes="AA">
                                      <p:cBhvr>
                                        <p:cTn id="63" dur="2000" fill="hold"/>
                                        <p:tgtEl>
                                          <p:spTgt spid="11"/>
                                        </p:tgtEl>
                                        <p:attrNameLst>
                                          <p:attrName>ppt_x</p:attrName>
                                          <p:attrName>ppt_y</p:attrName>
                                        </p:attrNameLst>
                                      </p:cBhvr>
                                      <p:rCtr x="-651" y="-5231"/>
                                    </p:animMotion>
                                  </p:childTnLst>
                                </p:cTn>
                              </p:par>
                            </p:childTnLst>
                          </p:cTn>
                        </p:par>
                      </p:childTnLst>
                    </p:cTn>
                  </p:par>
                  <p:par>
                    <p:cTn id="64" fill="hold">
                      <p:stCondLst>
                        <p:cond delay="indefinite"/>
                      </p:stCondLst>
                      <p:childTnLst>
                        <p:par>
                          <p:cTn id="65" fill="hold">
                            <p:stCondLst>
                              <p:cond delay="0"/>
                            </p:stCondLst>
                            <p:childTnLst>
                              <p:par>
                                <p:cTn id="66" presetID="64" presetClass="path" presetSubtype="0" accel="50000" decel="50000" fill="hold" nodeType="clickEffect">
                                  <p:stCondLst>
                                    <p:cond delay="0"/>
                                  </p:stCondLst>
                                  <p:childTnLst>
                                    <p:animMotion origin="layout" path="M -0.01693 -0.25578 L -0.02669 -0.3699 " pathEditMode="relative" rAng="0" ptsTypes="AA">
                                      <p:cBhvr>
                                        <p:cTn id="67" dur="2000" fill="hold"/>
                                        <p:tgtEl>
                                          <p:spTgt spid="11"/>
                                        </p:tgtEl>
                                        <p:attrNameLst>
                                          <p:attrName>ppt_x</p:attrName>
                                          <p:attrName>ppt_y</p:attrName>
                                        </p:attrNameLst>
                                      </p:cBhvr>
                                      <p:rCtr x="-495" y="-5718"/>
                                    </p:animMotion>
                                  </p:childTnLst>
                                </p:cTn>
                              </p:par>
                            </p:childTnLst>
                          </p:cTn>
                        </p:par>
                      </p:childTnLst>
                    </p:cTn>
                  </p:par>
                  <p:par>
                    <p:cTn id="68" fill="hold">
                      <p:stCondLst>
                        <p:cond delay="indefinite"/>
                      </p:stCondLst>
                      <p:childTnLst>
                        <p:par>
                          <p:cTn id="69" fill="hold">
                            <p:stCondLst>
                              <p:cond delay="0"/>
                            </p:stCondLst>
                            <p:childTnLst>
                              <p:par>
                                <p:cTn id="70" presetID="64" presetClass="path" presetSubtype="0" accel="50000" decel="50000" fill="hold" nodeType="clickEffect">
                                  <p:stCondLst>
                                    <p:cond delay="0"/>
                                  </p:stCondLst>
                                  <p:childTnLst>
                                    <p:animMotion origin="layout" path="M -0.02669 -0.36991 L -0.01797 -0.49537 " pathEditMode="relative" rAng="0" ptsTypes="AA">
                                      <p:cBhvr>
                                        <p:cTn id="71" dur="2000" fill="hold"/>
                                        <p:tgtEl>
                                          <p:spTgt spid="11"/>
                                        </p:tgtEl>
                                        <p:attrNameLst>
                                          <p:attrName>ppt_x</p:attrName>
                                          <p:attrName>ppt_y</p:attrName>
                                        </p:attrNameLst>
                                      </p:cBhvr>
                                      <p:rCtr x="378" y="-5810"/>
                                    </p:animMotion>
                                  </p:childTnLst>
                                </p:cTn>
                              </p:par>
                            </p:childTnLst>
                          </p:cTn>
                        </p:par>
                        <p:par>
                          <p:cTn id="72" fill="hold">
                            <p:stCondLst>
                              <p:cond delay="2000"/>
                            </p:stCondLst>
                            <p:childTnLst>
                              <p:par>
                                <p:cTn id="73" presetID="1"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xit" presetSubtype="0" fill="hold" grpId="1" nodeType="withEffect">
                                  <p:stCondLst>
                                    <p:cond delay="5000"/>
                                  </p:stCondLst>
                                  <p:childTnLst>
                                    <p:set>
                                      <p:cBhvr>
                                        <p:cTn id="76" dur="1" fill="hold">
                                          <p:stCondLst>
                                            <p:cond delay="0"/>
                                          </p:stCondLst>
                                        </p:cTn>
                                        <p:tgtEl>
                                          <p:spTgt spid="20"/>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xit" presetSubtype="0" fill="hold" nodeType="withEffect">
                                  <p:stCondLst>
                                    <p:cond delay="5000"/>
                                  </p:stCondLst>
                                  <p:childTnLst>
                                    <p:set>
                                      <p:cBhvr>
                                        <p:cTn id="82" dur="1" fill="hold">
                                          <p:stCondLst>
                                            <p:cond delay="0"/>
                                          </p:stCondLst>
                                        </p:cTn>
                                        <p:tgtEl>
                                          <p:spTgt spid="21"/>
                                        </p:tgtEl>
                                        <p:attrNameLst>
                                          <p:attrName>style.visibility</p:attrName>
                                        </p:attrNameLst>
                                      </p:cBhvr>
                                      <p:to>
                                        <p:strVal val="hidden"/>
                                      </p:to>
                                    </p:set>
                                  </p:childTnLst>
                                </p:cTn>
                              </p:par>
                              <p:par>
                                <p:cTn id="83" presetID="1" presetClass="exit" presetSubtype="0" fill="hold" nodeType="withEffect">
                                  <p:stCondLst>
                                    <p:cond delay="500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5"/>
                    </p:tgtEl>
                  </p:cond>
                </p:stCondLst>
                <p:endSync evt="end" delay="0">
                  <p:rtn val="all"/>
                </p:endSync>
                <p:childTnLst>
                  <p:par>
                    <p:cTn id="86" fill="hold">
                      <p:stCondLst>
                        <p:cond delay="0"/>
                      </p:stCondLst>
                      <p:childTnLst>
                        <p:par>
                          <p:cTn id="87" fill="hold">
                            <p:stCondLst>
                              <p:cond delay="0"/>
                            </p:stCondLst>
                            <p:childTnLst>
                              <p:par>
                                <p:cTn id="88" presetID="1" presetClass="exit" presetSubtype="0" fill="hold" nodeType="clickEffect">
                                  <p:stCondLst>
                                    <p:cond delay="0"/>
                                  </p:stCondLst>
                                  <p:childTnLst>
                                    <p:set>
                                      <p:cBhvr>
                                        <p:cTn id="89"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90" restart="whenNotActive" fill="hold" evtFilter="cancelBubble" nodeType="interactiveSeq">
                <p:stCondLst>
                  <p:cond evt="onClick" delay="0">
                    <p:tgtEl>
                      <p:spTgt spid="6"/>
                    </p:tgtEl>
                  </p:cond>
                </p:stCondLst>
                <p:endSync evt="end" delay="0">
                  <p:rtn val="all"/>
                </p:endSync>
                <p:childTnLst>
                  <p:par>
                    <p:cTn id="91" fill="hold">
                      <p:stCondLst>
                        <p:cond delay="0"/>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95" restart="whenNotActive" fill="hold" evtFilter="cancelBubble" nodeType="interactiveSeq">
                <p:stCondLst>
                  <p:cond evt="onClick" delay="0">
                    <p:tgtEl>
                      <p:spTgt spid="7"/>
                    </p:tgtEl>
                  </p:cond>
                </p:stCondLst>
                <p:endSync evt="end" delay="0">
                  <p:rtn val="all"/>
                </p:endSync>
                <p:childTnLst>
                  <p:par>
                    <p:cTn id="96" fill="hold">
                      <p:stCondLst>
                        <p:cond delay="0"/>
                      </p:stCondLst>
                      <p:childTnLst>
                        <p:par>
                          <p:cTn id="97" fill="hold">
                            <p:stCondLst>
                              <p:cond delay="0"/>
                            </p:stCondLst>
                            <p:childTnLst>
                              <p:par>
                                <p:cTn id="98" presetID="1" presetClass="exit" presetSubtype="0" fill="hold" nodeType="clickEffect">
                                  <p:stCondLst>
                                    <p:cond delay="0"/>
                                  </p:stCondLst>
                                  <p:childTnLst>
                                    <p:set>
                                      <p:cBhvr>
                                        <p:cTn id="99"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00" restart="whenNotActive" fill="hold" evtFilter="cancelBubble" nodeType="interactiveSeq">
                <p:stCondLst>
                  <p:cond evt="onClick" delay="0">
                    <p:tgtEl>
                      <p:spTgt spid="12"/>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5" restart="whenNotActive" fill="hold" evtFilter="cancelBubble" nodeType="interactiveSeq">
                <p:stCondLst>
                  <p:cond evt="onClick" delay="0">
                    <p:tgtEl>
                      <p:spTgt spid="15"/>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5" restart="whenNotActive" fill="hold" evtFilter="cancelBubble" nodeType="interactiveSeq">
                <p:stCondLst>
                  <p:cond evt="onClick" delay="0">
                    <p:tgtEl>
                      <p:spTgt spid="25"/>
                    </p:tgtEl>
                  </p:cond>
                </p:stCondLst>
                <p:endSync evt="end" delay="0">
                  <p:rtn val="all"/>
                </p:endSync>
                <p:childTnLst>
                  <p:par>
                    <p:cTn id="116" fill="hold">
                      <p:stCondLst>
                        <p:cond delay="0"/>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20" restart="whenNotActive" fill="hold" evtFilter="cancelBubble" nodeType="interactiveSeq">
                <p:stCondLst>
                  <p:cond evt="onClick" delay="0">
                    <p:tgtEl>
                      <p:spTgt spid="26"/>
                    </p:tgtEl>
                  </p:cond>
                </p:stCondLst>
                <p:endSync evt="end" delay="0">
                  <p:rtn val="all"/>
                </p:endSync>
                <p:childTnLst>
                  <p:par>
                    <p:cTn id="121" fill="hold">
                      <p:stCondLst>
                        <p:cond delay="0"/>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5" restart="whenNotActive" fill="hold" evtFilter="cancelBubble" nodeType="interactiveSeq">
                <p:stCondLst>
                  <p:cond evt="onClick" delay="0">
                    <p:tgtEl>
                      <p:spTgt spid="27"/>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0" restart="whenNotActive" fill="hold" evtFilter="cancelBubble" nodeType="interactiveSeq">
                <p:stCondLst>
                  <p:cond evt="onClick" delay="0">
                    <p:tgtEl>
                      <p:spTgt spid="28"/>
                    </p:tgtEl>
                  </p:cond>
                </p:stCondLst>
                <p:endSync evt="end" delay="0">
                  <p:rtn val="all"/>
                </p:endSync>
                <p:childTnLst>
                  <p:par>
                    <p:cTn id="131" fill="hold">
                      <p:stCondLst>
                        <p:cond delay="0"/>
                      </p:stCondLst>
                      <p:childTnLst>
                        <p:par>
                          <p:cTn id="132" fill="hold">
                            <p:stCondLst>
                              <p:cond delay="0"/>
                            </p:stCondLst>
                            <p:childTnLst>
                              <p:par>
                                <p:cTn id="133" presetID="1" presetClass="exit" presetSubtype="0" fill="hold" nodeType="clickEffect">
                                  <p:stCondLst>
                                    <p:cond delay="0"/>
                                  </p:stCondLst>
                                  <p:childTnLst>
                                    <p:set>
                                      <p:cBhvr>
                                        <p:cTn id="134"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7" grpId="0"/>
      <p:bldP spid="17" grpId="1"/>
      <p:bldP spid="20" grpId="0"/>
      <p:bldP spid="20"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463FBA0-2209-4042-9F36-9AFC854C6B22}"/>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3" name="Rectangle 2">
            <a:extLst>
              <a:ext uri="{FF2B5EF4-FFF2-40B4-BE49-F238E27FC236}">
                <a16:creationId xmlns:a16="http://schemas.microsoft.com/office/drawing/2014/main" id="{68171FCA-4643-4FC7-94BF-F2382F929901}"/>
              </a:ext>
            </a:extLst>
          </p:cNvPr>
          <p:cNvSpPr/>
          <p:nvPr/>
        </p:nvSpPr>
        <p:spPr>
          <a:xfrm>
            <a:off x="2159722" y="1189426"/>
            <a:ext cx="7803427" cy="2062103"/>
          </a:xfrm>
          <a:prstGeom prst="rect">
            <a:avLst/>
          </a:prstGeom>
        </p:spPr>
        <p:txBody>
          <a:bodyPr wrap="square">
            <a:spAutoFit/>
          </a:bodyPr>
          <a:lstStyle/>
          <a:p>
            <a:pPr algn="ctr"/>
            <a:r>
              <a:rPr lang="en-US" altLang="en-US" sz="3200" dirty="0" err="1">
                <a:solidFill>
                  <a:srgbClr val="FF0066"/>
                </a:solidFill>
                <a:latin typeface="Times New Roman" pitchFamily="18" charset="0"/>
              </a:rPr>
              <a:t>Giải</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thích</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nghĩa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của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trợ</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từ</a:t>
            </a:r>
            <a:r>
              <a:rPr lang="en-US" altLang="en-US" sz="3200" dirty="0">
                <a:solidFill>
                  <a:srgbClr val="FF0066"/>
                </a:solidFill>
                <a:latin typeface="Times New Roman" pitchFamily="18" charset="0"/>
              </a:rPr>
              <a:t> in </a:t>
            </a:r>
            <a:r>
              <a:rPr lang="en-US" altLang="en-US" sz="3200" dirty="0" err="1">
                <a:solidFill>
                  <a:srgbClr val="FF0066"/>
                </a:solidFill>
                <a:latin typeface="Times New Roman" pitchFamily="18" charset="0"/>
              </a:rPr>
              <a:t>đậm</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trong</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câu</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sau</a:t>
            </a:r>
            <a:r>
              <a:rPr lang="en-US" altLang="en-US" sz="3200" i="1" dirty="0" err="1">
                <a:solidFill>
                  <a:srgbClr val="FF0066"/>
                </a:solidFill>
                <a:latin typeface="Times New Roman" pitchFamily="18" charset="0"/>
              </a:rPr>
              <a:t>“</a:t>
            </a:r>
            <a:r>
              <a:rPr lang="en-US" altLang="en-US" sz="3200" i="1" dirty="0" err="1">
                <a:solidFill>
                  <a:srgbClr val="0000FF"/>
                </a:solidFill>
                <a:latin typeface="Times New Roman" pitchFamily="18" charset="0"/>
              </a:rPr>
              <a:t>Mặc</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dầu</a:t>
            </a:r>
            <a:r>
              <a:rPr lang="en-US" altLang="en-US" sz="3200" i="1" dirty="0">
                <a:solidFill>
                  <a:srgbClr val="0000FF"/>
                </a:solidFill>
                <a:latin typeface="Times New Roman" pitchFamily="18" charset="0"/>
              </a:rPr>
              <a:t> non 1 </a:t>
            </a:r>
            <a:r>
              <a:rPr lang="en-US" altLang="en-US" sz="3200" i="1" dirty="0" err="1">
                <a:solidFill>
                  <a:srgbClr val="0000FF"/>
                </a:solidFill>
                <a:latin typeface="Times New Roman" pitchFamily="18" charset="0"/>
              </a:rPr>
              <a:t>năm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ròng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mẹ</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không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gửi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cho</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lấy</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lá</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thư</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nhắn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người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FF0000"/>
                </a:solidFill>
                <a:latin typeface="Times New Roman" pitchFamily="18" charset="0"/>
              </a:rPr>
              <a:t> </a:t>
            </a:r>
            <a:r>
              <a:rPr lang="en-US" altLang="en-US" sz="3200" i="1" dirty="0" err="1">
                <a:solidFill>
                  <a:srgbClr val="FF0000"/>
                </a:solidFill>
                <a:latin typeface="Times New Roman" pitchFamily="18" charset="0"/>
              </a:rPr>
              <a:t>lấy</a:t>
            </a:r>
            <a:r>
              <a:rPr lang="en-US" altLang="en-US" sz="3200" i="1" dirty="0">
                <a:solidFill>
                  <a:srgbClr val="FF0000"/>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lời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và</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gửi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cho</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tôi</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lấy</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đồng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quà</a:t>
            </a:r>
            <a:r>
              <a:rPr lang="en-US" altLang="en-US" sz="3200" i="1" dirty="0">
                <a:solidFill>
                  <a:srgbClr val="0000FF"/>
                </a:solidFill>
                <a:latin typeface="Times New Roman" pitchFamily="18" charset="0"/>
              </a:rPr>
              <a:t>.”</a:t>
            </a:r>
            <a:endParaRPr lang="en-US" altLang="en-US" sz="3200" i="1" dirty="0">
              <a:solidFill>
                <a:srgbClr val="0000FF"/>
              </a:solidFill>
              <a:latin typeface="Times New Roman" pitchFamily="18" charset="0"/>
              <a:sym typeface="Wingdings" pitchFamily="2" charset="2"/>
            </a:endParaRPr>
          </a:p>
        </p:txBody>
      </p:sp>
      <p:pic>
        <p:nvPicPr>
          <p:cNvPr id="10" name="Picture 9">
            <a:extLst>
              <a:ext uri="{FF2B5EF4-FFF2-40B4-BE49-F238E27FC236}">
                <a16:creationId xmlns:a16="http://schemas.microsoft.com/office/drawing/2014/main" id="{4E395DDB-1C72-49B6-9CFC-B3E547D0C0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2" name="Picture 11">
            <a:hlinkClick r:id="rId5" action="ppaction://hlinksldjump"/>
            <a:extLst>
              <a:ext uri="{FF2B5EF4-FFF2-40B4-BE49-F238E27FC236}">
                <a16:creationId xmlns:a16="http://schemas.microsoft.com/office/drawing/2014/main" id="{4ACC6EF5-7745-45FB-A8B9-F71FD31BC4B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3" name="Picture 12">
            <a:extLst>
              <a:ext uri="{FF2B5EF4-FFF2-40B4-BE49-F238E27FC236}">
                <a16:creationId xmlns:a16="http://schemas.microsoft.com/office/drawing/2014/main" id="{668B781E-C3F7-44DF-A39B-90563AAFA354}"/>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962729" y="-398606"/>
            <a:ext cx="3938956" cy="3748196"/>
          </a:xfrm>
          <a:prstGeom prst="rect">
            <a:avLst/>
          </a:prstGeom>
        </p:spPr>
      </p:pic>
      <p:pic>
        <p:nvPicPr>
          <p:cNvPr id="15" name="Picture 14">
            <a:extLst>
              <a:ext uri="{FF2B5EF4-FFF2-40B4-BE49-F238E27FC236}">
                <a16:creationId xmlns:a16="http://schemas.microsoft.com/office/drawing/2014/main" id="{EBFBE3AB-5E9A-48C4-9079-971C1765AE76}"/>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4" name="Rectangle 13">
            <a:extLst>
              <a:ext uri="{FF2B5EF4-FFF2-40B4-BE49-F238E27FC236}">
                <a16:creationId xmlns:a16="http://schemas.microsoft.com/office/drawing/2014/main" id="{33EC6092-A39D-4918-9DE7-CCD43A9580B1}"/>
              </a:ext>
            </a:extLst>
          </p:cNvPr>
          <p:cNvSpPr/>
          <p:nvPr/>
        </p:nvSpPr>
        <p:spPr>
          <a:xfrm>
            <a:off x="3018145" y="4736096"/>
            <a:ext cx="6618607" cy="523220"/>
          </a:xfrm>
          <a:prstGeom prst="rect">
            <a:avLst/>
          </a:prstGeom>
        </p:spPr>
        <p:txBody>
          <a:bodyPr wrap="none">
            <a:spAutoFit/>
          </a:bodyPr>
          <a:lstStyle/>
          <a:p>
            <a:r>
              <a:rPr lang="en-US" altLang="en-US" sz="2800" b="1" i="1" dirty="0">
                <a:solidFill>
                  <a:srgbClr val="0000FF"/>
                </a:solidFill>
                <a:latin typeface="Times New Roman" pitchFamily="18" charset="0"/>
                <a:sym typeface="Wingdings" pitchFamily="2" charset="2"/>
              </a:rPr>
              <a:t> </a:t>
            </a:r>
            <a:r>
              <a:rPr lang="en-US" altLang="en-US" sz="2800" b="1" i="1" dirty="0" err="1">
                <a:latin typeface="Times New Roman" pitchFamily="18" charset="0"/>
                <a:sym typeface="Wingdings" pitchFamily="2" charset="2"/>
              </a:rPr>
              <a:t>Trợ</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từ</a:t>
            </a:r>
            <a:r>
              <a:rPr lang="en-US" altLang="en-US" sz="2800" b="1" i="1" dirty="0">
                <a:latin typeface="Times New Roman" pitchFamily="18" charset="0"/>
                <a:sym typeface="Wingdings" pitchFamily="2" charset="2"/>
              </a:rPr>
              <a:t> </a:t>
            </a:r>
            <a:r>
              <a:rPr lang="en-US" altLang="en-US" sz="2800" b="1" i="1" dirty="0" err="1">
                <a:solidFill>
                  <a:srgbClr val="FF0000"/>
                </a:solidFill>
                <a:latin typeface="Times New Roman" pitchFamily="18" charset="0"/>
                <a:sym typeface="Wingdings" pitchFamily="2" charset="2"/>
              </a:rPr>
              <a:t>lấy</a:t>
            </a:r>
            <a:r>
              <a:rPr lang="en-US" altLang="en-US" sz="2800" b="1" i="1" dirty="0">
                <a:solidFill>
                  <a:srgbClr val="0000FF"/>
                </a:solidFill>
                <a:latin typeface="Times New Roman" pitchFamily="18" charset="0"/>
                <a:sym typeface="Wingdings" pitchFamily="2" charset="2"/>
              </a:rPr>
              <a:t> </a:t>
            </a:r>
            <a:r>
              <a:rPr lang="en-US" altLang="en-US" sz="2800" b="1" i="1" dirty="0" err="1">
                <a:latin typeface="Times New Roman" pitchFamily="18" charset="0"/>
                <a:sym typeface="Wingdings" pitchFamily="2" charset="2"/>
              </a:rPr>
              <a:t>có</a:t>
            </a:r>
            <a:r>
              <a:rPr lang="en-US" altLang="en-US" sz="2800" b="1" i="1" dirty="0">
                <a:latin typeface="Times New Roman" pitchFamily="18" charset="0"/>
                <a:sym typeface="Wingdings" pitchFamily="2" charset="2"/>
              </a:rPr>
              <a:t> ý </a:t>
            </a:r>
            <a:r>
              <a:rPr lang="en-US" altLang="en-US" sz="2800" b="1" i="1" dirty="0" err="1">
                <a:latin typeface="Times New Roman" pitchFamily="18" charset="0"/>
                <a:sym typeface="Wingdings" pitchFamily="2" charset="2"/>
              </a:rPr>
              <a:t>nghĩa</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nhấn</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mạnh</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sự</a:t>
            </a:r>
            <a:r>
              <a:rPr lang="en-US" altLang="en-US" sz="2800" b="1" i="1" dirty="0">
                <a:latin typeface="Times New Roman" pitchFamily="18" charset="0"/>
                <a:sym typeface="Wingdings" pitchFamily="2" charset="2"/>
              </a:rPr>
              <a:t> </a:t>
            </a:r>
            <a:r>
              <a:rPr lang="en-US" altLang="en-US" sz="2800" b="1" i="1" dirty="0" err="1">
                <a:latin typeface="Times New Roman" pitchFamily="18" charset="0"/>
                <a:sym typeface="Wingdings" pitchFamily="2" charset="2"/>
              </a:rPr>
              <a:t>việc</a:t>
            </a:r>
            <a:endParaRPr lang="en-SG" sz="2800" dirty="0"/>
          </a:p>
        </p:txBody>
      </p:sp>
    </p:spTree>
    <p:extLst>
      <p:ext uri="{BB962C8B-B14F-4D97-AF65-F5344CB8AC3E}">
        <p14:creationId xmlns:p14="http://schemas.microsoft.com/office/powerpoint/2010/main" val="164610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1BFFBDA-D1BB-4FF3-8848-B5428B3E7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a16="http://schemas.microsoft.com/office/drawing/2014/main" id="{3A35DC6A-D74C-4865-8A38-61D6152035F8}"/>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0" name="Rectangle 9">
            <a:extLst>
              <a:ext uri="{FF2B5EF4-FFF2-40B4-BE49-F238E27FC236}">
                <a16:creationId xmlns:a16="http://schemas.microsoft.com/office/drawing/2014/main" id="{A0DB1262-0AE2-40E6-B308-DE1F3C7A2DFA}"/>
              </a:ext>
            </a:extLst>
          </p:cNvPr>
          <p:cNvSpPr/>
          <p:nvPr/>
        </p:nvSpPr>
        <p:spPr>
          <a:xfrm>
            <a:off x="2194286" y="903353"/>
            <a:ext cx="7803427" cy="3108543"/>
          </a:xfrm>
          <a:prstGeom prst="rect">
            <a:avLst/>
          </a:prstGeom>
        </p:spPr>
        <p:txBody>
          <a:bodyPr wrap="square">
            <a:spAutoFit/>
          </a:bodyPr>
          <a:lstStyle/>
          <a:p>
            <a:pPr algn="ctr"/>
            <a:r>
              <a:rPr lang="en-US" altLang="en-US" sz="3200" dirty="0" err="1">
                <a:solidFill>
                  <a:srgbClr val="FF0066"/>
                </a:solidFill>
                <a:latin typeface="Times New Roman" pitchFamily="18" charset="0"/>
              </a:rPr>
              <a:t>Giải</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thích</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nghĩa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của</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trợ</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từ</a:t>
            </a:r>
            <a:r>
              <a:rPr lang="en-US" altLang="en-US" sz="3200" dirty="0">
                <a:solidFill>
                  <a:srgbClr val="FF0066"/>
                </a:solidFill>
                <a:latin typeface="Times New Roman" pitchFamily="18" charset="0"/>
              </a:rPr>
              <a:t> in </a:t>
            </a:r>
            <a:r>
              <a:rPr lang="en-US" altLang="en-US" sz="3200" dirty="0" err="1">
                <a:solidFill>
                  <a:srgbClr val="FF0066"/>
                </a:solidFill>
                <a:latin typeface="Times New Roman" pitchFamily="18" charset="0"/>
              </a:rPr>
              <a:t>đậm</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trong</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câu</a:t>
            </a:r>
            <a:r>
              <a:rPr lang="en-US" altLang="en-US" sz="3200" dirty="0">
                <a:solidFill>
                  <a:srgbClr val="FF0066"/>
                </a:solidFill>
                <a:latin typeface="Times New Roman" pitchFamily="18" charset="0"/>
              </a:rPr>
              <a:t> </a:t>
            </a:r>
            <a:r>
              <a:rPr lang="en-US" altLang="en-US" sz="3200" dirty="0" err="1">
                <a:solidFill>
                  <a:srgbClr val="FF0066"/>
                </a:solidFill>
                <a:latin typeface="Times New Roman" pitchFamily="18" charset="0"/>
              </a:rPr>
              <a:t>sau</a:t>
            </a:r>
            <a:r>
              <a:rPr lang="en-US" altLang="en-US" sz="3200" dirty="0">
                <a:solidFill>
                  <a:srgbClr val="FF0066"/>
                </a:solidFill>
                <a:latin typeface="Times New Roman" pitchFamily="18" charset="0"/>
              </a:rPr>
              <a:t> </a:t>
            </a:r>
            <a:r>
              <a:rPr lang="en-US" altLang="en-US" sz="3200" i="1" dirty="0">
                <a:solidFill>
                  <a:srgbClr val="FF0066"/>
                </a:solidFill>
                <a:latin typeface="Times New Roman" pitchFamily="18" charset="0"/>
              </a:rPr>
              <a:t>“</a:t>
            </a:r>
            <a:r>
              <a:rPr lang="en-US" altLang="en-US" sz="3200" i="1" dirty="0">
                <a:solidFill>
                  <a:srgbClr val="0000FF"/>
                </a:solidFill>
                <a:latin typeface="Times New Roman" pitchFamily="18" charset="0"/>
              </a:rPr>
              <a:t>Hai </a:t>
            </a:r>
            <a:r>
              <a:rPr lang="en-US" altLang="en-US" sz="3200" i="1" dirty="0" err="1">
                <a:solidFill>
                  <a:srgbClr val="0000FF"/>
                </a:solidFill>
                <a:latin typeface="Times New Roman" pitchFamily="18" charset="0"/>
              </a:rPr>
              <a:t>đứa</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mê</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nhau</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lắm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Bố</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mẹ</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đứa</a:t>
            </a:r>
            <a:r>
              <a:rPr lang="en-US" altLang="en-US" sz="3200" i="1" dirty="0">
                <a:solidFill>
                  <a:srgbClr val="0000FF"/>
                </a:solidFill>
                <a:latin typeface="Times New Roman" pitchFamily="18" charset="0"/>
              </a:rPr>
              <a:t> con </a:t>
            </a:r>
            <a:r>
              <a:rPr lang="en-US" altLang="en-US" sz="3200" i="1" dirty="0" err="1">
                <a:solidFill>
                  <a:srgbClr val="0000FF"/>
                </a:solidFill>
                <a:latin typeface="Times New Roman" pitchFamily="18" charset="0"/>
              </a:rPr>
              <a:t>gái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biết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vậy</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nên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cũng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bằng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lòng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gả</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Nhưng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họ</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thách</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nặng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quá</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nguyên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tiền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mặt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phải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một</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trăm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đồng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bạc</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lại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còn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cau</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còn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rượu</a:t>
            </a:r>
            <a:r>
              <a:rPr lang="en-US" altLang="en-US" sz="3200" i="1" dirty="0">
                <a:solidFill>
                  <a:srgbClr val="0000FF"/>
                </a:solidFill>
                <a:latin typeface="Times New Roman" pitchFamily="18" charset="0"/>
              </a:rPr>
              <a:t>…</a:t>
            </a:r>
            <a:r>
              <a:rPr lang="en-US" altLang="en-US" sz="3200" i="1" dirty="0" err="1">
                <a:solidFill>
                  <a:srgbClr val="0000FF"/>
                </a:solidFill>
                <a:latin typeface="Times New Roman" pitchFamily="18" charset="0"/>
              </a:rPr>
              <a:t>cả</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cưới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nữa</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thì</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mất</a:t>
            </a:r>
            <a:r>
              <a:rPr lang="en-US" altLang="en-US" sz="3200" i="1" dirty="0">
                <a:solidFill>
                  <a:srgbClr val="0000FF"/>
                </a:solidFill>
                <a:latin typeface="Times New Roman" pitchFamily="18" charset="0"/>
              </a:rPr>
              <a:t> </a:t>
            </a:r>
            <a:r>
              <a:rPr lang="en-US" altLang="en-US" sz="3200" i="1" dirty="0" err="1">
                <a:solidFill>
                  <a:srgbClr val="FF0000"/>
                </a:solidFill>
                <a:latin typeface="Times New Roman" pitchFamily="18" charset="0"/>
              </a:rPr>
              <a:t>đến</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cứng</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hai</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trăm</a:t>
            </a:r>
            <a:r>
              <a:rPr lang="en-US" altLang="en-US" sz="3200" i="1" dirty="0">
                <a:solidFill>
                  <a:srgbClr val="0000FF"/>
                </a:solidFill>
                <a:latin typeface="Times New Roman" pitchFamily="18" charset="0"/>
              </a:rPr>
              <a:t> </a:t>
            </a:r>
            <a:r>
              <a:rPr lang="en-US" altLang="en-US" sz="3200" i="1" dirty="0" err="1">
                <a:solidFill>
                  <a:srgbClr val="0000FF"/>
                </a:solidFill>
                <a:latin typeface="Times New Roman" pitchFamily="18" charset="0"/>
              </a:rPr>
              <a:t>bạc</a:t>
            </a:r>
            <a:r>
              <a:rPr lang="en-US" altLang="en-US" sz="3200" i="1" dirty="0">
                <a:solidFill>
                  <a:srgbClr val="0000FF"/>
                </a:solidFill>
                <a:latin typeface="Times New Roman" pitchFamily="18" charset="0"/>
              </a:rPr>
              <a:t>.”</a:t>
            </a:r>
            <a:endParaRPr lang="en-US" altLang="en-US" sz="3200" i="1" dirty="0">
              <a:solidFill>
                <a:srgbClr val="0000FF"/>
              </a:solidFill>
              <a:latin typeface="Times New Roman" pitchFamily="18" charset="0"/>
              <a:sym typeface="Wingdings" pitchFamily="2" charset="2"/>
            </a:endParaRPr>
          </a:p>
        </p:txBody>
      </p:sp>
      <p:pic>
        <p:nvPicPr>
          <p:cNvPr id="11" name="Picture 10">
            <a:extLst>
              <a:ext uri="{FF2B5EF4-FFF2-40B4-BE49-F238E27FC236}">
                <a16:creationId xmlns:a16="http://schemas.microsoft.com/office/drawing/2014/main" id="{25AB7AB2-006A-4F16-9D24-F967A0D5B3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2" name="Picture 11">
            <a:hlinkClick r:id="rId5" action="ppaction://hlinksldjump"/>
            <a:extLst>
              <a:ext uri="{FF2B5EF4-FFF2-40B4-BE49-F238E27FC236}">
                <a16:creationId xmlns:a16="http://schemas.microsoft.com/office/drawing/2014/main" id="{8DCA0D77-D67B-4B68-8287-29A5EB195A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3" name="Picture 12">
            <a:extLst>
              <a:ext uri="{FF2B5EF4-FFF2-40B4-BE49-F238E27FC236}">
                <a16:creationId xmlns:a16="http://schemas.microsoft.com/office/drawing/2014/main" id="{ADDB7009-977B-442A-91A0-694E9C16EC65}"/>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962729" y="-398606"/>
            <a:ext cx="3938956" cy="3748196"/>
          </a:xfrm>
          <a:prstGeom prst="rect">
            <a:avLst/>
          </a:prstGeom>
        </p:spPr>
      </p:pic>
      <p:pic>
        <p:nvPicPr>
          <p:cNvPr id="14" name="Picture 13">
            <a:extLst>
              <a:ext uri="{FF2B5EF4-FFF2-40B4-BE49-F238E27FC236}">
                <a16:creationId xmlns:a16="http://schemas.microsoft.com/office/drawing/2014/main" id="{59EB3310-975F-42C7-9BAE-C8B93FFAEDB9}"/>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5" name="Rectangle 14">
            <a:extLst>
              <a:ext uri="{FF2B5EF4-FFF2-40B4-BE49-F238E27FC236}">
                <a16:creationId xmlns:a16="http://schemas.microsoft.com/office/drawing/2014/main" id="{FEE73251-400C-428F-A55F-B5BA579016C5}"/>
              </a:ext>
            </a:extLst>
          </p:cNvPr>
          <p:cNvSpPr/>
          <p:nvPr/>
        </p:nvSpPr>
        <p:spPr>
          <a:xfrm>
            <a:off x="2541709" y="4410502"/>
            <a:ext cx="7803427" cy="1384995"/>
          </a:xfrm>
          <a:prstGeom prst="rect">
            <a:avLst/>
          </a:prstGeom>
        </p:spPr>
        <p:txBody>
          <a:bodyPr wrap="square">
            <a:spAutoFit/>
          </a:bodyPr>
          <a:lstStyle/>
          <a:p>
            <a:r>
              <a:rPr lang="en-US" altLang="en-US" sz="2800" b="1" i="1" dirty="0">
                <a:solidFill>
                  <a:srgbClr val="FF0000"/>
                </a:solidFill>
                <a:latin typeface="Times New Roman" pitchFamily="18" charset="0"/>
                <a:sym typeface="Wingdings 3"/>
              </a:rPr>
              <a:t> </a:t>
            </a:r>
            <a:r>
              <a:rPr lang="en-US" altLang="en-US" sz="2800" b="1" i="1" dirty="0" err="1">
                <a:solidFill>
                  <a:srgbClr val="FF0000"/>
                </a:solidFill>
                <a:latin typeface="Times New Roman" pitchFamily="18" charset="0"/>
                <a:sym typeface="Wingdings" pitchFamily="2" charset="2"/>
              </a:rPr>
              <a:t>nguyên</a:t>
            </a:r>
            <a:r>
              <a:rPr lang="en-US" altLang="en-US" sz="2800" b="1" i="1" dirty="0">
                <a:solidFill>
                  <a:srgbClr val="0000FF"/>
                </a:solidFill>
                <a:latin typeface="Times New Roman" pitchFamily="18" charset="0"/>
                <a:sym typeface="Wingdings" pitchFamily="2" charset="2"/>
              </a:rPr>
              <a:t>: </a:t>
            </a:r>
            <a:r>
              <a:rPr lang="en-US" altLang="en-US" sz="2800" i="1" dirty="0" err="1">
                <a:latin typeface="Times New Roman" pitchFamily="18" charset="0"/>
                <a:sym typeface="Wingdings" pitchFamily="2" charset="2"/>
              </a:rPr>
              <a:t>Chỉ</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có</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đến</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nh</a:t>
            </a:r>
            <a:r>
              <a:rPr lang="vi-VN" altLang="en-US" sz="2800" i="1" dirty="0">
                <a:latin typeface="Times New Roman" pitchFamily="18" charset="0"/>
                <a:sym typeface="Wingdings" pitchFamily="2" charset="2"/>
              </a:rPr>
              <a:t>ư</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thế</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không</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có</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thêm</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gì</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khác</a:t>
            </a:r>
            <a:r>
              <a:rPr lang="en-SG"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Chỉ</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tính</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tiền</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thách</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cưới</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đã</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quá</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nặng</a:t>
            </a:r>
            <a:r>
              <a:rPr lang="en-US" altLang="en-US" sz="2800" i="1" dirty="0">
                <a:latin typeface="Times New Roman" pitchFamily="18" charset="0"/>
                <a:sym typeface="Wingdings" pitchFamily="2" charset="2"/>
              </a:rPr>
              <a:t>.)</a:t>
            </a:r>
          </a:p>
          <a:p>
            <a:r>
              <a:rPr lang="en-US" altLang="en-US" sz="2800" b="1" i="1" dirty="0">
                <a:solidFill>
                  <a:srgbClr val="FF0000"/>
                </a:solidFill>
                <a:latin typeface="Times New Roman" pitchFamily="18" charset="0"/>
                <a:sym typeface="Wingdings 3"/>
              </a:rPr>
              <a:t> </a:t>
            </a:r>
            <a:r>
              <a:rPr lang="en-US" altLang="en-US" sz="2800" b="1" i="1" dirty="0" err="1">
                <a:solidFill>
                  <a:srgbClr val="FF0000"/>
                </a:solidFill>
                <a:latin typeface="Times New Roman" pitchFamily="18" charset="0"/>
                <a:sym typeface="Wingdings" pitchFamily="2" charset="2"/>
              </a:rPr>
              <a:t>đến</a:t>
            </a:r>
            <a:r>
              <a:rPr lang="en-US" altLang="en-US" sz="2800" b="1" i="1" dirty="0">
                <a:solidFill>
                  <a:srgbClr val="0000FF"/>
                </a:solidFill>
                <a:latin typeface="Times New Roman" pitchFamily="18" charset="0"/>
                <a:sym typeface="Wingdings" pitchFamily="2" charset="2"/>
              </a:rPr>
              <a:t>: </a:t>
            </a:r>
            <a:r>
              <a:rPr lang="en-US" altLang="en-US" sz="2800" i="1" dirty="0">
                <a:latin typeface="Times New Roman" pitchFamily="18" charset="0"/>
                <a:sym typeface="Wingdings" pitchFamily="2" charset="2"/>
              </a:rPr>
              <a:t>Ý </a:t>
            </a:r>
            <a:r>
              <a:rPr lang="en-US" altLang="en-US" sz="2800" i="1" dirty="0" err="1">
                <a:latin typeface="Times New Roman" pitchFamily="18" charset="0"/>
                <a:sym typeface="Wingdings" pitchFamily="2" charset="2"/>
              </a:rPr>
              <a:t>nhấn</a:t>
            </a:r>
            <a:r>
              <a:rPr lang="en-US" altLang="en-US" sz="2800" i="1" dirty="0">
                <a:latin typeface="Times New Roman" pitchFamily="18" charset="0"/>
                <a:sym typeface="Wingdings" pitchFamily="2" charset="2"/>
              </a:rPr>
              <a:t> </a:t>
            </a:r>
            <a:r>
              <a:rPr lang="en-US" altLang="en-US" sz="2800" i="1" dirty="0" err="1">
                <a:latin typeface="Times New Roman" pitchFamily="18" charset="0"/>
                <a:sym typeface="Wingdings" pitchFamily="2" charset="2"/>
              </a:rPr>
              <a:t>mạnh</a:t>
            </a:r>
            <a:r>
              <a:rPr lang="en-US" altLang="en-US" sz="2800" i="1" dirty="0">
                <a:latin typeface="Times New Roman" pitchFamily="18" charset="0"/>
                <a:sym typeface="Wingdings" pitchFamily="2" charset="2"/>
              </a:rPr>
              <a:t> m</a:t>
            </a:r>
            <a:r>
              <a:rPr lang="en-SG" altLang="en-US" sz="2800" i="1" dirty="0" err="1">
                <a:latin typeface="Times New Roman" pitchFamily="18" charset="0"/>
                <a:sym typeface="Wingdings" pitchFamily="2" charset="2"/>
              </a:rPr>
              <a:t>ức</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độ</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cao</a:t>
            </a:r>
            <a:r>
              <a:rPr lang="en-SG" altLang="en-US" sz="2800" i="1" dirty="0">
                <a:latin typeface="Times New Roman" pitchFamily="18" charset="0"/>
                <a:sym typeface="Wingdings" pitchFamily="2" charset="2"/>
              </a:rPr>
              <a:t>  </a:t>
            </a:r>
            <a:r>
              <a:rPr lang="en-SG" altLang="en-US" sz="2800" i="1" dirty="0" err="1">
                <a:latin typeface="Times New Roman" pitchFamily="18" charset="0"/>
                <a:sym typeface="Wingdings" pitchFamily="2" charset="2"/>
              </a:rPr>
              <a:t>Ngạc</a:t>
            </a:r>
            <a:r>
              <a:rPr lang="en-SG" altLang="en-US" sz="2800" i="1" dirty="0">
                <a:latin typeface="Times New Roman" pitchFamily="18" charset="0"/>
                <a:sym typeface="Wingdings" pitchFamily="2" charset="2"/>
              </a:rPr>
              <a:t> </a:t>
            </a:r>
            <a:r>
              <a:rPr lang="en-SG" altLang="en-US" sz="2800" i="1" dirty="0" err="1">
                <a:latin typeface="Times New Roman" pitchFamily="18" charset="0"/>
                <a:sym typeface="Wingdings" pitchFamily="2" charset="2"/>
              </a:rPr>
              <a:t>nhiên</a:t>
            </a:r>
            <a:endParaRPr lang="en-US" altLang="en-US" sz="2800" i="1" dirty="0">
              <a:latin typeface="Times New Roman" pitchFamily="18" charset="0"/>
              <a:sym typeface="Wingdings" pitchFamily="2" charset="2"/>
            </a:endParaRPr>
          </a:p>
        </p:txBody>
      </p:sp>
    </p:spTree>
    <p:extLst>
      <p:ext uri="{BB962C8B-B14F-4D97-AF65-F5344CB8AC3E}">
        <p14:creationId xmlns:p14="http://schemas.microsoft.com/office/powerpoint/2010/main" val="36819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2A7F363-8EC0-478C-9355-6AFBA0B4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48D058B-F372-4578-9CBC-E5E6B52E8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7BCA838C-5294-4980-A06D-B4F905785039}"/>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1" name="Rectangle 10">
            <a:extLst>
              <a:ext uri="{FF2B5EF4-FFF2-40B4-BE49-F238E27FC236}">
                <a16:creationId xmlns:a16="http://schemas.microsoft.com/office/drawing/2014/main" id="{9F5DA601-59DF-4612-B49C-A21F00663F0B}"/>
              </a:ext>
            </a:extLst>
          </p:cNvPr>
          <p:cNvSpPr/>
          <p:nvPr/>
        </p:nvSpPr>
        <p:spPr>
          <a:xfrm>
            <a:off x="2194286" y="1078843"/>
            <a:ext cx="7803427" cy="2677656"/>
          </a:xfrm>
          <a:prstGeom prst="rect">
            <a:avLst/>
          </a:prstGeom>
        </p:spPr>
        <p:txBody>
          <a:bodyPr wrap="square">
            <a:spAutoFit/>
          </a:bodyPr>
          <a:lstStyle/>
          <a:p>
            <a:pPr algn="ctr"/>
            <a:r>
              <a:rPr lang="en-SG" sz="2800" dirty="0" err="1">
                <a:solidFill>
                  <a:srgbClr val="FF0000"/>
                </a:solidFill>
                <a:latin typeface="Times New Roman" panose="02020603050405020304" pitchFamily="18" charset="0"/>
                <a:cs typeface="Times New Roman" panose="02020603050405020304" pitchFamily="18" charset="0"/>
              </a:rPr>
              <a:t>Thán</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từ</a:t>
            </a:r>
            <a:r>
              <a:rPr lang="en-SG" sz="2800" dirty="0">
                <a:solidFill>
                  <a:srgbClr val="FF0000"/>
                </a:solidFill>
                <a:latin typeface="Times New Roman" panose="02020603050405020304" pitchFamily="18" charset="0"/>
                <a:cs typeface="Times New Roman" panose="02020603050405020304" pitchFamily="18" charset="0"/>
              </a:rPr>
              <a:t> in </a:t>
            </a:r>
            <a:r>
              <a:rPr lang="en-SG" sz="2800" dirty="0" err="1">
                <a:solidFill>
                  <a:srgbClr val="FF0000"/>
                </a:solidFill>
                <a:latin typeface="Times New Roman" panose="02020603050405020304" pitchFamily="18" charset="0"/>
                <a:cs typeface="Times New Roman" panose="02020603050405020304" pitchFamily="18" charset="0"/>
              </a:rPr>
              <a:t>đậm</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trong</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câu</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sau</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đây</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bộc</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lộ</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cảm</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xúc</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gì</a:t>
            </a:r>
            <a:r>
              <a:rPr lang="en-SG" sz="2800" dirty="0">
                <a:solidFill>
                  <a:srgbClr val="FF0000"/>
                </a:solidFill>
                <a:latin typeface="Times New Roman" panose="02020603050405020304" pitchFamily="18" charset="0"/>
                <a:cs typeface="Times New Roman" panose="02020603050405020304" pitchFamily="18" charset="0"/>
              </a:rPr>
              <a:t>:</a:t>
            </a:r>
            <a:r>
              <a:rPr lang="en-SG" sz="2800" i="1" dirty="0">
                <a:solidFill>
                  <a:srgbClr val="0033CC"/>
                </a:solidFill>
                <a:latin typeface="Times New Roman" panose="02020603050405020304" pitchFamily="18" charset="0"/>
                <a:cs typeface="Times New Roman" panose="02020603050405020304" pitchFamily="18" charset="0"/>
              </a:rPr>
              <a:t>“</a:t>
            </a:r>
            <a:r>
              <a:rPr lang="vi-VN" sz="2800" i="1" dirty="0">
                <a:solidFill>
                  <a:srgbClr val="0033CC"/>
                </a:solidFill>
                <a:latin typeface="Times New Roman" panose="02020603050405020304" pitchFamily="18" charset="0"/>
                <a:cs typeface="Times New Roman" panose="02020603050405020304" pitchFamily="18" charset="0"/>
              </a:rPr>
              <a:t>Lũ chuột bò lên chạn, leo lên bác Nồi Đồng. Năm sáu thằng xúm lại húc mõm vào, cố mãi mới lật được cái vung nồi ra. “</a:t>
            </a:r>
            <a:r>
              <a:rPr lang="vi-VN" sz="2800" b="1" i="1" dirty="0">
                <a:solidFill>
                  <a:srgbClr val="0033CC"/>
                </a:solidFill>
                <a:latin typeface="Times New Roman" panose="02020603050405020304" pitchFamily="18" charset="0"/>
                <a:cs typeface="Times New Roman" panose="02020603050405020304" pitchFamily="18" charset="0"/>
              </a:rPr>
              <a:t>Ha ha</a:t>
            </a:r>
            <a:r>
              <a:rPr lang="vi-VN" sz="2800" i="1" dirty="0">
                <a:solidFill>
                  <a:srgbClr val="0033CC"/>
                </a:solidFill>
                <a:latin typeface="Times New Roman" panose="02020603050405020304" pitchFamily="18" charset="0"/>
                <a:cs typeface="Times New Roman" panose="02020603050405020304" pitchFamily="18" charset="0"/>
              </a:rPr>
              <a:t>! Cơm nguội! Lại có một bát cá kho! Cá rô kho khế: vừa dừ vừa thơm. Chít chít, anh em ơi, lại đánh chén đi thôi!”.</a:t>
            </a:r>
            <a:endParaRPr lang="en-US" altLang="en-US" sz="4800" i="1" dirty="0">
              <a:solidFill>
                <a:srgbClr val="0033CC"/>
              </a:solidFill>
              <a:latin typeface="Times New Roman" panose="02020603050405020304" pitchFamily="18" charset="0"/>
              <a:cs typeface="Times New Roman" panose="02020603050405020304" pitchFamily="18" charset="0"/>
              <a:sym typeface="Wingdings" pitchFamily="2" charset="2"/>
            </a:endParaRPr>
          </a:p>
        </p:txBody>
      </p:sp>
      <p:pic>
        <p:nvPicPr>
          <p:cNvPr id="12" name="Picture 11">
            <a:extLst>
              <a:ext uri="{FF2B5EF4-FFF2-40B4-BE49-F238E27FC236}">
                <a16:creationId xmlns:a16="http://schemas.microsoft.com/office/drawing/2014/main" id="{84C93BDB-B2BE-45E0-BE15-301471DAF0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3" name="Picture 12">
            <a:hlinkClick r:id="rId5" action="ppaction://hlinksldjump"/>
            <a:extLst>
              <a:ext uri="{FF2B5EF4-FFF2-40B4-BE49-F238E27FC236}">
                <a16:creationId xmlns:a16="http://schemas.microsoft.com/office/drawing/2014/main" id="{0E860109-D840-480B-B0A1-FCAFD09F2AE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4" name="Picture 13">
            <a:extLst>
              <a:ext uri="{FF2B5EF4-FFF2-40B4-BE49-F238E27FC236}">
                <a16:creationId xmlns:a16="http://schemas.microsoft.com/office/drawing/2014/main" id="{3C57BD39-48E4-4A8A-BC34-7A43409F70B7}"/>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962729" y="-398606"/>
            <a:ext cx="3938956" cy="3748196"/>
          </a:xfrm>
          <a:prstGeom prst="rect">
            <a:avLst/>
          </a:prstGeom>
        </p:spPr>
      </p:pic>
      <p:pic>
        <p:nvPicPr>
          <p:cNvPr id="15" name="Picture 14">
            <a:extLst>
              <a:ext uri="{FF2B5EF4-FFF2-40B4-BE49-F238E27FC236}">
                <a16:creationId xmlns:a16="http://schemas.microsoft.com/office/drawing/2014/main" id="{D778593D-D2AE-4187-B60C-61547D6D079E}"/>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6" name="Rectangle 15">
            <a:extLst>
              <a:ext uri="{FF2B5EF4-FFF2-40B4-BE49-F238E27FC236}">
                <a16:creationId xmlns:a16="http://schemas.microsoft.com/office/drawing/2014/main" id="{D156D072-9559-454F-90DC-718419B60CE4}"/>
              </a:ext>
            </a:extLst>
          </p:cNvPr>
          <p:cNvSpPr/>
          <p:nvPr/>
        </p:nvSpPr>
        <p:spPr>
          <a:xfrm>
            <a:off x="2150739" y="4461321"/>
            <a:ext cx="7803427" cy="1077218"/>
          </a:xfrm>
          <a:prstGeom prst="rect">
            <a:avLst/>
          </a:prstGeom>
        </p:spPr>
        <p:txBody>
          <a:bodyPr wrap="square">
            <a:spAutoFit/>
          </a:bodyPr>
          <a:lstStyle/>
          <a:p>
            <a:pPr marL="609600" indent="-609600" algn="ctr">
              <a:buNone/>
            </a:pPr>
            <a:r>
              <a:rPr lang="en-SG" sz="3200" dirty="0">
                <a:latin typeface="+mj-lt"/>
                <a:sym typeface="Wingdings" panose="05000000000000000000" pitchFamily="2" charset="2"/>
              </a:rPr>
              <a:t> </a:t>
            </a:r>
            <a:r>
              <a:rPr lang="vi-VN" sz="3200" dirty="0">
                <a:solidFill>
                  <a:srgbClr val="FF0000"/>
                </a:solidFill>
                <a:latin typeface="+mj-lt"/>
              </a:rPr>
              <a:t>Ha ha: </a:t>
            </a:r>
            <a:r>
              <a:rPr lang="vi-VN" sz="3200" dirty="0">
                <a:latin typeface="+mj-lt"/>
              </a:rPr>
              <a:t>bộc lộ sự sảng khoái, sunng sướng trước những phát hiện thú vị</a:t>
            </a:r>
            <a:endParaRPr lang="en-US" altLang="en-US" sz="4800" dirty="0">
              <a:latin typeface="+mj-lt"/>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87292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6E4F3D4-F134-4F31-804A-B0AF6C10D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E268650-3F7C-4928-B5E5-13362B1DB0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6952418-C6A6-48AA-8171-0D5E169AD9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7857444-60C9-4094-8BC3-5DF1B2AC0673}"/>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2" name="Rectangle 11">
            <a:extLst>
              <a:ext uri="{FF2B5EF4-FFF2-40B4-BE49-F238E27FC236}">
                <a16:creationId xmlns:a16="http://schemas.microsoft.com/office/drawing/2014/main" id="{9219B4F3-EFD6-4F42-BC41-4040D62BD322}"/>
              </a:ext>
            </a:extLst>
          </p:cNvPr>
          <p:cNvSpPr/>
          <p:nvPr/>
        </p:nvSpPr>
        <p:spPr>
          <a:xfrm>
            <a:off x="2194286" y="1078843"/>
            <a:ext cx="7803427" cy="1815882"/>
          </a:xfrm>
          <a:prstGeom prst="rect">
            <a:avLst/>
          </a:prstGeom>
        </p:spPr>
        <p:txBody>
          <a:bodyPr wrap="square">
            <a:spAutoFit/>
          </a:bodyPr>
          <a:lstStyle/>
          <a:p>
            <a:pPr algn="ctr"/>
            <a:r>
              <a:rPr lang="en-SG" sz="3600" dirty="0" err="1">
                <a:solidFill>
                  <a:srgbClr val="FF0000"/>
                </a:solidFill>
                <a:latin typeface="Times New Roman" panose="02020603050405020304" pitchFamily="18" charset="0"/>
                <a:cs typeface="Times New Roman" panose="02020603050405020304" pitchFamily="18" charset="0"/>
              </a:rPr>
              <a:t>Thán</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từ</a:t>
            </a:r>
            <a:r>
              <a:rPr lang="en-SG" sz="3600" dirty="0">
                <a:solidFill>
                  <a:srgbClr val="FF0000"/>
                </a:solidFill>
                <a:latin typeface="Times New Roman" panose="02020603050405020304" pitchFamily="18" charset="0"/>
                <a:cs typeface="Times New Roman" panose="02020603050405020304" pitchFamily="18" charset="0"/>
              </a:rPr>
              <a:t> in </a:t>
            </a:r>
            <a:r>
              <a:rPr lang="en-SG" sz="3600" dirty="0" err="1">
                <a:solidFill>
                  <a:srgbClr val="FF0000"/>
                </a:solidFill>
                <a:latin typeface="Times New Roman" panose="02020603050405020304" pitchFamily="18" charset="0"/>
                <a:cs typeface="Times New Roman" panose="02020603050405020304" pitchFamily="18" charset="0"/>
              </a:rPr>
              <a:t>đậm</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trong</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câu</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sau</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đây</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bộc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lộ</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cảm</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xúc</a:t>
            </a:r>
            <a:r>
              <a:rPr lang="en-SG" sz="3600" dirty="0">
                <a:solidFill>
                  <a:srgbClr val="FF0000"/>
                </a:solidFill>
                <a:latin typeface="Times New Roman" panose="02020603050405020304" pitchFamily="18" charset="0"/>
                <a:cs typeface="Times New Roman" panose="02020603050405020304" pitchFamily="18" charset="0"/>
              </a:rPr>
              <a:t> </a:t>
            </a:r>
            <a:r>
              <a:rPr lang="en-SG" sz="3600" dirty="0" err="1">
                <a:solidFill>
                  <a:srgbClr val="FF0000"/>
                </a:solidFill>
                <a:latin typeface="Times New Roman" panose="02020603050405020304" pitchFamily="18" charset="0"/>
                <a:cs typeface="Times New Roman" panose="02020603050405020304" pitchFamily="18" charset="0"/>
              </a:rPr>
              <a:t>gì</a:t>
            </a:r>
            <a:r>
              <a:rPr lang="en-SG" sz="3600" dirty="0">
                <a:solidFill>
                  <a:srgbClr val="FF0000"/>
                </a:solidFill>
                <a:latin typeface="Times New Roman" panose="02020603050405020304" pitchFamily="18" charset="0"/>
                <a:cs typeface="Times New Roman" panose="02020603050405020304" pitchFamily="18" charset="0"/>
              </a:rPr>
              <a:t>:</a:t>
            </a:r>
            <a:r>
              <a:rPr lang="en-SG" sz="4000" i="1" dirty="0">
                <a:solidFill>
                  <a:srgbClr val="0033CC"/>
                </a:solidFill>
                <a:latin typeface="Times New Roman" panose="02020603050405020304" pitchFamily="18" charset="0"/>
                <a:cs typeface="Times New Roman" panose="02020603050405020304" pitchFamily="18" charset="0"/>
              </a:rPr>
              <a:t>“</a:t>
            </a:r>
            <a:r>
              <a:rPr lang="en-SG" sz="3600" b="1" i="1" dirty="0">
                <a:solidFill>
                  <a:srgbClr val="0033CC"/>
                </a:solidFill>
                <a:latin typeface="Times New Roman" panose="02020603050405020304" pitchFamily="18" charset="0"/>
                <a:cs typeface="Times New Roman" panose="02020603050405020304" pitchFamily="18" charset="0"/>
              </a:rPr>
              <a:t>Than </a:t>
            </a:r>
            <a:r>
              <a:rPr lang="en-SG" sz="3600" b="1" i="1" dirty="0" err="1">
                <a:solidFill>
                  <a:srgbClr val="0033CC"/>
                </a:solidFill>
                <a:latin typeface="Times New Roman" panose="02020603050405020304" pitchFamily="18" charset="0"/>
                <a:cs typeface="Times New Roman" panose="02020603050405020304" pitchFamily="18" charset="0"/>
              </a:rPr>
              <a:t>ôi</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Thời</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oanh</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liệt</a:t>
            </a:r>
            <a:r>
              <a:rPr lang="en-SG" sz="3600" i="1" dirty="0">
                <a:solidFill>
                  <a:srgbClr val="0033CC"/>
                </a:solidFill>
                <a:latin typeface="Times New Roman" panose="02020603050405020304" pitchFamily="18" charset="0"/>
                <a:cs typeface="Times New Roman" panose="02020603050405020304" pitchFamily="18" charset="0"/>
              </a:rPr>
              <a:t> nay </a:t>
            </a:r>
            <a:r>
              <a:rPr lang="en-SG" sz="3600" i="1" dirty="0" err="1">
                <a:solidFill>
                  <a:srgbClr val="0033CC"/>
                </a:solidFill>
                <a:latin typeface="Times New Roman" panose="02020603050405020304" pitchFamily="18" charset="0"/>
                <a:cs typeface="Times New Roman" panose="02020603050405020304" pitchFamily="18" charset="0"/>
              </a:rPr>
              <a:t>còn</a:t>
            </a:r>
            <a:r>
              <a:rPr lang="en-SG" sz="3600" i="1" dirty="0">
                <a:solidFill>
                  <a:srgbClr val="0033CC"/>
                </a:solidFill>
                <a:latin typeface="Times New Roman" panose="02020603050405020304" pitchFamily="18" charset="0"/>
                <a:cs typeface="Times New Roman" panose="02020603050405020304" pitchFamily="18" charset="0"/>
              </a:rPr>
              <a:t> </a:t>
            </a:r>
            <a:r>
              <a:rPr lang="en-SG" sz="3600" i="1" dirty="0" err="1">
                <a:solidFill>
                  <a:srgbClr val="0033CC"/>
                </a:solidFill>
                <a:latin typeface="Times New Roman" panose="02020603050405020304" pitchFamily="18" charset="0"/>
                <a:cs typeface="Times New Roman" panose="02020603050405020304" pitchFamily="18" charset="0"/>
              </a:rPr>
              <a:t>đâu</a:t>
            </a:r>
            <a:r>
              <a:rPr lang="en-SG" sz="3600" i="1" dirty="0">
                <a:solidFill>
                  <a:srgbClr val="0033CC"/>
                </a:solidFill>
                <a:latin typeface="Times New Roman" panose="02020603050405020304" pitchFamily="18" charset="0"/>
                <a:cs typeface="Times New Roman" panose="02020603050405020304" pitchFamily="18" charset="0"/>
              </a:rPr>
              <a:t>?”</a:t>
            </a:r>
            <a:endParaRPr lang="en-US" altLang="en-US" sz="3200" i="1" dirty="0">
              <a:solidFill>
                <a:srgbClr val="0033CC"/>
              </a:solidFill>
              <a:latin typeface="Times New Roman" panose="02020603050405020304" pitchFamily="18" charset="0"/>
              <a:cs typeface="Times New Roman" panose="02020603050405020304" pitchFamily="18" charset="0"/>
              <a:sym typeface="Wingdings" pitchFamily="2" charset="2"/>
            </a:endParaRPr>
          </a:p>
        </p:txBody>
      </p:sp>
      <p:pic>
        <p:nvPicPr>
          <p:cNvPr id="13" name="Picture 12">
            <a:extLst>
              <a:ext uri="{FF2B5EF4-FFF2-40B4-BE49-F238E27FC236}">
                <a16:creationId xmlns:a16="http://schemas.microsoft.com/office/drawing/2014/main" id="{CC85B20F-F235-4971-908B-CF37DB881E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4" name="Picture 13">
            <a:hlinkClick r:id="rId5" action="ppaction://hlinksldjump"/>
            <a:extLst>
              <a:ext uri="{FF2B5EF4-FFF2-40B4-BE49-F238E27FC236}">
                <a16:creationId xmlns:a16="http://schemas.microsoft.com/office/drawing/2014/main" id="{51153AF3-3C2A-454E-9CC1-C18050689FC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5" name="Picture 14">
            <a:extLst>
              <a:ext uri="{FF2B5EF4-FFF2-40B4-BE49-F238E27FC236}">
                <a16:creationId xmlns:a16="http://schemas.microsoft.com/office/drawing/2014/main" id="{7AA3942D-4501-474F-B74F-9B136DF11B73}"/>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6" name="Picture 15">
            <a:extLst>
              <a:ext uri="{FF2B5EF4-FFF2-40B4-BE49-F238E27FC236}">
                <a16:creationId xmlns:a16="http://schemas.microsoft.com/office/drawing/2014/main" id="{E91FD866-58C6-410D-8183-2EAA9C1906B2}"/>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7" name="Rectangle 16">
            <a:extLst>
              <a:ext uri="{FF2B5EF4-FFF2-40B4-BE49-F238E27FC236}">
                <a16:creationId xmlns:a16="http://schemas.microsoft.com/office/drawing/2014/main" id="{817DF7B8-E3A4-4E63-839C-8AC8A5ECBEE5}"/>
              </a:ext>
            </a:extLst>
          </p:cNvPr>
          <p:cNvSpPr/>
          <p:nvPr/>
        </p:nvSpPr>
        <p:spPr>
          <a:xfrm>
            <a:off x="2272797" y="4276682"/>
            <a:ext cx="7803427" cy="584775"/>
          </a:xfrm>
          <a:prstGeom prst="rect">
            <a:avLst/>
          </a:prstGeom>
        </p:spPr>
        <p:txBody>
          <a:bodyPr wrap="square">
            <a:spAutoFit/>
          </a:bodyPr>
          <a:lstStyle/>
          <a:p>
            <a:pPr marL="609600" indent="-609600" algn="ct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3200" dirty="0">
                <a:solidFill>
                  <a:srgbClr val="FF0000"/>
                </a:solidFill>
                <a:latin typeface="Times New Roman" panose="02020603050405020304" pitchFamily="18" charset="0"/>
                <a:cs typeface="Times New Roman" panose="02020603050405020304" pitchFamily="18" charset="0"/>
              </a:rPr>
              <a:t>Than </a:t>
            </a:r>
            <a:r>
              <a:rPr lang="en-SG" sz="3200" dirty="0" err="1">
                <a:solidFill>
                  <a:srgbClr val="FF0000"/>
                </a:solidFill>
                <a:latin typeface="Times New Roman" panose="02020603050405020304" pitchFamily="18" charset="0"/>
                <a:cs typeface="Times New Roman" panose="02020603050405020304" pitchFamily="18" charset="0"/>
              </a:rPr>
              <a:t>ôi</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biểu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thị</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sự</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đau</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buồn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tiếc</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nuối</a:t>
            </a:r>
            <a:endParaRPr lang="en-US" altLang="en-US" sz="3200"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28253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8C3B8E9B-B10B-49F9-BEE3-62DA6179A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29D56926-33FC-408D-BC38-CF2AA0A7C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35D1FBAD-AB51-46E0-A0FB-3BDFB553F0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CE953A03-A0F6-4DDA-9F1E-0B5EE8330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0F9A48E2-7CA7-4842-AEC0-A8E8002E27E6}"/>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3" name="Rectangle 12">
            <a:extLst>
              <a:ext uri="{FF2B5EF4-FFF2-40B4-BE49-F238E27FC236}">
                <a16:creationId xmlns:a16="http://schemas.microsoft.com/office/drawing/2014/main" id="{24E56A5F-683D-42FE-A879-46D085B267D4}"/>
              </a:ext>
            </a:extLst>
          </p:cNvPr>
          <p:cNvSpPr/>
          <p:nvPr/>
        </p:nvSpPr>
        <p:spPr>
          <a:xfrm>
            <a:off x="1849906" y="1666517"/>
            <a:ext cx="8556840" cy="646331"/>
          </a:xfrm>
          <a:prstGeom prst="rect">
            <a:avLst/>
          </a:prstGeom>
        </p:spPr>
        <p:txBody>
          <a:bodyPr wrap="square">
            <a:spAutoFit/>
          </a:bodyPr>
          <a:lstStyle/>
          <a:p>
            <a:pPr algn="ctr"/>
            <a:r>
              <a:rPr lang="en-US" altLang="en-US" sz="3600" b="1" dirty="0" err="1">
                <a:solidFill>
                  <a:srgbClr val="FF0000"/>
                </a:solidFill>
                <a:latin typeface="Times New Roman" panose="02020603050405020304" pitchFamily="18" charset="0"/>
                <a:cs typeface="Times New Roman" panose="02020603050405020304" pitchFamily="18" charset="0"/>
              </a:rPr>
              <a:t>Giải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thích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câu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tục</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ngữ</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Gọi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bảo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vâng</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7E679967-39B7-4DDE-9557-E67F7607FA9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5" name="Picture 14">
            <a:hlinkClick r:id="rId5" action="ppaction://hlinksldjump"/>
            <a:extLst>
              <a:ext uri="{FF2B5EF4-FFF2-40B4-BE49-F238E27FC236}">
                <a16:creationId xmlns:a16="http://schemas.microsoft.com/office/drawing/2014/main" id="{F37E68FB-D615-4778-9626-42F435D92C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6" name="Picture 15">
            <a:extLst>
              <a:ext uri="{FF2B5EF4-FFF2-40B4-BE49-F238E27FC236}">
                <a16:creationId xmlns:a16="http://schemas.microsoft.com/office/drawing/2014/main" id="{1A1E299C-5DD9-4AC4-B95A-3DB1DE876C94}"/>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7" name="Picture 16">
            <a:extLst>
              <a:ext uri="{FF2B5EF4-FFF2-40B4-BE49-F238E27FC236}">
                <a16:creationId xmlns:a16="http://schemas.microsoft.com/office/drawing/2014/main" id="{5397A83D-C298-4574-A521-D876C618A6CE}"/>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313543" y="-340507"/>
            <a:ext cx="1878457" cy="3269672"/>
          </a:xfrm>
          <a:prstGeom prst="rect">
            <a:avLst/>
          </a:prstGeom>
        </p:spPr>
      </p:pic>
      <p:sp>
        <p:nvSpPr>
          <p:cNvPr id="18" name="Rectangle 17">
            <a:extLst>
              <a:ext uri="{FF2B5EF4-FFF2-40B4-BE49-F238E27FC236}">
                <a16:creationId xmlns:a16="http://schemas.microsoft.com/office/drawing/2014/main" id="{1B629CE4-B2B8-446C-999A-A3996256502B}"/>
              </a:ext>
            </a:extLst>
          </p:cNvPr>
          <p:cNvSpPr/>
          <p:nvPr/>
        </p:nvSpPr>
        <p:spPr>
          <a:xfrm>
            <a:off x="2494142" y="3067709"/>
            <a:ext cx="7268369" cy="2400657"/>
          </a:xfrm>
          <a:prstGeom prst="rect">
            <a:avLst/>
          </a:prstGeom>
        </p:spPr>
        <p:txBody>
          <a:bodyPr wrap="square">
            <a:spAutoFit/>
          </a:bodyPr>
          <a:lstStyle/>
          <a:p>
            <a:pPr marL="457200" indent="-457200" algn="just">
              <a:buFont typeface="Wingdings" panose="05000000000000000000" pitchFamily="2" charset="2"/>
              <a:buChar char="à"/>
            </a:pP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khuyên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chúng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ta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dùng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thán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gọi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đáp</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để</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bộc</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lộ</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sự</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lễ</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phép</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thái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cung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kính</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với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bề</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trên</a:t>
            </a:r>
            <a:endParaRPr lang="en-US" altLang="en-US" sz="3000" dirty="0">
              <a:latin typeface="Times New Roman" panose="02020603050405020304" pitchFamily="18" charset="0"/>
              <a:cs typeface="Times New Roman" panose="02020603050405020304" pitchFamily="18" charset="0"/>
              <a:sym typeface="Wingdings" panose="05000000000000000000" pitchFamily="2" charset="2"/>
            </a:endParaRPr>
          </a:p>
          <a:p>
            <a:pPr marL="457200" indent="-457200" algn="just">
              <a:buFont typeface="Wingdings" panose="05000000000000000000" pitchFamily="2" charset="2"/>
              <a:buChar char="à"/>
            </a:pP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ra,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tục</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ngữ</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còn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phê</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phán</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chỉ</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nghe</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lời</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1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máy</a:t>
            </a:r>
            <a:r>
              <a:rPr lang="en-US" altLang="en-US" sz="30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000" dirty="0" err="1">
                <a:latin typeface="Times New Roman" panose="02020603050405020304" pitchFamily="18" charset="0"/>
                <a:cs typeface="Times New Roman" panose="02020603050405020304" pitchFamily="18" charset="0"/>
                <a:sym typeface="Wingdings" panose="05000000000000000000" pitchFamily="2" charset="2"/>
              </a:rPr>
              <a:t>móc</a:t>
            </a:r>
            <a:endParaRPr lang="en-US" altLang="en-US" sz="30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51297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83BA86-C90A-4CF1-9BFD-7063E9775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1EE59C9-DE3A-4F11-86F3-852ED28C8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53EEDD7B-E656-46DE-A782-B56DAAEC9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49ACE9D3-13E9-4429-AE9F-4A12ADA64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8921EE3C-C195-486E-A48E-AF293B271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4BFCE5F7-8293-49C0-AACA-42466A0D0192}"/>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A67F3237-D228-4D56-ACDF-4BC49600E2E8}"/>
              </a:ext>
            </a:extLst>
          </p:cNvPr>
          <p:cNvSpPr/>
          <p:nvPr/>
        </p:nvSpPr>
        <p:spPr>
          <a:xfrm>
            <a:off x="2194286" y="1078843"/>
            <a:ext cx="7803427" cy="1815882"/>
          </a:xfrm>
          <a:prstGeom prst="rect">
            <a:avLst/>
          </a:prstGeom>
        </p:spPr>
        <p:txBody>
          <a:bodyPr wrap="square">
            <a:spAutoFit/>
          </a:bodyPr>
          <a:lstStyle/>
          <a:p>
            <a:pPr algn="ctr"/>
            <a:r>
              <a:rPr lang="en-US" altLang="en-US" sz="3600" dirty="0" err="1">
                <a:solidFill>
                  <a:srgbClr val="FF0066"/>
                </a:solidFill>
                <a:latin typeface="Times New Roman" pitchFamily="18" charset="0"/>
              </a:rPr>
              <a:t>Giải</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thích</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nghĩa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của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trợ</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từ</a:t>
            </a:r>
            <a:r>
              <a:rPr lang="en-US" altLang="en-US" sz="3600" dirty="0">
                <a:solidFill>
                  <a:srgbClr val="FF0066"/>
                </a:solidFill>
                <a:latin typeface="Times New Roman" pitchFamily="18" charset="0"/>
              </a:rPr>
              <a:t> in </a:t>
            </a:r>
            <a:r>
              <a:rPr lang="en-US" altLang="en-US" sz="3600" dirty="0" err="1">
                <a:solidFill>
                  <a:srgbClr val="FF0066"/>
                </a:solidFill>
                <a:latin typeface="Times New Roman" pitchFamily="18" charset="0"/>
              </a:rPr>
              <a:t>đậm</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trong</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câu</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sau</a:t>
            </a:r>
            <a:r>
              <a:rPr lang="en-US" altLang="en-US" sz="3600" i="1" dirty="0">
                <a:solidFill>
                  <a:srgbClr val="FF0066"/>
                </a:solidFill>
                <a:latin typeface="Times New Roman" pitchFamily="18" charset="0"/>
              </a:rPr>
              <a:t> “</a:t>
            </a:r>
            <a:r>
              <a:rPr lang="en-US" altLang="en-US" sz="3600" i="1" dirty="0" err="1">
                <a:solidFill>
                  <a:srgbClr val="0000FF"/>
                </a:solidFill>
                <a:latin typeface="Times New Roman" pitchFamily="18" charset="0"/>
              </a:rPr>
              <a:t>Tính</a:t>
            </a:r>
            <a:r>
              <a:rPr lang="en-US" altLang="en-US" sz="3600" i="1" dirty="0">
                <a:solidFill>
                  <a:srgbClr val="0000FF"/>
                </a:solidFill>
                <a:latin typeface="Times New Roman" pitchFamily="18" charset="0"/>
              </a:rPr>
              <a:t> ra </a:t>
            </a:r>
            <a:r>
              <a:rPr lang="en-US" altLang="en-US" sz="3600" i="1" dirty="0" err="1">
                <a:solidFill>
                  <a:srgbClr val="0000FF"/>
                </a:solidFill>
                <a:latin typeface="Times New Roman" pitchFamily="18" charset="0"/>
              </a:rPr>
              <a:t>cậu</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Vàng</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cậu</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ấy</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ăn</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khỏe</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hơn</a:t>
            </a:r>
            <a:r>
              <a:rPr lang="en-US" altLang="en-US" sz="3600" i="1" dirty="0">
                <a:solidFill>
                  <a:srgbClr val="FF0000"/>
                </a:solidFill>
                <a:latin typeface="Times New Roman" pitchFamily="18" charset="0"/>
              </a:rPr>
              <a:t> </a:t>
            </a:r>
            <a:r>
              <a:rPr lang="en-US" altLang="en-US" sz="3600" i="1" dirty="0" err="1">
                <a:solidFill>
                  <a:srgbClr val="FF0000"/>
                </a:solidFill>
                <a:latin typeface="Times New Roman" pitchFamily="18" charset="0"/>
              </a:rPr>
              <a:t>cả</a:t>
            </a:r>
            <a:r>
              <a:rPr lang="en-US" altLang="en-US" sz="3600" i="1" dirty="0">
                <a:solidFill>
                  <a:srgbClr val="FF0000"/>
                </a:solidFill>
                <a:latin typeface="Times New Roman" pitchFamily="18" charset="0"/>
              </a:rPr>
              <a:t> </a:t>
            </a:r>
            <a:r>
              <a:rPr lang="en-US" altLang="en-US" sz="3600" i="1" dirty="0" err="1">
                <a:solidFill>
                  <a:srgbClr val="0000FF"/>
                </a:solidFill>
                <a:latin typeface="Times New Roman" pitchFamily="18" charset="0"/>
              </a:rPr>
              <a:t>tôi</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ông</a:t>
            </a:r>
            <a:r>
              <a:rPr lang="en-US" altLang="en-US" sz="3600" i="1" dirty="0">
                <a:solidFill>
                  <a:srgbClr val="0000FF"/>
                </a:solidFill>
                <a:latin typeface="Times New Roman" pitchFamily="18" charset="0"/>
              </a:rPr>
              <a:t> </a:t>
            </a:r>
            <a:r>
              <a:rPr lang="en-US" altLang="en-US" sz="3600" i="1" dirty="0" err="1">
                <a:solidFill>
                  <a:srgbClr val="0000FF"/>
                </a:solidFill>
                <a:latin typeface="Times New Roman" pitchFamily="18" charset="0"/>
              </a:rPr>
              <a:t>giáo</a:t>
            </a:r>
            <a:r>
              <a:rPr lang="en-US" altLang="en-US" sz="3600" i="1" dirty="0">
                <a:solidFill>
                  <a:srgbClr val="0000FF"/>
                </a:solidFill>
                <a:latin typeface="Times New Roman" pitchFamily="18" charset="0"/>
              </a:rPr>
              <a:t> ạ!</a:t>
            </a:r>
            <a:r>
              <a:rPr lang="en-US" altLang="en-US" sz="4000" i="1" dirty="0">
                <a:solidFill>
                  <a:srgbClr val="0000FF"/>
                </a:solidFill>
                <a:latin typeface="Times New Roman" pitchFamily="18" charset="0"/>
              </a:rPr>
              <a:t>”</a:t>
            </a:r>
            <a:endParaRPr lang="en-US" altLang="en-US" sz="3600" i="1" dirty="0">
              <a:solidFill>
                <a:srgbClr val="0000FF"/>
              </a:solidFill>
              <a:latin typeface="Times New Roman" pitchFamily="18" charset="0"/>
              <a:sym typeface="Wingdings" pitchFamily="2" charset="2"/>
            </a:endParaRPr>
          </a:p>
        </p:txBody>
      </p:sp>
      <p:pic>
        <p:nvPicPr>
          <p:cNvPr id="15" name="Picture 14">
            <a:extLst>
              <a:ext uri="{FF2B5EF4-FFF2-40B4-BE49-F238E27FC236}">
                <a16:creationId xmlns:a16="http://schemas.microsoft.com/office/drawing/2014/main" id="{7A4703FA-F34C-47BE-94E9-9F3FF34C9A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E4CF3460-BFD2-4D36-8A8A-7F1B3016DE0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CEA0DBE0-1DD4-4746-A8AB-669E7170E6A2}"/>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9D7A0E95-0C6D-40B1-ACE7-B84CCF99DAA3}"/>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FA917283-E06B-4A0F-A3BA-57F7F7514013}"/>
              </a:ext>
            </a:extLst>
          </p:cNvPr>
          <p:cNvSpPr/>
          <p:nvPr/>
        </p:nvSpPr>
        <p:spPr>
          <a:xfrm>
            <a:off x="2346687" y="3971884"/>
            <a:ext cx="7803427" cy="1077218"/>
          </a:xfrm>
          <a:prstGeom prst="rect">
            <a:avLst/>
          </a:prstGeom>
        </p:spPr>
        <p:txBody>
          <a:bodyPr wrap="square">
            <a:spAutoFit/>
          </a:bodyPr>
          <a:lstStyle/>
          <a:p>
            <a:pPr marL="609600" indent="-609600" algn="ctr">
              <a:buNone/>
            </a:pPr>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mức</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cao</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phạm</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vi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hạn</a:t>
            </a:r>
            <a:r>
              <a:rPr lang="en-US" alt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err="1">
                <a:latin typeface="Times New Roman" panose="02020603050405020304" pitchFamily="18" charset="0"/>
                <a:cs typeface="Times New Roman" panose="02020603050405020304" pitchFamily="18" charset="0"/>
                <a:sym typeface="Wingdings" panose="05000000000000000000" pitchFamily="2" charset="2"/>
              </a:rPr>
              <a:t>chế</a:t>
            </a:r>
            <a:endParaRPr lang="en-US" altLang="en-US"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60083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5B73DFE-A71C-43CF-BC14-6E9922360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1FA2A86-A48A-49AC-BEAE-838772CDF8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A61877D0-066D-4CFA-96B3-6DF602765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DE427F81-C35F-4DCF-A183-314BB2E01E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38197756-492E-4885-8BAC-F6B25186A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7180C1B5-586B-4317-9509-AB9D0CC108BF}"/>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11BA473C-B4BF-42CB-872A-BB3A89EC9C78}"/>
              </a:ext>
            </a:extLst>
          </p:cNvPr>
          <p:cNvSpPr/>
          <p:nvPr/>
        </p:nvSpPr>
        <p:spPr>
          <a:xfrm>
            <a:off x="2194286" y="1078843"/>
            <a:ext cx="7803427" cy="1754326"/>
          </a:xfrm>
          <a:prstGeom prst="rect">
            <a:avLst/>
          </a:prstGeom>
        </p:spPr>
        <p:txBody>
          <a:bodyPr wrap="square">
            <a:spAutoFit/>
          </a:bodyPr>
          <a:lstStyle/>
          <a:p>
            <a:pPr algn="ctr">
              <a:buNone/>
            </a:pPr>
            <a:r>
              <a:rPr lang="en-US" altLang="en-US" sz="3600" dirty="0" err="1">
                <a:solidFill>
                  <a:srgbClr val="FF0066"/>
                </a:solidFill>
                <a:latin typeface="Times New Roman" pitchFamily="18" charset="0"/>
              </a:rPr>
              <a:t>Giải</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thích</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nghĩa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của</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trợ</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từ</a:t>
            </a:r>
            <a:r>
              <a:rPr lang="en-US" altLang="en-US" sz="3600" dirty="0">
                <a:solidFill>
                  <a:srgbClr val="FF0066"/>
                </a:solidFill>
                <a:latin typeface="Times New Roman" pitchFamily="18" charset="0"/>
              </a:rPr>
              <a:t> in </a:t>
            </a:r>
            <a:r>
              <a:rPr lang="en-US" altLang="en-US" sz="3600" dirty="0" err="1">
                <a:solidFill>
                  <a:srgbClr val="FF0066"/>
                </a:solidFill>
                <a:latin typeface="Times New Roman" pitchFamily="18" charset="0"/>
              </a:rPr>
              <a:t>đậm</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trong</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câu</a:t>
            </a:r>
            <a:r>
              <a:rPr lang="en-US" altLang="en-US" sz="3600" dirty="0">
                <a:solidFill>
                  <a:srgbClr val="FF0066"/>
                </a:solidFill>
                <a:latin typeface="Times New Roman" pitchFamily="18" charset="0"/>
              </a:rPr>
              <a:t> </a:t>
            </a:r>
            <a:r>
              <a:rPr lang="en-US" altLang="en-US" sz="3600" dirty="0" err="1">
                <a:solidFill>
                  <a:srgbClr val="FF0066"/>
                </a:solidFill>
                <a:latin typeface="Times New Roman" pitchFamily="18" charset="0"/>
              </a:rPr>
              <a:t>sau</a:t>
            </a:r>
            <a:r>
              <a:rPr lang="en-US" altLang="en-US" sz="3600" i="1" dirty="0" err="1">
                <a:solidFill>
                  <a:srgbClr val="FF0066"/>
                </a:solidFill>
                <a:latin typeface="Times New Roman" pitchFamily="18" charset="0"/>
              </a:rPr>
              <a:t>“</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Rồi</a:t>
            </a:r>
            <a:r>
              <a:rPr lang="en-US" altLang="en-US" sz="36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cứ</a:t>
            </a:r>
            <a:r>
              <a:rPr lang="en-US" altLang="en-US" sz="36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mỗi</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năm</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rằm</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tháng</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tám</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Tựa</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nhau</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trông</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xuống</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thế</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3600" i="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i="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cười</a:t>
            </a:r>
            <a:r>
              <a:rPr lang="en-US" altLang="en-US" sz="3600" i="1" dirty="0">
                <a:solidFill>
                  <a:srgbClr val="0000FF"/>
                </a:solidFill>
                <a:latin typeface="Times New Roman" pitchFamily="18" charset="0"/>
              </a:rPr>
              <a:t>”</a:t>
            </a:r>
            <a:endParaRPr lang="en-US" altLang="en-US" sz="4000" i="1" dirty="0">
              <a:solidFill>
                <a:srgbClr val="0000FF"/>
              </a:solidFill>
              <a:latin typeface="Times New Roman" pitchFamily="18" charset="0"/>
              <a:sym typeface="Wingdings" pitchFamily="2" charset="2"/>
            </a:endParaRPr>
          </a:p>
        </p:txBody>
      </p:sp>
      <p:pic>
        <p:nvPicPr>
          <p:cNvPr id="15" name="Picture 14">
            <a:extLst>
              <a:ext uri="{FF2B5EF4-FFF2-40B4-BE49-F238E27FC236}">
                <a16:creationId xmlns:a16="http://schemas.microsoft.com/office/drawing/2014/main" id="{47673C5A-2B0A-44A0-8DC7-CF41DE0635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AFA14BDD-E07D-41C1-884D-2418C32606C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37FD96ED-22F6-4E46-8539-D0BAD2FF326C}"/>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CC7A47D1-BEE4-4010-BD02-9556299F3CF1}"/>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DDF2F8F2-09D5-477E-9F52-D8EBAA761577}"/>
              </a:ext>
            </a:extLst>
          </p:cNvPr>
          <p:cNvSpPr/>
          <p:nvPr/>
        </p:nvSpPr>
        <p:spPr>
          <a:xfrm>
            <a:off x="2346688" y="3971884"/>
            <a:ext cx="7242072" cy="1569660"/>
          </a:xfrm>
          <a:prstGeom prst="rect">
            <a:avLst/>
          </a:prstGeom>
        </p:spPr>
        <p:txBody>
          <a:bodyPr wrap="square">
            <a:spAutoFit/>
          </a:bodyPr>
          <a:lstStyle/>
          <a:p>
            <a:pPr algn="ctr"/>
            <a:r>
              <a:rPr lang="en-US" altLang="en-US" sz="32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Cứ</a:t>
            </a:r>
            <a:r>
              <a:rPr lang="en-US" altLang="en-US" sz="32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thị</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hoạt</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đông</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trạng</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thái</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nhất</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như</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bất</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chấp</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mọi</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điều</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kiện</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Nhấn</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mạnh</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1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lặp</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đi</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lặp</a:t>
            </a:r>
            <a:r>
              <a:rPr lang="en-US" altLang="en-US" sz="3200" i="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i="1" dirty="0" err="1">
                <a:latin typeface="Times New Roman" panose="02020603050405020304" pitchFamily="18" charset="0"/>
                <a:cs typeface="Times New Roman" panose="02020603050405020304" pitchFamily="18" charset="0"/>
                <a:sym typeface="Wingdings" panose="05000000000000000000" pitchFamily="2" charset="2"/>
              </a:rPr>
              <a:t>lại</a:t>
            </a:r>
            <a:endParaRPr lang="en-US" altLang="en-US" sz="3200"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417499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A214A6-ADA0-400F-9076-5A76BE758F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812EFDB1-1B6C-4364-B0CF-ECE7C60C3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0CCDE44-265B-4161-97CC-9A4D8D875E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1573528B-F875-471D-8FD5-269CEF79DF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588306CB-614A-4231-9DC2-BEDDB5387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550E320C-B33D-44E2-9697-4F9A25E2A5C2}"/>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85A4C332-1DF3-4751-921C-816E129731C5}"/>
              </a:ext>
            </a:extLst>
          </p:cNvPr>
          <p:cNvSpPr/>
          <p:nvPr/>
        </p:nvSpPr>
        <p:spPr>
          <a:xfrm>
            <a:off x="2194286" y="1383641"/>
            <a:ext cx="7803427" cy="2923877"/>
          </a:xfrm>
          <a:prstGeom prst="rect">
            <a:avLst/>
          </a:prstGeom>
        </p:spPr>
        <p:txBody>
          <a:bodyPr wrap="square">
            <a:spAutoFit/>
          </a:bodyPr>
          <a:lstStyle/>
          <a:p>
            <a:pPr algn="ctr"/>
            <a:r>
              <a:rPr lang="en-SG" sz="3200" dirty="0" err="1">
                <a:solidFill>
                  <a:srgbClr val="FF0000"/>
                </a:solidFill>
                <a:latin typeface="Times New Roman" panose="02020603050405020304" pitchFamily="18" charset="0"/>
                <a:cs typeface="Times New Roman" panose="02020603050405020304" pitchFamily="18" charset="0"/>
              </a:rPr>
              <a:t>Các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thán</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từ</a:t>
            </a:r>
            <a:r>
              <a:rPr lang="en-SG" sz="3200" dirty="0">
                <a:solidFill>
                  <a:srgbClr val="FF0000"/>
                </a:solidFill>
                <a:latin typeface="Times New Roman" panose="02020603050405020304" pitchFamily="18" charset="0"/>
                <a:cs typeface="Times New Roman" panose="02020603050405020304" pitchFamily="18" charset="0"/>
              </a:rPr>
              <a:t> in </a:t>
            </a:r>
            <a:r>
              <a:rPr lang="en-SG" sz="3200" dirty="0" err="1">
                <a:solidFill>
                  <a:srgbClr val="FF0000"/>
                </a:solidFill>
                <a:latin typeface="Times New Roman" panose="02020603050405020304" pitchFamily="18" charset="0"/>
                <a:cs typeface="Times New Roman" panose="02020603050405020304" pitchFamily="18" charset="0"/>
              </a:rPr>
              <a:t>đậm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trong</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những</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câu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sau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đây</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bộc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lộ</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cảm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xúc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gì</a:t>
            </a:r>
            <a:r>
              <a:rPr lang="en-SG" sz="3200" dirty="0">
                <a:solidFill>
                  <a:srgbClr val="FF0000"/>
                </a:solidFill>
                <a:latin typeface="Times New Roman" panose="02020603050405020304" pitchFamily="18" charset="0"/>
                <a:cs typeface="Times New Roman" panose="02020603050405020304" pitchFamily="18" charset="0"/>
              </a:rPr>
              <a:t>: </a:t>
            </a:r>
            <a:r>
              <a:rPr lang="en-SG" sz="3000" i="1" dirty="0">
                <a:solidFill>
                  <a:srgbClr val="0033CC"/>
                </a:solidFill>
                <a:latin typeface="Times New Roman" panose="02020603050405020304" pitchFamily="18" charset="0"/>
                <a:cs typeface="Times New Roman" panose="02020603050405020304" pitchFamily="18" charset="0"/>
              </a:rPr>
              <a:t>“</a:t>
            </a:r>
            <a:r>
              <a:rPr lang="vi-VN" sz="3000" dirty="0">
                <a:latin typeface="+mj-lt"/>
              </a:rPr>
              <a:t>Bác Nồi Đồng run như cầy sấy: “Bùng boong. </a:t>
            </a:r>
            <a:r>
              <a:rPr lang="vi-VN" sz="3000" b="1" dirty="0">
                <a:latin typeface="+mj-lt"/>
              </a:rPr>
              <a:t>Ái ái</a:t>
            </a:r>
            <a:r>
              <a:rPr lang="vi-VN" sz="3000" dirty="0">
                <a:latin typeface="+mj-lt"/>
              </a:rPr>
              <a:t>! Lạy các cậu, các ông, ăn thì ăn, nhưng đừng đánh đổ tôi xuống đất. Cái chạn cao thế này, tôi ngã xuống không vỡ cũng bẹp, chết mất!</a:t>
            </a:r>
            <a:r>
              <a:rPr lang="vi-VN" sz="3000" i="1" dirty="0">
                <a:solidFill>
                  <a:srgbClr val="0033CC"/>
                </a:solidFill>
                <a:latin typeface="+mj-lt"/>
                <a:cs typeface="Times New Roman" panose="02020603050405020304" pitchFamily="18" charset="0"/>
              </a:rPr>
              <a:t>”.</a:t>
            </a:r>
            <a:endParaRPr lang="en-US" altLang="en-US" sz="3000" i="1" dirty="0">
              <a:solidFill>
                <a:srgbClr val="0033CC"/>
              </a:solidFill>
              <a:latin typeface="+mj-lt"/>
              <a:cs typeface="Times New Roman" panose="02020603050405020304" pitchFamily="18" charset="0"/>
              <a:sym typeface="Wingdings" pitchFamily="2" charset="2"/>
            </a:endParaRPr>
          </a:p>
        </p:txBody>
      </p:sp>
      <p:pic>
        <p:nvPicPr>
          <p:cNvPr id="15" name="Picture 14">
            <a:extLst>
              <a:ext uri="{FF2B5EF4-FFF2-40B4-BE49-F238E27FC236}">
                <a16:creationId xmlns:a16="http://schemas.microsoft.com/office/drawing/2014/main" id="{17E0B283-023F-4399-81F4-79C2C41E08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9FE0F18A-5645-4A28-8AA4-68B6BFAC27B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B71C4FB7-2DA6-4F8D-8DDA-60FB131859FC}"/>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2A21F119-65AB-414F-8BA5-9804388421E2}"/>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AD6C63D5-A03F-4EA5-90E5-10080B47F68D}"/>
              </a:ext>
            </a:extLst>
          </p:cNvPr>
          <p:cNvSpPr/>
          <p:nvPr/>
        </p:nvSpPr>
        <p:spPr>
          <a:xfrm>
            <a:off x="2226613" y="4729339"/>
            <a:ext cx="7803427" cy="523220"/>
          </a:xfrm>
          <a:prstGeom prst="rect">
            <a:avLst/>
          </a:prstGeom>
        </p:spPr>
        <p:txBody>
          <a:bodyPr wrap="square">
            <a:spAutoFit/>
          </a:bodyPr>
          <a:lstStyle/>
          <a:p>
            <a:pPr marL="609600" indent="-609600" algn="ctr"/>
            <a:r>
              <a:rPr lang="en-SG" sz="28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SG" sz="2800" dirty="0" err="1">
                <a:solidFill>
                  <a:srgbClr val="FF0000"/>
                </a:solidFill>
                <a:latin typeface="Times New Roman" panose="02020603050405020304" pitchFamily="18" charset="0"/>
                <a:cs typeface="Times New Roman" panose="02020603050405020304" pitchFamily="18" charset="0"/>
              </a:rPr>
              <a:t>Ái</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solidFill>
                  <a:srgbClr val="FF0000"/>
                </a:solidFill>
                <a:latin typeface="Times New Roman" panose="02020603050405020304" pitchFamily="18" charset="0"/>
                <a:cs typeface="Times New Roman" panose="02020603050405020304" pitchFamily="18" charset="0"/>
              </a:rPr>
              <a:t>ái</a:t>
            </a:r>
            <a:r>
              <a:rPr lang="en-SG" sz="2800" dirty="0">
                <a:solidFill>
                  <a:srgbClr val="FF0000"/>
                </a:solidFill>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tiếng</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thốt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lên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bị</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đau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đột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ngột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sự</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sợ</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hãi</a:t>
            </a:r>
            <a:r>
              <a:rPr lang="en-SG" sz="2800" dirty="0">
                <a:latin typeface="Times New Roman" panose="02020603050405020304" pitchFamily="18" charset="0"/>
                <a:cs typeface="Times New Roman" panose="02020603050405020304" pitchFamily="18" charset="0"/>
              </a:rPr>
              <a:t>)</a:t>
            </a:r>
            <a:endParaRPr lang="en-US" altLang="en-US" sz="4400" i="1"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138116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B7F157-BDE3-4E48-9174-C7B727079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92711ED5-D17C-47C0-85A1-A7CC96027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101D32F-1CE3-41F7-82B0-2D925C38E9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B9EC4563-1726-4A53-9059-8042D5D68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00E11F40-0F30-47AD-9F80-78744C669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6CE64F52-CC74-4FB2-AF50-D006A6AFFD10}"/>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E5DCD6FC-F718-432C-953D-AFD59F7158E8}"/>
              </a:ext>
            </a:extLst>
          </p:cNvPr>
          <p:cNvSpPr/>
          <p:nvPr/>
        </p:nvSpPr>
        <p:spPr>
          <a:xfrm>
            <a:off x="2221994" y="1189677"/>
            <a:ext cx="7871910" cy="3539430"/>
          </a:xfrm>
          <a:prstGeom prst="rect">
            <a:avLst/>
          </a:prstGeom>
        </p:spPr>
        <p:txBody>
          <a:bodyPr wrap="square">
            <a:spAutoFit/>
          </a:bodyPr>
          <a:lstStyle/>
          <a:p>
            <a:pPr algn="ctr"/>
            <a:r>
              <a:rPr lang="en-SG" sz="3200" dirty="0" err="1">
                <a:solidFill>
                  <a:srgbClr val="FF0000"/>
                </a:solidFill>
                <a:latin typeface="Times New Roman" panose="02020603050405020304" pitchFamily="18" charset="0"/>
                <a:cs typeface="Times New Roman" panose="02020603050405020304" pitchFamily="18" charset="0"/>
              </a:rPr>
              <a:t>Thán</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từ</a:t>
            </a:r>
            <a:r>
              <a:rPr lang="en-SG" sz="3200" dirty="0">
                <a:solidFill>
                  <a:srgbClr val="FF0000"/>
                </a:solidFill>
                <a:latin typeface="Times New Roman" panose="02020603050405020304" pitchFamily="18" charset="0"/>
                <a:cs typeface="Times New Roman" panose="02020603050405020304" pitchFamily="18" charset="0"/>
              </a:rPr>
              <a:t> in </a:t>
            </a:r>
            <a:r>
              <a:rPr lang="en-SG" sz="3200" dirty="0" err="1">
                <a:solidFill>
                  <a:srgbClr val="FF0000"/>
                </a:solidFill>
                <a:latin typeface="Times New Roman" panose="02020603050405020304" pitchFamily="18" charset="0"/>
                <a:cs typeface="Times New Roman" panose="02020603050405020304" pitchFamily="18" charset="0"/>
              </a:rPr>
              <a:t>đậm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trong</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câu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sau</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đây</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bộc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lộ</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cảm</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xúc</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solidFill>
                  <a:srgbClr val="FF0000"/>
                </a:solidFill>
                <a:latin typeface="Times New Roman" panose="02020603050405020304" pitchFamily="18" charset="0"/>
                <a:cs typeface="Times New Roman" panose="02020603050405020304" pitchFamily="18" charset="0"/>
              </a:rPr>
              <a:t>gì</a:t>
            </a:r>
            <a:r>
              <a:rPr lang="en-SG" sz="3200" dirty="0">
                <a:solidFill>
                  <a:srgbClr val="FF0000"/>
                </a:solidFill>
                <a:latin typeface="Times New Roman" panose="02020603050405020304" pitchFamily="18" charset="0"/>
                <a:cs typeface="Times New Roman" panose="02020603050405020304" pitchFamily="18" charset="0"/>
              </a:rPr>
              <a:t>: </a:t>
            </a:r>
            <a:r>
              <a:rPr lang="en-US" altLang="en-US" sz="3200" dirty="0">
                <a:solidFill>
                  <a:srgbClr val="0033CC"/>
                </a:solidFill>
                <a:latin typeface="Times New Roman" panose="02020603050405020304" pitchFamily="18" charset="0"/>
              </a:rPr>
              <a:t>“Chao </a:t>
            </a:r>
            <a:r>
              <a:rPr lang="en-US" altLang="en-US" sz="3200" dirty="0" err="1">
                <a:solidFill>
                  <a:srgbClr val="0033CC"/>
                </a:solidFill>
                <a:latin typeface="Times New Roman" panose="02020603050405020304" pitchFamily="18" charset="0"/>
              </a:rPr>
              <a:t>ôi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Đối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với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những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người</a:t>
            </a:r>
            <a:r>
              <a:rPr lang="en-US" altLang="en-US" sz="3200" dirty="0">
                <a:solidFill>
                  <a:srgbClr val="0033CC"/>
                </a:solidFill>
                <a:latin typeface="Times New Roman" panose="02020603050405020304" pitchFamily="18" charset="0"/>
              </a:rPr>
              <a:t> ở </a:t>
            </a:r>
            <a:r>
              <a:rPr lang="en-US" altLang="en-US" sz="3200" dirty="0" err="1">
                <a:solidFill>
                  <a:srgbClr val="0033CC"/>
                </a:solidFill>
                <a:latin typeface="Times New Roman" panose="02020603050405020304" pitchFamily="18" charset="0"/>
              </a:rPr>
              <a:t>quanh</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nếu</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không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cố</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tìm</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mà</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hiểu</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họ</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thì</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chỉ</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thấy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họ</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gàn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dở</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ngu</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ngốc</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bần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tiện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xấu</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xa</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bỉ</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ổi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toàn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những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cớ</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để</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cho</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tàn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nhẫn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không</a:t>
            </a:r>
            <a:r>
              <a:rPr lang="en-US" altLang="en-US" sz="3200" dirty="0">
                <a:solidFill>
                  <a:srgbClr val="0033CC"/>
                </a:solidFill>
                <a:latin typeface="Times New Roman" panose="02020603050405020304" pitchFamily="18" charset="0"/>
              </a:rPr>
              <a:t> bao </a:t>
            </a:r>
            <a:r>
              <a:rPr lang="en-US" altLang="en-US" sz="3200" dirty="0" err="1">
                <a:solidFill>
                  <a:srgbClr val="0033CC"/>
                </a:solidFill>
                <a:latin typeface="Times New Roman" panose="02020603050405020304" pitchFamily="18" charset="0"/>
              </a:rPr>
              <a:t>giờ</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thấy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họ</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là</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những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người</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đáng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thương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không</a:t>
            </a:r>
            <a:r>
              <a:rPr lang="en-US" altLang="en-US" sz="3200" dirty="0">
                <a:solidFill>
                  <a:srgbClr val="0033CC"/>
                </a:solidFill>
                <a:latin typeface="Times New Roman" panose="02020603050405020304" pitchFamily="18" charset="0"/>
              </a:rPr>
              <a:t> bao </a:t>
            </a:r>
            <a:r>
              <a:rPr lang="en-US" altLang="en-US" sz="3200" dirty="0" err="1">
                <a:solidFill>
                  <a:srgbClr val="0033CC"/>
                </a:solidFill>
                <a:latin typeface="Times New Roman" panose="02020603050405020304" pitchFamily="18" charset="0"/>
              </a:rPr>
              <a:t>giờ</a:t>
            </a:r>
            <a:r>
              <a:rPr lang="en-US" altLang="en-US" sz="3200" dirty="0">
                <a:solidFill>
                  <a:srgbClr val="0033CC"/>
                </a:solidFill>
                <a:latin typeface="Times New Roman" panose="02020603050405020304" pitchFamily="18" charset="0"/>
              </a:rPr>
              <a:t> ta </a:t>
            </a:r>
            <a:r>
              <a:rPr lang="en-US" altLang="en-US" sz="3200" dirty="0" err="1">
                <a:solidFill>
                  <a:srgbClr val="0033CC"/>
                </a:solidFill>
                <a:latin typeface="Times New Roman" panose="02020603050405020304" pitchFamily="18" charset="0"/>
              </a:rPr>
              <a:t>thương</a:t>
            </a:r>
            <a:r>
              <a:rPr lang="en-US" altLang="en-US" sz="3200" dirty="0">
                <a:solidFill>
                  <a:srgbClr val="0033CC"/>
                </a:solidFill>
                <a:latin typeface="Times New Roman" panose="02020603050405020304" pitchFamily="18" charset="0"/>
              </a:rPr>
              <a:t>….” </a:t>
            </a:r>
            <a:endParaRPr lang="en-US" altLang="en-US" sz="3600" i="1" dirty="0">
              <a:solidFill>
                <a:srgbClr val="0033CC"/>
              </a:solidFill>
              <a:cs typeface="Times New Roman" panose="02020603050405020304" pitchFamily="18" charset="0"/>
              <a:sym typeface="Wingdings" pitchFamily="2" charset="2"/>
            </a:endParaRPr>
          </a:p>
        </p:txBody>
      </p:sp>
      <p:pic>
        <p:nvPicPr>
          <p:cNvPr id="15" name="Picture 14">
            <a:extLst>
              <a:ext uri="{FF2B5EF4-FFF2-40B4-BE49-F238E27FC236}">
                <a16:creationId xmlns:a16="http://schemas.microsoft.com/office/drawing/2014/main" id="{DFFAEBAB-8132-481F-A4DE-185A5A4649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5" action="ppaction://hlinksldjump"/>
            <a:extLst>
              <a:ext uri="{FF2B5EF4-FFF2-40B4-BE49-F238E27FC236}">
                <a16:creationId xmlns:a16="http://schemas.microsoft.com/office/drawing/2014/main" id="{BC40BECF-6765-4468-AF03-5C10A052E3D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8C09DF8F-27D9-41A2-91D7-0E71D4DBCBB7}"/>
              </a:ext>
            </a:extLst>
          </p:cNvPr>
          <p:cNvPicPr>
            <a:picLocks noChangeAspect="1"/>
          </p:cNvPicPr>
          <p:nvPr/>
        </p:nvPicPr>
        <p:blipFill rotWithShape="1">
          <a:blip r:embed="rId8">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9D565356-7671-4695-9501-F1A747D06653}"/>
              </a:ext>
            </a:extLst>
          </p:cNvPr>
          <p:cNvPicPr>
            <a:picLocks noChangeAspect="1"/>
          </p:cNvPicPr>
          <p:nvPr/>
        </p:nvPicPr>
        <p:blipFill rotWithShape="1">
          <a:blip r:embed="rId8">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4FA842DD-1560-45D1-8389-AADE3F4130FA}"/>
              </a:ext>
            </a:extLst>
          </p:cNvPr>
          <p:cNvSpPr/>
          <p:nvPr/>
        </p:nvSpPr>
        <p:spPr>
          <a:xfrm>
            <a:off x="2392869" y="5221380"/>
            <a:ext cx="7803427" cy="584775"/>
          </a:xfrm>
          <a:prstGeom prst="rect">
            <a:avLst/>
          </a:prstGeom>
        </p:spPr>
        <p:txBody>
          <a:bodyPr wrap="square">
            <a:spAutoFit/>
          </a:bodyPr>
          <a:lstStyle/>
          <a:p>
            <a:pPr marL="609600" indent="-609600" algn="ct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Chao </a:t>
            </a:r>
            <a:r>
              <a:rPr lang="en-US" altLang="en-US" sz="3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ôi</a:t>
            </a:r>
            <a:r>
              <a:rPr lang="en-US" altLang="en-US"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latin typeface="Times New Roman" panose="02020603050405020304" pitchFamily="18" charset="0"/>
              </a:rPr>
              <a:t>Than </a:t>
            </a:r>
            <a:r>
              <a:rPr lang="en-US" altLang="en-US" sz="3200" dirty="0" err="1">
                <a:latin typeface="Times New Roman" panose="02020603050405020304" pitchFamily="18" charset="0"/>
              </a:rPr>
              <a:t>thở</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vì</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bất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lực</a:t>
            </a:r>
            <a:r>
              <a:rPr lang="en-US" altLang="en-US" sz="3200" dirty="0">
                <a:latin typeface="Times New Roman" panose="02020603050405020304" pitchFamily="18" charset="0"/>
              </a:rPr>
              <a:t>.</a:t>
            </a:r>
          </a:p>
        </p:txBody>
      </p:sp>
    </p:spTree>
    <p:extLst>
      <p:ext uri="{BB962C8B-B14F-4D97-AF65-F5344CB8AC3E}">
        <p14:creationId xmlns:p14="http://schemas.microsoft.com/office/powerpoint/2010/main" val="86646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98D6F-FB0D-47EA-B2BB-5AA066B59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E26B722-000F-4081-A021-D631257AFE57}"/>
              </a:ext>
            </a:extLst>
          </p:cNvPr>
          <p:cNvSpPr/>
          <p:nvPr/>
        </p:nvSpPr>
        <p:spPr>
          <a:xfrm>
            <a:off x="2982012" y="116961"/>
            <a:ext cx="6096000" cy="707886"/>
          </a:xfrm>
          <a:prstGeom prst="rect">
            <a:avLst/>
          </a:prstGeom>
        </p:spPr>
        <p:txBody>
          <a:bodyPr>
            <a:spAutoFit/>
          </a:bodyPr>
          <a:lstStyle/>
          <a:p>
            <a:pPr algn="ctr"/>
            <a:r>
              <a:rPr lang="vi-VN" sz="4000" b="1"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endParaRPr lang="en-US"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47E1D703-ACBF-4480-A5DF-FDC53834FE68}"/>
              </a:ext>
            </a:extLst>
          </p:cNvPr>
          <p:cNvSpPr/>
          <p:nvPr/>
        </p:nvSpPr>
        <p:spPr>
          <a:xfrm>
            <a:off x="1470581" y="2176501"/>
            <a:ext cx="10048974" cy="3046988"/>
          </a:xfrm>
          <a:prstGeom prst="rect">
            <a:avLst/>
          </a:prstGeom>
        </p:spPr>
        <p:txBody>
          <a:bodyPr wrap="square">
            <a:spAutoFit/>
          </a:bodyPr>
          <a:lstStyle/>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 GV đưa ra 2 ví dụ :</a:t>
            </a:r>
            <a:endParaRPr lang="en-US" sz="2800" b="1" dirty="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1- Hôm nay con được </a:t>
            </a:r>
            <a:r>
              <a:rPr lang="pt-BR" sz="3200" b="1" u="sng" dirty="0">
                <a:solidFill>
                  <a:srgbClr val="0070C0"/>
                </a:solidFill>
                <a:latin typeface="Times New Roman" panose="02020603050405020304" pitchFamily="18" charset="0"/>
                <a:ea typeface="Times New Roman" panose="02020603050405020304" pitchFamily="18" charset="0"/>
              </a:rPr>
              <a:t>những</a:t>
            </a:r>
            <a:r>
              <a:rPr lang="pt-BR" sz="3200" b="1" dirty="0">
                <a:solidFill>
                  <a:srgbClr val="0070C0"/>
                </a:solidFill>
                <a:latin typeface="Times New Roman" panose="02020603050405020304" pitchFamily="18" charset="0"/>
                <a:ea typeface="Times New Roman" panose="02020603050405020304" pitchFamily="18" charset="0"/>
              </a:rPr>
              <a:t> 2 điểm 9.</a:t>
            </a:r>
            <a:endParaRPr lang="en-US" sz="2800" b="1" dirty="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2- </a:t>
            </a:r>
            <a:r>
              <a:rPr lang="pt-BR" sz="3200" b="1" u="sng" dirty="0">
                <a:solidFill>
                  <a:srgbClr val="0070C0"/>
                </a:solidFill>
                <a:latin typeface="Times New Roman" panose="02020603050405020304" pitchFamily="18" charset="0"/>
                <a:ea typeface="Times New Roman" panose="02020603050405020304" pitchFamily="18" charset="0"/>
              </a:rPr>
              <a:t>A</a:t>
            </a:r>
            <a:r>
              <a:rPr lang="pt-BR" sz="3200" b="1" dirty="0">
                <a:solidFill>
                  <a:srgbClr val="0070C0"/>
                </a:solidFill>
                <a:latin typeface="Times New Roman" panose="02020603050405020304" pitchFamily="18" charset="0"/>
                <a:ea typeface="Times New Roman" panose="02020603050405020304" pitchFamily="18" charset="0"/>
              </a:rPr>
              <a:t>, mẹ đã về !</a:t>
            </a:r>
            <a:endParaRPr lang="en-US" sz="2800" b="1" dirty="0">
              <a:solidFill>
                <a:srgbClr val="0070C0"/>
              </a:solidFill>
              <a:latin typeface="Times New Roman" panose="02020603050405020304" pitchFamily="18" charset="0"/>
              <a:ea typeface="Times New Roman" panose="02020603050405020304" pitchFamily="18" charset="0"/>
            </a:endParaRPr>
          </a:p>
          <a:p>
            <a:pPr algn="just">
              <a:spcAft>
                <a:spcPts val="0"/>
              </a:spcAft>
            </a:pPr>
            <a:r>
              <a:rPr lang="pt-BR" sz="3200" b="1" dirty="0">
                <a:solidFill>
                  <a:srgbClr val="0070C0"/>
                </a:solidFill>
                <a:latin typeface="Times New Roman" panose="02020603050405020304" pitchFamily="18" charset="0"/>
                <a:ea typeface="Times New Roman" panose="02020603050405020304" pitchFamily="18" charset="0"/>
              </a:rPr>
              <a:t>?/ Em hãy tìm trong 2 câu trên, từ nào được dùng để nhấn mạnh ý và từ nào được dùng để bộc lộ tình cảm cảm xúc ?</a:t>
            </a:r>
            <a:endParaRPr lang="en-US" sz="2800" b="1" dirty="0">
              <a:solidFill>
                <a:srgbClr val="0070C0"/>
              </a:solidFill>
              <a:effectLst/>
              <a:latin typeface="Times New Roman" panose="02020603050405020304" pitchFamily="18" charset="0"/>
              <a:ea typeface="Times New Roman" panose="02020603050405020304" pitchFamily="18" charset="0"/>
            </a:endParaRPr>
          </a:p>
        </p:txBody>
      </p:sp>
      <p:sp>
        <p:nvSpPr>
          <p:cNvPr id="7" name="Thought Bubble: Cloud 6">
            <a:extLst>
              <a:ext uri="{FF2B5EF4-FFF2-40B4-BE49-F238E27FC236}">
                <a16:creationId xmlns:a16="http://schemas.microsoft.com/office/drawing/2014/main" id="{B7A4301B-4F5F-471D-AD78-94867A05C85F}"/>
              </a:ext>
            </a:extLst>
          </p:cNvPr>
          <p:cNvSpPr/>
          <p:nvPr/>
        </p:nvSpPr>
        <p:spPr>
          <a:xfrm>
            <a:off x="6716598" y="0"/>
            <a:ext cx="4986779" cy="1835632"/>
          </a:xfrm>
          <a:prstGeom prst="cloud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600" b="1" dirty="0">
                <a:ln w="12700">
                  <a:solidFill>
                    <a:schemeClr val="accent1"/>
                  </a:solidFill>
                  <a:prstDash val="solid"/>
                </a:ln>
                <a:solidFill>
                  <a:srgbClr val="FFFF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455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7DD337-BA2C-4BAA-9FD5-CB221EB46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553A7D8A-5E8A-486A-997D-74CB85E30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E1192CAB-148C-468C-A948-7F57EC871D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ECFB8BB1-A229-4852-960A-0C00BBC820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230AA28-C2C3-456E-B8E8-F3BF5E1BD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A2589652-36C7-4842-B51F-843436A2679F}"/>
              </a:ext>
            </a:extLst>
          </p:cNvPr>
          <p:cNvSpPr/>
          <p:nvPr/>
        </p:nvSpPr>
        <p:spPr>
          <a:xfrm>
            <a:off x="711200" y="540327"/>
            <a:ext cx="10834255" cy="57773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a:p>
        </p:txBody>
      </p:sp>
      <p:sp>
        <p:nvSpPr>
          <p:cNvPr id="14" name="Rectangle 13">
            <a:extLst>
              <a:ext uri="{FF2B5EF4-FFF2-40B4-BE49-F238E27FC236}">
                <a16:creationId xmlns:a16="http://schemas.microsoft.com/office/drawing/2014/main" id="{26265F35-022D-4854-9B9D-98D3108A3809}"/>
              </a:ext>
            </a:extLst>
          </p:cNvPr>
          <p:cNvSpPr/>
          <p:nvPr/>
        </p:nvSpPr>
        <p:spPr>
          <a:xfrm>
            <a:off x="2194286" y="1559132"/>
            <a:ext cx="7803427" cy="1323439"/>
          </a:xfrm>
          <a:prstGeom prst="rect">
            <a:avLst/>
          </a:prstGeom>
        </p:spPr>
        <p:txBody>
          <a:bodyPr wrap="square">
            <a:spAutoFit/>
          </a:bodyPr>
          <a:lstStyle/>
          <a:p>
            <a:pPr algn="ctr"/>
            <a:r>
              <a:rPr lang="en-US" sz="4000" b="1" dirty="0">
                <a:solidFill>
                  <a:srgbClr val="008000"/>
                </a:solidFill>
                <a:latin typeface="Times New Roman" panose="02020603050405020304" pitchFamily="18" charset="0"/>
                <a:cs typeface="Times New Roman" panose="02020603050405020304" pitchFamily="18" charset="0"/>
              </a:rPr>
              <a:t>10/ </a:t>
            </a:r>
            <a:r>
              <a:rPr lang="en-US" sz="4000" b="1" dirty="0" err="1">
                <a:solidFill>
                  <a:srgbClr val="008000"/>
                </a:solidFill>
                <a:latin typeface="Times New Roman" panose="02020603050405020304" pitchFamily="18" charset="0"/>
                <a:cs typeface="Times New Roman" panose="02020603050405020304" pitchFamily="18" charset="0"/>
              </a:rPr>
              <a:t>Đặt</a:t>
            </a:r>
            <a:r>
              <a:rPr lang="en-US" sz="4000" b="1" dirty="0">
                <a:solidFill>
                  <a:srgbClr val="008000"/>
                </a:solidFill>
                <a:latin typeface="Times New Roman" panose="02020603050405020304" pitchFamily="18" charset="0"/>
                <a:cs typeface="Times New Roman" panose="02020603050405020304" pitchFamily="18" charset="0"/>
              </a:rPr>
              <a:t> 1 </a:t>
            </a:r>
            <a:r>
              <a:rPr lang="en-US" sz="4000" b="1" dirty="0" err="1">
                <a:solidFill>
                  <a:srgbClr val="008000"/>
                </a:solidFill>
                <a:latin typeface="Times New Roman" panose="02020603050405020304" pitchFamily="18" charset="0"/>
                <a:cs typeface="Times New Roman" panose="02020603050405020304" pitchFamily="18" charset="0"/>
              </a:rPr>
              <a:t>câu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có</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trợ</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từ</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và</a:t>
            </a:r>
            <a:r>
              <a:rPr lang="en-US" sz="4000" b="1" dirty="0">
                <a:solidFill>
                  <a:srgbClr val="008000"/>
                </a:solidFill>
                <a:latin typeface="Times New Roman" panose="02020603050405020304" pitchFamily="18" charset="0"/>
                <a:cs typeface="Times New Roman" panose="02020603050405020304" pitchFamily="18" charset="0"/>
              </a:rPr>
              <a:t> 1 </a:t>
            </a:r>
            <a:r>
              <a:rPr lang="en-US" sz="4000" b="1" dirty="0" err="1">
                <a:solidFill>
                  <a:srgbClr val="008000"/>
                </a:solidFill>
                <a:latin typeface="Times New Roman" panose="02020603050405020304" pitchFamily="18" charset="0"/>
                <a:cs typeface="Times New Roman" panose="02020603050405020304" pitchFamily="18" charset="0"/>
              </a:rPr>
              <a:t>câu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có</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thán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từ</a:t>
            </a:r>
            <a:endParaRPr lang="en-US" sz="4000" b="1" dirty="0">
              <a:solidFill>
                <a:srgbClr val="008000"/>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4484C1E3-97DA-427D-9D44-A8CD75FD25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431" t="9023" r="21717" b="10033"/>
          <a:stretch/>
        </p:blipFill>
        <p:spPr>
          <a:xfrm>
            <a:off x="9910618" y="3296674"/>
            <a:ext cx="2281382" cy="3561326"/>
          </a:xfrm>
          <a:prstGeom prst="rect">
            <a:avLst/>
          </a:prstGeom>
        </p:spPr>
      </p:pic>
      <p:pic>
        <p:nvPicPr>
          <p:cNvPr id="16" name="Picture 15">
            <a:hlinkClick r:id="rId6" action="ppaction://hlinksldjump"/>
            <a:extLst>
              <a:ext uri="{FF2B5EF4-FFF2-40B4-BE49-F238E27FC236}">
                <a16:creationId xmlns:a16="http://schemas.microsoft.com/office/drawing/2014/main" id="{650FD84B-EC36-456A-800E-FEF765D4915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1565497">
            <a:off x="703997" y="5175838"/>
            <a:ext cx="1610151" cy="1610151"/>
          </a:xfrm>
          <a:prstGeom prst="rect">
            <a:avLst/>
          </a:prstGeom>
        </p:spPr>
      </p:pic>
      <p:pic>
        <p:nvPicPr>
          <p:cNvPr id="17" name="Picture 16">
            <a:extLst>
              <a:ext uri="{FF2B5EF4-FFF2-40B4-BE49-F238E27FC236}">
                <a16:creationId xmlns:a16="http://schemas.microsoft.com/office/drawing/2014/main" id="{91A77EC5-D6B6-4C85-9C17-198368DC4BE0}"/>
              </a:ext>
            </a:extLst>
          </p:cNvPr>
          <p:cNvPicPr>
            <a:picLocks noChangeAspect="1"/>
          </p:cNvPicPr>
          <p:nvPr/>
        </p:nvPicPr>
        <p:blipFill rotWithShape="1">
          <a:blip r:embed="rId9">
            <a:extLst>
              <a:ext uri="{28A0092B-C50C-407E-A947-70E740481C1C}">
                <a14:useLocalDpi xmlns:a14="http://schemas.microsoft.com/office/drawing/2010/main" val="0"/>
              </a:ext>
            </a:extLst>
          </a:blip>
          <a:srcRect r="51768" b="54104"/>
          <a:stretch/>
        </p:blipFill>
        <p:spPr>
          <a:xfrm>
            <a:off x="-1030914" y="-354115"/>
            <a:ext cx="3938956" cy="3748196"/>
          </a:xfrm>
          <a:prstGeom prst="rect">
            <a:avLst/>
          </a:prstGeom>
        </p:spPr>
      </p:pic>
      <p:pic>
        <p:nvPicPr>
          <p:cNvPr id="18" name="Picture 17">
            <a:extLst>
              <a:ext uri="{FF2B5EF4-FFF2-40B4-BE49-F238E27FC236}">
                <a16:creationId xmlns:a16="http://schemas.microsoft.com/office/drawing/2014/main" id="{755B0653-900A-4C5B-90FB-2AD7EDE7B550}"/>
              </a:ext>
            </a:extLst>
          </p:cNvPr>
          <p:cNvPicPr>
            <a:picLocks noChangeAspect="1"/>
          </p:cNvPicPr>
          <p:nvPr/>
        </p:nvPicPr>
        <p:blipFill rotWithShape="1">
          <a:blip r:embed="rId9">
            <a:extLst>
              <a:ext uri="{28A0092B-C50C-407E-A947-70E740481C1C}">
                <a14:useLocalDpi xmlns:a14="http://schemas.microsoft.com/office/drawing/2010/main" val="0"/>
              </a:ext>
            </a:extLst>
          </a:blip>
          <a:srcRect l="58587" r="15045" b="54104"/>
          <a:stretch/>
        </p:blipFill>
        <p:spPr>
          <a:xfrm>
            <a:off x="10066196" y="-398606"/>
            <a:ext cx="1878457" cy="3269672"/>
          </a:xfrm>
          <a:prstGeom prst="rect">
            <a:avLst/>
          </a:prstGeom>
        </p:spPr>
      </p:pic>
      <p:sp>
        <p:nvSpPr>
          <p:cNvPr id="19" name="Rectangle 18">
            <a:extLst>
              <a:ext uri="{FF2B5EF4-FFF2-40B4-BE49-F238E27FC236}">
                <a16:creationId xmlns:a16="http://schemas.microsoft.com/office/drawing/2014/main" id="{7B90DD27-62DE-474F-9046-9E39EF4ABC2B}"/>
              </a:ext>
            </a:extLst>
          </p:cNvPr>
          <p:cNvSpPr/>
          <p:nvPr/>
        </p:nvSpPr>
        <p:spPr>
          <a:xfrm>
            <a:off x="2429050" y="3616073"/>
            <a:ext cx="7803427" cy="1481175"/>
          </a:xfrm>
          <a:prstGeom prst="rect">
            <a:avLst/>
          </a:prstGeom>
        </p:spPr>
        <p:txBody>
          <a:bodyPr wrap="square">
            <a:spAutoFit/>
          </a:bodyPr>
          <a:lstStyle/>
          <a:p>
            <a:pPr marL="457200" indent="-457200">
              <a:lnSpc>
                <a:spcPct val="150000"/>
              </a:lnSpc>
              <a:buFont typeface="Wingdings" panose="05000000000000000000" pitchFamily="2" charset="2"/>
              <a:buChar char="à"/>
            </a:pPr>
            <a:r>
              <a:rPr lang="en-SG" sz="3200" dirty="0">
                <a:solidFill>
                  <a:srgbClr val="FF0000"/>
                </a:solidFill>
                <a:latin typeface="Times New Roman" panose="02020603050405020304" pitchFamily="18" charset="0"/>
                <a:cs typeface="Times New Roman" panose="02020603050405020304" pitchFamily="18" charset="0"/>
              </a:rPr>
              <a:t>Chao </a:t>
            </a:r>
            <a:r>
              <a:rPr lang="en-SG" sz="3200" dirty="0" err="1">
                <a:solidFill>
                  <a:srgbClr val="FF0000"/>
                </a:solidFill>
                <a:latin typeface="Times New Roman" panose="02020603050405020304" pitchFamily="18" charset="0"/>
                <a:cs typeface="Times New Roman" panose="02020603050405020304" pitchFamily="18" charset="0"/>
              </a:rPr>
              <a:t>ôi</a:t>
            </a:r>
            <a:r>
              <a:rPr lang="en-SG" sz="3200" dirty="0">
                <a:solidFill>
                  <a:srgbClr val="FF0000"/>
                </a:solidFill>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bông</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hoa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mới</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đẹp</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làm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sao</a:t>
            </a:r>
            <a:r>
              <a:rPr lang="en-SG" sz="3200" dirty="0">
                <a:latin typeface="Times New Roman" panose="02020603050405020304" pitchFamily="18" charset="0"/>
                <a:cs typeface="Times New Roman" panose="02020603050405020304" pitchFamily="18" charset="0"/>
              </a:rPr>
              <a:t>.</a:t>
            </a:r>
          </a:p>
          <a:p>
            <a:pPr marL="457200" indent="-457200">
              <a:lnSpc>
                <a:spcPct val="150000"/>
              </a:lnSpc>
              <a:buFont typeface="Wingdings" panose="05000000000000000000" pitchFamily="2" charset="2"/>
              <a:buChar char="à"/>
            </a:pPr>
            <a:r>
              <a:rPr lang="en-SG" sz="3200" dirty="0" err="1">
                <a:solidFill>
                  <a:srgbClr val="FF0000"/>
                </a:solidFill>
                <a:latin typeface="Times New Roman" panose="02020603050405020304" pitchFamily="18" charset="0"/>
                <a:cs typeface="Times New Roman" panose="02020603050405020304" pitchFamily="18" charset="0"/>
              </a:rPr>
              <a:t>Chính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nó</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đã</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gây</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ra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vụ</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nổ</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này</a:t>
            </a:r>
            <a:r>
              <a:rPr lang="en-SG" sz="3200" dirty="0">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6268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1FD66-4199-4FA9-BDB7-43AE143DF133}"/>
              </a:ext>
            </a:extLst>
          </p:cNvPr>
          <p:cNvSpPr/>
          <p:nvPr/>
        </p:nvSpPr>
        <p:spPr>
          <a:xfrm>
            <a:off x="709987" y="100503"/>
            <a:ext cx="1075628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dirty="0">
              <a:solidFill>
                <a:prstClr val="white"/>
              </a:solidFill>
            </a:endParaRPr>
          </a:p>
        </p:txBody>
      </p:sp>
      <p:pic>
        <p:nvPicPr>
          <p:cNvPr id="80899" name="Picture 3" descr="33">
            <a:extLst>
              <a:ext uri="{FF2B5EF4-FFF2-40B4-BE49-F238E27FC236}">
                <a16:creationId xmlns:a16="http://schemas.microsoft.com/office/drawing/2014/main" id="{FE2212F7-8546-4A9F-8239-C76B398D84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9949">
            <a:off x="1855851" y="5443660"/>
            <a:ext cx="736468" cy="13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oa-day">
            <a:extLst>
              <a:ext uri="{FF2B5EF4-FFF2-40B4-BE49-F238E27FC236}">
                <a16:creationId xmlns:a16="http://schemas.microsoft.com/office/drawing/2014/main" id="{58075D54-D2BF-41C2-95BE-534331B56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1025" y="41797"/>
            <a:ext cx="429702" cy="474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hoa-day">
            <a:extLst>
              <a:ext uri="{FF2B5EF4-FFF2-40B4-BE49-F238E27FC236}">
                <a16:creationId xmlns:a16="http://schemas.microsoft.com/office/drawing/2014/main" id="{FFE289F1-8C4F-4381-8A4F-6F819DEA7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862" y="-168582"/>
            <a:ext cx="571021" cy="432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7" descr="hoa-day">
            <a:extLst>
              <a:ext uri="{FF2B5EF4-FFF2-40B4-BE49-F238E27FC236}">
                <a16:creationId xmlns:a16="http://schemas.microsoft.com/office/drawing/2014/main" id="{6FE440D7-D392-44AD-BAF3-AC1B5B68F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7425" y="6096256"/>
            <a:ext cx="3728298" cy="7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descr="hoa-day">
            <a:extLst>
              <a:ext uri="{FF2B5EF4-FFF2-40B4-BE49-F238E27FC236}">
                <a16:creationId xmlns:a16="http://schemas.microsoft.com/office/drawing/2014/main" id="{F26087AF-AF3E-46F7-B35F-97B0C75ACB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335" y="6332936"/>
            <a:ext cx="3755872" cy="6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0" descr="hoa-day">
            <a:extLst>
              <a:ext uri="{FF2B5EF4-FFF2-40B4-BE49-F238E27FC236}">
                <a16:creationId xmlns:a16="http://schemas.microsoft.com/office/drawing/2014/main" id="{18140F59-54E2-43B3-9DDE-8698BE11F3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201" y="1882793"/>
            <a:ext cx="457277" cy="50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h14">
            <a:extLst>
              <a:ext uri="{FF2B5EF4-FFF2-40B4-BE49-F238E27FC236}">
                <a16:creationId xmlns:a16="http://schemas.microsoft.com/office/drawing/2014/main" id="{34D265E4-34D5-4617-BB14-73113252F6C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550836">
            <a:off x="1019412" y="-219477"/>
            <a:ext cx="778979" cy="9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Rectangle 3">
            <a:extLst>
              <a:ext uri="{FF2B5EF4-FFF2-40B4-BE49-F238E27FC236}">
                <a16:creationId xmlns:a16="http://schemas.microsoft.com/office/drawing/2014/main" id="{73C29B11-48A3-49E3-955D-DDD256A2312C}"/>
              </a:ext>
            </a:extLst>
          </p:cNvPr>
          <p:cNvSpPr>
            <a:spLocks noChangeArrowheads="1"/>
          </p:cNvSpPr>
          <p:nvPr/>
        </p:nvSpPr>
        <p:spPr bwMode="auto">
          <a:xfrm>
            <a:off x="744112" y="-50553"/>
            <a:ext cx="10859316" cy="6858000"/>
          </a:xfrm>
          <a:prstGeom prst="rect">
            <a:avLst/>
          </a:prstGeom>
          <a:noFill/>
          <a:ln w="9525">
            <a:solidFill>
              <a:schemeClr val="tx1"/>
            </a:solidFill>
            <a:miter lim="800000"/>
            <a:headEnd/>
            <a:tailEnd/>
          </a:ln>
        </p:spPr>
        <p:txBody>
          <a:bodyPr wrap="none" lIns="91436" tIns="45718" rIns="91436" bIns="45718"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vi-VN" altLang="ja-JP" sz="3000" b="1">
              <a:solidFill>
                <a:srgbClr val="000000"/>
              </a:solidFill>
            </a:endParaRPr>
          </a:p>
        </p:txBody>
      </p:sp>
      <p:pic>
        <p:nvPicPr>
          <p:cNvPr id="80926" name="Picture 31" descr="BAR">
            <a:extLst>
              <a:ext uri="{FF2B5EF4-FFF2-40B4-BE49-F238E27FC236}">
                <a16:creationId xmlns:a16="http://schemas.microsoft.com/office/drawing/2014/main" id="{4A121332-C4D0-4541-A0F2-5451AD6D80A3}"/>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8135938" y="3449819"/>
            <a:ext cx="6858000" cy="7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7" name="Picture 32" descr="BAR">
            <a:extLst>
              <a:ext uri="{FF2B5EF4-FFF2-40B4-BE49-F238E27FC236}">
                <a16:creationId xmlns:a16="http://schemas.microsoft.com/office/drawing/2014/main" id="{1A852B25-0E53-49A6-BF86-6B5244713EB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flipV="1">
            <a:off x="-2770716" y="3382133"/>
            <a:ext cx="6858000" cy="10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8" name="Picture 34" descr="BAR">
            <a:extLst>
              <a:ext uri="{FF2B5EF4-FFF2-40B4-BE49-F238E27FC236}">
                <a16:creationId xmlns:a16="http://schemas.microsoft.com/office/drawing/2014/main" id="{F5D2E32C-6921-4B92-8684-9F55AE7DB95E}"/>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112" y="6757497"/>
            <a:ext cx="10701261" cy="1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1" name="Picture 7">
            <a:extLst>
              <a:ext uri="{FF2B5EF4-FFF2-40B4-BE49-F238E27FC236}">
                <a16:creationId xmlns:a16="http://schemas.microsoft.com/office/drawing/2014/main" id="{05AB71E2-EFBB-4766-852F-1DAD6D310A4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53883" y="49950"/>
            <a:ext cx="9701993" cy="44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2" name="Picture 10" descr="hoa-day">
            <a:extLst>
              <a:ext uri="{FF2B5EF4-FFF2-40B4-BE49-F238E27FC236}">
                <a16:creationId xmlns:a16="http://schemas.microsoft.com/office/drawing/2014/main" id="{82858FA4-B4FF-49F2-8784-2701CF5AC9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3970" y="2783298"/>
            <a:ext cx="481404" cy="39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Rounded Corners 53">
            <a:extLst>
              <a:ext uri="{FF2B5EF4-FFF2-40B4-BE49-F238E27FC236}">
                <a16:creationId xmlns:a16="http://schemas.microsoft.com/office/drawing/2014/main" id="{EE438E08-5B0D-4176-A456-4A4E745C6CFE}"/>
              </a:ext>
            </a:extLst>
          </p:cNvPr>
          <p:cNvSpPr/>
          <p:nvPr/>
        </p:nvSpPr>
        <p:spPr>
          <a:xfrm>
            <a:off x="3693647" y="5004191"/>
            <a:ext cx="5022558" cy="584775"/>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3" name="Rectangle 2">
            <a:extLst>
              <a:ext uri="{FF2B5EF4-FFF2-40B4-BE49-F238E27FC236}">
                <a16:creationId xmlns:a16="http://schemas.microsoft.com/office/drawing/2014/main" id="{EC93ABF3-19A7-4582-BF4E-516A45632F74}"/>
              </a:ext>
            </a:extLst>
          </p:cNvPr>
          <p:cNvSpPr/>
          <p:nvPr/>
        </p:nvSpPr>
        <p:spPr>
          <a:xfrm>
            <a:off x="705528" y="769296"/>
            <a:ext cx="10739845" cy="5293757"/>
          </a:xfrm>
          <a:prstGeom prst="rect">
            <a:avLst/>
          </a:prstGeom>
        </p:spPr>
        <p:txBody>
          <a:bodyPr wrap="square">
            <a:spAutoFit/>
          </a:bodyPr>
          <a:lstStyle/>
          <a:p>
            <a:pPr algn="just"/>
            <a:r>
              <a:rPr lang="en-US" sz="2600" b="1" dirty="0" err="1">
                <a:solidFill>
                  <a:srgbClr val="FF0000"/>
                </a:solidFill>
                <a:latin typeface="Times New Roman" panose="02020603050405020304" pitchFamily="18" charset="0"/>
                <a:ea typeface="Times New Roman" panose="02020603050405020304" pitchFamily="18" charset="0"/>
              </a:rPr>
              <a:t>Bài</a:t>
            </a:r>
            <a:r>
              <a:rPr lang="en-US" sz="2600" b="1" dirty="0">
                <a:solidFill>
                  <a:srgbClr val="FF0000"/>
                </a:solidFill>
                <a:latin typeface="Times New Roman" panose="02020603050405020304" pitchFamily="18" charset="0"/>
                <a:ea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rPr>
              <a:t>tập</a:t>
            </a:r>
            <a:r>
              <a:rPr lang="en-US" sz="2600" b="1" dirty="0">
                <a:solidFill>
                  <a:srgbClr val="FF0000"/>
                </a:solidFill>
                <a:latin typeface="Times New Roman" panose="02020603050405020304" pitchFamily="18" charset="0"/>
                <a:ea typeface="Times New Roman" panose="02020603050405020304" pitchFamily="18" charset="0"/>
              </a:rPr>
              <a:t> </a:t>
            </a:r>
            <a:r>
              <a:rPr lang="vi-VN" sz="2600" b="1" dirty="0">
                <a:solidFill>
                  <a:srgbClr val="FF0000"/>
                </a:solidFill>
                <a:latin typeface="Times New Roman" panose="02020603050405020304" pitchFamily="18" charset="0"/>
                <a:ea typeface="Times New Roman" panose="02020603050405020304" pitchFamily="18" charset="0"/>
              </a:rPr>
              <a:t>2</a:t>
            </a:r>
            <a:r>
              <a:rPr lang="en-US" sz="2600" b="1" dirty="0">
                <a:solidFill>
                  <a:srgbClr val="FF0000"/>
                </a:solidFill>
                <a:latin typeface="Times New Roman" panose="02020603050405020304" pitchFamily="18" charset="0"/>
                <a:ea typeface="Times New Roman" panose="02020603050405020304" pitchFamily="18" charset="0"/>
              </a:rPr>
              <a:t> ( SGK, </a:t>
            </a:r>
            <a:r>
              <a:rPr lang="en-US" sz="2600" b="1" dirty="0" err="1">
                <a:solidFill>
                  <a:srgbClr val="FF0000"/>
                </a:solidFill>
                <a:latin typeface="Times New Roman" panose="02020603050405020304" pitchFamily="18" charset="0"/>
                <a:ea typeface="Times New Roman" panose="02020603050405020304" pitchFamily="18" charset="0"/>
              </a:rPr>
              <a:t>trang</a:t>
            </a:r>
            <a:r>
              <a:rPr lang="en-US" sz="2600" b="1" dirty="0">
                <a:solidFill>
                  <a:srgbClr val="FF0000"/>
                </a:solidFill>
                <a:latin typeface="Times New Roman" panose="02020603050405020304" pitchFamily="18" charset="0"/>
                <a:ea typeface="Times New Roman" panose="02020603050405020304" pitchFamily="18" charset="0"/>
              </a:rPr>
              <a:t> 24,25) :</a:t>
            </a:r>
            <a:r>
              <a:rPr lang="vi-VN" sz="2600" dirty="0">
                <a:solidFill>
                  <a:srgbClr val="FF0000"/>
                </a:solidFill>
                <a:latin typeface="Times New Roman" panose="02020603050405020304" pitchFamily="18" charset="0"/>
                <a:ea typeface="Times New Roman" panose="02020603050405020304" pitchFamily="18" charset="0"/>
              </a:rPr>
              <a:t> </a:t>
            </a:r>
            <a:r>
              <a:rPr lang="en-US" sz="2600" dirty="0">
                <a:solidFill>
                  <a:srgbClr val="FF0000"/>
                </a:solidFill>
                <a:latin typeface="Times New Roman" panose="02020603050405020304" pitchFamily="18" charset="0"/>
                <a:ea typeface="Times New Roman" panose="02020603050405020304" pitchFamily="18" charset="0"/>
              </a:rPr>
              <a:t> </a:t>
            </a:r>
            <a:r>
              <a:rPr lang="vi-VN" sz="2600" b="1" dirty="0">
                <a:solidFill>
                  <a:srgbClr val="FF0000"/>
                </a:solidFill>
                <a:latin typeface="Times New Roman" panose="02020603050405020304" pitchFamily="18" charset="0"/>
                <a:ea typeface="Times New Roman" panose="02020603050405020304" pitchFamily="18" charset="0"/>
              </a:rPr>
              <a:t>Trong các từ in đậm dưới đây, từ nào là trợ từ? Vì sao? </a:t>
            </a:r>
            <a:endParaRPr lang="en-US" sz="2600" b="1" dirty="0">
              <a:solidFill>
                <a:srgbClr val="FF0000"/>
              </a:solidFill>
              <a:latin typeface="Times New Roman" panose="02020603050405020304" pitchFamily="18" charset="0"/>
              <a:ea typeface="Times New Roman" panose="02020603050405020304" pitchFamily="18" charset="0"/>
            </a:endParaRPr>
          </a:p>
          <a:p>
            <a:pPr algn="just"/>
            <a:r>
              <a:rPr lang="en-US" sz="2600" dirty="0">
                <a:solidFill>
                  <a:srgbClr val="000000"/>
                </a:solidFill>
                <a:latin typeface="Times New Roman" panose="02020603050405020304" pitchFamily="18" charset="0"/>
                <a:ea typeface="Times New Roman" panose="02020603050405020304" pitchFamily="18" charset="0"/>
              </a:rPr>
              <a:t>a) </a:t>
            </a:r>
            <a:r>
              <a:rPr lang="vi-VN" sz="2600" dirty="0">
                <a:solidFill>
                  <a:srgbClr val="000000"/>
                </a:solidFill>
                <a:latin typeface="Times New Roman" panose="02020603050405020304" pitchFamily="18" charset="0"/>
                <a:ea typeface="Times New Roman" panose="02020603050405020304" pitchFamily="18" charset="0"/>
              </a:rPr>
              <a:t>Vì có những hôm đi chơi suốt cả ngày với chúng bạn ở đồng làng Lê Xả, lòng tôi vẫn không cảm thấy xa nhà hay xa mẹ tôi chút nào hết. (Thanh Tịnh) </a:t>
            </a:r>
            <a:endParaRPr lang="en-US" sz="2600" dirty="0">
              <a:latin typeface="Times New Roman" panose="02020603050405020304" pitchFamily="18" charset="0"/>
              <a:ea typeface="Times New Roman" panose="02020603050405020304" pitchFamily="18" charset="0"/>
            </a:endParaRPr>
          </a:p>
          <a:p>
            <a:pPr algn="just"/>
            <a:endParaRPr lang="en-US" sz="2600" dirty="0">
              <a:solidFill>
                <a:srgbClr val="000000"/>
              </a:solidFill>
              <a:latin typeface="Times New Roman" panose="02020603050405020304" pitchFamily="18" charset="0"/>
              <a:ea typeface="Times New Roman" panose="02020603050405020304" pitchFamily="18" charset="0"/>
            </a:endParaRPr>
          </a:p>
          <a:p>
            <a:pPr algn="just"/>
            <a:r>
              <a:rPr lang="vi-VN" sz="2600" dirty="0">
                <a:solidFill>
                  <a:srgbClr val="000000"/>
                </a:solidFill>
                <a:latin typeface="Times New Roman" panose="02020603050405020304" pitchFamily="18" charset="0"/>
                <a:ea typeface="Times New Roman" panose="02020603050405020304" pitchFamily="18" charset="0"/>
              </a:rPr>
              <a:t>b) Trước sân trường làng Mỹ Lý dày đặc cả người. (Thanh Tịnh) </a:t>
            </a:r>
            <a:endParaRPr lang="en-US" sz="2600" dirty="0">
              <a:latin typeface="Times New Roman" panose="02020603050405020304" pitchFamily="18" charset="0"/>
              <a:ea typeface="Times New Roman" panose="02020603050405020304" pitchFamily="18" charset="0"/>
            </a:endParaRPr>
          </a:p>
          <a:p>
            <a:pPr algn="just"/>
            <a:endParaRPr lang="en-US" sz="2600" dirty="0">
              <a:solidFill>
                <a:srgbClr val="000000"/>
              </a:solidFill>
              <a:latin typeface="Times New Roman" panose="02020603050405020304" pitchFamily="18" charset="0"/>
              <a:ea typeface="Times New Roman" panose="02020603050405020304" pitchFamily="18" charset="0"/>
            </a:endParaRPr>
          </a:p>
          <a:p>
            <a:pPr algn="just"/>
            <a:r>
              <a:rPr lang="vi-VN" sz="2600" dirty="0">
                <a:solidFill>
                  <a:srgbClr val="000000"/>
                </a:solidFill>
                <a:latin typeface="Times New Roman" panose="02020603050405020304" pitchFamily="18" charset="0"/>
                <a:ea typeface="Times New Roman" panose="02020603050405020304" pitchFamily="18" charset="0"/>
              </a:rPr>
              <a:t>c) </a:t>
            </a:r>
            <a:r>
              <a:rPr lang="en-US" sz="2600" dirty="0">
                <a:solidFill>
                  <a:srgbClr val="000000"/>
                </a:solidFill>
                <a:latin typeface="Times New Roman" panose="02020603050405020304" pitchFamily="18" charset="0"/>
                <a:ea typeface="Times New Roman" panose="02020603050405020304" pitchFamily="18" charset="0"/>
              </a:rPr>
              <a:t>L</a:t>
            </a:r>
            <a:r>
              <a:rPr lang="vi-VN" sz="2600" dirty="0">
                <a:solidFill>
                  <a:srgbClr val="000000"/>
                </a:solidFill>
                <a:latin typeface="Times New Roman" panose="02020603050405020304" pitchFamily="18" charset="0"/>
                <a:ea typeface="Times New Roman" panose="02020603050405020304" pitchFamily="18" charset="0"/>
              </a:rPr>
              <a:t>úc này, toàn thân các cậu cũng đang run run theo nhịp bước rộn ràng trong các lớp. (Thanh Tịnh) </a:t>
            </a:r>
            <a:endParaRPr lang="en-US" sz="2600" dirty="0">
              <a:latin typeface="Times New Roman" panose="02020603050405020304" pitchFamily="18" charset="0"/>
              <a:ea typeface="Times New Roman" panose="02020603050405020304" pitchFamily="18" charset="0"/>
            </a:endParaRPr>
          </a:p>
          <a:p>
            <a:pPr algn="just"/>
            <a:endParaRPr lang="en-US" sz="2600" dirty="0">
              <a:solidFill>
                <a:srgbClr val="000000"/>
              </a:solidFill>
              <a:latin typeface="Times New Roman" panose="02020603050405020304" pitchFamily="18" charset="0"/>
              <a:ea typeface="Times New Roman" panose="02020603050405020304" pitchFamily="18" charset="0"/>
            </a:endParaRPr>
          </a:p>
          <a:p>
            <a:pPr algn="just"/>
            <a:r>
              <a:rPr lang="vi-VN" sz="2600" dirty="0">
                <a:solidFill>
                  <a:srgbClr val="000000"/>
                </a:solidFill>
                <a:latin typeface="Times New Roman" panose="02020603050405020304" pitchFamily="18" charset="0"/>
                <a:ea typeface="Times New Roman" panose="02020603050405020304" pitchFamily="18" charset="0"/>
              </a:rPr>
              <a:t>d) Nhân vật chính là nhân vật then chốt của cốt truyện, giữ vị trí trung tâm trong việc thể hiện đề tài, chủ đề và tư tưởng của tác phẩm. (Theo Từ điển thuật ngữ văn học, Lê Bá Hán, Trần Đình Sử, Nguyễn Khắc Phi đồng Chủ biên)</a:t>
            </a:r>
            <a:endParaRPr lang="en-US" sz="2600" dirty="0">
              <a:latin typeface="Times New Roman" panose="02020603050405020304" pitchFamily="18" charset="0"/>
              <a:ea typeface="Times New Roman" panose="02020603050405020304" pitchFamily="18" charset="0"/>
            </a:endParaRPr>
          </a:p>
        </p:txBody>
      </p:sp>
    </p:spTree>
    <p:custDataLst>
      <p:tags r:id="rId1"/>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1C2CFD-C644-4C6C-9330-B0D18EFDB8A8}"/>
              </a:ext>
            </a:extLst>
          </p:cNvPr>
          <p:cNvSpPr/>
          <p:nvPr/>
        </p:nvSpPr>
        <p:spPr>
          <a:xfrm>
            <a:off x="122548" y="0"/>
            <a:ext cx="11962615" cy="550920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spcAft>
                <a:spcPts val="0"/>
              </a:spcAft>
            </a:pPr>
            <a:r>
              <a:rPr lang="en-US" sz="3200" b="1" i="1" dirty="0" err="1">
                <a:solidFill>
                  <a:srgbClr val="FF0000"/>
                </a:solidFill>
                <a:latin typeface="Times New Roman" panose="02020603050405020304" pitchFamily="18" charset="0"/>
                <a:ea typeface="Times New Roman" panose="02020603050405020304" pitchFamily="18" charset="0"/>
              </a:rPr>
              <a:t>Bài</a:t>
            </a:r>
            <a:r>
              <a:rPr lang="en-US" sz="3200" b="1" i="1" dirty="0">
                <a:solidFill>
                  <a:srgbClr val="FF0000"/>
                </a:solidFill>
                <a:latin typeface="Times New Roman" panose="02020603050405020304" pitchFamily="18" charset="0"/>
                <a:ea typeface="Times New Roman" panose="02020603050405020304" pitchFamily="18" charset="0"/>
              </a:rPr>
              <a:t> </a:t>
            </a:r>
            <a:r>
              <a:rPr lang="en-US" sz="3200" b="1" i="1" dirty="0" err="1">
                <a:solidFill>
                  <a:srgbClr val="FF0000"/>
                </a:solidFill>
                <a:latin typeface="Times New Roman" panose="02020603050405020304" pitchFamily="18" charset="0"/>
                <a:ea typeface="Times New Roman" panose="02020603050405020304" pitchFamily="18" charset="0"/>
              </a:rPr>
              <a:t>tập</a:t>
            </a:r>
            <a:r>
              <a:rPr lang="en-US" sz="3200" b="1" i="1" dirty="0">
                <a:solidFill>
                  <a:srgbClr val="FF0000"/>
                </a:solidFill>
                <a:latin typeface="Times New Roman" panose="02020603050405020304" pitchFamily="18" charset="0"/>
                <a:ea typeface="Times New Roman" panose="02020603050405020304" pitchFamily="18" charset="0"/>
              </a:rPr>
              <a:t> 2/24,25 :</a:t>
            </a:r>
            <a:r>
              <a:rPr lang="en-US" sz="3200" b="1" i="1" u="sng" dirty="0">
                <a:solidFill>
                  <a:srgbClr val="FF0000"/>
                </a:solidFill>
                <a:latin typeface="Times New Roman" panose="02020603050405020304" pitchFamily="18" charset="0"/>
                <a:ea typeface="Times New Roman" panose="02020603050405020304" pitchFamily="18" charset="0"/>
              </a:rPr>
              <a:t> (SGK </a:t>
            </a:r>
            <a:r>
              <a:rPr lang="en-US" sz="3200" b="1" i="1" u="sng" dirty="0" err="1">
                <a:solidFill>
                  <a:srgbClr val="FF0000"/>
                </a:solidFill>
                <a:latin typeface="Times New Roman" panose="02020603050405020304" pitchFamily="18" charset="0"/>
                <a:ea typeface="Times New Roman" panose="02020603050405020304" pitchFamily="18" charset="0"/>
              </a:rPr>
              <a:t>Ngữ</a:t>
            </a:r>
            <a:r>
              <a:rPr lang="en-US" sz="3200" b="1" i="1" u="sng" dirty="0">
                <a:solidFill>
                  <a:srgbClr val="FF0000"/>
                </a:solidFill>
                <a:latin typeface="Times New Roman" panose="02020603050405020304" pitchFamily="18" charset="0"/>
                <a:ea typeface="Times New Roman" panose="02020603050405020304" pitchFamily="18" charset="0"/>
              </a:rPr>
              <a:t> </a:t>
            </a:r>
            <a:r>
              <a:rPr lang="en-US" sz="3200" b="1" i="1" u="sng" dirty="0" err="1">
                <a:solidFill>
                  <a:srgbClr val="FF0000"/>
                </a:solidFill>
                <a:latin typeface="Times New Roman" panose="02020603050405020304" pitchFamily="18" charset="0"/>
                <a:ea typeface="Times New Roman" panose="02020603050405020304" pitchFamily="18" charset="0"/>
              </a:rPr>
              <a:t>Văn</a:t>
            </a:r>
            <a:r>
              <a:rPr lang="en-US" sz="3200" b="1" i="1" u="sng" dirty="0">
                <a:solidFill>
                  <a:srgbClr val="FF0000"/>
                </a:solidFill>
                <a:latin typeface="Times New Roman" panose="02020603050405020304" pitchFamily="18" charset="0"/>
                <a:ea typeface="Times New Roman" panose="02020603050405020304" pitchFamily="18" charset="0"/>
              </a:rPr>
              <a:t> 8, </a:t>
            </a:r>
            <a:r>
              <a:rPr lang="en-US" sz="3200" b="1" i="1" u="sng" dirty="0" err="1">
                <a:solidFill>
                  <a:srgbClr val="FF0000"/>
                </a:solidFill>
                <a:latin typeface="Times New Roman" panose="02020603050405020304" pitchFamily="18" charset="0"/>
                <a:ea typeface="Times New Roman" panose="02020603050405020304" pitchFamily="18" charset="0"/>
              </a:rPr>
              <a:t>tập</a:t>
            </a:r>
            <a:r>
              <a:rPr lang="en-US" sz="3200" b="1" i="1" u="sng" dirty="0">
                <a:solidFill>
                  <a:srgbClr val="FF0000"/>
                </a:solidFill>
                <a:latin typeface="Times New Roman" panose="02020603050405020304" pitchFamily="18" charset="0"/>
                <a:ea typeface="Times New Roman" panose="02020603050405020304" pitchFamily="18" charset="0"/>
              </a:rPr>
              <a:t> 1 </a:t>
            </a:r>
            <a:r>
              <a:rPr lang="en-US" sz="3200" b="1" i="1" u="sng" dirty="0" err="1">
                <a:solidFill>
                  <a:srgbClr val="FF0000"/>
                </a:solidFill>
                <a:latin typeface="Times New Roman" panose="02020603050405020304" pitchFamily="18" charset="0"/>
                <a:ea typeface="Times New Roman" panose="02020603050405020304" pitchFamily="18" charset="0"/>
              </a:rPr>
              <a:t>Cánh</a:t>
            </a:r>
            <a:r>
              <a:rPr lang="en-US" sz="3200" b="1" i="1" u="sng" dirty="0">
                <a:solidFill>
                  <a:srgbClr val="FF0000"/>
                </a:solidFill>
                <a:latin typeface="Times New Roman" panose="02020603050405020304" pitchFamily="18" charset="0"/>
                <a:ea typeface="Times New Roman" panose="02020603050405020304" pitchFamily="18" charset="0"/>
              </a:rPr>
              <a:t> </a:t>
            </a:r>
            <a:r>
              <a:rPr lang="en-US" sz="3200" b="1" i="1" u="sng" dirty="0" err="1">
                <a:solidFill>
                  <a:srgbClr val="FF0000"/>
                </a:solidFill>
                <a:latin typeface="Times New Roman" panose="02020603050405020304" pitchFamily="18" charset="0"/>
                <a:ea typeface="Times New Roman" panose="02020603050405020304" pitchFamily="18" charset="0"/>
              </a:rPr>
              <a:t>Diều</a:t>
            </a:r>
            <a:r>
              <a:rPr lang="en-US" sz="3200" b="1" i="1" u="sng" dirty="0">
                <a:solidFill>
                  <a:srgbClr val="FF0000"/>
                </a:solidFill>
                <a:latin typeface="Times New Roman" panose="02020603050405020304" pitchFamily="18" charset="0"/>
                <a:ea typeface="Times New Roman" panose="02020603050405020304" pitchFamily="18" charset="0"/>
              </a:rPr>
              <a:t>)</a:t>
            </a:r>
            <a:r>
              <a:rPr lang="en-US" sz="3200" b="1" i="1" dirty="0">
                <a:solidFill>
                  <a:srgbClr val="FF0000"/>
                </a:solidFill>
                <a:latin typeface="Times New Roman" panose="02020603050405020304" pitchFamily="18" charset="0"/>
                <a:ea typeface="Times New Roman" panose="02020603050405020304" pitchFamily="18" charset="0"/>
              </a:rPr>
              <a:t> 	</a:t>
            </a:r>
            <a:endParaRPr lang="en-US" sz="28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a.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cả</a:t>
            </a:r>
            <a:r>
              <a:rPr lang="en-US" sz="3200" b="1" dirty="0">
                <a:solidFill>
                  <a:srgbClr val="0033CC"/>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một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ngày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xuyên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suốt</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cao</a:t>
            </a:r>
            <a:r>
              <a:rPr lang="en-US" sz="3200" dirty="0">
                <a:solidFill>
                  <a:srgbClr val="000000"/>
                </a:solidFill>
                <a:latin typeface="Times New Roman" panose="02020603050405020304" pitchFamily="18" charset="0"/>
                <a:ea typeface="Times New Roman" panose="02020603050405020304" pitchFamily="18" charset="0"/>
              </a:rPr>
              <a:t>, ý bao </a:t>
            </a:r>
            <a:r>
              <a:rPr lang="en-US" sz="3200" dirty="0" err="1">
                <a:solidFill>
                  <a:srgbClr val="000000"/>
                </a:solidFill>
                <a:latin typeface="Times New Roman" panose="02020603050405020304" pitchFamily="18" charset="0"/>
                <a:ea typeface="Times New Roman" panose="02020603050405020304" pitchFamily="18" charset="0"/>
              </a:rPr>
              <a:t>hàm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rPr>
              <a:t> ở </a:t>
            </a:r>
            <a:r>
              <a:rPr lang="en-US" sz="3200" dirty="0" err="1">
                <a:solidFill>
                  <a:srgbClr val="000000"/>
                </a:solidFill>
                <a:latin typeface="Times New Roman" panose="02020603050405020304" pitchFamily="18" charset="0"/>
                <a:ea typeface="Times New Roman" panose="02020603050405020304" pitchFamily="18" charset="0"/>
              </a:rPr>
              <a:t>đây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rất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nhấn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mạnh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nói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chỉ</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này</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33CC"/>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phải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Cụm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điển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hỉnh</a:t>
            </a:r>
            <a:r>
              <a:rPr lang="en-US" sz="3200" dirty="0">
                <a:solidFill>
                  <a:srgbClr val="000000"/>
                </a:solidFill>
                <a:latin typeface="Times New Roman" panose="02020603050405020304" pitchFamily="18" charset="0"/>
                <a:ea typeface="Times New Roman" panose="02020603050405020304" pitchFamily="18" charset="0"/>
              </a:rPr>
              <a:t>, then </a:t>
            </a:r>
            <a:r>
              <a:rPr lang="en-US" sz="3200" dirty="0" err="1">
                <a:solidFill>
                  <a:srgbClr val="000000"/>
                </a:solidFill>
                <a:latin typeface="Times New Roman" panose="02020603050405020304" pitchFamily="18" charset="0"/>
                <a:ea typeface="Times New Roman" panose="02020603050405020304" pitchFamily="18" charset="0"/>
              </a:rPr>
              <a:t>chốt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cốt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chính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bổ</a:t>
            </a:r>
            <a:r>
              <a:rPr lang="en-US" sz="3200" dirty="0">
                <a:solidFill>
                  <a:srgbClr val="000000"/>
                </a:solidFill>
                <a:latin typeface="Times New Roman" panose="02020603050405020304" pitchFamily="18" charset="0"/>
                <a:ea typeface="Times New Roman" panose="02020603050405020304" pitchFamily="18" charset="0"/>
              </a:rPr>
              <a:t> sung ý </a:t>
            </a:r>
            <a:r>
              <a:rPr lang="en-US" sz="3200" dirty="0" err="1">
                <a:solidFill>
                  <a:srgbClr val="000000"/>
                </a:solidFill>
                <a:latin typeface="Times New Roman" panose="02020603050405020304" pitchFamily="18" charset="0"/>
                <a:ea typeface="Times New Roman" panose="02020603050405020304" pitchFamily="18" charset="0"/>
              </a:rPr>
              <a:t>nghĩa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vật</a:t>
            </a:r>
            <a:r>
              <a:rPr lang="en-US" sz="32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solidFill>
                  <a:srgbClr val="FFFF00"/>
                </a:solidFill>
                <a:latin typeface="Times New Roman" panose="02020603050405020304" pitchFamily="18" charset="0"/>
                <a:ea typeface="Times New Roman" panose="02020603050405020304" pitchFamily="18" charset="0"/>
              </a:rPr>
              <a:t>-&gt; </a:t>
            </a:r>
            <a:r>
              <a:rPr lang="en-US" sz="3200" b="1" i="1" dirty="0" err="1">
                <a:solidFill>
                  <a:srgbClr val="FFFF00"/>
                </a:solidFill>
                <a:latin typeface="Times New Roman" panose="02020603050405020304" pitchFamily="18" charset="0"/>
                <a:ea typeface="Times New Roman" panose="02020603050405020304" pitchFamily="18" charset="0"/>
              </a:rPr>
              <a:t>Các</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từ</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cả</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ví</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dụ</a:t>
            </a:r>
            <a:r>
              <a:rPr lang="en-US" sz="3200" b="1" i="1" dirty="0">
                <a:solidFill>
                  <a:srgbClr val="FFFF00"/>
                </a:solidFill>
                <a:latin typeface="Times New Roman" panose="02020603050405020304" pitchFamily="18" charset="0"/>
                <a:ea typeface="Times New Roman" panose="02020603050405020304" pitchFamily="18" charset="0"/>
              </a:rPr>
              <a:t> b </a:t>
            </a:r>
            <a:r>
              <a:rPr lang="en-US" sz="3200" b="1" i="1" dirty="0" err="1">
                <a:solidFill>
                  <a:srgbClr val="FFFF00"/>
                </a:solidFill>
                <a:latin typeface="Times New Roman" panose="02020603050405020304" pitchFamily="18" charset="0"/>
                <a:ea typeface="Times New Roman" panose="02020603050405020304" pitchFamily="18" charset="0"/>
              </a:rPr>
              <a:t>và</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chính</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ví</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dụ</a:t>
            </a:r>
            <a:r>
              <a:rPr lang="en-US" sz="3200" b="1" i="1" dirty="0">
                <a:solidFill>
                  <a:srgbClr val="FFFF00"/>
                </a:solidFill>
                <a:latin typeface="Times New Roman" panose="02020603050405020304" pitchFamily="18" charset="0"/>
                <a:ea typeface="Times New Roman" panose="02020603050405020304" pitchFamily="18" charset="0"/>
              </a:rPr>
              <a:t> c </a:t>
            </a:r>
            <a:r>
              <a:rPr lang="en-US" sz="3200" b="1" i="1" dirty="0" err="1">
                <a:solidFill>
                  <a:srgbClr val="FFFF00"/>
                </a:solidFill>
                <a:latin typeface="Times New Roman" panose="02020603050405020304" pitchFamily="18" charset="0"/>
                <a:ea typeface="Times New Roman" panose="02020603050405020304" pitchFamily="18" charset="0"/>
              </a:rPr>
              <a:t>là</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thán</a:t>
            </a:r>
            <a:r>
              <a:rPr lang="en-US" sz="3200" b="1" i="1" dirty="0">
                <a:solidFill>
                  <a:srgbClr val="FFFF00"/>
                </a:solidFill>
                <a:latin typeface="Times New Roman" panose="02020603050405020304" pitchFamily="18" charset="0"/>
                <a:ea typeface="Times New Roman" panose="02020603050405020304" pitchFamily="18" charset="0"/>
              </a:rPr>
              <a:t> </a:t>
            </a:r>
            <a:r>
              <a:rPr lang="en-US" sz="3200" b="1" i="1" dirty="0" err="1">
                <a:solidFill>
                  <a:srgbClr val="FFFF00"/>
                </a:solidFill>
                <a:latin typeface="Times New Roman" panose="02020603050405020304" pitchFamily="18" charset="0"/>
                <a:ea typeface="Times New Roman" panose="02020603050405020304" pitchFamily="18" charset="0"/>
              </a:rPr>
              <a:t>từ</a:t>
            </a:r>
            <a:r>
              <a:rPr lang="en-US" sz="3200" b="1" dirty="0">
                <a:solidFill>
                  <a:srgbClr val="FFFF00"/>
                </a:solidFill>
                <a:latin typeface="Times New Roman" panose="02020603050405020304" pitchFamily="18" charset="0"/>
                <a:ea typeface="Times New Roman" panose="02020603050405020304" pitchFamily="18" charset="0"/>
              </a:rPr>
              <a:t>.</a:t>
            </a:r>
            <a:endParaRPr lang="en-US" sz="2800" b="1" dirty="0">
              <a:solidFill>
                <a:srgbClr val="FFFF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4047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31FD66-4199-4FA9-BDB7-43AE143DF133}"/>
              </a:ext>
            </a:extLst>
          </p:cNvPr>
          <p:cNvSpPr/>
          <p:nvPr/>
        </p:nvSpPr>
        <p:spPr>
          <a:xfrm>
            <a:off x="709987" y="100503"/>
            <a:ext cx="10756281"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dirty="0">
              <a:solidFill>
                <a:prstClr val="white"/>
              </a:solidFill>
            </a:endParaRPr>
          </a:p>
        </p:txBody>
      </p:sp>
      <p:pic>
        <p:nvPicPr>
          <p:cNvPr id="80899" name="Picture 3" descr="33">
            <a:extLst>
              <a:ext uri="{FF2B5EF4-FFF2-40B4-BE49-F238E27FC236}">
                <a16:creationId xmlns:a16="http://schemas.microsoft.com/office/drawing/2014/main" id="{FE2212F7-8546-4A9F-8239-C76B398D844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39949">
            <a:off x="1855851" y="5443660"/>
            <a:ext cx="736468" cy="1305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hoa-day">
            <a:extLst>
              <a:ext uri="{FF2B5EF4-FFF2-40B4-BE49-F238E27FC236}">
                <a16:creationId xmlns:a16="http://schemas.microsoft.com/office/drawing/2014/main" id="{58075D54-D2BF-41C2-95BE-534331B56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1025" y="41797"/>
            <a:ext cx="429702" cy="474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6" descr="hoa-day">
            <a:extLst>
              <a:ext uri="{FF2B5EF4-FFF2-40B4-BE49-F238E27FC236}">
                <a16:creationId xmlns:a16="http://schemas.microsoft.com/office/drawing/2014/main" id="{FFE289F1-8C4F-4381-8A4F-6F819DEA7E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862" y="-168582"/>
            <a:ext cx="571021" cy="432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7" descr="hoa-day">
            <a:extLst>
              <a:ext uri="{FF2B5EF4-FFF2-40B4-BE49-F238E27FC236}">
                <a16:creationId xmlns:a16="http://schemas.microsoft.com/office/drawing/2014/main" id="{6FE440D7-D392-44AD-BAF3-AC1B5B68F8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7425" y="6096256"/>
            <a:ext cx="3728298" cy="7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8" descr="hoa-day">
            <a:extLst>
              <a:ext uri="{FF2B5EF4-FFF2-40B4-BE49-F238E27FC236}">
                <a16:creationId xmlns:a16="http://schemas.microsoft.com/office/drawing/2014/main" id="{F26087AF-AF3E-46F7-B35F-97B0C75ACB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335" y="6332936"/>
            <a:ext cx="3755872" cy="6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10" descr="hoa-day">
            <a:extLst>
              <a:ext uri="{FF2B5EF4-FFF2-40B4-BE49-F238E27FC236}">
                <a16:creationId xmlns:a16="http://schemas.microsoft.com/office/drawing/2014/main" id="{18140F59-54E2-43B3-9DDE-8698BE11F3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201" y="1882793"/>
            <a:ext cx="457277" cy="50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8" descr="h14">
            <a:extLst>
              <a:ext uri="{FF2B5EF4-FFF2-40B4-BE49-F238E27FC236}">
                <a16:creationId xmlns:a16="http://schemas.microsoft.com/office/drawing/2014/main" id="{34D265E4-34D5-4617-BB14-73113252F6CF}"/>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7550836">
            <a:off x="1019412" y="-219477"/>
            <a:ext cx="778979" cy="98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1" name="Rectangle 3">
            <a:extLst>
              <a:ext uri="{FF2B5EF4-FFF2-40B4-BE49-F238E27FC236}">
                <a16:creationId xmlns:a16="http://schemas.microsoft.com/office/drawing/2014/main" id="{73C29B11-48A3-49E3-955D-DDD256A2312C}"/>
              </a:ext>
            </a:extLst>
          </p:cNvPr>
          <p:cNvSpPr>
            <a:spLocks noChangeArrowheads="1"/>
          </p:cNvSpPr>
          <p:nvPr/>
        </p:nvSpPr>
        <p:spPr bwMode="auto">
          <a:xfrm>
            <a:off x="744112" y="-50553"/>
            <a:ext cx="10859316" cy="6858000"/>
          </a:xfrm>
          <a:prstGeom prst="rect">
            <a:avLst/>
          </a:prstGeom>
          <a:noFill/>
          <a:ln w="9525">
            <a:solidFill>
              <a:schemeClr val="tx1"/>
            </a:solidFill>
            <a:miter lim="800000"/>
            <a:headEnd/>
            <a:tailEnd/>
          </a:ln>
        </p:spPr>
        <p:txBody>
          <a:bodyPr wrap="none" lIns="91436" tIns="45718" rIns="91436" bIns="45718" anchor="ct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vi-VN" altLang="ja-JP" sz="3000" b="1">
              <a:solidFill>
                <a:srgbClr val="000000"/>
              </a:solidFill>
            </a:endParaRPr>
          </a:p>
        </p:txBody>
      </p:sp>
      <p:pic>
        <p:nvPicPr>
          <p:cNvPr id="80926" name="Picture 31" descr="BAR">
            <a:extLst>
              <a:ext uri="{FF2B5EF4-FFF2-40B4-BE49-F238E27FC236}">
                <a16:creationId xmlns:a16="http://schemas.microsoft.com/office/drawing/2014/main" id="{4A121332-C4D0-4541-A0F2-5451AD6D80A3}"/>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8135938" y="3449819"/>
            <a:ext cx="6858000" cy="7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7" name="Picture 32" descr="BAR">
            <a:extLst>
              <a:ext uri="{FF2B5EF4-FFF2-40B4-BE49-F238E27FC236}">
                <a16:creationId xmlns:a16="http://schemas.microsoft.com/office/drawing/2014/main" id="{1A852B25-0E53-49A6-BF86-6B5244713EB6}"/>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flipV="1">
            <a:off x="-2770716" y="3382133"/>
            <a:ext cx="6858000" cy="103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28" name="Picture 34" descr="BAR">
            <a:extLst>
              <a:ext uri="{FF2B5EF4-FFF2-40B4-BE49-F238E27FC236}">
                <a16:creationId xmlns:a16="http://schemas.microsoft.com/office/drawing/2014/main" id="{F5D2E32C-6921-4B92-8684-9F55AE7DB95E}"/>
              </a:ext>
            </a:extLst>
          </p:cNvPr>
          <p:cNvPicPr preferRelativeResize="0">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4112" y="6757497"/>
            <a:ext cx="10701261" cy="15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1" name="Picture 7">
            <a:extLst>
              <a:ext uri="{FF2B5EF4-FFF2-40B4-BE49-F238E27FC236}">
                <a16:creationId xmlns:a16="http://schemas.microsoft.com/office/drawing/2014/main" id="{05AB71E2-EFBB-4766-852F-1DAD6D310A42}"/>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553883" y="49950"/>
            <a:ext cx="9701993" cy="44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32" name="Picture 10" descr="hoa-day">
            <a:extLst>
              <a:ext uri="{FF2B5EF4-FFF2-40B4-BE49-F238E27FC236}">
                <a16:creationId xmlns:a16="http://schemas.microsoft.com/office/drawing/2014/main" id="{82858FA4-B4FF-49F2-8784-2701CF5AC92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63970" y="2783298"/>
            <a:ext cx="481404" cy="3905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Rounded Corners 53">
            <a:extLst>
              <a:ext uri="{FF2B5EF4-FFF2-40B4-BE49-F238E27FC236}">
                <a16:creationId xmlns:a16="http://schemas.microsoft.com/office/drawing/2014/main" id="{EE438E08-5B0D-4176-A456-4A4E745C6CFE}"/>
              </a:ext>
            </a:extLst>
          </p:cNvPr>
          <p:cNvSpPr/>
          <p:nvPr/>
        </p:nvSpPr>
        <p:spPr>
          <a:xfrm>
            <a:off x="3693647" y="5004191"/>
            <a:ext cx="5022558" cy="584775"/>
          </a:xfrm>
          <a:prstGeom prst="round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000">
              <a:solidFill>
                <a:prstClr val="white"/>
              </a:solidFill>
            </a:endParaRPr>
          </a:p>
        </p:txBody>
      </p:sp>
      <p:sp>
        <p:nvSpPr>
          <p:cNvPr id="3" name="Rectangle 2">
            <a:extLst>
              <a:ext uri="{FF2B5EF4-FFF2-40B4-BE49-F238E27FC236}">
                <a16:creationId xmlns:a16="http://schemas.microsoft.com/office/drawing/2014/main" id="{EC93ABF3-19A7-4582-BF4E-516A45632F74}"/>
              </a:ext>
            </a:extLst>
          </p:cNvPr>
          <p:cNvSpPr/>
          <p:nvPr/>
        </p:nvSpPr>
        <p:spPr>
          <a:xfrm>
            <a:off x="1229357" y="769296"/>
            <a:ext cx="10026519" cy="4524315"/>
          </a:xfrm>
          <a:prstGeom prst="rect">
            <a:avLst/>
          </a:prstGeom>
        </p:spPr>
        <p:txBody>
          <a:bodyPr wrap="square">
            <a:spAutoFit/>
          </a:bodyPr>
          <a:lstStyle/>
          <a:p>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 4</a:t>
            </a:r>
            <a:r>
              <a:rPr lang="vi-VN" sz="3200" dirty="0">
                <a:solidFill>
                  <a:srgbClr val="FF0000"/>
                </a:solidFill>
                <a:latin typeface="Times New Roman" panose="02020603050405020304" pitchFamily="18" charset="0"/>
                <a:cs typeface="Times New Roman" panose="02020603050405020304" pitchFamily="18" charset="0"/>
              </a:rPr>
              <a:t>. </a:t>
            </a:r>
            <a:r>
              <a:rPr lang="vi-VN" sz="3200" dirty="0">
                <a:solidFill>
                  <a:srgbClr val="333333"/>
                </a:solidFill>
                <a:latin typeface="Times New Roman" panose="02020603050405020304" pitchFamily="18" charset="0"/>
                <a:cs typeface="Times New Roman" panose="02020603050405020304" pitchFamily="18" charset="0"/>
              </a:rPr>
              <a:t>Trong các từ in đậm ở những câu dưới đây, từ nào là thán từ? Vì sao?</a:t>
            </a:r>
          </a:p>
          <a:p>
            <a:r>
              <a:rPr lang="vi-VN" sz="3200" dirty="0">
                <a:solidFill>
                  <a:srgbClr val="333333"/>
                </a:solidFill>
                <a:latin typeface="Times New Roman" panose="02020603050405020304" pitchFamily="18" charset="0"/>
                <a:cs typeface="Times New Roman" panose="02020603050405020304" pitchFamily="18" charset="0"/>
              </a:rPr>
              <a:t>a) Tôi quên thể nào được những cảm giác trong sáng </a:t>
            </a:r>
            <a:r>
              <a:rPr lang="vi-VN" sz="3200" b="1" dirty="0">
                <a:solidFill>
                  <a:srgbClr val="333333"/>
                </a:solidFill>
                <a:latin typeface="Times New Roman" panose="02020603050405020304" pitchFamily="18" charset="0"/>
                <a:cs typeface="Times New Roman" panose="02020603050405020304" pitchFamily="18" charset="0"/>
              </a:rPr>
              <a:t>ấy</a:t>
            </a:r>
            <a:r>
              <a:rPr lang="vi-VN" sz="3200" dirty="0">
                <a:solidFill>
                  <a:srgbClr val="333333"/>
                </a:solidFill>
                <a:latin typeface="Times New Roman" panose="02020603050405020304" pitchFamily="18" charset="0"/>
                <a:cs typeface="Times New Roman" panose="02020603050405020304" pitchFamily="18" charset="0"/>
              </a:rPr>
              <a:t> nảy nở trong lòng tôi như mấy cảnh hoa tươi mỉm cười giữa bầu trời quang đãng. (Thanh Tịnh)</a:t>
            </a:r>
          </a:p>
          <a:p>
            <a:r>
              <a:rPr lang="vi-VN" sz="3200" dirty="0">
                <a:solidFill>
                  <a:srgbClr val="333333"/>
                </a:solidFill>
                <a:latin typeface="Times New Roman" panose="02020603050405020304" pitchFamily="18" charset="0"/>
                <a:cs typeface="Times New Roman" panose="02020603050405020304" pitchFamily="18" charset="0"/>
              </a:rPr>
              <a:t>b) </a:t>
            </a:r>
            <a:r>
              <a:rPr lang="vi-VN" sz="3200" b="1" dirty="0">
                <a:solidFill>
                  <a:srgbClr val="333333"/>
                </a:solidFill>
                <a:latin typeface="Times New Roman" panose="02020603050405020304" pitchFamily="18" charset="0"/>
                <a:cs typeface="Times New Roman" panose="02020603050405020304" pitchFamily="18" charset="0"/>
              </a:rPr>
              <a:t>Ấy</a:t>
            </a:r>
            <a:r>
              <a:rPr lang="vi-VN" sz="3200" dirty="0">
                <a:solidFill>
                  <a:srgbClr val="333333"/>
                </a:solidFill>
                <a:latin typeface="Times New Roman" panose="02020603050405020304" pitchFamily="18" charset="0"/>
                <a:cs typeface="Times New Roman" panose="02020603050405020304" pitchFamily="18" charset="0"/>
              </a:rPr>
              <a:t>, rẽ lối này cơ mà. (Kim Lân)</a:t>
            </a:r>
          </a:p>
          <a:p>
            <a:r>
              <a:rPr lang="vi-VN" sz="3200" dirty="0">
                <a:solidFill>
                  <a:srgbClr val="333333"/>
                </a:solidFill>
                <a:latin typeface="Times New Roman" panose="02020603050405020304" pitchFamily="18" charset="0"/>
                <a:cs typeface="Times New Roman" panose="02020603050405020304" pitchFamily="18" charset="0"/>
              </a:rPr>
              <a:t>c) Con đường </a:t>
            </a:r>
            <a:r>
              <a:rPr lang="vi-VN" sz="3200" b="1" dirty="0">
                <a:solidFill>
                  <a:srgbClr val="333333"/>
                </a:solidFill>
                <a:latin typeface="Times New Roman" panose="02020603050405020304" pitchFamily="18" charset="0"/>
                <a:cs typeface="Times New Roman" panose="02020603050405020304" pitchFamily="18" charset="0"/>
              </a:rPr>
              <a:t>này</a:t>
            </a:r>
            <a:r>
              <a:rPr lang="vi-VN" sz="3200" dirty="0">
                <a:solidFill>
                  <a:srgbClr val="333333"/>
                </a:solidFill>
                <a:latin typeface="Times New Roman" panose="02020603050405020304" pitchFamily="18" charset="0"/>
                <a:cs typeface="Times New Roman" panose="02020603050405020304" pitchFamily="18" charset="0"/>
              </a:rPr>
              <a:t> tôi đã quen đi lại lắm lần, nhưng lần </a:t>
            </a:r>
            <a:r>
              <a:rPr lang="vi-VN" sz="3200" b="1" dirty="0">
                <a:solidFill>
                  <a:srgbClr val="333333"/>
                </a:solidFill>
                <a:latin typeface="Times New Roman" panose="02020603050405020304" pitchFamily="18" charset="0"/>
                <a:cs typeface="Times New Roman" panose="02020603050405020304" pitchFamily="18" charset="0"/>
              </a:rPr>
              <a:t>này</a:t>
            </a:r>
            <a:r>
              <a:rPr lang="vi-VN" sz="3200" dirty="0">
                <a:solidFill>
                  <a:srgbClr val="333333"/>
                </a:solidFill>
                <a:latin typeface="Times New Roman" panose="02020603050405020304" pitchFamily="18" charset="0"/>
                <a:cs typeface="Times New Roman" panose="02020603050405020304" pitchFamily="18" charset="0"/>
              </a:rPr>
              <a:t> tự nhiên thấy lạ. (Thanh Tịnh)</a:t>
            </a:r>
          </a:p>
          <a:p>
            <a:r>
              <a:rPr lang="vi-VN" sz="3200" dirty="0">
                <a:solidFill>
                  <a:srgbClr val="333333"/>
                </a:solidFill>
                <a:latin typeface="Times New Roman" panose="02020603050405020304" pitchFamily="18" charset="0"/>
                <a:cs typeface="Times New Roman" panose="02020603050405020304" pitchFamily="18" charset="0"/>
              </a:rPr>
              <a:t>d) </a:t>
            </a:r>
            <a:r>
              <a:rPr lang="vi-VN" sz="3200" b="1" dirty="0">
                <a:solidFill>
                  <a:srgbClr val="333333"/>
                </a:solidFill>
                <a:latin typeface="Times New Roman" panose="02020603050405020304" pitchFamily="18" charset="0"/>
                <a:cs typeface="Times New Roman" panose="02020603050405020304" pitchFamily="18" charset="0"/>
              </a:rPr>
              <a:t>Này</a:t>
            </a:r>
            <a:r>
              <a:rPr lang="vi-VN" sz="3200" dirty="0">
                <a:solidFill>
                  <a:srgbClr val="333333"/>
                </a:solidFill>
                <a:latin typeface="Times New Roman" panose="02020603050405020304" pitchFamily="18" charset="0"/>
                <a:cs typeface="Times New Roman" panose="02020603050405020304" pitchFamily="18" charset="0"/>
              </a:rPr>
              <a:t>, thầy nó ạ. (Kim Lân)</a:t>
            </a:r>
          </a:p>
        </p:txBody>
      </p:sp>
    </p:spTree>
    <p:custDataLst>
      <p:tags r:id="rId1"/>
    </p:custDataLst>
    <p:extLst>
      <p:ext uri="{BB962C8B-B14F-4D97-AF65-F5344CB8AC3E}">
        <p14:creationId xmlns:p14="http://schemas.microsoft.com/office/powerpoint/2010/main" val="89764625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E63A94-7F00-46B8-81CF-53C7C3103349}"/>
              </a:ext>
            </a:extLst>
          </p:cNvPr>
          <p:cNvSpPr/>
          <p:nvPr/>
        </p:nvSpPr>
        <p:spPr>
          <a:xfrm>
            <a:off x="0" y="0"/>
            <a:ext cx="12192000" cy="563231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pt-BR" sz="3600" b="1" u="sng" dirty="0">
                <a:latin typeface="Times New Roman" panose="02020603050405020304" pitchFamily="18" charset="0"/>
                <a:cs typeface="Times New Roman" panose="02020603050405020304" pitchFamily="18" charset="0"/>
              </a:rPr>
              <a:t>Bài 4</a:t>
            </a:r>
            <a:r>
              <a:rPr lang="pt-BR" sz="3600" b="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a. </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ấy</a:t>
            </a:r>
            <a:r>
              <a:rPr lang="en-US" sz="3600" b="1" dirty="0">
                <a:latin typeface="Times New Roman" panose="02020603050405020304" pitchFamily="18" charset="0"/>
                <a:cs typeface="Times New Roman" panose="02020603050405020304" pitchFamily="18" charset="0"/>
              </a:rPr>
              <a:t>”</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b. </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Ấy</a:t>
            </a:r>
            <a:r>
              <a:rPr lang="en-US" sz="3600" b="1"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mức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c</a:t>
            </a:r>
            <a:r>
              <a:rPr lang="en-US" sz="3600" dirty="0">
                <a:solidFill>
                  <a:srgbClr val="0000CC"/>
                </a:solidFill>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này</a:t>
            </a:r>
            <a:r>
              <a:rPr lang="en-US" sz="3600" b="1"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phải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xúc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chỉ</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nhấn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nhắc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đến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d</a:t>
            </a:r>
            <a:r>
              <a:rPr lang="en-US" sz="3600" b="1" dirty="0">
                <a:latin typeface="Times New Roman" panose="02020603050405020304" pitchFamily="18" charset="0"/>
                <a:cs typeface="Times New Roman" panose="02020603050405020304" pitchFamily="18" charset="0"/>
              </a:rPr>
              <a:t>. </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Này</a:t>
            </a:r>
            <a:r>
              <a:rPr lang="en-US" sz="3600" b="1" dirty="0">
                <a:solidFill>
                  <a:srgbClr val="0000CC"/>
                </a:solidFill>
                <a:latin typeface="Times New Roman" panose="02020603050405020304" pitchFamily="18" charset="0"/>
                <a:cs typeface="Times New Roman" panose="02020603050405020304" pitchFamily="18" charset="0"/>
              </a:rPr>
              <a:t>”</a:t>
            </a:r>
            <a:r>
              <a:rPr lang="en-US" sz="3600" dirty="0">
                <a:solidFill>
                  <a:srgbClr val="0000CC"/>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vì</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tiếp</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343089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a:extLst>
              <a:ext uri="{FF2B5EF4-FFF2-40B4-BE49-F238E27FC236}">
                <a16:creationId xmlns:a16="http://schemas.microsoft.com/office/drawing/2014/main" id="{61566615-A02C-4D9A-8159-CD1844768B20}"/>
              </a:ext>
            </a:extLst>
          </p:cNvPr>
          <p:cNvSpPr/>
          <p:nvPr/>
        </p:nvSpPr>
        <p:spPr>
          <a:xfrm>
            <a:off x="7937770" y="0"/>
            <a:ext cx="3891064" cy="23540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VẬN DỤNG</a:t>
            </a:r>
            <a:endParaRPr lang="en-US" sz="3200"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945F9CB-AAF4-4F67-9551-0201846025E1}"/>
              </a:ext>
            </a:extLst>
          </p:cNvPr>
          <p:cNvSpPr/>
          <p:nvPr/>
        </p:nvSpPr>
        <p:spPr>
          <a:xfrm>
            <a:off x="87549" y="2354093"/>
            <a:ext cx="12104451" cy="255454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rgbClr val="0000CC"/>
                </a:solidFill>
                <a:latin typeface="Times New Roman" panose="02020603050405020304" pitchFamily="18" charset="0"/>
                <a:cs typeface="Times New Roman" panose="02020603050405020304" pitchFamily="18" charset="0"/>
              </a:rPr>
              <a:t>HỌC SINH HĐ CÁ NHÂN ( THỜI GIAN 5P) </a:t>
            </a:r>
          </a:p>
          <a:p>
            <a:pPr algn="just">
              <a:spcAft>
                <a:spcPts val="0"/>
              </a:spcAft>
            </a:pPr>
            <a:r>
              <a:rPr lang="en-US" sz="3200" b="1" i="1" u="sng"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i="1" u="sng" dirty="0">
                <a:latin typeface="Times New Roman" panose="02020603050405020304" pitchFamily="18" charset="0"/>
                <a:ea typeface="Times New Roman" panose="02020603050405020304" pitchFamily="18" charset="0"/>
                <a:cs typeface="Times New Roman" panose="02020603050405020304" pitchFamily="18" charset="0"/>
              </a:rPr>
              <a:t> 5/ 25</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 SGK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Ngữ</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8,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1 –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cs typeface="Times New Roman" panose="02020603050405020304" pitchFamily="18" charset="0"/>
              </a:rPr>
              <a:t>Diều</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khoảng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 8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dòng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ra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trợ</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đoạn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32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505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8B3FF6CF-D460-4DB9-992B-ACD97D4C3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 y="0"/>
            <a:ext cx="12143107" cy="708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5" name="Picture 3">
            <a:extLst>
              <a:ext uri="{FF2B5EF4-FFF2-40B4-BE49-F238E27FC236}">
                <a16:creationId xmlns:a16="http://schemas.microsoft.com/office/drawing/2014/main" id="{87371F58-1E3C-4161-9E2A-BC6E088CC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209936" y="-322852"/>
            <a:ext cx="12663574" cy="7404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BD42E2FD-CFF0-4D39-9B13-EE4084B388D0}"/>
              </a:ext>
            </a:extLst>
          </p:cNvPr>
          <p:cNvSpPr txBox="1">
            <a:spLocks noChangeArrowheads="1"/>
          </p:cNvSpPr>
          <p:nvPr/>
        </p:nvSpPr>
        <p:spPr bwMode="auto">
          <a:xfrm>
            <a:off x="4095345" y="1291934"/>
            <a:ext cx="4299625" cy="523220"/>
          </a:xfrm>
          <a:prstGeom prst="rect">
            <a:avLst/>
          </a:prstGeom>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defRPr/>
            </a:pPr>
            <a:r>
              <a:rPr lang="vi-VN" altLang="en-US" sz="2800" b="1" u="sng" dirty="0">
                <a:solidFill>
                  <a:srgbClr val="0000FF"/>
                </a:solidFill>
                <a:latin typeface="Times New Roman" panose="02020603050405020304" pitchFamily="18" charset="0"/>
              </a:rPr>
              <a:t>H</a:t>
            </a:r>
            <a:r>
              <a:rPr lang="en-US" altLang="en-US" sz="2800" b="1" u="sng" dirty="0">
                <a:solidFill>
                  <a:srgbClr val="0000FF"/>
                </a:solidFill>
                <a:latin typeface="Times New Roman" panose="02020603050405020304" pitchFamily="18" charset="0"/>
              </a:rPr>
              <a:t>ƯỚNG DẪN  TỰ HỌC </a:t>
            </a:r>
            <a:endParaRPr lang="en-US" altLang="en-US" sz="3200" b="1" dirty="0">
              <a:solidFill>
                <a:srgbClr val="0000FF"/>
              </a:solidFill>
              <a:latin typeface="Times New Roman" panose="02020603050405020304" pitchFamily="18" charset="0"/>
            </a:endParaRPr>
          </a:p>
        </p:txBody>
      </p:sp>
      <p:sp>
        <p:nvSpPr>
          <p:cNvPr id="8" name="TextBox 7">
            <a:extLst>
              <a:ext uri="{FF2B5EF4-FFF2-40B4-BE49-F238E27FC236}">
                <a16:creationId xmlns:a16="http://schemas.microsoft.com/office/drawing/2014/main" id="{55F13125-77B2-4CA7-9593-3A4B27AACE4B}"/>
              </a:ext>
            </a:extLst>
          </p:cNvPr>
          <p:cNvSpPr txBox="1">
            <a:spLocks noChangeArrowheads="1"/>
          </p:cNvSpPr>
          <p:nvPr/>
        </p:nvSpPr>
        <p:spPr bwMode="auto">
          <a:xfrm>
            <a:off x="2645924" y="2340692"/>
            <a:ext cx="749029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a:solidFill>
                  <a:schemeClr val="tx1"/>
                </a:solidFill>
                <a:latin typeface="Arial" panose="020B0604020202020204" pitchFamily="34" charset="0"/>
                <a:ea typeface="SimSun" panose="02010600030101010101" pitchFamily="2" charset="-122"/>
              </a:defRPr>
            </a:lvl1pPr>
            <a:lvl2pPr marL="742950" indent="-285750">
              <a:defRPr sz="3000">
                <a:solidFill>
                  <a:schemeClr val="tx1"/>
                </a:solidFill>
                <a:latin typeface="Arial" panose="020B0604020202020204" pitchFamily="34" charset="0"/>
                <a:ea typeface="SimSun" panose="02010600030101010101" pitchFamily="2" charset="-122"/>
              </a:defRPr>
            </a:lvl2pPr>
            <a:lvl3pPr marL="1143000" indent="-228600">
              <a:defRPr sz="3000">
                <a:solidFill>
                  <a:schemeClr val="tx1"/>
                </a:solidFill>
                <a:latin typeface="Arial" panose="020B0604020202020204" pitchFamily="34" charset="0"/>
                <a:ea typeface="SimSun" panose="02010600030101010101" pitchFamily="2" charset="-122"/>
              </a:defRPr>
            </a:lvl3pPr>
            <a:lvl4pPr marL="1600200" indent="-228600">
              <a:defRPr sz="3000">
                <a:solidFill>
                  <a:schemeClr val="tx1"/>
                </a:solidFill>
                <a:latin typeface="Arial" panose="020B0604020202020204" pitchFamily="34" charset="0"/>
                <a:ea typeface="SimSun" panose="02010600030101010101" pitchFamily="2" charset="-122"/>
              </a:defRPr>
            </a:lvl4pPr>
            <a:lvl5pPr marL="2057400" indent="-228600">
              <a:defRPr sz="30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3000">
                <a:solidFill>
                  <a:schemeClr val="tx1"/>
                </a:solidFill>
                <a:latin typeface="Arial" panose="020B0604020202020204" pitchFamily="34" charset="0"/>
                <a:ea typeface="SimSun" panose="02010600030101010101" pitchFamily="2" charset="-122"/>
              </a:defRPr>
            </a:lvl9p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tập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SĐT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chữa</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3. </a:t>
            </a:r>
            <a:r>
              <a:rPr lang="en-US" dirty="0" err="1">
                <a:latin typeface="Times New Roman" panose="02020603050405020304" pitchFamily="18" charset="0"/>
                <a:cs typeface="Times New Roman" panose="02020603050405020304" pitchFamily="18" charset="0"/>
              </a:rPr>
              <a:t>ChuẩNn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7345"/>
                                        </p:tgtEl>
                                        <p:attrNameLst>
                                          <p:attrName>style.visibility</p:attrName>
                                        </p:attrNameLst>
                                      </p:cBhvr>
                                      <p:to>
                                        <p:strVal val="visible"/>
                                      </p:to>
                                    </p:set>
                                    <p:animEffect transition="in" filter="circle(in)">
                                      <p:cBhvr>
                                        <p:cTn id="10" dur="2000"/>
                                        <p:tgtEl>
                                          <p:spTgt spid="573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_淘宝网chenying0907出品 15"/>
          <p:cNvSpPr/>
          <p:nvPr>
            <p:custDataLst>
              <p:tags r:id="rId2"/>
            </p:custDataLst>
          </p:nvPr>
        </p:nvSpPr>
        <p:spPr>
          <a:xfrm>
            <a:off x="1994704" y="2525644"/>
            <a:ext cx="8202592" cy="1729102"/>
          </a:xfrm>
          <a:prstGeom prst="rect">
            <a:avLst/>
          </a:prstGeom>
          <a:noFill/>
          <a:ln>
            <a:solidFill>
              <a:schemeClr val="accent2">
                <a:alpha val="5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Arima Madurai Black" panose="00000A00000000000000" pitchFamily="2" charset="0"/>
              <a:cs typeface="#9Slide03 Arima Madurai Black" panose="00000A00000000000000" pitchFamily="2" charset="0"/>
            </a:endParaRPr>
          </a:p>
        </p:txBody>
      </p:sp>
      <p:pic>
        <p:nvPicPr>
          <p:cNvPr id="13" name="PA_图片 12"/>
          <p:cNvPicPr>
            <a:picLocks noChangeAspect="1"/>
          </p:cNvPicPr>
          <p:nvPr>
            <p:custDataLst>
              <p:tags r:id="rId3"/>
            </p:custDataLst>
          </p:nvPr>
        </p:nvPicPr>
        <p:blipFill>
          <a:blip r:embed="rId11" cstate="screen">
            <a:extLst>
              <a:ext uri="{28A0092B-C50C-407E-A947-70E740481C1C}">
                <a14:useLocalDpi xmlns:a14="http://schemas.microsoft.com/office/drawing/2010/main"/>
              </a:ext>
            </a:extLst>
          </a:blip>
          <a:stretch>
            <a:fillRect/>
          </a:stretch>
        </p:blipFill>
        <p:spPr>
          <a:xfrm>
            <a:off x="3767838" y="301206"/>
            <a:ext cx="4543042" cy="6240321"/>
          </a:xfrm>
          <a:prstGeom prst="rect">
            <a:avLst/>
          </a:prstGeom>
        </p:spPr>
      </p:pic>
      <p:sp>
        <p:nvSpPr>
          <p:cNvPr id="3" name="PA_淘宝网chenying0907出品 2"/>
          <p:cNvSpPr/>
          <p:nvPr>
            <p:custDataLst>
              <p:tags r:id="rId4"/>
            </p:custDataLst>
          </p:nvPr>
        </p:nvSpPr>
        <p:spPr>
          <a:xfrm>
            <a:off x="2237772" y="2849880"/>
            <a:ext cx="7716456" cy="1158240"/>
          </a:xfrm>
          <a:prstGeom prst="rect">
            <a:avLst/>
          </a:prstGeom>
          <a:solidFill>
            <a:schemeClr val="bg1">
              <a:alpha val="91000"/>
            </a:schemeClr>
          </a:solidFill>
          <a:ln>
            <a:solidFill>
              <a:schemeClr val="accent2">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Arima Madurai Black" panose="00000A00000000000000" pitchFamily="2" charset="0"/>
              <a:cs typeface="#9Slide03 Arima Madurai Black" panose="00000A00000000000000" pitchFamily="2" charset="0"/>
            </a:endParaRPr>
          </a:p>
        </p:txBody>
      </p:sp>
      <p:sp>
        <p:nvSpPr>
          <p:cNvPr id="6" name="PA_淘宝网chenying0907出品 5"/>
          <p:cNvSpPr txBox="1"/>
          <p:nvPr>
            <p:custDataLst>
              <p:tags r:id="rId5"/>
            </p:custDataLst>
          </p:nvPr>
        </p:nvSpPr>
        <p:spPr>
          <a:xfrm>
            <a:off x="2390775" y="3137005"/>
            <a:ext cx="7368371" cy="830997"/>
          </a:xfrm>
          <a:prstGeom prst="rect">
            <a:avLst/>
          </a:prstGeom>
          <a:noFill/>
        </p:spPr>
        <p:txBody>
          <a:bodyPr wrap="square" rtlCol="0">
            <a:spAutoFit/>
          </a:bodyPr>
          <a:lstStyle/>
          <a:p>
            <a:pPr algn="ctr"/>
            <a:r>
              <a:rPr lang="en-SG" altLang="zh-CN" sz="4800" kern="2000" spc="600" dirty="0">
                <a:solidFill>
                  <a:schemeClr val="tx2">
                    <a:lumMod val="75000"/>
                  </a:schemeClr>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rPr>
              <a:t>HẸN GẶP LẠI CÁC EM!</a:t>
            </a:r>
            <a:endParaRPr lang="en-US" altLang="zh-CN" sz="4800" kern="2000" spc="600" dirty="0">
              <a:solidFill>
                <a:schemeClr val="tx2">
                  <a:lumMod val="75000"/>
                </a:schemeClr>
              </a:solidFill>
              <a:latin typeface="#9Slide03 Arima Madurai Black" panose="00000A00000000000000" pitchFamily="2" charset="0"/>
              <a:ea typeface="方正兰亭超细黑简体" panose="02000000000000000000" pitchFamily="2" charset="-122"/>
              <a:cs typeface="#9Slide03 Arima Madurai Black" panose="00000A00000000000000" pitchFamily="2" charset="0"/>
            </a:endParaRPr>
          </a:p>
        </p:txBody>
      </p:sp>
      <p:pic>
        <p:nvPicPr>
          <p:cNvPr id="4" name="PA_手嶌葵 - The Rose">
            <a:hlinkClick r:id="" action="ppaction://media"/>
          </p:cNvPr>
          <p:cNvPicPr>
            <a:picLocks noChangeAspect="1"/>
          </p:cNvPicPr>
          <p:nvPr>
            <a:audioFile r:link="rId7"/>
            <p:custDataLst>
              <p:tags r:id="rId8"/>
            </p:custDataLst>
            <p:extLst>
              <p:ext uri="{DAA4B4D4-6D71-4841-9C94-3DE7FCFB9230}">
                <p14:media xmlns:p14="http://schemas.microsoft.com/office/powerpoint/2010/main" r:embed="rId6">
                  <p14:fade in="500"/>
                </p14:media>
              </p:ext>
            </p:extLst>
          </p:nvPr>
        </p:nvPicPr>
        <p:blipFill>
          <a:blip r:embed="rId12"/>
          <a:stretch>
            <a:fillRect/>
          </a:stretch>
        </p:blipFill>
        <p:spPr>
          <a:xfrm>
            <a:off x="12192000" y="6260781"/>
            <a:ext cx="609600" cy="609600"/>
          </a:xfrm>
          <a:prstGeom prst="rect">
            <a:avLst/>
          </a:prstGeom>
        </p:spPr>
      </p:pic>
    </p:spTree>
    <p:custDataLst>
      <p:tags r:id="rId1"/>
    </p:custDataLst>
    <p:extLst>
      <p:ext uri="{BB962C8B-B14F-4D97-AF65-F5344CB8AC3E}">
        <p14:creationId xmlns:p14="http://schemas.microsoft.com/office/powerpoint/2010/main" val="281593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1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21" presetClass="entr" presetSubtype="1" fill="hold" grpId="0" nodeType="withEffect">
                                  <p:stCondLst>
                                    <p:cond delay="10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900"/>
                                        <p:tgtEl>
                                          <p:spTgt spid="16"/>
                                        </p:tgtEl>
                                      </p:cBhvr>
                                    </p:animEffect>
                                  </p:childTnLst>
                                </p:cTn>
                              </p:par>
                              <p:par>
                                <p:cTn id="13" presetID="16" presetClass="entr" presetSubtype="21" fill="hold" grpId="0" nodeType="withEffect">
                                  <p:stCondLst>
                                    <p:cond delay="70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750"/>
                                        <p:tgtEl>
                                          <p:spTgt spid="3"/>
                                        </p:tgtEl>
                                      </p:cBhvr>
                                    </p:animEffect>
                                  </p:childTnLst>
                                </p:cTn>
                              </p:par>
                              <p:par>
                                <p:cTn id="16" presetID="10" presetClass="entr" presetSubtype="0" fill="hold" grpId="0"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4"/>
                </p:tgtEl>
              </p:cMediaNode>
            </p:audio>
          </p:childTnLst>
        </p:cTn>
      </p:par>
    </p:tnLst>
    <p:bldLst>
      <p:bldP spid="16" grpId="0" animBg="1"/>
      <p:bldP spid="3"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淘宝网chenying0907出品 2"/>
          <p:cNvSpPr/>
          <p:nvPr/>
        </p:nvSpPr>
        <p:spPr>
          <a:xfrm>
            <a:off x="2403835" y="468245"/>
            <a:ext cx="9407951" cy="431269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淘宝网chenying0907出品 4"/>
          <p:cNvSpPr/>
          <p:nvPr/>
        </p:nvSpPr>
        <p:spPr>
          <a:xfrm>
            <a:off x="2095278" y="477672"/>
            <a:ext cx="9877784" cy="431269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2956" y="477672"/>
            <a:ext cx="2130879" cy="5652251"/>
          </a:xfrm>
          <a:prstGeom prst="rect">
            <a:avLst/>
          </a:prstGeom>
        </p:spPr>
      </p:pic>
      <p:sp>
        <p:nvSpPr>
          <p:cNvPr id="4" name="淘宝网chenying0907出品 3"/>
          <p:cNvSpPr/>
          <p:nvPr/>
        </p:nvSpPr>
        <p:spPr>
          <a:xfrm>
            <a:off x="3289955" y="1180249"/>
            <a:ext cx="7767686" cy="3152633"/>
          </a:xfrm>
          <a:prstGeom prst="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Rectangle 6"/>
          <p:cNvSpPr/>
          <p:nvPr/>
        </p:nvSpPr>
        <p:spPr>
          <a:xfrm>
            <a:off x="4170378" y="1341356"/>
            <a:ext cx="6036140" cy="2585323"/>
          </a:xfrm>
          <a:prstGeom prst="rect">
            <a:avLst/>
          </a:prstGeom>
          <a:noFill/>
        </p:spPr>
        <p:txBody>
          <a:bodyPr wrap="none" lIns="91440" tIns="45720" rIns="91440" bIns="45720">
            <a:spAutoFit/>
          </a:bodyPr>
          <a:lstStyle/>
          <a:p>
            <a:r>
              <a:rPr lang="vi-VN" altLang="zh-CN" sz="5400" b="1" cap="none" spc="0"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I. </a:t>
            </a:r>
            <a:r>
              <a:rPr lang="en-US" altLang="zh-CN" sz="5400" b="1" cap="none" spc="0"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Tri </a:t>
            </a:r>
            <a:r>
              <a:rPr lang="en-US" altLang="zh-CN" sz="5400" b="1" cap="none" spc="0"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th</a:t>
            </a:r>
            <a:r>
              <a:rPr lang="en-US" altLang="zh-CN" sz="5400" b="1"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ức</a:t>
            </a:r>
            <a:r>
              <a:rPr lang="en-US" altLang="zh-CN" sz="54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Ngữ</a:t>
            </a:r>
            <a:r>
              <a:rPr lang="en-US" altLang="zh-CN" sz="54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dirty="0" err="1">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Văn</a:t>
            </a:r>
            <a:endParaRPr lang="vi-VN" altLang="zh-CN" sz="5400" b="1" dirty="0">
              <a:ln w="12700">
                <a:solidFill>
                  <a:schemeClr val="accent3">
                    <a:lumMod val="50000"/>
                  </a:schemeClr>
                </a:solidFill>
                <a:prstDash val="solid"/>
              </a:ln>
              <a:solidFill>
                <a:srgbClr val="0000CC"/>
              </a:solidFill>
              <a:effectLst>
                <a:innerShdw blurRad="177800">
                  <a:schemeClr val="accent3">
                    <a:lumMod val="50000"/>
                  </a:schemeClr>
                </a:innerShdw>
              </a:effectLst>
              <a:latin typeface="Times New Roman (Headings)"/>
            </a:endParaRPr>
          </a:p>
          <a:p>
            <a:r>
              <a:rPr lang="vi-VN"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1.</a:t>
            </a:r>
            <a:r>
              <a:rPr lang="en-US"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cap="none" spc="0" dirty="0" err="1">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Tr</a:t>
            </a:r>
            <a:r>
              <a:rPr lang="en-US" altLang="zh-CN" sz="5400" b="1" dirty="0" err="1">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ợ</a:t>
            </a:r>
            <a:r>
              <a:rPr lang="en-US" altLang="zh-CN" sz="5400" b="1"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 </a:t>
            </a:r>
            <a:r>
              <a:rPr lang="en-US" altLang="zh-CN" sz="5400" b="1" dirty="0" err="1">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từ</a:t>
            </a:r>
            <a:endParaRPr lang="en-US"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endParaRPr>
          </a:p>
          <a:p>
            <a:r>
              <a:rPr lang="en-US" altLang="zh-CN" sz="5400" b="1"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a. </a:t>
            </a:r>
            <a:r>
              <a:rPr lang="vi-VN" altLang="zh-CN" sz="5400" b="1" cap="none" spc="0" dirty="0">
                <a:ln w="12700">
                  <a:solidFill>
                    <a:schemeClr val="accent3">
                      <a:lumMod val="50000"/>
                    </a:schemeClr>
                  </a:solidFill>
                  <a:prstDash val="solid"/>
                </a:ln>
                <a:solidFill>
                  <a:srgbClr val="C00000"/>
                </a:solidFill>
                <a:effectLst>
                  <a:innerShdw blurRad="177800">
                    <a:schemeClr val="accent3">
                      <a:lumMod val="50000"/>
                    </a:schemeClr>
                  </a:innerShdw>
                </a:effectLst>
                <a:latin typeface="Times New Roman (Headings)"/>
                <a:ea typeface="方正清刻本悦宋简体" panose="02000000000000000000" pitchFamily="2" charset="-122"/>
                <a:cs typeface="Times New Roman" panose="02020603050405020304" pitchFamily="18" charset="0"/>
              </a:rPr>
              <a:t>Ví dụ: SGK</a:t>
            </a:r>
          </a:p>
        </p:txBody>
      </p:sp>
    </p:spTree>
    <p:custDataLst>
      <p:tags r:id="rId1"/>
    </p:custDataLst>
    <p:extLst>
      <p:ext uri="{BB962C8B-B14F-4D97-AF65-F5344CB8AC3E}">
        <p14:creationId xmlns:p14="http://schemas.microsoft.com/office/powerpoint/2010/main" val="31177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淘宝网chenying0907出品 67"/>
          <p:cNvSpPr/>
          <p:nvPr/>
        </p:nvSpPr>
        <p:spPr>
          <a:xfrm>
            <a:off x="785092" y="794327"/>
            <a:ext cx="10025148" cy="4895273"/>
          </a:xfrm>
          <a:prstGeom prst="rect">
            <a:avLst/>
          </a:prstGeom>
          <a:solidFill>
            <a:schemeClr val="bg1"/>
          </a:solidFill>
          <a:ln>
            <a:solidFill>
              <a:schemeClr val="accent1">
                <a:shade val="50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pic>
        <p:nvPicPr>
          <p:cNvPr id="2" name="图片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9973559" y="149333"/>
            <a:ext cx="2218438" cy="6708667"/>
          </a:xfrm>
          <a:prstGeom prst="rect">
            <a:avLst/>
          </a:prstGeom>
        </p:spPr>
      </p:pic>
      <p:sp>
        <p:nvSpPr>
          <p:cNvPr id="5" name="Rectangle 4">
            <a:extLst>
              <a:ext uri="{FF2B5EF4-FFF2-40B4-BE49-F238E27FC236}">
                <a16:creationId xmlns:a16="http://schemas.microsoft.com/office/drawing/2014/main" id="{3F090A96-42DA-4567-ADC1-2FF215FC0ACE}"/>
              </a:ext>
            </a:extLst>
          </p:cNvPr>
          <p:cNvSpPr/>
          <p:nvPr/>
        </p:nvSpPr>
        <p:spPr>
          <a:xfrm>
            <a:off x="390078" y="149333"/>
            <a:ext cx="9187131" cy="584775"/>
          </a:xfrm>
          <a:prstGeom prst="rect">
            <a:avLst/>
          </a:prstGeom>
        </p:spPr>
        <p:txBody>
          <a:bodyPr wrap="none">
            <a:spAutoFit/>
          </a:bodyPr>
          <a:lstStyle/>
          <a:p>
            <a:pPr algn="ctr">
              <a:spcAft>
                <a:spcPts val="0"/>
              </a:spcAft>
            </a:pP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Cả</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lớp</a:t>
            </a:r>
            <a:r>
              <a:rPr lang="en-US" sz="3200" b="1" dirty="0">
                <a:solidFill>
                  <a:srgbClr val="FF0000"/>
                </a:solidFill>
                <a:latin typeface="Times New Roman" panose="02020603050405020304" pitchFamily="18" charset="0"/>
                <a:ea typeface="Times New Roman" panose="02020603050405020304" pitchFamily="18" charset="0"/>
              </a:rPr>
              <a:t> chia </a:t>
            </a:r>
            <a:r>
              <a:rPr lang="en-US" sz="3200" b="1" dirty="0" err="1">
                <a:solidFill>
                  <a:srgbClr val="FF0000"/>
                </a:solidFill>
                <a:latin typeface="Times New Roman" panose="02020603050405020304" pitchFamily="18" charset="0"/>
                <a:ea typeface="Times New Roman" panose="02020603050405020304" pitchFamily="18" charset="0"/>
              </a:rPr>
              <a:t>thành</a:t>
            </a:r>
            <a:r>
              <a:rPr lang="en-US" sz="3200" b="1" dirty="0">
                <a:solidFill>
                  <a:srgbClr val="FF0000"/>
                </a:solidFill>
                <a:latin typeface="Times New Roman" panose="02020603050405020304" pitchFamily="18" charset="0"/>
                <a:ea typeface="Times New Roman" panose="02020603050405020304" pitchFamily="18" charset="0"/>
              </a:rPr>
              <a:t> 4 </a:t>
            </a:r>
            <a:r>
              <a:rPr lang="en-US" sz="3200" b="1" dirty="0" err="1">
                <a:solidFill>
                  <a:srgbClr val="FF0000"/>
                </a:solidFill>
                <a:latin typeface="Times New Roman" panose="02020603050405020304" pitchFamily="18" charset="0"/>
                <a:ea typeface="Times New Roman" panose="02020603050405020304" pitchFamily="18" charset="0"/>
              </a:rPr>
              <a:t>nhóm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thực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hiện</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yêu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cầu</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sau</a:t>
            </a:r>
            <a:r>
              <a:rPr lang="en-US" sz="3200" b="1" dirty="0">
                <a:solidFill>
                  <a:srgbClr val="FF0000"/>
                </a:solidFill>
                <a:latin typeface="Times New Roman" panose="02020603050405020304" pitchFamily="18" charset="0"/>
                <a:ea typeface="Times New Roman" panose="02020603050405020304" pitchFamily="18" charset="0"/>
              </a:rPr>
              <a:t>: </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pic>
        <p:nvPicPr>
          <p:cNvPr id="12" name="Picture 11">
            <a:extLst>
              <a:ext uri="{FF2B5EF4-FFF2-40B4-BE49-F238E27FC236}">
                <a16:creationId xmlns:a16="http://schemas.microsoft.com/office/drawing/2014/main" id="{A7A1B6A9-EA8E-4F0C-AFF0-88314EA83A4E}"/>
              </a:ext>
            </a:extLst>
          </p:cNvPr>
          <p:cNvPicPr/>
          <p:nvPr/>
        </p:nvPicPr>
        <p:blipFill>
          <a:blip r:embed="rId5"/>
          <a:stretch>
            <a:fillRect/>
          </a:stretch>
        </p:blipFill>
        <p:spPr>
          <a:xfrm>
            <a:off x="-51588" y="794327"/>
            <a:ext cx="10025147" cy="6063673"/>
          </a:xfrm>
          <a:prstGeom prst="rect">
            <a:avLst/>
          </a:prstGeom>
        </p:spPr>
      </p:pic>
    </p:spTree>
    <p:custDataLst>
      <p:tags r:id="rId1"/>
    </p:custDataLst>
    <p:extLst>
      <p:ext uri="{BB962C8B-B14F-4D97-AF65-F5344CB8AC3E}">
        <p14:creationId xmlns:p14="http://schemas.microsoft.com/office/powerpoint/2010/main" val="243571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98D6F-FB0D-47EA-B2BB-5AA066B59A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BE26B722-000F-4081-A021-D631257AFE57}"/>
              </a:ext>
            </a:extLst>
          </p:cNvPr>
          <p:cNvSpPr/>
          <p:nvPr/>
        </p:nvSpPr>
        <p:spPr>
          <a:xfrm>
            <a:off x="2982012" y="116961"/>
            <a:ext cx="6096000" cy="707886"/>
          </a:xfrm>
          <a:prstGeom prst="rect">
            <a:avLst/>
          </a:prstGeom>
        </p:spPr>
        <p:txBody>
          <a:bodyPr>
            <a:spAutoFit/>
          </a:bodyPr>
          <a:lstStyle/>
          <a:p>
            <a:pPr algn="ctr"/>
            <a:r>
              <a:rPr lang="vi-VN" sz="4000" b="1" dirty="0">
                <a:ln w="12700">
                  <a:solidFill>
                    <a:schemeClr val="accent1"/>
                  </a:solidFill>
                  <a:prstDash val="solid"/>
                </a:ln>
                <a:solidFill>
                  <a:srgbClr val="C00000"/>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rPr>
              <a:t> </a:t>
            </a:r>
            <a:endParaRPr lang="en-US" b="1" dirty="0">
              <a:ln w="12700">
                <a:solidFill>
                  <a:schemeClr val="accent1"/>
                </a:solidFill>
                <a:prstDash val="solid"/>
              </a:ln>
              <a:solidFill>
                <a:srgbClr val="0000CC"/>
              </a:solid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E00D01F-870F-4C22-ACB4-3D258D5A9424}"/>
              </a:ext>
            </a:extLst>
          </p:cNvPr>
          <p:cNvSpPr/>
          <p:nvPr/>
        </p:nvSpPr>
        <p:spPr>
          <a:xfrm>
            <a:off x="0" y="57482"/>
            <a:ext cx="3676454"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spcAft>
                <a:spcPts val="0"/>
              </a:spcAft>
            </a:pPr>
            <a:r>
              <a:rPr lang="en-US" sz="3600" dirty="0">
                <a:solidFill>
                  <a:srgbClr val="000000"/>
                </a:solidFill>
                <a:latin typeface="Times New Roman" panose="02020603050405020304" pitchFamily="18" charset="0"/>
                <a:ea typeface="Times New Roman" panose="02020603050405020304" pitchFamily="18" charset="0"/>
              </a:rPr>
              <a:t>a) </a:t>
            </a:r>
            <a:r>
              <a:rPr lang="en-US" sz="3600" dirty="0" err="1">
                <a:solidFill>
                  <a:srgbClr val="000000"/>
                </a:solidFill>
                <a:latin typeface="Times New Roman" panose="02020603050405020304" pitchFamily="18" charset="0"/>
                <a:ea typeface="Times New Roman" panose="02020603050405020304" pitchFamily="18" charset="0"/>
              </a:rPr>
              <a:t>Trợ</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err="1">
                <a:solidFill>
                  <a:srgbClr val="000000"/>
                </a:solidFill>
                <a:latin typeface="Times New Roman" panose="02020603050405020304" pitchFamily="18" charset="0"/>
                <a:ea typeface="Times New Roman" panose="02020603050405020304" pitchFamily="18" charset="0"/>
              </a:rPr>
              <a:t>từ</a:t>
            </a:r>
            <a:r>
              <a:rPr lang="en-US" sz="3600" dirty="0">
                <a:solidFill>
                  <a:srgbClr val="000000"/>
                </a:solidFill>
                <a:latin typeface="Times New Roman" panose="02020603050405020304" pitchFamily="18" charset="0"/>
                <a:ea typeface="Times New Roman" panose="02020603050405020304" pitchFamily="18" charset="0"/>
              </a:rPr>
              <a:t>: </a:t>
            </a:r>
            <a:r>
              <a:rPr lang="en-US" sz="3600" dirty="0">
                <a:solidFill>
                  <a:srgbClr val="0033CC"/>
                </a:solidFill>
                <a:latin typeface="Times New Roman" panose="02020603050405020304" pitchFamily="18" charset="0"/>
                <a:ea typeface="Times New Roman" panose="02020603050405020304" pitchFamily="18" charset="0"/>
              </a:rPr>
              <a:t>“</a:t>
            </a:r>
            <a:r>
              <a:rPr lang="en-US" sz="3600" b="1" i="1" dirty="0" err="1">
                <a:solidFill>
                  <a:srgbClr val="0033CC"/>
                </a:solidFill>
                <a:latin typeface="Times New Roman" panose="02020603050405020304" pitchFamily="18" charset="0"/>
                <a:ea typeface="Times New Roman" panose="02020603050405020304" pitchFamily="18" charset="0"/>
              </a:rPr>
              <a:t>chính</a:t>
            </a:r>
            <a:r>
              <a:rPr lang="en-US" sz="3600" b="1" i="1" dirty="0">
                <a:solidFill>
                  <a:srgbClr val="0033CC"/>
                </a:solidFill>
                <a:latin typeface="Times New Roman" panose="02020603050405020304" pitchFamily="18" charset="0"/>
                <a:ea typeface="Times New Roman" panose="02020603050405020304" pitchFamily="18" charset="0"/>
              </a:rPr>
              <a:t>” </a:t>
            </a:r>
            <a:endParaRPr lang="en-US" sz="3200" dirty="0">
              <a:solidFill>
                <a:srgbClr val="0033CC"/>
              </a:solidFill>
              <a:effectLst/>
              <a:latin typeface="Times New Roman" panose="02020603050405020304" pitchFamily="18" charset="0"/>
              <a:ea typeface="Times New Roman" panose="02020603050405020304" pitchFamily="18" charset="0"/>
            </a:endParaRPr>
          </a:p>
        </p:txBody>
      </p:sp>
      <p:sp>
        <p:nvSpPr>
          <p:cNvPr id="10" name="Rectangle 9">
            <a:extLst>
              <a:ext uri="{FF2B5EF4-FFF2-40B4-BE49-F238E27FC236}">
                <a16:creationId xmlns:a16="http://schemas.microsoft.com/office/drawing/2014/main" id="{B6E283C1-9BC7-4EB2-9ACD-85C67AC9B20A}"/>
              </a:ext>
            </a:extLst>
          </p:cNvPr>
          <p:cNvSpPr/>
          <p:nvPr/>
        </p:nvSpPr>
        <p:spPr>
          <a:xfrm>
            <a:off x="0" y="1575789"/>
            <a:ext cx="2663486"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b)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33CC"/>
                </a:solidFill>
                <a:latin typeface="Times New Roman" panose="02020603050405020304" pitchFamily="18" charset="0"/>
                <a:ea typeface="Times New Roman" panose="02020603050405020304" pitchFamily="18" charset="0"/>
              </a:rPr>
              <a:t>“</a:t>
            </a:r>
            <a:r>
              <a:rPr lang="en-US" sz="3200" b="1" i="1" dirty="0" err="1">
                <a:solidFill>
                  <a:srgbClr val="0033CC"/>
                </a:solidFill>
                <a:latin typeface="Times New Roman" panose="02020603050405020304" pitchFamily="18" charset="0"/>
                <a:ea typeface="Times New Roman" panose="02020603050405020304" pitchFamily="18" charset="0"/>
              </a:rPr>
              <a:t>cả</a:t>
            </a:r>
            <a:r>
              <a:rPr lang="en-US" sz="3200" b="1" i="1" dirty="0">
                <a:solidFill>
                  <a:srgbClr val="0033CC"/>
                </a:solidFill>
                <a:latin typeface="Times New Roman" panose="02020603050405020304" pitchFamily="18" charset="0"/>
                <a:ea typeface="Times New Roman" panose="02020603050405020304" pitchFamily="18" charset="0"/>
              </a:rPr>
              <a:t>”</a:t>
            </a:r>
            <a:endParaRPr lang="en-US" sz="3200" b="1" dirty="0">
              <a:solidFill>
                <a:srgbClr val="0033CC"/>
              </a:solidFill>
              <a:effectLst/>
              <a:latin typeface="Times New Roman" panose="02020603050405020304" pitchFamily="18" charset="0"/>
              <a:ea typeface="Times New Roman" panose="02020603050405020304" pitchFamily="18" charset="0"/>
            </a:endParaRPr>
          </a:p>
        </p:txBody>
      </p:sp>
      <p:sp>
        <p:nvSpPr>
          <p:cNvPr id="11" name="Rectangle 10">
            <a:extLst>
              <a:ext uri="{FF2B5EF4-FFF2-40B4-BE49-F238E27FC236}">
                <a16:creationId xmlns:a16="http://schemas.microsoft.com/office/drawing/2014/main" id="{FA358810-1773-4A45-BAAB-D54DD73A149D}"/>
              </a:ext>
            </a:extLst>
          </p:cNvPr>
          <p:cNvSpPr/>
          <p:nvPr/>
        </p:nvSpPr>
        <p:spPr>
          <a:xfrm>
            <a:off x="0" y="2844225"/>
            <a:ext cx="3282245"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c)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33CC"/>
                </a:solidFill>
                <a:latin typeface="Times New Roman" panose="02020603050405020304" pitchFamily="18" charset="0"/>
                <a:ea typeface="Times New Roman" panose="02020603050405020304" pitchFamily="18" charset="0"/>
              </a:rPr>
              <a:t>“</a:t>
            </a:r>
            <a:r>
              <a:rPr lang="en-US" sz="3200" b="1" i="1" dirty="0" err="1">
                <a:solidFill>
                  <a:srgbClr val="0033CC"/>
                </a:solidFill>
                <a:latin typeface="Times New Roman" panose="02020603050405020304" pitchFamily="18" charset="0"/>
                <a:ea typeface="Times New Roman" panose="02020603050405020304" pitchFamily="18" charset="0"/>
              </a:rPr>
              <a:t>cơ</a:t>
            </a:r>
            <a:r>
              <a:rPr lang="en-US" sz="3200" b="1" i="1" dirty="0">
                <a:solidFill>
                  <a:srgbClr val="0033CC"/>
                </a:solidFill>
                <a:latin typeface="Times New Roman" panose="02020603050405020304" pitchFamily="18" charset="0"/>
                <a:ea typeface="Times New Roman" panose="02020603050405020304" pitchFamily="18" charset="0"/>
              </a:rPr>
              <a:t> </a:t>
            </a:r>
            <a:r>
              <a:rPr lang="en-US" sz="3200" b="1" i="1" dirty="0" err="1">
                <a:solidFill>
                  <a:srgbClr val="0033CC"/>
                </a:solidFill>
                <a:latin typeface="Times New Roman" panose="02020603050405020304" pitchFamily="18" charset="0"/>
                <a:ea typeface="Times New Roman" panose="02020603050405020304" pitchFamily="18" charset="0"/>
              </a:rPr>
              <a:t>mà</a:t>
            </a:r>
            <a:r>
              <a:rPr lang="en-US" sz="3200" b="1" i="1" dirty="0">
                <a:solidFill>
                  <a:srgbClr val="0033CC"/>
                </a:solidFill>
                <a:latin typeface="Times New Roman" panose="02020603050405020304" pitchFamily="18" charset="0"/>
                <a:ea typeface="Times New Roman" panose="02020603050405020304" pitchFamily="18" charset="0"/>
              </a:rPr>
              <a:t>”</a:t>
            </a:r>
            <a:endParaRPr lang="en-US" sz="3200" dirty="0">
              <a:solidFill>
                <a:srgbClr val="0033CC"/>
              </a:solidFill>
              <a:effectLst/>
              <a:latin typeface="Times New Roman" panose="02020603050405020304" pitchFamily="18" charset="0"/>
              <a:ea typeface="Times New Roman" panose="02020603050405020304" pitchFamily="18" charset="0"/>
            </a:endParaRPr>
          </a:p>
        </p:txBody>
      </p:sp>
      <p:sp>
        <p:nvSpPr>
          <p:cNvPr id="12" name="Rectangle 11">
            <a:extLst>
              <a:ext uri="{FF2B5EF4-FFF2-40B4-BE49-F238E27FC236}">
                <a16:creationId xmlns:a16="http://schemas.microsoft.com/office/drawing/2014/main" id="{9D88F3A0-967C-45C3-A84D-EB950CB75FEA}"/>
              </a:ext>
            </a:extLst>
          </p:cNvPr>
          <p:cNvSpPr/>
          <p:nvPr/>
        </p:nvSpPr>
        <p:spPr>
          <a:xfrm>
            <a:off x="0" y="4405049"/>
            <a:ext cx="2480744"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d)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CC"/>
                </a:solidFill>
                <a:latin typeface="Times New Roman" panose="02020603050405020304" pitchFamily="18" charset="0"/>
                <a:ea typeface="Times New Roman" panose="02020603050405020304" pitchFamily="18" charset="0"/>
              </a:rPr>
              <a:t>“</a:t>
            </a:r>
            <a:r>
              <a:rPr lang="en-US" sz="3200" b="1" i="1" dirty="0">
                <a:solidFill>
                  <a:srgbClr val="0000CC"/>
                </a:solidFill>
                <a:latin typeface="Times New Roman" panose="02020603050405020304" pitchFamily="18" charset="0"/>
                <a:ea typeface="Times New Roman" panose="02020603050405020304" pitchFamily="18" charset="0"/>
              </a:rPr>
              <a:t>à”</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13" name="Rectangle 12">
            <a:extLst>
              <a:ext uri="{FF2B5EF4-FFF2-40B4-BE49-F238E27FC236}">
                <a16:creationId xmlns:a16="http://schemas.microsoft.com/office/drawing/2014/main" id="{438BF7AF-DD3A-4038-B5E3-5557086C3B24}"/>
              </a:ext>
            </a:extLst>
          </p:cNvPr>
          <p:cNvSpPr/>
          <p:nvPr/>
        </p:nvSpPr>
        <p:spPr>
          <a:xfrm>
            <a:off x="-31258" y="5673485"/>
            <a:ext cx="2543260" cy="584775"/>
          </a:xfrm>
          <a:prstGeom prst="rect">
            <a:avLst/>
          </a:prstGeom>
        </p:spPr>
        <p:style>
          <a:lnRef idx="3">
            <a:schemeClr val="lt1"/>
          </a:lnRef>
          <a:fillRef idx="1">
            <a:schemeClr val="accent6"/>
          </a:fillRef>
          <a:effectRef idx="1">
            <a:schemeClr val="accent6"/>
          </a:effectRef>
          <a:fontRef idx="minor">
            <a:schemeClr val="lt1"/>
          </a:fontRef>
        </p:style>
        <p:txBody>
          <a:bodyPr wrap="none">
            <a:spAutoFit/>
          </a:bodyPr>
          <a:lstStyle/>
          <a:p>
            <a:pPr algn="just">
              <a:spcAft>
                <a:spcPts val="0"/>
              </a:spcAft>
            </a:pPr>
            <a:r>
              <a:rPr lang="en-US" sz="3200" dirty="0">
                <a:solidFill>
                  <a:srgbClr val="000000"/>
                </a:solidFill>
                <a:latin typeface="Times New Roman" panose="02020603050405020304" pitchFamily="18" charset="0"/>
                <a:ea typeface="Times New Roman" panose="02020603050405020304" pitchFamily="18" charset="0"/>
              </a:rPr>
              <a:t>e) </a:t>
            </a:r>
            <a:r>
              <a:rPr lang="en-US" sz="3200" dirty="0" err="1">
                <a:solidFill>
                  <a:srgbClr val="000000"/>
                </a:solidFill>
                <a:latin typeface="Times New Roman" panose="02020603050405020304" pitchFamily="18" charset="0"/>
                <a:ea typeface="Times New Roman" panose="02020603050405020304" pitchFamily="18" charset="0"/>
              </a:rPr>
              <a:t>Trợ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từ</a:t>
            </a:r>
            <a:r>
              <a:rPr lang="en-US" sz="3200" b="1" i="1" dirty="0">
                <a:solidFill>
                  <a:srgbClr val="000000"/>
                </a:solidFill>
                <a:latin typeface="Times New Roman" panose="02020603050405020304" pitchFamily="18" charset="0"/>
                <a:ea typeface="Times New Roman" panose="02020603050405020304" pitchFamily="18" charset="0"/>
              </a:rPr>
              <a:t>: </a:t>
            </a:r>
            <a:r>
              <a:rPr lang="en-US" sz="3200" b="1" i="1" dirty="0">
                <a:solidFill>
                  <a:srgbClr val="0000CC"/>
                </a:solidFill>
                <a:latin typeface="Times New Roman" panose="02020603050405020304" pitchFamily="18" charset="0"/>
                <a:ea typeface="Times New Roman" panose="02020603050405020304" pitchFamily="18" charset="0"/>
              </a:rPr>
              <a:t>“ư”</a:t>
            </a:r>
            <a:endParaRPr lang="en-US" sz="3200" dirty="0">
              <a:solidFill>
                <a:srgbClr val="0000CC"/>
              </a:solidFill>
              <a:effectLst/>
              <a:latin typeface="Times New Roman" panose="02020603050405020304" pitchFamily="18" charset="0"/>
              <a:ea typeface="Times New Roman" panose="02020603050405020304" pitchFamily="18" charset="0"/>
            </a:endParaRPr>
          </a:p>
        </p:txBody>
      </p:sp>
      <p:sp>
        <p:nvSpPr>
          <p:cNvPr id="14" name="Rectangle 13">
            <a:extLst>
              <a:ext uri="{FF2B5EF4-FFF2-40B4-BE49-F238E27FC236}">
                <a16:creationId xmlns:a16="http://schemas.microsoft.com/office/drawing/2014/main" id="{6CE3B3BB-166D-4D77-8E9C-371C064D7D5F}"/>
              </a:ext>
            </a:extLst>
          </p:cNvPr>
          <p:cNvSpPr/>
          <p:nvPr/>
        </p:nvSpPr>
        <p:spPr>
          <a:xfrm>
            <a:off x="4053528" y="-67705"/>
            <a:ext cx="7645137"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nhấn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mạnh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sắc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thái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chủ</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ngữ</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lòng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tôi</a:t>
            </a:r>
            <a:r>
              <a:rPr lang="en-US" sz="3200" b="1" dirty="0">
                <a:solidFill>
                  <a:srgbClr val="000000"/>
                </a:solidFill>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14AC6A99-6E57-4FC9-976B-87F91CFB2971}"/>
              </a:ext>
            </a:extLst>
          </p:cNvPr>
          <p:cNvSpPr/>
          <p:nvPr/>
        </p:nvSpPr>
        <p:spPr>
          <a:xfrm>
            <a:off x="4053528" y="1407370"/>
            <a:ext cx="7899657"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nhấn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mạnh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về</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mức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độ</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cao</a:t>
            </a:r>
            <a:r>
              <a:rPr lang="en-US" sz="3200" b="1" dirty="0">
                <a:solidFill>
                  <a:srgbClr val="000000"/>
                </a:solidFill>
                <a:latin typeface="Times New Roman" panose="02020603050405020304" pitchFamily="18" charset="0"/>
                <a:ea typeface="Times New Roman" panose="02020603050405020304" pitchFamily="18" charset="0"/>
              </a:rPr>
              <a:t>, ý bao </a:t>
            </a:r>
            <a:r>
              <a:rPr lang="en-US" sz="3200" b="1" dirty="0" err="1">
                <a:solidFill>
                  <a:srgbClr val="000000"/>
                </a:solidFill>
                <a:latin typeface="Times New Roman" panose="02020603050405020304" pitchFamily="18" charset="0"/>
                <a:ea typeface="Times New Roman" panose="02020603050405020304" pitchFamily="18" charset="0"/>
              </a:rPr>
              <a:t>hàm</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16" name="Rectangle 15">
            <a:extLst>
              <a:ext uri="{FF2B5EF4-FFF2-40B4-BE49-F238E27FC236}">
                <a16:creationId xmlns:a16="http://schemas.microsoft.com/office/drawing/2014/main" id="{3D44BF42-5A5D-415F-8229-E28A9284F2BE}"/>
              </a:ext>
            </a:extLst>
          </p:cNvPr>
          <p:cNvSpPr/>
          <p:nvPr/>
        </p:nvSpPr>
        <p:spPr>
          <a:xfrm>
            <a:off x="4053528" y="2644170"/>
            <a:ext cx="7899657" cy="1569660"/>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tình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cần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nhẹ</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nhàng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ông</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đốc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khi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nói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các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em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học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sinh</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17" name="Rectangle 16">
            <a:extLst>
              <a:ext uri="{FF2B5EF4-FFF2-40B4-BE49-F238E27FC236}">
                <a16:creationId xmlns:a16="http://schemas.microsoft.com/office/drawing/2014/main" id="{D87E457C-CF68-44B1-BB1B-F3B0DA87A606}"/>
              </a:ext>
            </a:extLst>
          </p:cNvPr>
          <p:cNvSpPr/>
          <p:nvPr/>
        </p:nvSpPr>
        <p:spPr>
          <a:xfrm>
            <a:off x="4053529" y="4343493"/>
            <a:ext cx="7975072"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mục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đích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hỏi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tình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Lan </a:t>
            </a:r>
            <a:r>
              <a:rPr lang="en-US" sz="3200" b="1" dirty="0" err="1">
                <a:solidFill>
                  <a:srgbClr val="000000"/>
                </a:solidFill>
                <a:latin typeface="Times New Roman" panose="02020603050405020304" pitchFamily="18" charset="0"/>
                <a:ea typeface="Times New Roman" panose="02020603050405020304" pitchFamily="18" charset="0"/>
              </a:rPr>
              <a:t>khi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nói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chuyện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Hiên</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sp>
        <p:nvSpPr>
          <p:cNvPr id="18" name="Rectangle 17">
            <a:extLst>
              <a:ext uri="{FF2B5EF4-FFF2-40B4-BE49-F238E27FC236}">
                <a16:creationId xmlns:a16="http://schemas.microsoft.com/office/drawing/2014/main" id="{53EDDB32-A8D3-4F4F-A349-8D56D2A25AE3}"/>
              </a:ext>
            </a:extLst>
          </p:cNvPr>
          <p:cNvSpPr/>
          <p:nvPr/>
        </p:nvSpPr>
        <p:spPr>
          <a:xfrm>
            <a:off x="4132086" y="5503255"/>
            <a:ext cx="7975072" cy="1077218"/>
          </a:xfrm>
          <a:prstGeom prst="rect">
            <a:avLst/>
          </a:prstGeom>
        </p:spPr>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-&gt; </a:t>
            </a:r>
            <a:r>
              <a:rPr lang="en-US" sz="3200" b="1" dirty="0" err="1">
                <a:solidFill>
                  <a:srgbClr val="FF0000"/>
                </a:solidFill>
                <a:latin typeface="Times New Roman" panose="02020603050405020304" pitchFamily="18" charset="0"/>
                <a:ea typeface="Times New Roman" panose="02020603050405020304" pitchFamily="18" charset="0"/>
              </a:rPr>
              <a:t>Tác</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dụng</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biểu</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thị</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mục</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đích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hỏi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và</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tình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cảm</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thân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mật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của</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mẹ</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với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hai</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người</a:t>
            </a:r>
            <a:r>
              <a:rPr lang="en-US" sz="3200" b="1" dirty="0">
                <a:solidFill>
                  <a:srgbClr val="000000"/>
                </a:solidFill>
                <a:latin typeface="Times New Roman" panose="02020603050405020304" pitchFamily="18" charset="0"/>
                <a:ea typeface="Times New Roman" panose="02020603050405020304" pitchFamily="18" charset="0"/>
              </a:rPr>
              <a:t> con.</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507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0"/>
      <p:bldP spid="16" grpId="0"/>
      <p:bldP spid="17"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a:extLst>
              <a:ext uri="{FF2B5EF4-FFF2-40B4-BE49-F238E27FC236}">
                <a16:creationId xmlns:a16="http://schemas.microsoft.com/office/drawing/2014/main" id="{8063F121-7890-433E-933C-BFFB0EDF98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786"/>
            <a:ext cx="12143107" cy="6906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6ED8705-D255-4F23-B4BC-F68D4B5BB3FE}"/>
              </a:ext>
            </a:extLst>
          </p:cNvPr>
          <p:cNvSpPr/>
          <p:nvPr/>
        </p:nvSpPr>
        <p:spPr>
          <a:xfrm>
            <a:off x="1962346" y="1705502"/>
            <a:ext cx="8267308" cy="403187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spcAft>
                <a:spcPts val="0"/>
              </a:spcAft>
            </a:pPr>
            <a:r>
              <a:rPr lang="en-US" sz="3200" b="1" dirty="0">
                <a:solidFill>
                  <a:srgbClr val="FF0000"/>
                </a:solidFill>
                <a:latin typeface="Times New Roman" panose="02020603050405020304" pitchFamily="18" charset="0"/>
                <a:ea typeface="Times New Roman" panose="02020603050405020304" pitchFamily="18" charset="0"/>
              </a:rPr>
              <a:t>BÀI TẬP NHANH: </a:t>
            </a:r>
            <a:r>
              <a:rPr lang="en-US" sz="3200" dirty="0">
                <a:latin typeface="Times New Roman" panose="02020603050405020304" pitchFamily="18" charset="0"/>
                <a:ea typeface="Times New Roman" panose="02020603050405020304" pitchFamily="18" charset="0"/>
              </a:rPr>
              <a:t>Cho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sau</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Nói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dối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là</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tự</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làm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hại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chính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mình</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Tôi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đã</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gọi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đích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danh</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nó</a:t>
            </a:r>
            <a:r>
              <a:rPr lang="en-US" sz="3200" b="1" i="1" dirty="0">
                <a:latin typeface="Times New Roman" panose="02020603050405020304" pitchFamily="18" charset="0"/>
                <a:ea typeface="Times New Roman" panose="02020603050405020304" pitchFamily="18" charset="0"/>
              </a:rPr>
              <a:t> ra</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Bạn</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không</a:t>
            </a:r>
            <a:r>
              <a:rPr lang="en-US" sz="3200" b="1" i="1" dirty="0">
                <a:latin typeface="Times New Roman" panose="02020603050405020304" pitchFamily="18" charset="0"/>
                <a:ea typeface="Times New Roman" panose="02020603050405020304" pitchFamily="18" charset="0"/>
              </a:rPr>
              <a:t> tin </a:t>
            </a:r>
            <a:r>
              <a:rPr lang="en-US" sz="3200" b="1" i="1" dirty="0" err="1">
                <a:latin typeface="Times New Roman" panose="02020603050405020304" pitchFamily="18" charset="0"/>
                <a:ea typeface="Times New Roman" panose="02020603050405020304" pitchFamily="18" charset="0"/>
              </a:rPr>
              <a:t>ngay</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cả</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tôi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nữa</a:t>
            </a:r>
            <a:r>
              <a:rPr lang="en-US" sz="3200" b="1" i="1" dirty="0">
                <a:latin typeface="Times New Roman" panose="02020603050405020304" pitchFamily="18" charset="0"/>
                <a:ea typeface="Times New Roman" panose="02020603050405020304" pitchFamily="18" charset="0"/>
              </a:rPr>
              <a:t> à?</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1/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ngay</a:t>
            </a:r>
            <a:r>
              <a:rPr lang="en-US" sz="3200" dirty="0">
                <a:latin typeface="Times New Roman" panose="02020603050405020304" pitchFamily="18" charset="0"/>
                <a:ea typeface="Times New Roman" panose="02020603050405020304" pitchFamily="18" charset="0"/>
              </a:rPr>
              <a:t> ”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3200" b="1" i="1" dirty="0">
                <a:latin typeface="Times New Roman" panose="02020603050405020304" pitchFamily="18" charset="0"/>
                <a:ea typeface="Times New Roman" panose="02020603050405020304" pitchFamily="18" charset="0"/>
              </a:rPr>
              <a:t>2/ </a:t>
            </a:r>
            <a:r>
              <a:rPr lang="en-US" sz="3200" dirty="0" err="1">
                <a:latin typeface="Times New Roman" panose="02020603050405020304" pitchFamily="18" charset="0"/>
                <a:ea typeface="Times New Roman" panose="02020603050405020304" pitchFamily="18" charset="0"/>
              </a:rPr>
              <a:t>Hãy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chuyển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dụng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97C9F5-C770-48EC-B106-E67BCC116775}"/>
              </a:ext>
            </a:extLst>
          </p:cNvPr>
          <p:cNvSpPr/>
          <p:nvPr/>
        </p:nvSpPr>
        <p:spPr>
          <a:xfrm>
            <a:off x="669302" y="70714"/>
            <a:ext cx="9200561" cy="600164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285750" indent="-285750" algn="ctr">
              <a:spcAft>
                <a:spcPts val="0"/>
              </a:spcAft>
              <a:buFont typeface="Arial" panose="020B0604020202020204" pitchFamily="34" charset="0"/>
              <a:buChar char="•"/>
            </a:pPr>
            <a:r>
              <a:rPr lang="en-US" sz="4000" b="1" dirty="0" err="1">
                <a:solidFill>
                  <a:srgbClr val="FF0000"/>
                </a:solidFill>
                <a:latin typeface="Times New Roman" panose="02020603050405020304" pitchFamily="18" charset="0"/>
                <a:ea typeface="Times New Roman" panose="02020603050405020304" pitchFamily="18" charset="0"/>
              </a:rPr>
              <a:t>Dự</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kiến</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sản</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phẩm</a:t>
            </a:r>
            <a:r>
              <a:rPr lang="en-US" sz="4000" b="1" dirty="0">
                <a:solidFill>
                  <a:srgbClr val="FF0000"/>
                </a:solidFill>
                <a:latin typeface="Times New Roman" panose="02020603050405020304" pitchFamily="18" charset="0"/>
                <a:ea typeface="Times New Roman" panose="02020603050405020304" pitchFamily="18" charset="0"/>
              </a:rPr>
              <a:t>:</a:t>
            </a:r>
          </a:p>
          <a:p>
            <a:pPr marL="285750" indent="-285750" algn="ctr">
              <a:spcAft>
                <a:spcPts val="0"/>
              </a:spcAft>
              <a:buFont typeface="Arial" panose="020B0604020202020204" pitchFamily="34" charset="0"/>
              <a:buChar char="•"/>
            </a:pPr>
            <a:endParaRPr lang="en-US" sz="2000" dirty="0">
              <a:solidFill>
                <a:srgbClr val="FF0000"/>
              </a:solidFill>
              <a:latin typeface="Times New Roman" panose="02020603050405020304" pitchFamily="18" charset="0"/>
              <a:ea typeface="Times New Roman" panose="02020603050405020304" pitchFamily="18" charset="0"/>
            </a:endParaRPr>
          </a:p>
          <a:p>
            <a:pPr>
              <a:spcAft>
                <a:spcPts val="0"/>
              </a:spcAft>
            </a:pPr>
            <a:r>
              <a:rPr lang="en-US" sz="3600" dirty="0">
                <a:latin typeface="Times New Roman" panose="02020603050405020304" pitchFamily="18" charset="0"/>
                <a:ea typeface="Times New Roman" panose="02020603050405020304" pitchFamily="18" charset="0"/>
              </a:rPr>
              <a:t>1/ - </a:t>
            </a:r>
            <a:r>
              <a:rPr lang="en-US" sz="3600" dirty="0" err="1">
                <a:latin typeface="Times New Roman" panose="02020603050405020304" pitchFamily="18" charset="0"/>
                <a:ea typeface="Times New Roman" panose="02020603050405020304" pitchFamily="18" charset="0"/>
              </a:rPr>
              <a:t>Từ</a:t>
            </a:r>
            <a:r>
              <a:rPr lang="en-US" sz="3600" dirty="0">
                <a:latin typeface="Times New Roman" panose="02020603050405020304" pitchFamily="18" charset="0"/>
                <a:ea typeface="Times New Roman" panose="02020603050405020304" pitchFamily="18" charset="0"/>
              </a:rPr>
              <a:t> </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0000CC"/>
                </a:solidFill>
                <a:latin typeface="Times New Roman" panose="02020603050405020304" pitchFamily="18" charset="0"/>
                <a:ea typeface="Times New Roman" panose="02020603050405020304" pitchFamily="18" charset="0"/>
              </a:rPr>
              <a:t>chính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0000CC"/>
                </a:solidFill>
                <a:latin typeface="Times New Roman" panose="02020603050405020304" pitchFamily="18" charset="0"/>
                <a:ea typeface="Times New Roman" panose="02020603050405020304" pitchFamily="18" charset="0"/>
              </a:rPr>
              <a:t>đích</a:t>
            </a:r>
            <a:r>
              <a:rPr lang="en-US" sz="3600" b="1" i="1" dirty="0">
                <a:solidFill>
                  <a:srgbClr val="0000CC"/>
                </a:solidFill>
                <a:latin typeface="Times New Roman" panose="02020603050405020304" pitchFamily="18" charset="0"/>
                <a:ea typeface="Times New Roman" panose="02020603050405020304" pitchFamily="18" charset="0"/>
              </a:rPr>
              <a:t>, </a:t>
            </a:r>
            <a:r>
              <a:rPr lang="en-US" sz="3600" b="1" i="1" dirty="0" err="1">
                <a:solidFill>
                  <a:srgbClr val="0000CC"/>
                </a:solidFill>
                <a:latin typeface="Times New Roman" panose="02020603050405020304" pitchFamily="18" charset="0"/>
                <a:ea typeface="Times New Roman" panose="02020603050405020304" pitchFamily="18" charset="0"/>
              </a:rPr>
              <a:t>ngay</a:t>
            </a:r>
            <a:r>
              <a:rPr lang="en-US" sz="3600" b="1" dirty="0">
                <a:solidFill>
                  <a:srgbClr val="0000CC"/>
                </a:solidFill>
                <a:latin typeface="Times New Roman" panose="02020603050405020304" pitchFamily="18" charset="0"/>
                <a:ea typeface="Times New Roman" panose="02020603050405020304" pitchFamily="18" charset="0"/>
              </a:rPr>
              <a:t> " </a:t>
            </a:r>
            <a:r>
              <a:rPr lang="en-US" sz="3600" dirty="0" err="1">
                <a:latin typeface="Times New Roman" panose="02020603050405020304" pitchFamily="18" charset="0"/>
                <a:ea typeface="Times New Roman" panose="02020603050405020304" pitchFamily="18" charset="0"/>
              </a:rPr>
              <a:t>nhấn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mạnh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đối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tượng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nói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mình</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danh</a:t>
            </a:r>
            <a:r>
              <a:rPr lang="en-US" sz="3600" i="1" dirty="0">
                <a:latin typeface="Times New Roman" panose="02020603050405020304" pitchFamily="18" charset="0"/>
                <a:ea typeface="Times New Roman" panose="02020603050405020304" pitchFamily="18" charset="0"/>
              </a:rPr>
              <a:t>, </a:t>
            </a:r>
            <a:r>
              <a:rPr lang="en-US" sz="3600" i="1" dirty="0" err="1">
                <a:latin typeface="Times New Roman" panose="02020603050405020304" pitchFamily="18" charset="0"/>
                <a:ea typeface="Times New Roman" panose="02020603050405020304" pitchFamily="18" charset="0"/>
              </a:rPr>
              <a:t>tôi</a:t>
            </a:r>
            <a:r>
              <a:rPr lang="en-US" sz="3600" i="1"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2/</a:t>
            </a:r>
            <a:r>
              <a:rPr lang="en-US" sz="3600" b="1" dirty="0">
                <a:latin typeface="Times New Roman" panose="02020603050405020304" pitchFamily="18" charset="0"/>
                <a:ea typeface="Times New Roman" panose="02020603050405020304" pitchFamily="18" charset="0"/>
              </a:rPr>
              <a:t> </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Thầy</a:t>
            </a:r>
            <a:r>
              <a:rPr lang="en-US" sz="3600" dirty="0">
                <a:latin typeface="Times New Roman" panose="02020603050405020304" pitchFamily="18" charset="0"/>
                <a:ea typeface="Times New Roman" panose="02020603050405020304" pitchFamily="18" charset="0"/>
              </a:rPr>
              <a:t> HT </a:t>
            </a:r>
            <a:r>
              <a:rPr lang="en-US" sz="3600" dirty="0" err="1">
                <a:latin typeface="Times New Roman" panose="02020603050405020304" pitchFamily="18" charset="0"/>
                <a:ea typeface="Times New Roman" panose="02020603050405020304" pitchFamily="18" charset="0"/>
              </a:rPr>
              <a:t>tặng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quyển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sách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này</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600" b="1" i="1" dirty="0">
                <a:latin typeface="Times New Roman" panose="02020603050405020304" pitchFamily="18" charset="0"/>
                <a:ea typeface="Times New Roman" panose="02020603050405020304" pitchFamily="18" charset="0"/>
              </a:rPr>
              <a:t>-&gt; </a:t>
            </a:r>
            <a:r>
              <a:rPr lang="en-US" sz="3600" b="1" i="1" dirty="0" err="1">
                <a:latin typeface="Times New Roman" panose="02020603050405020304" pitchFamily="18" charset="0"/>
                <a:ea typeface="Times New Roman" panose="02020603050405020304" pitchFamily="18" charset="0"/>
              </a:rPr>
              <a:t>Chính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thầy</a:t>
            </a:r>
            <a:r>
              <a:rPr lang="en-US" sz="3600" b="1" i="1" dirty="0">
                <a:latin typeface="Times New Roman" panose="02020603050405020304" pitchFamily="18" charset="0"/>
                <a:ea typeface="Times New Roman" panose="02020603050405020304" pitchFamily="18" charset="0"/>
              </a:rPr>
              <a:t> HT…(</a:t>
            </a:r>
            <a:r>
              <a:rPr lang="en-US" sz="3600" b="1" i="1" dirty="0" err="1">
                <a:latin typeface="Times New Roman" panose="02020603050405020304" pitchFamily="18" charset="0"/>
                <a:ea typeface="Times New Roman" panose="02020603050405020304" pitchFamily="18" charset="0"/>
              </a:rPr>
              <a:t>nhấn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mạnh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người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tặng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và</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bộc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lộ</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niềm</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tự</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hào</a:t>
            </a:r>
            <a:r>
              <a:rPr lang="en-US" sz="3600" b="1" i="1" dirty="0">
                <a:latin typeface="Times New Roman" panose="02020603050405020304" pitchFamily="18" charset="0"/>
                <a:ea typeface="Times New Roman" panose="02020603050405020304" pitchFamily="18" charset="0"/>
              </a:rPr>
              <a:t>).</a:t>
            </a:r>
            <a:endParaRPr lang="en-US" sz="3200" b="1" dirty="0">
              <a:latin typeface="Times New Roman" panose="02020603050405020304" pitchFamily="18" charset="0"/>
              <a:ea typeface="Times New Roman" panose="02020603050405020304" pitchFamily="18" charset="0"/>
            </a:endParaRPr>
          </a:p>
          <a:p>
            <a:pPr algn="just">
              <a:spcAft>
                <a:spcPts val="0"/>
              </a:spcAft>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Tôi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đến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việc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này</a:t>
            </a:r>
            <a:r>
              <a:rPr lang="en-US" sz="3600"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600" b="1" i="1" dirty="0">
                <a:latin typeface="Times New Roman" panose="02020603050405020304" pitchFamily="18" charset="0"/>
                <a:ea typeface="Times New Roman" panose="02020603050405020304" pitchFamily="18" charset="0"/>
              </a:rPr>
              <a:t>-&gt; </a:t>
            </a:r>
            <a:r>
              <a:rPr lang="en-US" sz="3600" b="1" i="1" dirty="0" err="1">
                <a:latin typeface="Times New Roman" panose="02020603050405020304" pitchFamily="18" charset="0"/>
                <a:ea typeface="Times New Roman" panose="02020603050405020304" pitchFamily="18" charset="0"/>
              </a:rPr>
              <a:t>Ngay</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tôi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cũng</a:t>
            </a:r>
            <a:r>
              <a:rPr lang="en-US" sz="3600" b="1" i="1" dirty="0">
                <a:latin typeface="Times New Roman" panose="02020603050405020304" pitchFamily="18" charset="0"/>
                <a:ea typeface="Times New Roman" panose="02020603050405020304" pitchFamily="18" charset="0"/>
              </a:rPr>
              <a:t>…(</a:t>
            </a:r>
            <a:r>
              <a:rPr lang="en-US" sz="3600" b="1" i="1" dirty="0" err="1">
                <a:latin typeface="Times New Roman" panose="02020603050405020304" pitchFamily="18" charset="0"/>
                <a:ea typeface="Times New Roman" panose="02020603050405020304" pitchFamily="18" charset="0"/>
              </a:rPr>
              <a:t>nhấn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mạnh</a:t>
            </a:r>
            <a:r>
              <a:rPr lang="en-US" sz="3600" b="1" i="1" dirty="0">
                <a:latin typeface="Times New Roman" panose="02020603050405020304" pitchFamily="18" charset="0"/>
                <a:ea typeface="Times New Roman" panose="02020603050405020304" pitchFamily="18" charset="0"/>
              </a:rPr>
              <a:t> ý </a:t>
            </a:r>
            <a:r>
              <a:rPr lang="en-US" sz="3600" b="1" i="1" dirty="0" err="1">
                <a:latin typeface="Times New Roman" panose="02020603050405020304" pitchFamily="18" charset="0"/>
                <a:ea typeface="Times New Roman" panose="02020603050405020304" pitchFamily="18" charset="0"/>
              </a:rPr>
              <a:t>người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gần</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gũi</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nhất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trách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móc</a:t>
            </a:r>
            <a:r>
              <a:rPr lang="en-US" sz="3600" b="1" i="1" dirty="0">
                <a:latin typeface="Times New Roman" panose="02020603050405020304" pitchFamily="18" charset="0"/>
                <a:ea typeface="Times New Roman" panose="02020603050405020304" pitchFamily="18" charset="0"/>
              </a:rPr>
              <a:t> ai </a:t>
            </a:r>
            <a:r>
              <a:rPr lang="en-US" sz="3600" b="1" i="1" dirty="0" err="1">
                <a:latin typeface="Times New Roman" panose="02020603050405020304" pitchFamily="18" charset="0"/>
                <a:ea typeface="Times New Roman" panose="02020603050405020304" pitchFamily="18" charset="0"/>
              </a:rPr>
              <a:t>đó</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đã</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không</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cho</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mình</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biết</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việc</a:t>
            </a:r>
            <a:r>
              <a:rPr lang="en-US" sz="3600" b="1" i="1" dirty="0">
                <a:latin typeface="Times New Roman" panose="02020603050405020304" pitchFamily="18" charset="0"/>
                <a:ea typeface="Times New Roman" panose="02020603050405020304" pitchFamily="18" charset="0"/>
              </a:rPr>
              <a:t> </a:t>
            </a:r>
            <a:r>
              <a:rPr lang="en-US" sz="3600" b="1" i="1" dirty="0" err="1">
                <a:latin typeface="Times New Roman" panose="02020603050405020304" pitchFamily="18" charset="0"/>
                <a:ea typeface="Times New Roman" panose="02020603050405020304" pitchFamily="18" charset="0"/>
              </a:rPr>
              <a:t>đó</a:t>
            </a:r>
            <a:r>
              <a:rPr lang="en-US" sz="3600" b="1" i="1" dirty="0">
                <a:latin typeface="Times New Roman" panose="02020603050405020304" pitchFamily="18" charset="0"/>
                <a:ea typeface="Times New Roman" panose="02020603050405020304" pitchFamily="18" charset="0"/>
              </a:rPr>
              <a:t>).</a:t>
            </a:r>
            <a:endParaRPr lang="en-US" sz="3200" b="1" dirty="0">
              <a:effectLst/>
              <a:latin typeface="Times New Roman" panose="02020603050405020304" pitchFamily="18" charset="0"/>
              <a:ea typeface="Times New Roman" panose="02020603050405020304" pitchFamily="18" charset="0"/>
            </a:endParaRPr>
          </a:p>
        </p:txBody>
      </p:sp>
      <p:pic>
        <p:nvPicPr>
          <p:cNvPr id="3" name="图片 1">
            <a:extLst>
              <a:ext uri="{FF2B5EF4-FFF2-40B4-BE49-F238E27FC236}">
                <a16:creationId xmlns:a16="http://schemas.microsoft.com/office/drawing/2014/main" id="{E16009DD-7325-4C55-87E6-DA5A34B9FEC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9973562" y="1329178"/>
            <a:ext cx="2218438" cy="4743179"/>
          </a:xfrm>
          <a:prstGeom prst="rect">
            <a:avLst/>
          </a:prstGeom>
        </p:spPr>
      </p:pic>
    </p:spTree>
    <p:extLst>
      <p:ext uri="{BB962C8B-B14F-4D97-AF65-F5344CB8AC3E}">
        <p14:creationId xmlns:p14="http://schemas.microsoft.com/office/powerpoint/2010/main" val="31119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 calcmode="lin" valueType="num">
                                      <p:cBhvr additive="base">
                                        <p:cTn id="31"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999 Hình Nền Powerpoint Mới Nhất Đẹp Nhất Năm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4" y="0"/>
            <a:ext cx="120364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64840" y="1937550"/>
            <a:ext cx="7378889" cy="1384995"/>
          </a:xfrm>
          <a:prstGeom prst="rect">
            <a:avLst/>
          </a:prstGeom>
        </p:spPr>
        <p:txBody>
          <a:bodyPr wrap="square">
            <a:spAutoFit/>
          </a:bodyPr>
          <a:lstStyle/>
          <a:p>
            <a:pPr lvl="0" algn="just">
              <a:spcBef>
                <a:spcPts val="475"/>
              </a:spcBef>
              <a:buClr>
                <a:srgbClr val="000000"/>
              </a:buClr>
              <a:buSzPts val="2400"/>
            </a:pPr>
            <a:r>
              <a:rPr lang="vi-VN" altLang="en-US" sz="2800" dirty="0">
                <a:solidFill>
                  <a:srgbClr val="000000"/>
                </a:solidFill>
                <a:latin typeface="Times New Roman" panose="02020603050405020304" pitchFamily="18" charset="0"/>
                <a:cs typeface="Times New Roman" panose="02020603050405020304" pitchFamily="18" charset="0"/>
                <a:sym typeface="Times New Roman" panose="02020603050405020304" pitchFamily="18" charset="0"/>
              </a:rPr>
              <a:t>Có những từ có hình thức âm thanh giống với các trợ từ nhưng không phải là trợ từ (hiện tượng đồng âm khác loại).</a:t>
            </a:r>
            <a:r>
              <a:rPr lang="vi-VN" altLang="en-US" sz="2800" dirty="0">
                <a:solidFill>
                  <a:srgbClr val="0000FF"/>
                </a:solidFill>
                <a:latin typeface="Times New Roman" panose="02020603050405020304" pitchFamily="18" charset="0"/>
                <a:cs typeface="Times New Roman" panose="02020603050405020304" pitchFamily="18" charset="0"/>
                <a:sym typeface="Times New Roman" panose="02020603050405020304" pitchFamily="18" charset="0"/>
              </a:rPr>
              <a:t> </a:t>
            </a:r>
            <a:endParaRPr lang="en-US" altLang="en-US" sz="2800" dirty="0">
              <a:solidFill>
                <a:prstClr val="black"/>
              </a:solidFill>
            </a:endParaRPr>
          </a:p>
        </p:txBody>
      </p:sp>
      <p:sp>
        <p:nvSpPr>
          <p:cNvPr id="5" name="Rectangle 4"/>
          <p:cNvSpPr/>
          <p:nvPr/>
        </p:nvSpPr>
        <p:spPr>
          <a:xfrm>
            <a:off x="3239068" y="3344997"/>
            <a:ext cx="6809785" cy="954107"/>
          </a:xfrm>
          <a:prstGeom prst="rect">
            <a:avLst/>
          </a:prstGeom>
        </p:spPr>
        <p:txBody>
          <a:bodyPr wrap="square">
            <a:spAutoFit/>
          </a:bodyPr>
          <a:lstStyle/>
          <a:p>
            <a:pPr lvl="0" algn="just">
              <a:spcBef>
                <a:spcPts val="475"/>
              </a:spcBef>
              <a:buClr>
                <a:srgbClr val="0000FF"/>
              </a:buClr>
              <a:buSzPts val="2000"/>
            </a:pPr>
            <a:r>
              <a:rPr lang="vi-VN" altLang="en-US" sz="2800" b="1" dirty="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Cách phân biệt:</a:t>
            </a:r>
            <a:r>
              <a:rPr lang="en-SG" altLang="en-US" sz="2800" b="1" dirty="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b="1" dirty="0">
                <a:solidFill>
                  <a:srgbClr val="C00000"/>
                </a:solidFill>
                <a:latin typeface="Times New Roman" panose="02020603050405020304" pitchFamily="18" charset="0"/>
                <a:cs typeface="Times New Roman" panose="02020603050405020304" pitchFamily="18" charset="0"/>
                <a:sym typeface="Times New Roman" panose="02020603050405020304" pitchFamily="18" charset="0"/>
              </a:rPr>
              <a:t>Ta phải dựa vào tác dụng của trợ từ  trong câu:</a:t>
            </a:r>
            <a:endParaRPr lang="en-US" altLang="en-US" sz="2800" b="1" dirty="0">
              <a:solidFill>
                <a:srgbClr val="C00000"/>
              </a:solidFill>
            </a:endParaRPr>
          </a:p>
        </p:txBody>
      </p:sp>
      <p:sp>
        <p:nvSpPr>
          <p:cNvPr id="6" name="Rectangle 5"/>
          <p:cNvSpPr/>
          <p:nvPr/>
        </p:nvSpPr>
        <p:spPr>
          <a:xfrm>
            <a:off x="3239068" y="4526251"/>
            <a:ext cx="6096000" cy="1880002"/>
          </a:xfrm>
          <a:prstGeom prst="rect">
            <a:avLst/>
          </a:prstGeom>
        </p:spPr>
        <p:txBody>
          <a:bodyPr>
            <a:spAutoFit/>
          </a:bodyPr>
          <a:lstStyle/>
          <a:p>
            <a:pPr lvl="0" algn="just">
              <a:spcBef>
                <a:spcPts val="475"/>
              </a:spcBef>
              <a:buClr>
                <a:srgbClr val="000000"/>
              </a:buClr>
              <a:buSzPts val="2400"/>
            </a:pP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a:t>
            </a:r>
            <a:r>
              <a:rPr lang="en-SG"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Nó đi với từ, ngữ nào?</a:t>
            </a:r>
            <a:endParaRPr lang="en-US" altLang="en-US" sz="2800" dirty="0">
              <a:solidFill>
                <a:srgbClr val="0000CC"/>
              </a:solidFill>
              <a:latin typeface="Times New Roman" panose="02020603050405020304" pitchFamily="18" charset="0"/>
              <a:cs typeface="Times New Roman" panose="02020603050405020304" pitchFamily="18" charset="0"/>
            </a:endParaRPr>
          </a:p>
          <a:p>
            <a:pPr lvl="0" algn="just">
              <a:spcBef>
                <a:spcPts val="475"/>
              </a:spcBef>
              <a:buClr>
                <a:srgbClr val="000000"/>
              </a:buClr>
              <a:buSzPts val="2400"/>
            </a:pP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a:t>
            </a:r>
            <a:r>
              <a:rPr lang="en-SG"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 </a:t>
            </a:r>
            <a:r>
              <a:rPr lang="vi-VN" altLang="en-US" sz="2800" dirty="0">
                <a:solidFill>
                  <a:srgbClr val="0000CC"/>
                </a:solidFill>
                <a:latin typeface="Times New Roman" panose="02020603050405020304" pitchFamily="18" charset="0"/>
                <a:cs typeface="Times New Roman" panose="02020603050405020304" pitchFamily="18" charset="0"/>
                <a:sym typeface="Times New Roman" panose="02020603050405020304" pitchFamily="18" charset="0"/>
              </a:rPr>
              <a:t>Có nhấn mạnh hoặc biểu thị thái độ đánh giá sự việc, sự vật của người nói không?                    </a:t>
            </a:r>
            <a:endParaRPr lang="en-US" altLang="en-US" sz="2800" dirty="0">
              <a:solidFill>
                <a:srgbClr val="00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4115568" y="659503"/>
            <a:ext cx="6065379" cy="923330"/>
          </a:xfrm>
          <a:prstGeom prst="rect">
            <a:avLst/>
          </a:prstGeom>
          <a:noFill/>
        </p:spPr>
        <p:txBody>
          <a:bodyPr wrap="square" lIns="91440" tIns="45720" rIns="91440" bIns="45720">
            <a:spAutoFit/>
          </a:bodyPr>
          <a:lstStyle/>
          <a:p>
            <a:pPr marL="685800" indent="-685800" algn="ctr">
              <a:buFont typeface="Wingdings" panose="05000000000000000000" pitchFamily="2" charset="2"/>
              <a:buChar char="Ø"/>
            </a:pPr>
            <a:r>
              <a:rPr lang="vi-VN"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L</a:t>
            </a:r>
            <a:r>
              <a:rPr lang="en-SG"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rPr>
              <a:t>ƯU Ý</a:t>
            </a:r>
            <a:endParaRPr lang="en-US" sz="5400" b="1" cap="none" spc="0" dirty="0">
              <a:ln w="22225">
                <a:solidFill>
                  <a:schemeClr val="accent2"/>
                </a:solidFill>
                <a:prstDash val="solid"/>
              </a:ln>
              <a:solidFill>
                <a:srgbClr val="C00000"/>
              </a:solidFill>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9241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PPSNARRATION" val="1,1920830305,D:\Thi TP\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1920830305,D:\Thi TP\Media.ppcx"/>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817</TotalTime>
  <Words>2834</Words>
  <PresentationFormat>Widescreen</PresentationFormat>
  <Paragraphs>212</Paragraphs>
  <Slides>37</Slides>
  <Notes>24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#9Slide03 Arima Madurai Black</vt:lpstr>
      <vt:lpstr>Arial</vt:lpstr>
      <vt:lpstr>Calibri</vt:lpstr>
      <vt:lpstr>Gill Sans MT</vt:lpstr>
      <vt:lpstr>Times New Roman</vt:lpstr>
      <vt:lpstr>Times New Roman (Headings)</vt:lpstr>
      <vt:lpstr>UTM Staccato </vt:lpstr>
      <vt:lpstr>Wingdings</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2018-08-09T08:43:53Z</dcterms:created>
  <dcterms:modified xsi:type="dcterms:W3CDTF">2023-06-29T06:06:31Z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A0EA35FE-A139-4E3B-B268-3DF3BEDB8C0D</vt:lpwstr>
  </property>
  <property fmtid="{D5CDD505-2E9C-101B-9397-08002B2CF9AE}" pid="3" name="ArticulatePath">
    <vt:lpwstr>Bai 6 Tro tu than tu</vt:lpwstr>
  </property>
</Properties>
</file>