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  <p:sldMasterId id="2147483662" r:id="rId6"/>
    <p:sldMasterId id="2147483674" r:id="rId7"/>
    <p:sldMasterId id="2147483681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26" roundtripDataSignature="AMtx7mja+cZ7kZ6tlB8N06Rj6PJFfU8gx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26" Type="http://customschemas.google.com/relationships/presentationmetadata" Target="metadata"/><Relationship Id="rId25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8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" name="Google Shape;261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0" name="Google Shape;41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3" name="Google Shape;42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1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6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75" name="Google Shape;75;p46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46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46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7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7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81" name="Google Shape;81;p4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spd="slow" p14:dur="15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2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2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/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3"/>
          <p:cNvSpPr txBox="1"/>
          <p:nvPr>
            <p:ph idx="1" type="subTitle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99" name="Google Shape;99;p2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4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4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5" name="Google Shape;105;p2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p2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0"/>
          <p:cNvSpPr txBox="1"/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0"/>
          <p:cNvSpPr txBox="1"/>
          <p:nvPr>
            <p:ph idx="1" type="body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1" name="Google Shape;111;p30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30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30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31"/>
          <p:cNvSpPr txBox="1"/>
          <p:nvPr>
            <p:ph idx="1" type="body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7" name="Google Shape;117;p31"/>
          <p:cNvSpPr txBox="1"/>
          <p:nvPr>
            <p:ph idx="2" type="body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8" name="Google Shape;118;p3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3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3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2"/>
          <p:cNvSpPr txBox="1"/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2"/>
          <p:cNvSpPr txBox="1"/>
          <p:nvPr>
            <p:ph idx="1" type="body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p32"/>
          <p:cNvSpPr txBox="1"/>
          <p:nvPr>
            <p:ph idx="2" type="body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5" name="Google Shape;125;p32"/>
          <p:cNvSpPr txBox="1"/>
          <p:nvPr>
            <p:ph idx="3" type="body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6" name="Google Shape;126;p32"/>
          <p:cNvSpPr txBox="1"/>
          <p:nvPr>
            <p:ph idx="4" type="body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7" name="Google Shape;127;p32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p32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32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3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3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3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p33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3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/>
        </p:txBody>
      </p:sp>
      <p:sp>
        <p:nvSpPr>
          <p:cNvPr id="22" name="Google Shape;22;p38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8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38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4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34"/>
          <p:cNvSpPr txBox="1"/>
          <p:nvPr>
            <p:ph idx="1" type="body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8" name="Google Shape;138;p34"/>
          <p:cNvSpPr txBox="1"/>
          <p:nvPr>
            <p:ph idx="2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39" name="Google Shape;139;p34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34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34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/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4" name="Google Shape;144;p35"/>
          <p:cNvSpPr/>
          <p:nvPr>
            <p:ph idx="2" type="pic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5" name="Google Shape;145;p35"/>
          <p:cNvSpPr txBox="1"/>
          <p:nvPr>
            <p:ph idx="1" type="body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46" name="Google Shape;146;p35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p35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p35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36"/>
          <p:cNvSpPr txBox="1"/>
          <p:nvPr>
            <p:ph idx="1" type="body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p36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p36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36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7"/>
          <p:cNvSpPr txBox="1"/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37"/>
          <p:cNvSpPr txBox="1"/>
          <p:nvPr>
            <p:ph idx="1" type="body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8" name="Google Shape;158;p37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9" name="Google Shape;159;p37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0" name="Google Shape;160;p37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1" name="Google Shape;171;p2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2" name="Google Shape;172;p2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>
  <p:cSld name="标题和内容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标题和内容">
  <p:cSld name="1_标题和内容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标题和内容">
  <p:cSld name="2_标题和内容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172401" y="-31141"/>
            <a:ext cx="980368" cy="158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51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0" name="Google Shape;180;p5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1" name="Google Shape;181;p5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2" name="Google Shape;182;p5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spd="slow" p14:dur="15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28" name="Google Shape;28;p39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39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幻灯片" type="title">
  <p:cSld name="TITLE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ctrTitle"/>
          </p:nvPr>
        </p:nvSpPr>
        <p:spPr>
          <a:xfrm>
            <a:off x="685800" y="2130427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2" name="Google Shape;192;p2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93" name="Google Shape;193;p2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4" name="Google Shape;194;p2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5" name="Google Shape;195;p2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内容" type="obj">
  <p:cSld name="OBJECT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8" name="Google Shape;198;p29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99" name="Google Shape;199;p2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0" name="Google Shape;200;p2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1" name="Google Shape;201;p2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节标题" type="secHead">
  <p:cSld name="SECTION_HEADER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53"/>
          <p:cNvSpPr txBox="1"/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4" name="Google Shape;204;p5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05" name="Google Shape;205;p53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6" name="Google Shape;206;p53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53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两栏内容" type="twoObj">
  <p:cSld name="TWO_OBJECTS"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4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0" name="Google Shape;210;p54"/>
          <p:cNvSpPr txBox="1"/>
          <p:nvPr>
            <p:ph idx="1" type="body"/>
          </p:nvPr>
        </p:nvSpPr>
        <p:spPr>
          <a:xfrm>
            <a:off x="457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11" name="Google Shape;211;p54"/>
          <p:cNvSpPr txBox="1"/>
          <p:nvPr>
            <p:ph idx="2" type="body"/>
          </p:nvPr>
        </p:nvSpPr>
        <p:spPr>
          <a:xfrm>
            <a:off x="4648200" y="1200152"/>
            <a:ext cx="4038600" cy="3394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212" name="Google Shape;212;p54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3" name="Google Shape;213;p54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4" name="Google Shape;214;p54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比较" type="twoTxTwoObj">
  <p:cSld name="TWO_OBJECTS_WITH_TEX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5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7" name="Google Shape;217;p55"/>
          <p:cNvSpPr txBox="1"/>
          <p:nvPr>
            <p:ph idx="1" type="body"/>
          </p:nvPr>
        </p:nvSpPr>
        <p:spPr>
          <a:xfrm>
            <a:off x="457200" y="1535114"/>
            <a:ext cx="4040188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18" name="Google Shape;218;p5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19" name="Google Shape;219;p55"/>
          <p:cNvSpPr txBox="1"/>
          <p:nvPr>
            <p:ph idx="3" type="body"/>
          </p:nvPr>
        </p:nvSpPr>
        <p:spPr>
          <a:xfrm>
            <a:off x="4645027" y="1535114"/>
            <a:ext cx="4041775" cy="6397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220" name="Google Shape;220;p55"/>
          <p:cNvSpPr txBox="1"/>
          <p:nvPr>
            <p:ph idx="4" type="body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221" name="Google Shape;221;p5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5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3" name="Google Shape;223;p5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仅标题" type="titleOnly">
  <p:cSld name="TITLE_ONLY"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56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6" name="Google Shape;226;p56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7" name="Google Shape;227;p56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8" name="Google Shape;228;p56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 type="blank">
  <p:cSld name="BLANK"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5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1" name="Google Shape;231;p5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2" name="Google Shape;232;p5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内容与标题" type="objTx">
  <p:cSld name="OBJECT_WITH_CAPTION_TEX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8"/>
          <p:cNvSpPr txBox="1"/>
          <p:nvPr>
            <p:ph type="title"/>
          </p:nvPr>
        </p:nvSpPr>
        <p:spPr>
          <a:xfrm>
            <a:off x="457202" y="273050"/>
            <a:ext cx="3008313" cy="116205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5" name="Google Shape;235;p58"/>
          <p:cNvSpPr txBox="1"/>
          <p:nvPr>
            <p:ph idx="1" type="body"/>
          </p:nvPr>
        </p:nvSpPr>
        <p:spPr>
          <a:xfrm>
            <a:off x="3575050" y="273053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236" name="Google Shape;236;p58"/>
          <p:cNvSpPr txBox="1"/>
          <p:nvPr>
            <p:ph idx="2" type="body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37" name="Google Shape;237;p58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8" name="Google Shape;238;p58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58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图片与标题" type="picTx">
  <p:cSld name="PICTURE_WITH_CAPTION_TEXT"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59"/>
          <p:cNvSpPr txBox="1"/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2" name="Google Shape;242;p59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3" name="Google Shape;243;p59"/>
          <p:cNvSpPr txBox="1"/>
          <p:nvPr>
            <p:ph idx="1" type="body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244" name="Google Shape;244;p59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5" name="Google Shape;245;p59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6" name="Google Shape;246;p59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标题和竖排文字" type="vertTx">
  <p:cSld name="VERTICAL_TEXT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0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9" name="Google Shape;249;p60"/>
          <p:cNvSpPr txBox="1"/>
          <p:nvPr>
            <p:ph idx="1" type="body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0" name="Google Shape;250;p60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1" name="Google Shape;251;p60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60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0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0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/>
        </p:txBody>
      </p:sp>
      <p:sp>
        <p:nvSpPr>
          <p:cNvPr id="34" name="Google Shape;34;p40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0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垂直排列标题与文本" type="vertTitleAndTx">
  <p:cSld name="VERTICAL_TITLE_AND_VERTICAL_TEXT"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61"/>
          <p:cNvSpPr txBox="1"/>
          <p:nvPr>
            <p:ph type="title"/>
          </p:nvPr>
        </p:nvSpPr>
        <p:spPr>
          <a:xfrm rot="5400000">
            <a:off x="5464174" y="1371602"/>
            <a:ext cx="4387851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5" name="Google Shape;255;p61"/>
          <p:cNvSpPr txBox="1"/>
          <p:nvPr>
            <p:ph idx="1" type="body"/>
          </p:nvPr>
        </p:nvSpPr>
        <p:spPr>
          <a:xfrm rot="5400000">
            <a:off x="1273175" y="-609598"/>
            <a:ext cx="4387851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6" name="Google Shape;256;p61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7" name="Google Shape;257;p61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61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1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0" name="Google Shape;40;p41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/>
        </p:txBody>
      </p:sp>
      <p:sp>
        <p:nvSpPr>
          <p:cNvPr id="41" name="Google Shape;41;p41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1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2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7" name="Google Shape;47;p42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48" name="Google Shape;48;p42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1" sz="1600"/>
            </a:lvl9pPr>
          </a:lstStyle>
          <a:p/>
        </p:txBody>
      </p:sp>
      <p:sp>
        <p:nvSpPr>
          <p:cNvPr id="49" name="Google Shape;49;p42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/>
        </p:txBody>
      </p:sp>
      <p:sp>
        <p:nvSpPr>
          <p:cNvPr id="50" name="Google Shape;50;p42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2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2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3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3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4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44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/>
        </p:txBody>
      </p:sp>
      <p:sp>
        <p:nvSpPr>
          <p:cNvPr id="61" name="Google Shape;61;p44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2" name="Google Shape;62;p44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44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44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5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4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45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/>
        </p:txBody>
      </p:sp>
      <p:sp>
        <p:nvSpPr>
          <p:cNvPr id="69" name="Google Shape;69;p45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45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45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spcBef>
                <a:spcPts val="0"/>
              </a:spcBef>
              <a:buNone/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image" Target="../media/image29.jp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8.xml"/><Relationship Id="rId8" Type="http://schemas.openxmlformats.org/officeDocument/2006/relationships/slideLayout" Target="../slideLayouts/slideLayout29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17"/>
          <p:cNvSpPr txBox="1"/>
          <p:nvPr>
            <p:ph idx="10" type="dt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17"/>
          <p:cNvSpPr txBox="1"/>
          <p:nvPr>
            <p:ph idx="11" type="ft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17"/>
          <p:cNvSpPr txBox="1"/>
          <p:nvPr>
            <p:ph idx="12" type="sldNum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spcAft>
                <a:spcPts val="0"/>
              </a:spcAft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EC9D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</p:sldLayoutIdLst>
  <p:transition advClick="0" spd="slow" p14:dur="1500">
    <p:random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8" name="Google Shape;88;p21"/>
          <p:cNvSpPr txBox="1"/>
          <p:nvPr>
            <p:ph idx="1" type="body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21"/>
          <p:cNvSpPr txBox="1"/>
          <p:nvPr>
            <p:ph idx="10" type="dt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0" name="Google Shape;90;p21"/>
          <p:cNvSpPr txBox="1"/>
          <p:nvPr>
            <p:ph idx="11" type="ftr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5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25"/>
              <a:buFont typeface="Calibri"/>
              <a:buNone/>
              <a:defRPr b="0" i="0" sz="44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63" name="Google Shape;163;p25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121900" spcFirstLastPara="1" rIns="121900" wrap="square" tIns="60950">
            <a:normAutofit/>
          </a:bodyPr>
          <a:lstStyle>
            <a:lvl1pPr indent="-433387" lvl="0" marL="457200" marR="0" rtl="0" algn="l">
              <a:spcBef>
                <a:spcPts val="645"/>
              </a:spcBef>
              <a:spcAft>
                <a:spcPts val="0"/>
              </a:spcAft>
              <a:buClr>
                <a:schemeClr val="dk1"/>
              </a:buClr>
              <a:buSzPts val="3225"/>
              <a:buFont typeface="Arial"/>
              <a:buChar char="•"/>
              <a:defRPr b="0" i="0" sz="32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4812" lvl="1" marL="914400" marR="0" rtl="0" algn="l">
              <a:spcBef>
                <a:spcPts val="555"/>
              </a:spcBef>
              <a:spcAft>
                <a:spcPts val="0"/>
              </a:spcAft>
              <a:buClr>
                <a:schemeClr val="dk1"/>
              </a:buClr>
              <a:buSzPts val="2775"/>
              <a:buFont typeface="Arial"/>
              <a:buChar char="–"/>
              <a:defRPr b="0" i="0" sz="27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7187" lvl="3" marL="18288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–"/>
              <a:defRPr b="0" i="0" sz="20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7187" lvl="4" marL="22860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»"/>
              <a:defRPr b="0" i="0" sz="20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7187" lvl="5" marL="27432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7187" lvl="6" marL="32004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7187" lvl="7" marL="36576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7187" lvl="8" marL="4114800" marR="0" rtl="0" algn="l">
              <a:spcBef>
                <a:spcPts val="405"/>
              </a:spcBef>
              <a:spcAft>
                <a:spcPts val="0"/>
              </a:spcAft>
              <a:buClr>
                <a:schemeClr val="dk1"/>
              </a:buClr>
              <a:buSzPts val="2025"/>
              <a:buFont typeface="Arial"/>
              <a:buChar char="•"/>
              <a:defRPr b="0" i="0" sz="20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4" name="Google Shape;164;p25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5" name="Google Shape;165;p25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121900" spcFirstLastPara="1" rIns="121900" wrap="square" tIns="609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67" name="Google Shape;167;p25"/>
          <p:cNvPicPr preferRelativeResize="0"/>
          <p:nvPr/>
        </p:nvPicPr>
        <p:blipFill rotWithShape="1">
          <a:blip r:embed="rId2">
            <a:alphaModFix/>
          </a:blip>
          <a:srcRect b="71307" l="0" r="22908" t="0"/>
          <a:stretch/>
        </p:blipFill>
        <p:spPr>
          <a:xfrm>
            <a:off x="5523092" y="4543119"/>
            <a:ext cx="3620909" cy="23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7"/>
          <p:cNvSpPr txBox="1"/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86" name="Google Shape;186;p27"/>
          <p:cNvSpPr txBox="1"/>
          <p:nvPr>
            <p:ph idx="1" type="body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7" name="Google Shape;187;p27"/>
          <p:cNvSpPr txBox="1"/>
          <p:nvPr>
            <p:ph idx="10" type="dt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8" name="Google Shape;188;p27"/>
          <p:cNvSpPr txBox="1"/>
          <p:nvPr>
            <p:ph idx="11" type="ftr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89" name="Google Shape;189;p27"/>
          <p:cNvSpPr txBox="1"/>
          <p:nvPr>
            <p:ph idx="12" type="sldNum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Relationship Id="rId4" Type="http://schemas.openxmlformats.org/officeDocument/2006/relationships/image" Target="../media/image5.png"/><Relationship Id="rId10" Type="http://schemas.openxmlformats.org/officeDocument/2006/relationships/image" Target="../media/image7.png"/><Relationship Id="rId9" Type="http://schemas.openxmlformats.org/officeDocument/2006/relationships/image" Target="../media/image1.png"/><Relationship Id="rId5" Type="http://schemas.openxmlformats.org/officeDocument/2006/relationships/image" Target="../media/image6.png"/><Relationship Id="rId6" Type="http://schemas.openxmlformats.org/officeDocument/2006/relationships/image" Target="../media/image23.png"/><Relationship Id="rId7" Type="http://schemas.openxmlformats.org/officeDocument/2006/relationships/image" Target="../media/image12.png"/><Relationship Id="rId8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Relationship Id="rId5" Type="http://schemas.openxmlformats.org/officeDocument/2006/relationships/image" Target="../media/image42.jpg"/><Relationship Id="rId6" Type="http://schemas.openxmlformats.org/officeDocument/2006/relationships/slide" Target="/ppt/slides/slide8.xml"/><Relationship Id="rId7" Type="http://schemas.openxmlformats.org/officeDocument/2006/relationships/image" Target="../media/image53.png"/><Relationship Id="rId8" Type="http://schemas.openxmlformats.org/officeDocument/2006/relationships/image" Target="../media/image4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Relationship Id="rId5" Type="http://schemas.openxmlformats.org/officeDocument/2006/relationships/image" Target="../media/image42.jpg"/><Relationship Id="rId6" Type="http://schemas.openxmlformats.org/officeDocument/2006/relationships/slide" Target="/ppt/slides/slide8.xml"/><Relationship Id="rId7" Type="http://schemas.openxmlformats.org/officeDocument/2006/relationships/image" Target="../media/image47.png"/><Relationship Id="rId8" Type="http://schemas.openxmlformats.org/officeDocument/2006/relationships/image" Target="../media/image4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jpg"/><Relationship Id="rId4" Type="http://schemas.openxmlformats.org/officeDocument/2006/relationships/image" Target="../media/image3.jpg"/><Relationship Id="rId5" Type="http://schemas.openxmlformats.org/officeDocument/2006/relationships/image" Target="../media/image4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2.png"/><Relationship Id="rId4" Type="http://schemas.openxmlformats.org/officeDocument/2006/relationships/image" Target="../media/image57.png"/><Relationship Id="rId5" Type="http://schemas.openxmlformats.org/officeDocument/2006/relationships/image" Target="../media/image51.png"/><Relationship Id="rId6" Type="http://schemas.openxmlformats.org/officeDocument/2006/relationships/image" Target="../media/image48.png"/><Relationship Id="rId7" Type="http://schemas.openxmlformats.org/officeDocument/2006/relationships/image" Target="../media/image50.png"/><Relationship Id="rId8" Type="http://schemas.openxmlformats.org/officeDocument/2006/relationships/image" Target="../media/image5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jpg"/><Relationship Id="rId4" Type="http://schemas.openxmlformats.org/officeDocument/2006/relationships/image" Target="../media/image54.png"/><Relationship Id="rId5" Type="http://schemas.openxmlformats.org/officeDocument/2006/relationships/image" Target="../media/image5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16.png"/><Relationship Id="rId13" Type="http://schemas.openxmlformats.org/officeDocument/2006/relationships/image" Target="../media/image20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11.png"/><Relationship Id="rId9" Type="http://schemas.openxmlformats.org/officeDocument/2006/relationships/image" Target="../media/image24.png"/><Relationship Id="rId15" Type="http://schemas.openxmlformats.org/officeDocument/2006/relationships/image" Target="../media/image32.png"/><Relationship Id="rId14" Type="http://schemas.openxmlformats.org/officeDocument/2006/relationships/image" Target="../media/image22.png"/><Relationship Id="rId17" Type="http://schemas.openxmlformats.org/officeDocument/2006/relationships/image" Target="../media/image27.png"/><Relationship Id="rId16" Type="http://schemas.openxmlformats.org/officeDocument/2006/relationships/image" Target="../media/image17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18" Type="http://schemas.openxmlformats.org/officeDocument/2006/relationships/image" Target="../media/image19.png"/><Relationship Id="rId7" Type="http://schemas.openxmlformats.org/officeDocument/2006/relationships/image" Target="../media/image26.png"/><Relationship Id="rId8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1.png"/><Relationship Id="rId4" Type="http://schemas.openxmlformats.org/officeDocument/2006/relationships/image" Target="../media/image44.png"/><Relationship Id="rId5" Type="http://schemas.openxmlformats.org/officeDocument/2006/relationships/image" Target="../media/image38.png"/><Relationship Id="rId6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6.png"/><Relationship Id="rId10" Type="http://schemas.openxmlformats.org/officeDocument/2006/relationships/slide" Target="/ppt/slides/slide10.xml"/><Relationship Id="rId13" Type="http://schemas.openxmlformats.org/officeDocument/2006/relationships/slide" Target="/ppt/slides/slide11.xml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Relationship Id="rId15" Type="http://schemas.openxmlformats.org/officeDocument/2006/relationships/image" Target="../media/image19.png"/><Relationship Id="rId14" Type="http://schemas.openxmlformats.org/officeDocument/2006/relationships/image" Target="../media/image32.png"/><Relationship Id="rId5" Type="http://schemas.openxmlformats.org/officeDocument/2006/relationships/image" Target="../media/image34.png"/><Relationship Id="rId6" Type="http://schemas.openxmlformats.org/officeDocument/2006/relationships/slide" Target="/ppt/slides/slide9.xml"/><Relationship Id="rId7" Type="http://schemas.openxmlformats.org/officeDocument/2006/relationships/slide" Target="/ppt/slides/slide9.xml"/><Relationship Id="rId8" Type="http://schemas.openxmlformats.org/officeDocument/2006/relationships/image" Target="../media/image6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Relationship Id="rId4" Type="http://schemas.openxmlformats.org/officeDocument/2006/relationships/image" Target="../media/image31.jpg"/><Relationship Id="rId5" Type="http://schemas.openxmlformats.org/officeDocument/2006/relationships/slide" Target="/ppt/slides/slide8.xml"/><Relationship Id="rId6" Type="http://schemas.openxmlformats.org/officeDocument/2006/relationships/image" Target="../media/image34.png"/><Relationship Id="rId7" Type="http://schemas.openxmlformats.org/officeDocument/2006/relationships/image" Target="../media/image40.png"/><Relationship Id="rId8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20363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30848" y="504171"/>
            <a:ext cx="3754340" cy="124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222" y="156641"/>
            <a:ext cx="5615608" cy="17840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7" name="Google Shape;267;p1"/>
          <p:cNvGrpSpPr/>
          <p:nvPr/>
        </p:nvGrpSpPr>
        <p:grpSpPr>
          <a:xfrm>
            <a:off x="-23634" y="4893574"/>
            <a:ext cx="9144000" cy="2008136"/>
            <a:chOff x="0" y="3163016"/>
            <a:chExt cx="9144000" cy="2008136"/>
          </a:xfrm>
        </p:grpSpPr>
        <p:pic>
          <p:nvPicPr>
            <p:cNvPr id="268" name="Google Shape;268;p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942441" y="3732454"/>
              <a:ext cx="4217820" cy="14386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269;p1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3216177"/>
              <a:ext cx="9120366" cy="1927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270;p1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3163016"/>
              <a:ext cx="9144000" cy="198250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71" name="Google Shape;271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86174" y="4649925"/>
            <a:ext cx="3460554" cy="203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7272" y="5109721"/>
            <a:ext cx="1531818" cy="175630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1"/>
          <p:cNvSpPr txBox="1"/>
          <p:nvPr/>
        </p:nvSpPr>
        <p:spPr>
          <a:xfrm>
            <a:off x="1274111" y="1771099"/>
            <a:ext cx="6786000" cy="22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24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5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CHÀO MỪNG CÁC CON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4050" u="none" cap="none" strike="noStrike">
                <a:solidFill>
                  <a:srgbClr val="00206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ĐẾN VỚI TIẾT HỌC VẦN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3300" u="none" cap="none" strike="noStrike">
              <a:solidFill>
                <a:srgbClr val="00206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85" name="Google Shape;38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6" name="Google Shape;386;p1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87" name="Google Shape;387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142997" y="-1143002"/>
            <a:ext cx="6858000" cy="91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0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26091" y="5883965"/>
            <a:ext cx="1198813" cy="97403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10"/>
          <p:cNvSpPr txBox="1"/>
          <p:nvPr/>
        </p:nvSpPr>
        <p:spPr>
          <a:xfrm>
            <a:off x="2134245" y="762691"/>
            <a:ext cx="4425581" cy="646331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T×m tiÕng cã ©m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0" name="Google Shape;390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87453" y="1813497"/>
            <a:ext cx="6838638" cy="4690295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10"/>
          <p:cNvSpPr/>
          <p:nvPr/>
        </p:nvSpPr>
        <p:spPr>
          <a:xfrm>
            <a:off x="-6" y="2187040"/>
            <a:ext cx="1126441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ê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0"/>
          <p:cNvSpPr/>
          <p:nvPr/>
        </p:nvSpPr>
        <p:spPr>
          <a:xfrm>
            <a:off x="2878636" y="5664097"/>
            <a:ext cx="1034410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ó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p10"/>
          <p:cNvSpPr/>
          <p:nvPr/>
        </p:nvSpPr>
        <p:spPr>
          <a:xfrm>
            <a:off x="4835158" y="5741866"/>
            <a:ext cx="1034410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ß 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p10"/>
          <p:cNvSpPr/>
          <p:nvPr/>
        </p:nvSpPr>
        <p:spPr>
          <a:xfrm>
            <a:off x="7450635" y="2235097"/>
            <a:ext cx="1034410" cy="706885"/>
          </a:xfrm>
          <a:prstGeom prst="ellipse">
            <a:avLst/>
          </a:prstGeom>
          <a:solidFill>
            <a:srgbClr val="00B0F0"/>
          </a:soli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¸</a:t>
            </a:r>
            <a:endParaRPr b="1"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1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400" name="Google Shape;400;p1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1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02" name="Google Shape;402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5400000">
            <a:off x="1142997" y="-1143002"/>
            <a:ext cx="6858000" cy="9144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1">
            <a:hlinkClick action="ppaction://hlinksldjump"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65165" y="5579165"/>
            <a:ext cx="1278835" cy="127883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11"/>
          <p:cNvSpPr txBox="1"/>
          <p:nvPr/>
        </p:nvSpPr>
        <p:spPr>
          <a:xfrm>
            <a:off x="2359206" y="826032"/>
            <a:ext cx="4425581" cy="646331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T×m ch÷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ch÷ </a:t>
            </a:r>
            <a:r>
              <a:rPr b="1" lang="en-US" sz="36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69900" y="1908312"/>
            <a:ext cx="6589873" cy="4123656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11"/>
          <p:cNvSpPr/>
          <p:nvPr/>
        </p:nvSpPr>
        <p:spPr>
          <a:xfrm>
            <a:off x="3319666" y="3127513"/>
            <a:ext cx="947534" cy="116068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11"/>
          <p:cNvSpPr/>
          <p:nvPr/>
        </p:nvSpPr>
        <p:spPr>
          <a:xfrm>
            <a:off x="5528354" y="4418485"/>
            <a:ext cx="947534" cy="116068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02682" y="3875653"/>
            <a:ext cx="6624570" cy="2084531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12"/>
          <p:cNvSpPr/>
          <p:nvPr/>
        </p:nvSpPr>
        <p:spPr>
          <a:xfrm>
            <a:off x="874643" y="1331217"/>
            <a:ext cx="7452609" cy="208453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rgbClr val="FF0000"/>
                </a:solidFill>
                <a:latin typeface="Times New Roman"/>
              </a:rPr>
              <a:t>Thư giãn </a:t>
            </a:r>
          </a:p>
        </p:txBody>
      </p:sp>
    </p:spTree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848138"/>
            <a:ext cx="9144000" cy="6009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600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4"/>
          <p:cNvPicPr preferRelativeResize="0"/>
          <p:nvPr/>
        </p:nvPicPr>
        <p:blipFill rotWithShape="1">
          <a:blip r:embed="rId4">
            <a:alphaModFix/>
          </a:blip>
          <a:srcRect b="0" l="62933" r="2934" t="24889"/>
          <a:stretch/>
        </p:blipFill>
        <p:spPr>
          <a:xfrm>
            <a:off x="6605710" y="3089499"/>
            <a:ext cx="3121152" cy="386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4"/>
          <p:cNvPicPr preferRelativeResize="0"/>
          <p:nvPr/>
        </p:nvPicPr>
        <p:blipFill rotWithShape="1">
          <a:blip r:embed="rId5">
            <a:alphaModFix/>
          </a:blip>
          <a:srcRect b="53305" l="68112" r="10000" t="2133"/>
          <a:stretch/>
        </p:blipFill>
        <p:spPr>
          <a:xfrm>
            <a:off x="7364394" y="1943451"/>
            <a:ext cx="2001416" cy="2292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4"/>
          <p:cNvPicPr preferRelativeResize="0"/>
          <p:nvPr/>
        </p:nvPicPr>
        <p:blipFill rotWithShape="1">
          <a:blip r:embed="rId6">
            <a:alphaModFix/>
          </a:blip>
          <a:srcRect b="5896" l="3466" r="34399" t="0"/>
          <a:stretch/>
        </p:blipFill>
        <p:spPr>
          <a:xfrm>
            <a:off x="702428" y="636104"/>
            <a:ext cx="6440156" cy="6316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4"/>
          <p:cNvPicPr preferRelativeResize="0"/>
          <p:nvPr/>
        </p:nvPicPr>
        <p:blipFill rotWithShape="1">
          <a:blip r:embed="rId7">
            <a:alphaModFix/>
          </a:blip>
          <a:srcRect b="2103" l="1467" r="77067" t="53333"/>
          <a:stretch/>
        </p:blipFill>
        <p:spPr>
          <a:xfrm>
            <a:off x="-221810" y="4435337"/>
            <a:ext cx="1962912" cy="229209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14"/>
          <p:cNvSpPr/>
          <p:nvPr/>
        </p:nvSpPr>
        <p:spPr>
          <a:xfrm>
            <a:off x="1820822" y="178248"/>
            <a:ext cx="6378253" cy="143890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FF0000"/>
                </a:solidFill>
                <a:latin typeface="Times New Roman"/>
              </a:rPr>
              <a:t>Tập viết </a:t>
            </a:r>
          </a:p>
        </p:txBody>
      </p:sp>
      <p:pic>
        <p:nvPicPr>
          <p:cNvPr id="432" name="Google Shape;432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678934" y="3715884"/>
            <a:ext cx="4988945" cy="1438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spd="slow" p14:dur="1300">
        <p14:pan dir="u"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/>
          </a:blip>
          <a:tile algn="tl" flip="none" tx="0" sx="100000" ty="0" sy="100000"/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Google Shape;43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15"/>
          <p:cNvSpPr/>
          <p:nvPr/>
        </p:nvSpPr>
        <p:spPr>
          <a:xfrm>
            <a:off x="2276060" y="565497"/>
            <a:ext cx="6135757" cy="144883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l"/>
            <a:r>
              <a:rPr b="1" i="0">
                <a:ln>
                  <a:noFill/>
                </a:ln>
                <a:solidFill>
                  <a:srgbClr val="FF0000"/>
                </a:solidFill>
                <a:latin typeface="Times New Roman"/>
              </a:rPr>
              <a:t>Tập viết </a:t>
            </a:r>
          </a:p>
        </p:txBody>
      </p:sp>
      <p:pic>
        <p:nvPicPr>
          <p:cNvPr id="439" name="Google Shape;439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57034" y="2014331"/>
            <a:ext cx="6689402" cy="39864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682434" y="1010444"/>
            <a:ext cx="6836661" cy="483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4"/>
          <p:cNvPicPr preferRelativeResize="0"/>
          <p:nvPr/>
        </p:nvPicPr>
        <p:blipFill rotWithShape="1">
          <a:blip r:embed="rId4">
            <a:alphaModFix/>
          </a:blip>
          <a:srcRect b="15106" l="19765" r="12177" t="5074"/>
          <a:stretch/>
        </p:blipFill>
        <p:spPr>
          <a:xfrm flipH="1">
            <a:off x="-226134" y="2084097"/>
            <a:ext cx="3977677" cy="329453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4"/>
          <p:cNvSpPr/>
          <p:nvPr/>
        </p:nvSpPr>
        <p:spPr>
          <a:xfrm>
            <a:off x="4405637" y="3040582"/>
            <a:ext cx="3638433" cy="77683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 cap="flat" cmpd="sng" w="22225">
                  <a:solidFill>
                    <a:schemeClr val="accent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E5B8B7"/>
                </a:solidFill>
                <a:latin typeface="Times New Roman"/>
              </a:rPr>
              <a:t>Làm quen</a:t>
            </a:r>
          </a:p>
        </p:txBody>
      </p:sp>
    </p:spTree>
  </p:cSld>
  <p:clrMapOvr>
    <a:masterClrMapping/>
  </p:clrMapOvr>
  <p:transition advClick="0">
    <p:wipe dir="l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17542" y="1380047"/>
            <a:ext cx="2955235" cy="2670546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"/>
          <p:cNvSpPr txBox="1"/>
          <p:nvPr/>
        </p:nvSpPr>
        <p:spPr>
          <a:xfrm>
            <a:off x="1802674" y="3744823"/>
            <a:ext cx="74458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5"/>
          <p:cNvSpPr/>
          <p:nvPr/>
        </p:nvSpPr>
        <p:spPr>
          <a:xfrm>
            <a:off x="5390319" y="1681762"/>
            <a:ext cx="2955235" cy="759822"/>
          </a:xfrm>
          <a:prstGeom prst="roundRect">
            <a:avLst>
              <a:gd fmla="val 16667" name="adj"/>
            </a:avLst>
          </a:prstGeom>
          <a:solidFill>
            <a:schemeClr val="accent5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</a:t>
            </a:r>
            <a:endParaRPr b="1" sz="6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5"/>
          <p:cNvSpPr/>
          <p:nvPr/>
        </p:nvSpPr>
        <p:spPr>
          <a:xfrm>
            <a:off x="5390319" y="2715320"/>
            <a:ext cx="1477617" cy="587542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 b="1" sz="36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5"/>
          <p:cNvSpPr/>
          <p:nvPr/>
        </p:nvSpPr>
        <p:spPr>
          <a:xfrm>
            <a:off x="6867936" y="2715320"/>
            <a:ext cx="1477618" cy="587542"/>
          </a:xfrm>
          <a:prstGeom prst="rect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4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sz="440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5"/>
          <p:cNvSpPr/>
          <p:nvPr/>
        </p:nvSpPr>
        <p:spPr>
          <a:xfrm>
            <a:off x="5390319" y="3940698"/>
            <a:ext cx="3078081" cy="759822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accent3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cê – a – ca </a:t>
            </a:r>
            <a:endParaRPr b="1" sz="4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5"/>
          <p:cNvSpPr txBox="1"/>
          <p:nvPr/>
        </p:nvSpPr>
        <p:spPr>
          <a:xfrm>
            <a:off x="2374946" y="3744823"/>
            <a:ext cx="83333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endParaRPr b="1" sz="7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5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06" name="Google Shape;306;p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8" name="Google Shape;308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1444" y="2600395"/>
            <a:ext cx="2233466" cy="1410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2736" y="2115738"/>
            <a:ext cx="652329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9832" y="3740721"/>
            <a:ext cx="701101" cy="76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5808950">
            <a:off x="7382110" y="2374017"/>
            <a:ext cx="1792379" cy="180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042308" y="4243779"/>
            <a:ext cx="1371516" cy="1214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3459154">
            <a:off x="7937050" y="5001415"/>
            <a:ext cx="1016616" cy="821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6149948" y="5372819"/>
            <a:ext cx="1542422" cy="13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8060112">
            <a:off x="4571625" y="5037792"/>
            <a:ext cx="1194920" cy="1274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-302571">
            <a:off x="2774720" y="5587955"/>
            <a:ext cx="1371719" cy="1237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6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2011502">
            <a:off x="1409217" y="4172342"/>
            <a:ext cx="2060627" cy="1652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6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39638" y="5458142"/>
            <a:ext cx="1091279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:\Users\ADMIN\Desktop\Tai nguyen thiet ke tro choi\Bảng gỗ\49f1b87228eb6bdb68e300357ebeb9ca (2).jpg" id="319" name="Google Shape;319;p6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828800" y="70188"/>
            <a:ext cx="5410200" cy="1968162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6"/>
          <p:cNvSpPr txBox="1"/>
          <p:nvPr/>
        </p:nvSpPr>
        <p:spPr>
          <a:xfrm>
            <a:off x="2867743" y="373823"/>
            <a:ext cx="3374642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4000">
                <a:solidFill>
                  <a:srgbClr val="CC0066"/>
                </a:solidFill>
                <a:latin typeface="Arial"/>
                <a:ea typeface="Arial"/>
                <a:cs typeface="Arial"/>
                <a:sym typeface="Arial"/>
              </a:rPr>
              <a:t>THOÁT KHỎI</a:t>
            </a:r>
            <a:br>
              <a:rPr b="1" lang="en-US" sz="4000">
                <a:solidFill>
                  <a:srgbClr val="CC0066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1" lang="en-US" sz="4000">
                <a:solidFill>
                  <a:srgbClr val="CC0066"/>
                </a:solidFill>
                <a:latin typeface="Arial"/>
                <a:ea typeface="Arial"/>
                <a:cs typeface="Arial"/>
                <a:sym typeface="Arial"/>
              </a:rPr>
              <a:t>LƯỚI NHỆN</a:t>
            </a:r>
            <a:endParaRPr b="1" sz="4000">
              <a:solidFill>
                <a:srgbClr val="CC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:\Users\ADMIN\Desktop\Tai nguyen thiet ke tro choi\Angry birds epic birds\1505573783630 (2).png" id="321" name="Google Shape;321;p6">
            <a:hlinkClick action="ppaction://hlinkshowjump?jump=nextslide"/>
          </p:cNvPr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809413" y="4339010"/>
            <a:ext cx="1069648" cy="585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6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9514959" y="2696100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7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28" name="Google Shape;328;p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0" y="0"/>
              <a:ext cx="9144000" cy="685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7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" y="0"/>
              <a:ext cx="9143999" cy="6858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C:\Users\ADMIN\Desktop\453552345 (3).jpg" id="330" name="Google Shape;33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732" y="-743689"/>
            <a:ext cx="7907627" cy="616102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7"/>
          <p:cNvSpPr txBox="1"/>
          <p:nvPr/>
        </p:nvSpPr>
        <p:spPr>
          <a:xfrm>
            <a:off x="875760" y="1385463"/>
            <a:ext cx="7804599" cy="3539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bạn côn trùng không may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bị vướng vào lưới nhện</a:t>
            </a:r>
            <a:endParaRPr b="1" sz="32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200">
              <a:solidFill>
                <a:srgbClr val="0C0C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em hãy giúp các bạn ấy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thoát khỏi lưới nhện bằng cách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trả lời thật nhanh và đúng các câu hỏi.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200">
                <a:solidFill>
                  <a:srgbClr val="0C0C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 bạn côn trùng sẽ rất cảm ơn em đấy!</a:t>
            </a:r>
            <a:endParaRPr/>
          </a:p>
        </p:txBody>
      </p:sp>
      <p:pic>
        <p:nvPicPr>
          <p:cNvPr descr="C:\Users\ADMIN\Desktop\Tai nguyen thiet ke tro choi\Bảng gỗ\Picture1 (2).png" id="332" name="Google Shape;332;p7">
            <a:hlinkClick action="ppaction://hlinkshowjump?jump=nextslide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204160" y="5906086"/>
            <a:ext cx="1708019" cy="7261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8"/>
          <p:cNvSpPr/>
          <p:nvPr/>
        </p:nvSpPr>
        <p:spPr>
          <a:xfrm>
            <a:off x="7576197" y="2896473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8"/>
          <p:cNvSpPr/>
          <p:nvPr/>
        </p:nvSpPr>
        <p:spPr>
          <a:xfrm>
            <a:off x="7807747" y="3115362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8"/>
          <p:cNvSpPr/>
          <p:nvPr/>
        </p:nvSpPr>
        <p:spPr>
          <a:xfrm>
            <a:off x="8043998" y="2984469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8"/>
          <p:cNvSpPr/>
          <p:nvPr/>
        </p:nvSpPr>
        <p:spPr>
          <a:xfrm>
            <a:off x="3746665" y="5383585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8"/>
          <p:cNvSpPr/>
          <p:nvPr/>
        </p:nvSpPr>
        <p:spPr>
          <a:xfrm>
            <a:off x="4002976" y="5459252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8"/>
          <p:cNvSpPr/>
          <p:nvPr/>
        </p:nvSpPr>
        <p:spPr>
          <a:xfrm>
            <a:off x="2501740" y="925430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8"/>
          <p:cNvSpPr/>
          <p:nvPr/>
        </p:nvSpPr>
        <p:spPr>
          <a:xfrm>
            <a:off x="2622589" y="662965"/>
            <a:ext cx="380662" cy="437777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4" name="Google Shape;34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82402" y="2505991"/>
            <a:ext cx="2536068" cy="16017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244701">
            <a:off x="2177194" y="615569"/>
            <a:ext cx="1116712" cy="809414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8">
            <a:hlinkClick action="ppaction://hlinksldjump" r:id="rId6"/>
          </p:cNvPr>
          <p:cNvSpPr/>
          <p:nvPr/>
        </p:nvSpPr>
        <p:spPr>
          <a:xfrm>
            <a:off x="1888880" y="1624261"/>
            <a:ext cx="1987044" cy="644223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00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Ong </a:t>
            </a:r>
            <a:r>
              <a:rPr lang="en-US" sz="2800" u="sng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  <a:hlinkClick action="ppaction://hlinksldjump"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Vàng</a:t>
            </a:r>
            <a:endParaRPr sz="2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7" name="Google Shape;34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80144" y="583091"/>
            <a:ext cx="1310812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09718" y="2701661"/>
            <a:ext cx="1268559" cy="1025385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8">
            <a:hlinkClick action="ppaction://hlinksldjump" r:id="rId10"/>
          </p:cNvPr>
          <p:cNvSpPr/>
          <p:nvPr/>
        </p:nvSpPr>
        <p:spPr>
          <a:xfrm>
            <a:off x="7359993" y="3796385"/>
            <a:ext cx="1176915" cy="49300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00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Bướm</a:t>
            </a:r>
            <a:endParaRPr sz="28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50" name="Google Shape;350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10199" y="2691248"/>
            <a:ext cx="1268078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1762181">
            <a:off x="3824122" y="5237960"/>
            <a:ext cx="796924" cy="794952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8">
            <a:hlinkClick action="ppaction://hlinksldjump" r:id="rId13"/>
          </p:cNvPr>
          <p:cNvSpPr/>
          <p:nvPr/>
        </p:nvSpPr>
        <p:spPr>
          <a:xfrm>
            <a:off x="3531538" y="6119930"/>
            <a:ext cx="1981366" cy="493009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0099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Cánh Cam</a:t>
            </a:r>
            <a:endParaRPr/>
          </a:p>
        </p:txBody>
      </p:sp>
      <p:pic>
        <p:nvPicPr>
          <p:cNvPr id="353" name="Google Shape;353;p8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647667" y="5089797"/>
            <a:ext cx="1091279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42419" y="-32717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74328" y="92543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374328" y="169926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424585" y="244716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435131" y="3422246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500231" y="4289394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562195" y="513113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604649" y="5911603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9542240" y="685800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8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0443825" y="7979"/>
            <a:ext cx="609600" cy="60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9"/>
          <p:cNvSpPr txBox="1"/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369" name="Google Shape;369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4942" y="1891212"/>
            <a:ext cx="6554115" cy="42201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Bộ Hinh Nền Powerpoint 3D Đẹp, Đơn Giản, Dễ Thương, Chuyên Nghiệp" id="370" name="Google Shape;3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9">
            <a:hlinkClick action="ppaction://hlinksldjump" r:id="rId5"/>
          </p:cNvPr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4701">
            <a:off x="8213691" y="5664799"/>
            <a:ext cx="778328" cy="111237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ẽ tay phim hoạt hình kinh dị mạng nhện yếu tố vector Hình ảnh ..." id="372" name="Google Shape;372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6004" y="5548692"/>
            <a:ext cx="1309308" cy="1309308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9"/>
          <p:cNvSpPr txBox="1"/>
          <p:nvPr/>
        </p:nvSpPr>
        <p:spPr>
          <a:xfrm>
            <a:off x="844454" y="783210"/>
            <a:ext cx="7462570" cy="1077218"/>
          </a:xfrm>
          <a:prstGeom prst="rect">
            <a:avLst/>
          </a:prstGeom>
          <a:gradFill>
            <a:gsLst>
              <a:gs pos="0">
                <a:srgbClr val="B0CAE9"/>
              </a:gs>
              <a:gs pos="50000">
                <a:srgbClr val="A1C1E4"/>
              </a:gs>
              <a:gs pos="100000">
                <a:srgbClr val="90B8E4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Nãi to tiÕng cã ©m </a:t>
            </a:r>
            <a:r>
              <a:rPr b="1" lang="en-US" sz="32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US"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Nãi thÇm tiÕng kh«ng cã ©m a. </a:t>
            </a:r>
            <a:endParaRPr sz="3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06666" y="2628881"/>
            <a:ext cx="7330665" cy="408152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9"/>
          <p:cNvSpPr/>
          <p:nvPr/>
        </p:nvSpPr>
        <p:spPr>
          <a:xfrm>
            <a:off x="3896138" y="1921996"/>
            <a:ext cx="914402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c¸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9"/>
          <p:cNvSpPr/>
          <p:nvPr/>
        </p:nvSpPr>
        <p:spPr>
          <a:xfrm>
            <a:off x="1294942" y="2390279"/>
            <a:ext cx="1024188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gµ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9"/>
          <p:cNvSpPr/>
          <p:nvPr/>
        </p:nvSpPr>
        <p:spPr>
          <a:xfrm>
            <a:off x="6671591" y="2564314"/>
            <a:ext cx="914402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cµ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9"/>
          <p:cNvSpPr/>
          <p:nvPr/>
        </p:nvSpPr>
        <p:spPr>
          <a:xfrm>
            <a:off x="7334566" y="4420355"/>
            <a:ext cx="1291041" cy="790594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nhµ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9"/>
          <p:cNvSpPr/>
          <p:nvPr/>
        </p:nvSpPr>
        <p:spPr>
          <a:xfrm>
            <a:off x="563039" y="5315673"/>
            <a:ext cx="914402" cy="706885"/>
          </a:xfrm>
          <a:prstGeom prst="ellipse">
            <a:avLst/>
          </a:prstGeom>
          <a:gradFill>
            <a:gsLst>
              <a:gs pos="0">
                <a:srgbClr val="F7BCA2"/>
              </a:gs>
              <a:gs pos="50000">
                <a:srgbClr val="F4B093"/>
              </a:gs>
              <a:gs pos="100000">
                <a:srgbClr val="F7A47F"/>
              </a:gs>
            </a:gsLst>
            <a:lin ang="5400000" scaled="0"/>
          </a:gradFill>
          <a:ln cap="flat" cmpd="sng" w="9525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l¸ </a:t>
            </a:r>
            <a:endParaRPr b="1" sz="2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2_Office 主题​​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1_Office Theme">
  <a:themeElements>
    <a:clrScheme name="自定义 2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2019-04-23T02:02:00Z</dcterms:created>
  <dc:creator>Windows 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