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6" r:id="rId3"/>
    <p:sldId id="257" r:id="rId4"/>
    <p:sldId id="258" r:id="rId5"/>
    <p:sldId id="290" r:id="rId6"/>
    <p:sldId id="278" r:id="rId7"/>
    <p:sldId id="293" r:id="rId8"/>
    <p:sldId id="294" r:id="rId9"/>
    <p:sldId id="295" r:id="rId10"/>
    <p:sldId id="306" r:id="rId11"/>
    <p:sldId id="281" r:id="rId12"/>
    <p:sldId id="283" r:id="rId13"/>
    <p:sldId id="282" r:id="rId14"/>
    <p:sldId id="284" r:id="rId15"/>
    <p:sldId id="285" r:id="rId16"/>
    <p:sldId id="286" r:id="rId17"/>
    <p:sldId id="291" r:id="rId18"/>
    <p:sldId id="292" r:id="rId19"/>
    <p:sldId id="287" r:id="rId20"/>
    <p:sldId id="288" r:id="rId21"/>
    <p:sldId id="259" r:id="rId22"/>
    <p:sldId id="305" r:id="rId23"/>
    <p:sldId id="304" r:id="rId24"/>
    <p:sldId id="302" r:id="rId25"/>
    <p:sldId id="299" r:id="rId26"/>
    <p:sldId id="300" r:id="rId27"/>
    <p:sldId id="301" r:id="rId28"/>
    <p:sldId id="261" r:id="rId29"/>
    <p:sldId id="307" r:id="rId30"/>
    <p:sldId id="308" r:id="rId31"/>
    <p:sldId id="309" r:id="rId32"/>
    <p:sldId id="313" r:id="rId33"/>
    <p:sldId id="310" r:id="rId34"/>
    <p:sldId id="311" r:id="rId35"/>
    <p:sldId id="31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916" autoAdjust="0"/>
  </p:normalViewPr>
  <p:slideViewPr>
    <p:cSldViewPr>
      <p:cViewPr varScale="1">
        <p:scale>
          <a:sx n="81" d="100"/>
          <a:sy n="81" d="100"/>
        </p:scale>
        <p:origin x="-164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01223F-1DA5-4A7D-8997-E47FE872463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46940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01223F-1DA5-4A7D-8997-E47FE872463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2888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01223F-1DA5-4A7D-8997-E47FE872463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640164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01223F-1DA5-4A7D-8997-E47FE872463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48883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01223F-1DA5-4A7D-8997-E47FE872463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395418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01223F-1DA5-4A7D-8997-E47FE872463C}"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203457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01223F-1DA5-4A7D-8997-E47FE872463C}"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90523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01223F-1DA5-4A7D-8997-E47FE872463C}"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48949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01223F-1DA5-4A7D-8997-E47FE872463C}"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34423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01223F-1DA5-4A7D-8997-E47FE872463C}"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377589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01223F-1DA5-4A7D-8997-E47FE872463C}"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878022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1223F-1DA5-4A7D-8997-E47FE872463C}" type="datetimeFigureOut">
              <a:rPr lang="en-US" smtClean="0"/>
              <a:t>8/6/2021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46B94-7711-4627-A471-09FF55886B01}" type="slidenum">
              <a:rPr lang="en-US" smtClean="0"/>
              <a:t>‹#›</a:t>
            </a:fld>
            <a:endParaRPr lang="en-US"/>
          </a:p>
        </p:txBody>
      </p:sp>
    </p:spTree>
    <p:extLst>
      <p:ext uri="{BB962C8B-B14F-4D97-AF65-F5344CB8AC3E}">
        <p14:creationId xmlns:p14="http://schemas.microsoft.com/office/powerpoint/2010/main" val="340103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thbt.vn/wp-content/uploads/2016/03/lehoi-1.bmp"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hyperlink" Target="https://media-cdn.laodong.vn/storage/newsportal/Uploaded/duongthuhien/2016_08_12/BP9K7708_opt_KMGQ.gi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7.gif"/></Relationships>
</file>

<file path=ppt/slides/_rels/slide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gif"/><Relationship Id="rId5" Type="http://schemas.openxmlformats.org/officeDocument/2006/relationships/image" Target="../media/image9.GIF"/><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823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0" y="152400"/>
            <a:ext cx="9133114"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828800"/>
            <a:ext cx="7151687" cy="531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079348"/>
            <a:ext cx="8626475" cy="1279525"/>
          </a:xfrm>
          <a:prstGeom prst="rect">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3" name="Picture 12"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11723" y="531306"/>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8107345" y="8382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1676400" y="23622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7928987" y="32004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152400" y="27432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3742174" y="9906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6035675" y="1934726"/>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5502275" y="34290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etCoTruyen-HoangTramThucQuyen-590897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6187" y="6248400"/>
            <a:ext cx="609600" cy="609600"/>
          </a:xfrm>
          <a:prstGeom prst="rect">
            <a:avLst/>
          </a:prstGeom>
        </p:spPr>
      </p:pic>
    </p:spTree>
    <p:extLst>
      <p:ext uri="{BB962C8B-B14F-4D97-AF65-F5344CB8AC3E}">
        <p14:creationId xmlns:p14="http://schemas.microsoft.com/office/powerpoint/2010/main" val="234130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04"/>
                                        </p:tgtEl>
                                        <p:attrNameLst>
                                          <p:attrName>style.visibility</p:attrName>
                                        </p:attrNameLst>
                                      </p:cBhvr>
                                      <p:to>
                                        <p:strVal val="visible"/>
                                      </p:to>
                                    </p:set>
                                    <p:animEffect transition="in" filter="fade">
                                      <p:cBhvr>
                                        <p:cTn id="12" dur="1000"/>
                                        <p:tgtEl>
                                          <p:spTgt spid="4104"/>
                                        </p:tgtEl>
                                      </p:cBhvr>
                                    </p:animEffect>
                                    <p:anim calcmode="lin" valueType="num">
                                      <p:cBhvr>
                                        <p:cTn id="13" dur="1000" fill="hold"/>
                                        <p:tgtEl>
                                          <p:spTgt spid="4104"/>
                                        </p:tgtEl>
                                        <p:attrNameLst>
                                          <p:attrName>ppt_x</p:attrName>
                                        </p:attrNameLst>
                                      </p:cBhvr>
                                      <p:tavLst>
                                        <p:tav tm="0">
                                          <p:val>
                                            <p:strVal val="#ppt_x"/>
                                          </p:val>
                                        </p:tav>
                                        <p:tav tm="100000">
                                          <p:val>
                                            <p:strVal val="#ppt_x"/>
                                          </p:val>
                                        </p:tav>
                                      </p:tavLst>
                                    </p:anim>
                                    <p:anim calcmode="lin" valueType="num">
                                      <p:cBhvr>
                                        <p:cTn id="14"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105"/>
                                        </p:tgtEl>
                                        <p:attrNameLst>
                                          <p:attrName>style.visibility</p:attrName>
                                        </p:attrNameLst>
                                      </p:cBhvr>
                                      <p:to>
                                        <p:strVal val="visible"/>
                                      </p:to>
                                    </p:set>
                                    <p:anim calcmode="lin" valueType="num">
                                      <p:cBhvr>
                                        <p:cTn id="19" dur="1000" fill="hold"/>
                                        <p:tgtEl>
                                          <p:spTgt spid="4105"/>
                                        </p:tgtEl>
                                        <p:attrNameLst>
                                          <p:attrName>ppt_w</p:attrName>
                                        </p:attrNameLst>
                                      </p:cBhvr>
                                      <p:tavLst>
                                        <p:tav tm="0">
                                          <p:val>
                                            <p:fltVal val="0"/>
                                          </p:val>
                                        </p:tav>
                                        <p:tav tm="100000">
                                          <p:val>
                                            <p:strVal val="#ppt_w"/>
                                          </p:val>
                                        </p:tav>
                                      </p:tavLst>
                                    </p:anim>
                                    <p:anim calcmode="lin" valueType="num">
                                      <p:cBhvr>
                                        <p:cTn id="20" dur="1000" fill="hold"/>
                                        <p:tgtEl>
                                          <p:spTgt spid="4105"/>
                                        </p:tgtEl>
                                        <p:attrNameLst>
                                          <p:attrName>ppt_h</p:attrName>
                                        </p:attrNameLst>
                                      </p:cBhvr>
                                      <p:tavLst>
                                        <p:tav tm="0">
                                          <p:val>
                                            <p:fltVal val="0"/>
                                          </p:val>
                                        </p:tav>
                                        <p:tav tm="100000">
                                          <p:val>
                                            <p:strVal val="#ppt_h"/>
                                          </p:val>
                                        </p:tav>
                                      </p:tavLst>
                                    </p:anim>
                                    <p:anim calcmode="lin" valueType="num">
                                      <p:cBhvr>
                                        <p:cTn id="21" dur="1000" fill="hold"/>
                                        <p:tgtEl>
                                          <p:spTgt spid="4105"/>
                                        </p:tgtEl>
                                        <p:attrNameLst>
                                          <p:attrName>style.rotation</p:attrName>
                                        </p:attrNameLst>
                                      </p:cBhvr>
                                      <p:tavLst>
                                        <p:tav tm="0">
                                          <p:val>
                                            <p:fltVal val="90"/>
                                          </p:val>
                                        </p:tav>
                                        <p:tav tm="100000">
                                          <p:val>
                                            <p:fltVal val="0"/>
                                          </p:val>
                                        </p:tav>
                                      </p:tavLst>
                                    </p:anim>
                                    <p:animEffect transition="in" filter="fade">
                                      <p:cBhvr>
                                        <p:cTn id="22" dur="10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3335"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828800"/>
            <a:ext cx="3492639" cy="5326464"/>
          </a:xfrm>
          <a:prstGeom prst="rect">
            <a:avLst/>
          </a:prstGeom>
          <a:noFill/>
          <a:ln>
            <a:noFill/>
          </a:ln>
          <a:extLst/>
        </p:spPr>
      </p:pic>
      <p:sp>
        <p:nvSpPr>
          <p:cNvPr id="2" name="TextBox 1"/>
          <p:cNvSpPr txBox="1"/>
          <p:nvPr/>
        </p:nvSpPr>
        <p:spPr>
          <a:xfrm>
            <a:off x="2289517" y="1524000"/>
            <a:ext cx="6842760" cy="5078313"/>
          </a:xfrm>
          <a:prstGeom prst="rect">
            <a:avLst/>
          </a:prstGeom>
          <a:noFill/>
          <a:ln>
            <a:noFill/>
          </a:ln>
        </p:spPr>
        <p:txBody>
          <a:bodyPr wrap="square" rtlCol="0">
            <a:spAutoFit/>
          </a:bodyPr>
          <a:lstStyle/>
          <a:p>
            <a:pPr marL="182880" indent="457200" algn="just">
              <a:lnSpc>
                <a:spcPct val="150000"/>
              </a:lnSpc>
            </a:pPr>
            <a:r>
              <a:rPr lang="vi-VN" sz="7200" dirty="0" smtClean="0">
                <a:solidFill>
                  <a:srgbClr val="00B0F0"/>
                </a:solidFill>
              </a:rPr>
              <a:t>Giới thiệu </a:t>
            </a:r>
            <a:r>
              <a:rPr lang="vi-VN" sz="7200" dirty="0">
                <a:solidFill>
                  <a:srgbClr val="00B0F0"/>
                </a:solidFill>
              </a:rPr>
              <a:t>m</a:t>
            </a:r>
            <a:r>
              <a:rPr lang="en-US" sz="7200" dirty="0" err="1" smtClean="0">
                <a:solidFill>
                  <a:srgbClr val="00B0F0"/>
                </a:solidFill>
              </a:rPr>
              <a:t>ột</a:t>
            </a:r>
            <a:r>
              <a:rPr lang="en-US" sz="7200" dirty="0" smtClean="0">
                <a:solidFill>
                  <a:srgbClr val="00B0F0"/>
                </a:solidFill>
              </a:rPr>
              <a:t> </a:t>
            </a:r>
            <a:r>
              <a:rPr lang="en-US" sz="7200" dirty="0" err="1" smtClean="0">
                <a:solidFill>
                  <a:srgbClr val="00B0F0"/>
                </a:solidFill>
              </a:rPr>
              <a:t>vài</a:t>
            </a:r>
            <a:r>
              <a:rPr lang="en-US" sz="7200" dirty="0" smtClean="0">
                <a:solidFill>
                  <a:srgbClr val="00B0F0"/>
                </a:solidFill>
              </a:rPr>
              <a:t> </a:t>
            </a:r>
            <a:r>
              <a:rPr lang="en-US" sz="7200" dirty="0" err="1" smtClean="0">
                <a:solidFill>
                  <a:srgbClr val="00B0F0"/>
                </a:solidFill>
              </a:rPr>
              <a:t>cảnh</a:t>
            </a:r>
            <a:r>
              <a:rPr lang="en-US" sz="7200" dirty="0" smtClean="0">
                <a:solidFill>
                  <a:srgbClr val="00B0F0"/>
                </a:solidFill>
              </a:rPr>
              <a:t> </a:t>
            </a:r>
            <a:r>
              <a:rPr lang="en-US" sz="7200" dirty="0" err="1" smtClean="0">
                <a:solidFill>
                  <a:srgbClr val="00B0F0"/>
                </a:solidFill>
              </a:rPr>
              <a:t>quang</a:t>
            </a:r>
            <a:r>
              <a:rPr lang="en-US" sz="7200" dirty="0" smtClean="0">
                <a:solidFill>
                  <a:srgbClr val="00B0F0"/>
                </a:solidFill>
              </a:rPr>
              <a:t> ở </a:t>
            </a:r>
            <a:r>
              <a:rPr lang="en-US" sz="7200" dirty="0" err="1" smtClean="0">
                <a:solidFill>
                  <a:srgbClr val="00B0F0"/>
                </a:solidFill>
              </a:rPr>
              <a:t>Bình</a:t>
            </a:r>
            <a:r>
              <a:rPr lang="en-US" sz="7200" dirty="0" smtClean="0">
                <a:solidFill>
                  <a:srgbClr val="00B0F0"/>
                </a:solidFill>
              </a:rPr>
              <a:t> </a:t>
            </a:r>
            <a:r>
              <a:rPr lang="en-US" sz="7200" dirty="0" err="1" smtClean="0">
                <a:solidFill>
                  <a:srgbClr val="00B0F0"/>
                </a:solidFill>
              </a:rPr>
              <a:t>Đại</a:t>
            </a:r>
            <a:endParaRPr lang="en-US" sz="7200" dirty="0">
              <a:solidFill>
                <a:srgbClr val="00B0F0"/>
              </a:solidFill>
            </a:endParaRPr>
          </a:p>
        </p:txBody>
      </p:sp>
    </p:spTree>
    <p:extLst>
      <p:ext uri="{BB962C8B-B14F-4D97-AF65-F5344CB8AC3E}">
        <p14:creationId xmlns:p14="http://schemas.microsoft.com/office/powerpoint/2010/main" val="355988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iển Bến Tre"/>
          <p:cNvPicPr/>
          <p:nvPr/>
        </p:nvPicPr>
        <p:blipFill>
          <a:blip r:embed="rId2">
            <a:extLst>
              <a:ext uri="{28A0092B-C50C-407E-A947-70E740481C1C}">
                <a14:useLocalDpi xmlns:a14="http://schemas.microsoft.com/office/drawing/2010/main" val="0"/>
              </a:ext>
            </a:extLst>
          </a:blip>
          <a:srcRect/>
          <a:stretch>
            <a:fillRect/>
          </a:stretch>
        </p:blipFill>
        <p:spPr bwMode="auto">
          <a:xfrm>
            <a:off x="0" y="-11723"/>
            <a:ext cx="9182100" cy="6869723"/>
          </a:xfrm>
          <a:prstGeom prst="rect">
            <a:avLst/>
          </a:prstGeom>
          <a:noFill/>
          <a:ln>
            <a:noFill/>
          </a:ln>
        </p:spPr>
      </p:pic>
      <p:sp>
        <p:nvSpPr>
          <p:cNvPr id="2" name="Rectangle 1"/>
          <p:cNvSpPr/>
          <p:nvPr/>
        </p:nvSpPr>
        <p:spPr>
          <a:xfrm>
            <a:off x="152400" y="914400"/>
            <a:ext cx="9163050" cy="4247317"/>
          </a:xfrm>
          <a:prstGeom prst="rect">
            <a:avLst/>
          </a:prstGeom>
        </p:spPr>
        <p:txBody>
          <a:bodyPr wrap="square">
            <a:spAutoFit/>
          </a:bodyPr>
          <a:lstStyle/>
          <a:p>
            <a:pPr algn="ctr"/>
            <a:r>
              <a:rPr lang="en-US" sz="5400" b="1" dirty="0" err="1">
                <a:solidFill>
                  <a:srgbClr val="FFFF00"/>
                </a:solidFill>
              </a:rPr>
              <a:t>Biển</a:t>
            </a:r>
            <a:r>
              <a:rPr lang="en-US" sz="5400" b="1" dirty="0">
                <a:solidFill>
                  <a:srgbClr val="FFFF00"/>
                </a:solidFill>
              </a:rPr>
              <a:t> </a:t>
            </a:r>
            <a:r>
              <a:rPr lang="en-US" sz="5400" b="1" dirty="0" err="1">
                <a:solidFill>
                  <a:srgbClr val="FFFF00"/>
                </a:solidFill>
              </a:rPr>
              <a:t>Thừa</a:t>
            </a:r>
            <a:r>
              <a:rPr lang="en-US" sz="5400" b="1" dirty="0">
                <a:solidFill>
                  <a:srgbClr val="FFFF00"/>
                </a:solidFill>
              </a:rPr>
              <a:t> </a:t>
            </a:r>
            <a:r>
              <a:rPr lang="en-US" sz="5400" b="1" dirty="0" err="1">
                <a:solidFill>
                  <a:srgbClr val="FFFF00"/>
                </a:solidFill>
              </a:rPr>
              <a:t>Đức</a:t>
            </a:r>
            <a:endParaRPr lang="en-US" sz="5400" dirty="0">
              <a:solidFill>
                <a:srgbClr val="FFFF00"/>
              </a:solidFill>
            </a:endParaRPr>
          </a:p>
          <a:p>
            <a:pPr algn="just"/>
            <a:r>
              <a:rPr lang="en-US" sz="5400" dirty="0" err="1" smtClean="0">
                <a:solidFill>
                  <a:schemeClr val="bg1"/>
                </a:solidFill>
                <a:latin typeface="Source Sans Pro"/>
                <a:ea typeface="Times New Roman"/>
                <a:cs typeface="Times New Roman"/>
              </a:rPr>
              <a:t>Đây</a:t>
            </a:r>
            <a:r>
              <a:rPr lang="en-US" sz="5400" dirty="0" smtClean="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được</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xem</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là</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một</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trong</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những</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bãi</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biển</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đẹp</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hoang</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sơ</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và</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mộc</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mạc</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nhất</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Bến</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Tre</a:t>
            </a:r>
            <a:r>
              <a:rPr lang="en-US" sz="5400" dirty="0">
                <a:solidFill>
                  <a:schemeClr val="bg1"/>
                </a:solidFill>
                <a:latin typeface="Source Sans Pro"/>
                <a:ea typeface="Times New Roman"/>
                <a:cs typeface="Times New Roman"/>
              </a:rPr>
              <a:t>.</a:t>
            </a:r>
            <a:endParaRPr lang="en-US" sz="5400" dirty="0">
              <a:solidFill>
                <a:schemeClr val="bg1"/>
              </a:solidFill>
            </a:endParaRPr>
          </a:p>
        </p:txBody>
      </p:sp>
    </p:spTree>
    <p:extLst>
      <p:ext uri="{BB962C8B-B14F-4D97-AF65-F5344CB8AC3E}">
        <p14:creationId xmlns:p14="http://schemas.microsoft.com/office/powerpoint/2010/main" val="282223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806450"/>
            <a:ext cx="10023476" cy="5243513"/>
          </a:xfrm>
          <a:prstGeom prst="rect">
            <a:avLst/>
          </a:prstGeom>
          <a:noFill/>
          <a:ln>
            <a:noFill/>
          </a:ln>
          <a:effectLst/>
        </p:spPr>
      </p:pic>
      <p:pic>
        <p:nvPicPr>
          <p:cNvPr id="4" name="Picture 3" descr="Biển Bến Tre"/>
          <p:cNvPicPr/>
          <p:nvPr/>
        </p:nvPicPr>
        <p:blipFill>
          <a:blip r:embed="rId3">
            <a:extLst>
              <a:ext uri="{28A0092B-C50C-407E-A947-70E740481C1C}">
                <a14:useLocalDpi xmlns:a14="http://schemas.microsoft.com/office/drawing/2010/main" val="0"/>
              </a:ext>
            </a:extLst>
          </a:blip>
          <a:srcRect/>
          <a:stretch>
            <a:fillRect/>
          </a:stretch>
        </p:blipFill>
        <p:spPr bwMode="auto">
          <a:xfrm>
            <a:off x="38100" y="8731"/>
            <a:ext cx="9144000" cy="6858000"/>
          </a:xfrm>
          <a:prstGeom prst="rect">
            <a:avLst/>
          </a:prstGeom>
          <a:noFill/>
          <a:ln>
            <a:noFill/>
          </a:ln>
        </p:spPr>
      </p:pic>
      <p:sp>
        <p:nvSpPr>
          <p:cNvPr id="5" name="Rectangle 4"/>
          <p:cNvSpPr/>
          <p:nvPr/>
        </p:nvSpPr>
        <p:spPr>
          <a:xfrm>
            <a:off x="28575" y="0"/>
            <a:ext cx="9182100" cy="6740307"/>
          </a:xfrm>
          <a:prstGeom prst="rect">
            <a:avLst/>
          </a:prstGeom>
        </p:spPr>
        <p:txBody>
          <a:bodyPr wrap="square">
            <a:spAutoFit/>
          </a:bodyPr>
          <a:lstStyle/>
          <a:p>
            <a:pPr algn="ctr"/>
            <a:r>
              <a:rPr lang="vi-VN" sz="5400" dirty="0"/>
              <a:t>	Ẩm thực vùng biển Bình Đại Bến Tre</a:t>
            </a:r>
          </a:p>
          <a:p>
            <a:pPr algn="just"/>
            <a:r>
              <a:rPr lang="vi-VN" sz="5400" dirty="0"/>
              <a:t>Bình Đại là vùng đất biển nên hải sản vô cùng phong phú và tươi ngon như cua, ghẹ, tôm,… Tất cả đều được chế biến theo những công thức riêng, đậm vị miền Tây. </a:t>
            </a:r>
          </a:p>
        </p:txBody>
      </p:sp>
    </p:spTree>
    <p:extLst>
      <p:ext uri="{BB962C8B-B14F-4D97-AF65-F5344CB8AC3E}">
        <p14:creationId xmlns:p14="http://schemas.microsoft.com/office/powerpoint/2010/main" val="130253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ển Bến Tre"/>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2585"/>
            <a:ext cx="9144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52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1000"/>
                                        <p:tgtEl>
                                          <p:spTgt spid="6148"/>
                                        </p:tgtEl>
                                      </p:cBhvr>
                                    </p:animEffect>
                                    <p:anim calcmode="lin" valueType="num">
                                      <p:cBhvr>
                                        <p:cTn id="16" dur="1000" fill="hold"/>
                                        <p:tgtEl>
                                          <p:spTgt spid="6148"/>
                                        </p:tgtEl>
                                        <p:attrNameLst>
                                          <p:attrName>ppt_x</p:attrName>
                                        </p:attrNameLst>
                                      </p:cBhvr>
                                      <p:tavLst>
                                        <p:tav tm="0">
                                          <p:val>
                                            <p:strVal val="#ppt_x"/>
                                          </p:val>
                                        </p:tav>
                                        <p:tav tm="100000">
                                          <p:val>
                                            <p:strVal val="#ppt_x"/>
                                          </p:val>
                                        </p:tav>
                                      </p:tavLst>
                                    </p:anim>
                                    <p:anim calcmode="lin" valueType="num">
                                      <p:cBhvr>
                                        <p:cTn id="17"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Đình Tân Hưng"/>
          <p:cNvPicPr/>
          <p:nvPr/>
        </p:nvPicPr>
        <p:blipFill>
          <a:blip r:embed="rId2">
            <a:extLst>
              <a:ext uri="{28A0092B-C50C-407E-A947-70E740481C1C}">
                <a14:useLocalDpi xmlns:a14="http://schemas.microsoft.com/office/drawing/2010/main" val="0"/>
              </a:ext>
            </a:extLst>
          </a:blip>
          <a:srcRect/>
          <a:stretch>
            <a:fillRect/>
          </a:stretch>
        </p:blipFill>
        <p:spPr bwMode="auto">
          <a:xfrm>
            <a:off x="0" y="-3810"/>
            <a:ext cx="9144000" cy="6857999"/>
          </a:xfrm>
          <a:prstGeom prst="rect">
            <a:avLst/>
          </a:prstGeom>
          <a:noFill/>
          <a:ln>
            <a:noFill/>
          </a:ln>
        </p:spPr>
      </p:pic>
      <p:sp>
        <p:nvSpPr>
          <p:cNvPr id="5" name="Rectangle 4"/>
          <p:cNvSpPr/>
          <p:nvPr/>
        </p:nvSpPr>
        <p:spPr>
          <a:xfrm>
            <a:off x="0" y="-3810"/>
            <a:ext cx="9144000" cy="887102"/>
          </a:xfrm>
          <a:prstGeom prst="rect">
            <a:avLst/>
          </a:prstGeom>
        </p:spPr>
        <p:txBody>
          <a:bodyPr wrap="square">
            <a:spAutoFit/>
          </a:bodyPr>
          <a:lstStyle/>
          <a:p>
            <a:pPr algn="ctr" fontAlgn="base">
              <a:lnSpc>
                <a:spcPct val="115000"/>
              </a:lnSpc>
              <a:spcAft>
                <a:spcPts val="0"/>
              </a:spcAft>
            </a:pPr>
            <a:r>
              <a:rPr lang="en-US" sz="4800" b="1" dirty="0" err="1">
                <a:solidFill>
                  <a:srgbClr val="EC20A8"/>
                </a:solidFill>
                <a:latin typeface="inherit"/>
                <a:ea typeface="Times New Roman"/>
                <a:cs typeface="Times New Roman"/>
              </a:rPr>
              <a:t>Đình</a:t>
            </a:r>
            <a:r>
              <a:rPr lang="en-US" sz="4800" b="1" dirty="0">
                <a:solidFill>
                  <a:srgbClr val="EC20A8"/>
                </a:solidFill>
                <a:latin typeface="inherit"/>
                <a:ea typeface="Times New Roman"/>
                <a:cs typeface="Times New Roman"/>
              </a:rPr>
              <a:t> </a:t>
            </a:r>
            <a:r>
              <a:rPr lang="en-US" sz="4800" b="1" dirty="0" err="1">
                <a:solidFill>
                  <a:srgbClr val="EC20A8"/>
                </a:solidFill>
                <a:latin typeface="inherit"/>
                <a:ea typeface="Times New Roman"/>
                <a:cs typeface="Times New Roman"/>
              </a:rPr>
              <a:t>Tân</a:t>
            </a:r>
            <a:r>
              <a:rPr lang="en-US" sz="4800" b="1" dirty="0">
                <a:solidFill>
                  <a:srgbClr val="EC20A8"/>
                </a:solidFill>
                <a:latin typeface="inherit"/>
                <a:ea typeface="Times New Roman"/>
                <a:cs typeface="Times New Roman"/>
              </a:rPr>
              <a:t> </a:t>
            </a:r>
            <a:r>
              <a:rPr lang="en-US" sz="4800" b="1" dirty="0" err="1" smtClean="0">
                <a:solidFill>
                  <a:srgbClr val="EC20A8"/>
                </a:solidFill>
                <a:latin typeface="inherit"/>
                <a:ea typeface="Times New Roman"/>
                <a:cs typeface="Times New Roman"/>
              </a:rPr>
              <a:t>Hưng</a:t>
            </a:r>
            <a:endParaRPr lang="en-US" sz="4800" dirty="0">
              <a:solidFill>
                <a:srgbClr val="EC20A8"/>
              </a:solidFill>
              <a:ea typeface="Calibri"/>
              <a:cs typeface="Times New Roman"/>
            </a:endParaRPr>
          </a:p>
        </p:txBody>
      </p:sp>
      <p:sp>
        <p:nvSpPr>
          <p:cNvPr id="2" name="Rectangle 1"/>
          <p:cNvSpPr>
            <a:spLocks noChangeArrowheads="1"/>
          </p:cNvSpPr>
          <p:nvPr/>
        </p:nvSpPr>
        <p:spPr bwMode="auto">
          <a:xfrm>
            <a:off x="0" y="762000"/>
            <a:ext cx="9067800" cy="550920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182880" marR="0" lvl="0" indent="457200" algn="just" defTabSz="914400" rtl="0" eaLnBrk="1" fontAlgn="base" latinLnBrk="0" hangingPunct="1">
              <a:lnSpc>
                <a:spcPct val="100000"/>
              </a:lnSpc>
              <a:spcBef>
                <a:spcPct val="0"/>
              </a:spcBef>
              <a:spcAft>
                <a:spcPct val="0"/>
              </a:spcAft>
              <a:buClrTx/>
              <a:buSzTx/>
              <a:buFontTx/>
              <a:buNone/>
              <a:tabLst/>
            </a:pPr>
            <a:r>
              <a:rPr kumimoji="0" lang="en-US" sz="4400" i="0" strike="noStrike" cap="none" normalizeH="0" baseline="0" dirty="0" smtClean="0">
                <a:ln>
                  <a:noFill/>
                </a:ln>
                <a:effectLst/>
                <a:latin typeface="Calibri"/>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a:t>
            </a:r>
            <a:r>
              <a:rPr kumimoji="0" lang="en-US" sz="4400" i="0" strike="noStrike" cap="none" normalizeH="0" baseline="0" dirty="0" err="1" smtClean="0">
                <a:ln>
                  <a:noFill/>
                </a:ln>
                <a:effectLst/>
                <a:latin typeface="Calibri"/>
                <a:ea typeface="Times New Roman" pitchFamily="18" charset="0"/>
                <a:cs typeface="Times New Roman" pitchFamily="18" charset="0"/>
              </a:rPr>
              <a:t>ì</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nh</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Tân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Hưng</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l</a:t>
            </a:r>
            <a:r>
              <a:rPr kumimoji="0" lang="en-US" sz="4400" i="0" strike="noStrike" cap="none" normalizeH="0" baseline="0" dirty="0" err="1" smtClean="0">
                <a:ln>
                  <a:noFill/>
                </a:ln>
                <a:effectLst/>
                <a:latin typeface="Calibri"/>
                <a:ea typeface="Times New Roman" pitchFamily="18" charset="0"/>
                <a:cs typeface="Times New Roman" pitchFamily="18" charset="0"/>
              </a:rPr>
              <a:t>à</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một</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trong</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những</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địa</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điểm</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du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lịch</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tâm</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linh</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được</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nhiều</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người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đến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kh</a:t>
            </a:r>
            <a:r>
              <a:rPr kumimoji="0" lang="en-US" sz="4400" i="0" strike="noStrike" cap="none" normalizeH="0" baseline="0" dirty="0" err="1" smtClean="0">
                <a:ln>
                  <a:noFill/>
                </a:ln>
                <a:effectLst/>
                <a:latin typeface="Calibri"/>
                <a:ea typeface="Times New Roman" pitchFamily="18" charset="0"/>
                <a:cs typeface="Times New Roman" pitchFamily="18" charset="0"/>
              </a:rPr>
              <a:t>á</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m</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ph</a:t>
            </a:r>
            <a:r>
              <a:rPr kumimoji="0" lang="en-US" sz="4400" i="0" strike="noStrike" cap="none" normalizeH="0" baseline="0" dirty="0" err="1" smtClean="0">
                <a:ln>
                  <a:noFill/>
                </a:ln>
                <a:effectLst/>
                <a:latin typeface="Calibri"/>
                <a:ea typeface="Times New Roman" pitchFamily="18" charset="0"/>
                <a:cs typeface="Times New Roman" pitchFamily="18" charset="0"/>
              </a:rPr>
              <a:t>á</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a:t>
            </a:r>
            <a:r>
              <a:rPr kumimoji="0" lang="en-US" sz="4400" i="0" strike="noStrike" cap="none" normalizeH="0" baseline="0" dirty="0" err="1" smtClean="0">
                <a:ln>
                  <a:noFill/>
                </a:ln>
                <a:effectLst/>
                <a:latin typeface="Calibri"/>
                <a:ea typeface="Times New Roman" pitchFamily="18" charset="0"/>
                <a:cs typeface="Times New Roman" pitchFamily="18" charset="0"/>
              </a:rPr>
              <a:t>ì</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nh</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c</a:t>
            </a:r>
            <a:r>
              <a:rPr kumimoji="0" lang="en-US" sz="4400" i="0" strike="noStrike" cap="none" normalizeH="0" baseline="0" dirty="0" err="1" smtClean="0">
                <a:ln>
                  <a:noFill/>
                </a:ln>
                <a:effectLst/>
                <a:latin typeface="Calibri"/>
                <a:ea typeface="Times New Roman" pitchFamily="18" charset="0"/>
                <a:cs typeface="Times New Roman" pitchFamily="18" charset="0"/>
              </a:rPr>
              <a:t>ó</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3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gian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với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lối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kiến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tr</a:t>
            </a:r>
            <a:r>
              <a:rPr kumimoji="0" lang="en-US" sz="4400" i="0" strike="noStrike" cap="none" normalizeH="0" baseline="0" dirty="0" err="1" smtClean="0">
                <a:ln>
                  <a:noFill/>
                </a:ln>
                <a:effectLst/>
                <a:latin typeface="Calibri"/>
                <a:ea typeface="Times New Roman" pitchFamily="18" charset="0"/>
                <a:cs typeface="Times New Roman" pitchFamily="18" charset="0"/>
              </a:rPr>
              <a:t>ú</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c</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cổ</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cột</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a:t>
            </a:r>
            <a:r>
              <a:rPr kumimoji="0" lang="en-US" sz="4400" i="0" strike="noStrike" cap="none" normalizeH="0" baseline="0" dirty="0" err="1" smtClean="0">
                <a:ln>
                  <a:noFill/>
                </a:ln>
                <a:effectLst/>
                <a:latin typeface="Calibri"/>
                <a:ea typeface="Times New Roman" pitchFamily="18" charset="0"/>
                <a:cs typeface="Times New Roman" pitchFamily="18" charset="0"/>
              </a:rPr>
              <a:t>ì</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nh</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được</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sơn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son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thếp</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v</a:t>
            </a:r>
            <a:r>
              <a:rPr kumimoji="0" lang="en-US" sz="4400" i="0" strike="noStrike" cap="none" normalizeH="0" baseline="0" dirty="0" err="1" smtClean="0">
                <a:ln>
                  <a:noFill/>
                </a:ln>
                <a:effectLst/>
                <a:latin typeface="Calibri"/>
                <a:ea typeface="Times New Roman" pitchFamily="18" charset="0"/>
                <a:cs typeface="Times New Roman" pitchFamily="18" charset="0"/>
              </a:rPr>
              <a:t>à</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ng</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đẹp</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mắt</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a:t>
            </a:r>
            <a:r>
              <a:rPr kumimoji="0" lang="en-US" sz="4400" i="0" strike="noStrike" cap="none" normalizeH="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Mỗi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gian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đều</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được</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thờ</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một</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vị</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thần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liên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quan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đến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đời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sống</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của</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người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dân</a:t>
            </a:r>
            <a:endParaRPr kumimoji="0" lang="en-US" sz="4400" i="0"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170313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0"/>
            <a:ext cx="91643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 y="0"/>
            <a:ext cx="9194838" cy="1878976"/>
          </a:xfrm>
          <a:prstGeom prst="rect">
            <a:avLst/>
          </a:prstGeom>
        </p:spPr>
        <p:txBody>
          <a:bodyPr wrap="square">
            <a:spAutoFit/>
          </a:bodyPr>
          <a:lstStyle/>
          <a:p>
            <a:pPr algn="ctr" fontAlgn="base">
              <a:lnSpc>
                <a:spcPct val="115000"/>
              </a:lnSpc>
              <a:spcAft>
                <a:spcPts val="0"/>
              </a:spcAft>
            </a:pPr>
            <a:r>
              <a:rPr lang="en-US" sz="5400" b="1" dirty="0" err="1">
                <a:solidFill>
                  <a:schemeClr val="accent2"/>
                </a:solidFill>
                <a:latin typeface="inherit"/>
                <a:ea typeface="Times New Roman"/>
                <a:cs typeface="Times New Roman"/>
              </a:rPr>
              <a:t>Cống</a:t>
            </a:r>
            <a:r>
              <a:rPr lang="en-US" sz="5400" b="1" dirty="0">
                <a:solidFill>
                  <a:schemeClr val="accent2"/>
                </a:solidFill>
                <a:latin typeface="inherit"/>
                <a:ea typeface="Times New Roman"/>
                <a:cs typeface="Times New Roman"/>
              </a:rPr>
              <a:t> Ba Lai</a:t>
            </a:r>
            <a:endParaRPr lang="en-US" sz="5400" dirty="0">
              <a:solidFill>
                <a:schemeClr val="accent2"/>
              </a:solidFill>
              <a:ea typeface="Calibri"/>
              <a:cs typeface="Times New Roman"/>
            </a:endParaRPr>
          </a:p>
          <a:p>
            <a:pPr algn="just"/>
            <a:r>
              <a:rPr lang="en-US" sz="5400" dirty="0" smtClean="0">
                <a:solidFill>
                  <a:schemeClr val="accent2"/>
                </a:solidFill>
                <a:latin typeface="Source Sans Pro"/>
                <a:ea typeface="Times New Roman"/>
                <a:cs typeface="Times New Roman"/>
              </a:rPr>
              <a:t>. </a:t>
            </a:r>
            <a:endParaRPr lang="en-US" sz="5400" dirty="0">
              <a:solidFill>
                <a:schemeClr val="accent2"/>
              </a:solidFill>
            </a:endParaRPr>
          </a:p>
        </p:txBody>
      </p:sp>
      <p:sp>
        <p:nvSpPr>
          <p:cNvPr id="2" name="Rectangle 1"/>
          <p:cNvSpPr/>
          <p:nvPr/>
        </p:nvSpPr>
        <p:spPr>
          <a:xfrm>
            <a:off x="30480" y="533400"/>
            <a:ext cx="9164359" cy="6863417"/>
          </a:xfrm>
          <a:prstGeom prst="rect">
            <a:avLst/>
          </a:prstGeom>
        </p:spPr>
        <p:txBody>
          <a:bodyPr wrap="square">
            <a:spAutoFit/>
          </a:bodyPr>
          <a:lstStyle/>
          <a:p>
            <a:pPr marL="182880" indent="457200"/>
            <a:r>
              <a:rPr lang="en-US" sz="4400" dirty="0" err="1">
                <a:solidFill>
                  <a:srgbClr val="000000"/>
                </a:solidFill>
                <a:latin typeface="Open Sans"/>
                <a:ea typeface="Times New Roman"/>
                <a:cs typeface="Calibri"/>
              </a:rPr>
              <a:t>Vùng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đất</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huyện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Bình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Đại</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còn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có</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công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trình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cống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đập</a:t>
            </a:r>
            <a:r>
              <a:rPr lang="en-US" sz="4400" dirty="0">
                <a:solidFill>
                  <a:srgbClr val="000000"/>
                </a:solidFill>
                <a:latin typeface="Open Sans"/>
                <a:ea typeface="Times New Roman"/>
                <a:cs typeface="Calibri"/>
              </a:rPr>
              <a:t> Ba Lai </a:t>
            </a:r>
            <a:r>
              <a:rPr lang="en-US" sz="4400" dirty="0" err="1">
                <a:solidFill>
                  <a:srgbClr val="000000"/>
                </a:solidFill>
                <a:latin typeface="Open Sans"/>
                <a:ea typeface="Times New Roman"/>
                <a:cs typeface="Calibri"/>
              </a:rPr>
              <a:t>tại</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xã</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Thạnh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Trị</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và</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một</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phần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của</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xã</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Bình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Thới</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Cống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đập</a:t>
            </a:r>
            <a:r>
              <a:rPr lang="en-US" sz="4400" dirty="0">
                <a:solidFill>
                  <a:srgbClr val="000000"/>
                </a:solidFill>
                <a:latin typeface="Open Sans"/>
                <a:ea typeface="Times New Roman"/>
                <a:cs typeface="Calibri"/>
              </a:rPr>
              <a:t> Ba Lai </a:t>
            </a:r>
            <a:r>
              <a:rPr lang="en-US" sz="4400" dirty="0" err="1">
                <a:solidFill>
                  <a:srgbClr val="000000"/>
                </a:solidFill>
                <a:latin typeface="Open Sans"/>
                <a:ea typeface="Times New Roman"/>
                <a:cs typeface="Calibri"/>
              </a:rPr>
              <a:t>là</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một</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hạng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mục</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trong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hệ</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thống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thuỷ</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lợi</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có</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các</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công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trình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lớn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đồng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bộ</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khép</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kín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các</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công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trình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đê</a:t>
            </a:r>
            <a:r>
              <a:rPr lang="en-US" sz="4400" dirty="0">
                <a:solidFill>
                  <a:srgbClr val="000000"/>
                </a:solidFill>
                <a:latin typeface="Open Sans"/>
                <a:ea typeface="Times New Roman"/>
                <a:cs typeface="Calibri"/>
              </a:rPr>
              <a:t> - </a:t>
            </a:r>
            <a:r>
              <a:rPr lang="en-US" sz="4400" dirty="0" err="1">
                <a:solidFill>
                  <a:srgbClr val="000000"/>
                </a:solidFill>
                <a:latin typeface="Open Sans"/>
                <a:ea typeface="Times New Roman"/>
                <a:cs typeface="Calibri"/>
              </a:rPr>
              <a:t>cống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ven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sông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Cửa</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Đại</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sông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Hàm</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Luông</a:t>
            </a:r>
            <a:r>
              <a:rPr lang="en-US" sz="4400" dirty="0">
                <a:solidFill>
                  <a:srgbClr val="000000"/>
                </a:solidFill>
                <a:latin typeface="Open Sans"/>
                <a:ea typeface="Times New Roman"/>
                <a:cs typeface="Calibri"/>
              </a:rPr>
              <a:t>.</a:t>
            </a:r>
            <a:endParaRPr lang="en-US" sz="4400" dirty="0">
              <a:ea typeface="Calibri"/>
              <a:cs typeface="Times New Roman"/>
            </a:endParaRPr>
          </a:p>
          <a:p>
            <a:pPr marL="182880" indent="457200"/>
            <a:r>
              <a:rPr lang="en-US" sz="4400" dirty="0">
                <a:solidFill>
                  <a:srgbClr val="000000"/>
                </a:solidFill>
                <a:latin typeface="Open Sans"/>
                <a:ea typeface="Times New Roman"/>
                <a:cs typeface="Calibri"/>
              </a:rPr>
              <a:t/>
            </a:r>
            <a:br>
              <a:rPr lang="en-US" sz="4400" dirty="0">
                <a:solidFill>
                  <a:srgbClr val="000000"/>
                </a:solidFill>
                <a:latin typeface="Open Sans"/>
                <a:ea typeface="Times New Roman"/>
                <a:cs typeface="Calibri"/>
              </a:rPr>
            </a:br>
            <a:endParaRPr lang="en-US" sz="4400" dirty="0"/>
          </a:p>
        </p:txBody>
      </p:sp>
    </p:spTree>
    <p:extLst>
      <p:ext uri="{BB962C8B-B14F-4D97-AF65-F5344CB8AC3E}">
        <p14:creationId xmlns:p14="http://schemas.microsoft.com/office/powerpoint/2010/main" val="124744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 y="0"/>
            <a:ext cx="9144000" cy="7805214"/>
          </a:xfrm>
          <a:prstGeom prst="rect">
            <a:avLst/>
          </a:prstGeom>
        </p:spPr>
        <p:txBody>
          <a:bodyPr wrap="square">
            <a:spAutoFit/>
          </a:bodyPr>
          <a:lstStyle/>
          <a:p>
            <a:pPr fontAlgn="base">
              <a:lnSpc>
                <a:spcPct val="115000"/>
              </a:lnSpc>
              <a:spcAft>
                <a:spcPts val="1500"/>
              </a:spcAft>
            </a:pPr>
            <a:r>
              <a:rPr lang="en-US" sz="5400" dirty="0" err="1" smtClean="0">
                <a:latin typeface="Source Sans Pro"/>
                <a:ea typeface="Times New Roman"/>
                <a:cs typeface="Times New Roman"/>
              </a:rPr>
              <a:t>Cống</a:t>
            </a:r>
            <a:r>
              <a:rPr lang="en-US" sz="5400" dirty="0" smtClean="0">
                <a:latin typeface="Source Sans Pro"/>
                <a:ea typeface="Times New Roman"/>
                <a:cs typeface="Times New Roman"/>
              </a:rPr>
              <a:t> </a:t>
            </a:r>
            <a:r>
              <a:rPr lang="en-US" sz="5400" dirty="0" err="1">
                <a:latin typeface="Source Sans Pro"/>
                <a:ea typeface="Times New Roman"/>
                <a:cs typeface="Times New Roman"/>
              </a:rPr>
              <a:t>có</a:t>
            </a:r>
            <a:r>
              <a:rPr lang="en-US" sz="5400" dirty="0">
                <a:latin typeface="Source Sans Pro"/>
                <a:ea typeface="Times New Roman"/>
                <a:cs typeface="Times New Roman"/>
              </a:rPr>
              <a:t> </a:t>
            </a:r>
            <a:r>
              <a:rPr lang="en-US" sz="5400" dirty="0" err="1">
                <a:latin typeface="Source Sans Pro"/>
                <a:ea typeface="Times New Roman"/>
                <a:cs typeface="Times New Roman"/>
              </a:rPr>
              <a:t>lối</a:t>
            </a:r>
            <a:r>
              <a:rPr lang="en-US" sz="5400" dirty="0">
                <a:latin typeface="Source Sans Pro"/>
                <a:ea typeface="Times New Roman"/>
                <a:cs typeface="Times New Roman"/>
              </a:rPr>
              <a:t> </a:t>
            </a:r>
            <a:r>
              <a:rPr lang="en-US" sz="5400" dirty="0" err="1">
                <a:latin typeface="Source Sans Pro"/>
                <a:ea typeface="Times New Roman"/>
                <a:cs typeface="Times New Roman"/>
              </a:rPr>
              <a:t>thiết</a:t>
            </a:r>
            <a:r>
              <a:rPr lang="en-US" sz="5400" dirty="0">
                <a:latin typeface="Source Sans Pro"/>
                <a:ea typeface="Times New Roman"/>
                <a:cs typeface="Times New Roman"/>
              </a:rPr>
              <a:t> </a:t>
            </a:r>
            <a:r>
              <a:rPr lang="en-US" sz="5400" dirty="0" err="1">
                <a:latin typeface="Source Sans Pro"/>
                <a:ea typeface="Times New Roman"/>
                <a:cs typeface="Times New Roman"/>
              </a:rPr>
              <a:t>kế</a:t>
            </a:r>
            <a:r>
              <a:rPr lang="en-US" sz="5400" dirty="0">
                <a:latin typeface="Source Sans Pro"/>
                <a:ea typeface="Times New Roman"/>
                <a:cs typeface="Times New Roman"/>
              </a:rPr>
              <a:t> </a:t>
            </a:r>
            <a:r>
              <a:rPr lang="en-US" sz="5400" dirty="0" err="1">
                <a:latin typeface="Source Sans Pro"/>
                <a:ea typeface="Times New Roman"/>
                <a:cs typeface="Times New Roman"/>
              </a:rPr>
              <a:t>khá</a:t>
            </a:r>
            <a:r>
              <a:rPr lang="en-US" sz="5400" dirty="0">
                <a:latin typeface="Source Sans Pro"/>
                <a:ea typeface="Times New Roman"/>
                <a:cs typeface="Times New Roman"/>
              </a:rPr>
              <a:t> </a:t>
            </a:r>
            <a:r>
              <a:rPr lang="en-US" sz="5400" dirty="0" err="1">
                <a:latin typeface="Source Sans Pro"/>
                <a:ea typeface="Times New Roman"/>
                <a:cs typeface="Times New Roman"/>
              </a:rPr>
              <a:t>đẹp</a:t>
            </a:r>
            <a:r>
              <a:rPr lang="en-US" sz="5400" dirty="0">
                <a:latin typeface="Source Sans Pro"/>
                <a:ea typeface="Times New Roman"/>
                <a:cs typeface="Times New Roman"/>
              </a:rPr>
              <a:t> </a:t>
            </a:r>
            <a:r>
              <a:rPr lang="en-US" sz="5400" dirty="0" err="1">
                <a:latin typeface="Source Sans Pro"/>
                <a:ea typeface="Times New Roman"/>
                <a:cs typeface="Times New Roman"/>
              </a:rPr>
              <a:t>mắt</a:t>
            </a:r>
            <a:r>
              <a:rPr lang="en-US" sz="5400" dirty="0">
                <a:latin typeface="Source Sans Pro"/>
                <a:ea typeface="Times New Roman"/>
                <a:cs typeface="Times New Roman"/>
              </a:rPr>
              <a:t> </a:t>
            </a:r>
            <a:r>
              <a:rPr lang="en-US" sz="5400" dirty="0" err="1">
                <a:latin typeface="Source Sans Pro"/>
                <a:ea typeface="Times New Roman"/>
                <a:cs typeface="Times New Roman"/>
              </a:rPr>
              <a:t>và</a:t>
            </a:r>
            <a:r>
              <a:rPr lang="en-US" sz="5400" dirty="0">
                <a:latin typeface="Source Sans Pro"/>
                <a:ea typeface="Times New Roman"/>
                <a:cs typeface="Times New Roman"/>
              </a:rPr>
              <a:t> </a:t>
            </a:r>
            <a:r>
              <a:rPr lang="en-US" sz="5400" dirty="0" err="1">
                <a:latin typeface="Source Sans Pro"/>
                <a:ea typeface="Times New Roman"/>
                <a:cs typeface="Times New Roman"/>
              </a:rPr>
              <a:t>khung</a:t>
            </a:r>
            <a:r>
              <a:rPr lang="en-US" sz="5400" dirty="0">
                <a:latin typeface="Source Sans Pro"/>
                <a:ea typeface="Times New Roman"/>
                <a:cs typeface="Times New Roman"/>
              </a:rPr>
              <a:t> </a:t>
            </a:r>
            <a:r>
              <a:rPr lang="en-US" sz="5400" dirty="0" err="1">
                <a:latin typeface="Source Sans Pro"/>
                <a:ea typeface="Times New Roman"/>
                <a:cs typeface="Times New Roman"/>
              </a:rPr>
              <a:t>cảnh</a:t>
            </a:r>
            <a:r>
              <a:rPr lang="en-US" sz="5400" dirty="0">
                <a:latin typeface="Source Sans Pro"/>
                <a:ea typeface="Times New Roman"/>
                <a:cs typeface="Times New Roman"/>
              </a:rPr>
              <a:t> ở </a:t>
            </a:r>
            <a:r>
              <a:rPr lang="en-US" sz="5400" dirty="0" err="1">
                <a:latin typeface="Source Sans Pro"/>
                <a:ea typeface="Times New Roman"/>
                <a:cs typeface="Times New Roman"/>
              </a:rPr>
              <a:t>đây</a:t>
            </a:r>
            <a:r>
              <a:rPr lang="en-US" sz="5400" dirty="0">
                <a:latin typeface="Source Sans Pro"/>
                <a:ea typeface="Times New Roman"/>
                <a:cs typeface="Times New Roman"/>
              </a:rPr>
              <a:t> </a:t>
            </a:r>
            <a:r>
              <a:rPr lang="en-US" sz="5400" dirty="0" err="1">
                <a:latin typeface="Source Sans Pro"/>
                <a:ea typeface="Times New Roman"/>
                <a:cs typeface="Times New Roman"/>
              </a:rPr>
              <a:t>hoành</a:t>
            </a:r>
            <a:r>
              <a:rPr lang="en-US" sz="5400" dirty="0">
                <a:latin typeface="Source Sans Pro"/>
                <a:ea typeface="Times New Roman"/>
                <a:cs typeface="Times New Roman"/>
              </a:rPr>
              <a:t> </a:t>
            </a:r>
            <a:r>
              <a:rPr lang="en-US" sz="5400" dirty="0" err="1">
                <a:latin typeface="Source Sans Pro"/>
                <a:ea typeface="Times New Roman"/>
                <a:cs typeface="Times New Roman"/>
              </a:rPr>
              <a:t>tráng</a:t>
            </a:r>
            <a:r>
              <a:rPr lang="en-US" sz="5400" dirty="0">
                <a:latin typeface="Source Sans Pro"/>
                <a:ea typeface="Times New Roman"/>
                <a:cs typeface="Times New Roman"/>
              </a:rPr>
              <a:t> </a:t>
            </a:r>
            <a:r>
              <a:rPr lang="en-US" sz="5400" dirty="0" err="1" smtClean="0">
                <a:latin typeface="Source Sans Pro"/>
                <a:ea typeface="Times New Roman"/>
                <a:cs typeface="Times New Roman"/>
              </a:rPr>
              <a:t>lắm</a:t>
            </a:r>
            <a:r>
              <a:rPr lang="en-US" sz="5400" dirty="0" smtClean="0">
                <a:latin typeface="Source Sans Pro"/>
                <a:ea typeface="Times New Roman"/>
                <a:cs typeface="Times New Roman"/>
              </a:rPr>
              <a:t>.</a:t>
            </a:r>
            <a:r>
              <a:rPr lang="en-US" sz="5400" dirty="0">
                <a:latin typeface="Source Sans Pro"/>
                <a:ea typeface="Times New Roman"/>
                <a:cs typeface="Times New Roman"/>
              </a:rPr>
              <a:t> </a:t>
            </a:r>
            <a:r>
              <a:rPr lang="en-US" sz="5400" dirty="0" err="1">
                <a:latin typeface="Source Sans Pro"/>
                <a:ea typeface="Times New Roman"/>
                <a:cs typeface="Times New Roman"/>
              </a:rPr>
              <a:t>Ngoài</a:t>
            </a:r>
            <a:r>
              <a:rPr lang="en-US" sz="5400" dirty="0">
                <a:latin typeface="Source Sans Pro"/>
                <a:ea typeface="Times New Roman"/>
                <a:cs typeface="Times New Roman"/>
              </a:rPr>
              <a:t> </a:t>
            </a:r>
            <a:r>
              <a:rPr lang="en-US" sz="5400" dirty="0" err="1">
                <a:latin typeface="Source Sans Pro"/>
                <a:ea typeface="Times New Roman"/>
                <a:cs typeface="Times New Roman"/>
              </a:rPr>
              <a:t>ra</a:t>
            </a:r>
            <a:r>
              <a:rPr lang="en-US" sz="5400" dirty="0">
                <a:latin typeface="Source Sans Pro"/>
                <a:ea typeface="Times New Roman"/>
                <a:cs typeface="Times New Roman"/>
              </a:rPr>
              <a:t>, </a:t>
            </a:r>
            <a:r>
              <a:rPr lang="en-US" sz="5400" dirty="0" err="1">
                <a:latin typeface="Source Sans Pro"/>
                <a:ea typeface="Times New Roman"/>
                <a:cs typeface="Times New Roman"/>
              </a:rPr>
              <a:t>tại</a:t>
            </a:r>
            <a:r>
              <a:rPr lang="en-US" sz="5400" dirty="0">
                <a:latin typeface="Source Sans Pro"/>
                <a:ea typeface="Times New Roman"/>
                <a:cs typeface="Times New Roman"/>
              </a:rPr>
              <a:t> </a:t>
            </a:r>
            <a:r>
              <a:rPr lang="en-US" sz="5400" dirty="0" err="1">
                <a:latin typeface="Source Sans Pro"/>
                <a:ea typeface="Times New Roman"/>
                <a:cs typeface="Times New Roman"/>
              </a:rPr>
              <a:t>địa</a:t>
            </a:r>
            <a:r>
              <a:rPr lang="en-US" sz="5400" dirty="0">
                <a:latin typeface="Source Sans Pro"/>
                <a:ea typeface="Times New Roman"/>
                <a:cs typeface="Times New Roman"/>
              </a:rPr>
              <a:t> </a:t>
            </a:r>
            <a:r>
              <a:rPr lang="en-US" sz="5400" dirty="0" err="1">
                <a:latin typeface="Source Sans Pro"/>
                <a:ea typeface="Times New Roman"/>
                <a:cs typeface="Times New Roman"/>
              </a:rPr>
              <a:t>điểm</a:t>
            </a:r>
            <a:r>
              <a:rPr lang="en-US" sz="5400" dirty="0">
                <a:latin typeface="Source Sans Pro"/>
                <a:ea typeface="Times New Roman"/>
                <a:cs typeface="Times New Roman"/>
              </a:rPr>
              <a:t> </a:t>
            </a:r>
            <a:r>
              <a:rPr lang="en-US" sz="5400" dirty="0" err="1">
                <a:latin typeface="Source Sans Pro"/>
                <a:ea typeface="Times New Roman"/>
                <a:cs typeface="Times New Roman"/>
              </a:rPr>
              <a:t>này</a:t>
            </a:r>
            <a:r>
              <a:rPr lang="en-US" sz="5400" dirty="0">
                <a:latin typeface="Source Sans Pro"/>
                <a:ea typeface="Times New Roman"/>
                <a:cs typeface="Times New Roman"/>
              </a:rPr>
              <a:t> </a:t>
            </a:r>
            <a:r>
              <a:rPr lang="en-US" sz="5400" dirty="0" err="1" smtClean="0">
                <a:latin typeface="Source Sans Pro"/>
                <a:ea typeface="Times New Roman"/>
                <a:cs typeface="Times New Roman"/>
              </a:rPr>
              <a:t>có</a:t>
            </a:r>
            <a:r>
              <a:rPr lang="en-US" sz="5400" dirty="0" smtClean="0">
                <a:latin typeface="Source Sans Pro"/>
                <a:ea typeface="Times New Roman"/>
                <a:cs typeface="Times New Roman"/>
              </a:rPr>
              <a:t> </a:t>
            </a:r>
            <a:r>
              <a:rPr lang="en-US" sz="5400" dirty="0" err="1">
                <a:latin typeface="Source Sans Pro"/>
                <a:ea typeface="Times New Roman"/>
                <a:cs typeface="Times New Roman"/>
              </a:rPr>
              <a:t>thể</a:t>
            </a:r>
            <a:r>
              <a:rPr lang="en-US" sz="5400" dirty="0">
                <a:latin typeface="Source Sans Pro"/>
                <a:ea typeface="Times New Roman"/>
                <a:cs typeface="Times New Roman"/>
              </a:rPr>
              <a:t> </a:t>
            </a:r>
            <a:r>
              <a:rPr lang="en-US" sz="5400" dirty="0" err="1">
                <a:latin typeface="Source Sans Pro"/>
                <a:ea typeface="Times New Roman"/>
                <a:cs typeface="Times New Roman"/>
              </a:rPr>
              <a:t>tham</a:t>
            </a:r>
            <a:r>
              <a:rPr lang="en-US" sz="5400" dirty="0">
                <a:latin typeface="Source Sans Pro"/>
                <a:ea typeface="Times New Roman"/>
                <a:cs typeface="Times New Roman"/>
              </a:rPr>
              <a:t> </a:t>
            </a:r>
            <a:r>
              <a:rPr lang="en-US" sz="5400" dirty="0" err="1">
                <a:latin typeface="Source Sans Pro"/>
                <a:ea typeface="Times New Roman"/>
                <a:cs typeface="Times New Roman"/>
              </a:rPr>
              <a:t>quan</a:t>
            </a:r>
            <a:r>
              <a:rPr lang="en-US" sz="5400" dirty="0">
                <a:latin typeface="Source Sans Pro"/>
                <a:ea typeface="Times New Roman"/>
                <a:cs typeface="Times New Roman"/>
              </a:rPr>
              <a:t> </a:t>
            </a:r>
            <a:r>
              <a:rPr lang="en-US" sz="5400" dirty="0" err="1">
                <a:latin typeface="Source Sans Pro"/>
                <a:ea typeface="Times New Roman"/>
                <a:cs typeface="Times New Roman"/>
              </a:rPr>
              <a:t>trại</a:t>
            </a:r>
            <a:r>
              <a:rPr lang="en-US" sz="5400" dirty="0">
                <a:latin typeface="Source Sans Pro"/>
                <a:ea typeface="Times New Roman"/>
                <a:cs typeface="Times New Roman"/>
              </a:rPr>
              <a:t> </a:t>
            </a:r>
            <a:r>
              <a:rPr lang="en-US" sz="5400" dirty="0" err="1">
                <a:latin typeface="Source Sans Pro"/>
                <a:ea typeface="Times New Roman"/>
                <a:cs typeface="Times New Roman"/>
              </a:rPr>
              <a:t>nuôi</a:t>
            </a:r>
            <a:r>
              <a:rPr lang="en-US" sz="5400" dirty="0">
                <a:latin typeface="Source Sans Pro"/>
                <a:ea typeface="Times New Roman"/>
                <a:cs typeface="Times New Roman"/>
              </a:rPr>
              <a:t> </a:t>
            </a:r>
            <a:r>
              <a:rPr lang="en-US" sz="5400" dirty="0" err="1">
                <a:latin typeface="Source Sans Pro"/>
                <a:ea typeface="Times New Roman"/>
                <a:cs typeface="Times New Roman"/>
              </a:rPr>
              <a:t>cá</a:t>
            </a:r>
            <a:r>
              <a:rPr lang="en-US" sz="5400" dirty="0">
                <a:latin typeface="Source Sans Pro"/>
                <a:ea typeface="Times New Roman"/>
                <a:cs typeface="Times New Roman"/>
              </a:rPr>
              <a:t> </a:t>
            </a:r>
            <a:r>
              <a:rPr lang="en-US" sz="5400" dirty="0" err="1">
                <a:latin typeface="Source Sans Pro"/>
                <a:ea typeface="Times New Roman"/>
                <a:cs typeface="Times New Roman"/>
              </a:rPr>
              <a:t>sấu</a:t>
            </a:r>
            <a:r>
              <a:rPr lang="en-US" sz="5400" dirty="0">
                <a:latin typeface="Source Sans Pro"/>
                <a:ea typeface="Times New Roman"/>
                <a:cs typeface="Times New Roman"/>
              </a:rPr>
              <a:t>, </a:t>
            </a:r>
            <a:r>
              <a:rPr lang="en-US" sz="5400" dirty="0" err="1">
                <a:latin typeface="Source Sans Pro"/>
                <a:ea typeface="Times New Roman"/>
                <a:cs typeface="Times New Roman"/>
              </a:rPr>
              <a:t>heo</a:t>
            </a:r>
            <a:r>
              <a:rPr lang="en-US" sz="5400" dirty="0">
                <a:latin typeface="Source Sans Pro"/>
                <a:ea typeface="Times New Roman"/>
                <a:cs typeface="Times New Roman"/>
              </a:rPr>
              <a:t> </a:t>
            </a:r>
            <a:r>
              <a:rPr lang="en-US" sz="5400" dirty="0" err="1">
                <a:latin typeface="Source Sans Pro"/>
                <a:ea typeface="Times New Roman"/>
                <a:cs typeface="Times New Roman"/>
              </a:rPr>
              <a:t>rừng</a:t>
            </a:r>
            <a:r>
              <a:rPr lang="en-US" sz="5400" dirty="0">
                <a:latin typeface="Source Sans Pro"/>
                <a:ea typeface="Times New Roman"/>
                <a:cs typeface="Times New Roman"/>
              </a:rPr>
              <a:t> </a:t>
            </a:r>
            <a:r>
              <a:rPr lang="en-US" sz="5400" dirty="0" err="1">
                <a:latin typeface="Source Sans Pro"/>
                <a:ea typeface="Times New Roman"/>
                <a:cs typeface="Times New Roman"/>
              </a:rPr>
              <a:t>và</a:t>
            </a:r>
            <a:r>
              <a:rPr lang="en-US" sz="5400" dirty="0">
                <a:latin typeface="Source Sans Pro"/>
                <a:ea typeface="Times New Roman"/>
                <a:cs typeface="Times New Roman"/>
              </a:rPr>
              <a:t> </a:t>
            </a:r>
            <a:r>
              <a:rPr lang="en-US" sz="5400" dirty="0" err="1">
                <a:latin typeface="Source Sans Pro"/>
                <a:ea typeface="Times New Roman"/>
                <a:cs typeface="Times New Roman"/>
              </a:rPr>
              <a:t>mô</a:t>
            </a:r>
            <a:r>
              <a:rPr lang="en-US" sz="5400" dirty="0">
                <a:latin typeface="Source Sans Pro"/>
                <a:ea typeface="Times New Roman"/>
                <a:cs typeface="Times New Roman"/>
              </a:rPr>
              <a:t> </a:t>
            </a:r>
            <a:r>
              <a:rPr lang="en-US" sz="5400" dirty="0" err="1">
                <a:latin typeface="Source Sans Pro"/>
                <a:ea typeface="Times New Roman"/>
                <a:cs typeface="Times New Roman"/>
              </a:rPr>
              <a:t>hình</a:t>
            </a:r>
            <a:r>
              <a:rPr lang="en-US" sz="5400" dirty="0">
                <a:latin typeface="Source Sans Pro"/>
                <a:ea typeface="Times New Roman"/>
                <a:cs typeface="Times New Roman"/>
              </a:rPr>
              <a:t> </a:t>
            </a:r>
            <a:r>
              <a:rPr lang="en-US" sz="5400" dirty="0" err="1">
                <a:latin typeface="Source Sans Pro"/>
                <a:ea typeface="Times New Roman"/>
                <a:cs typeface="Times New Roman"/>
              </a:rPr>
              <a:t>nuôi</a:t>
            </a:r>
            <a:r>
              <a:rPr lang="en-US" sz="5400" dirty="0">
                <a:latin typeface="Source Sans Pro"/>
                <a:ea typeface="Times New Roman"/>
                <a:cs typeface="Times New Roman"/>
              </a:rPr>
              <a:t> </a:t>
            </a:r>
            <a:r>
              <a:rPr lang="en-US" sz="5400" dirty="0" err="1">
                <a:latin typeface="Source Sans Pro"/>
                <a:ea typeface="Times New Roman"/>
                <a:cs typeface="Times New Roman"/>
              </a:rPr>
              <a:t>cá</a:t>
            </a:r>
            <a:r>
              <a:rPr lang="en-US" sz="5400" dirty="0">
                <a:latin typeface="Source Sans Pro"/>
                <a:ea typeface="Times New Roman"/>
                <a:cs typeface="Times New Roman"/>
              </a:rPr>
              <a:t> </a:t>
            </a:r>
            <a:r>
              <a:rPr lang="en-US" sz="5400" dirty="0" err="1">
                <a:latin typeface="Source Sans Pro"/>
                <a:ea typeface="Times New Roman"/>
                <a:cs typeface="Times New Roman"/>
              </a:rPr>
              <a:t>lóc</a:t>
            </a:r>
            <a:r>
              <a:rPr lang="en-US" sz="5400" dirty="0">
                <a:latin typeface="Source Sans Pro"/>
                <a:ea typeface="Times New Roman"/>
                <a:cs typeface="Times New Roman"/>
              </a:rPr>
              <a:t> </a:t>
            </a:r>
            <a:r>
              <a:rPr lang="en-US" sz="5400" dirty="0" err="1">
                <a:latin typeface="Source Sans Pro"/>
                <a:ea typeface="Times New Roman"/>
                <a:cs typeface="Times New Roman"/>
              </a:rPr>
              <a:t>bông</a:t>
            </a:r>
            <a:r>
              <a:rPr lang="en-US" sz="5400" dirty="0">
                <a:latin typeface="Source Sans Pro"/>
                <a:ea typeface="Times New Roman"/>
                <a:cs typeface="Times New Roman"/>
              </a:rPr>
              <a:t> </a:t>
            </a:r>
            <a:r>
              <a:rPr lang="en-US" sz="5400" dirty="0" err="1">
                <a:latin typeface="Source Sans Pro"/>
                <a:ea typeface="Times New Roman"/>
                <a:cs typeface="Times New Roman"/>
              </a:rPr>
              <a:t>ven</a:t>
            </a:r>
            <a:r>
              <a:rPr lang="en-US" sz="5400" dirty="0">
                <a:latin typeface="Source Sans Pro"/>
                <a:ea typeface="Times New Roman"/>
                <a:cs typeface="Times New Roman"/>
              </a:rPr>
              <a:t> </a:t>
            </a:r>
            <a:r>
              <a:rPr lang="en-US" sz="5400" dirty="0" err="1">
                <a:latin typeface="Source Sans Pro"/>
                <a:ea typeface="Times New Roman"/>
                <a:cs typeface="Times New Roman"/>
              </a:rPr>
              <a:t>sông</a:t>
            </a:r>
            <a:r>
              <a:rPr lang="en-US" sz="5400" dirty="0">
                <a:latin typeface="Source Sans Pro"/>
                <a:ea typeface="Times New Roman"/>
                <a:cs typeface="Times New Roman"/>
              </a:rPr>
              <a:t> Ba Lai </a:t>
            </a:r>
            <a:r>
              <a:rPr lang="en-US" sz="5400" dirty="0" err="1">
                <a:latin typeface="Source Sans Pro"/>
                <a:ea typeface="Times New Roman"/>
                <a:cs typeface="Times New Roman"/>
              </a:rPr>
              <a:t>nữa</a:t>
            </a:r>
            <a:r>
              <a:rPr lang="en-US" sz="5400" dirty="0">
                <a:latin typeface="Source Sans Pro"/>
                <a:ea typeface="Times New Roman"/>
                <a:cs typeface="Times New Roman"/>
              </a:rPr>
              <a:t>.</a:t>
            </a:r>
            <a:endParaRPr lang="en-US" sz="4800" dirty="0">
              <a:ea typeface="Calibri"/>
              <a:cs typeface="Times New Roman"/>
            </a:endParaRPr>
          </a:p>
          <a:p>
            <a:pPr lvl="0"/>
            <a:endParaRPr lang="en-US" sz="5400" dirty="0"/>
          </a:p>
        </p:txBody>
      </p:sp>
    </p:spTree>
    <p:extLst>
      <p:ext uri="{BB962C8B-B14F-4D97-AF65-F5344CB8AC3E}">
        <p14:creationId xmlns:p14="http://schemas.microsoft.com/office/powerpoint/2010/main" val="425045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90"/>
                                          </p:val>
                                        </p:tav>
                                        <p:tav tm="100000">
                                          <p:val>
                                            <p:fltVal val="0"/>
                                          </p:val>
                                        </p:tav>
                                      </p:tavLst>
                                    </p:anim>
                                    <p:animEffect transition="in" filter="fade">
                                      <p:cBhvr>
                                        <p:cTn id="10" dur="1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hoi">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2295525"/>
            <a:ext cx="9143999" cy="4562475"/>
          </a:xfrm>
          <a:prstGeom prst="rect">
            <a:avLst/>
          </a:prstGeom>
          <a:noFill/>
          <a:ln>
            <a:noFill/>
          </a:ln>
        </p:spPr>
      </p:pic>
      <p:sp>
        <p:nvSpPr>
          <p:cNvPr id="5" name="Rectangle 4"/>
          <p:cNvSpPr/>
          <p:nvPr/>
        </p:nvSpPr>
        <p:spPr>
          <a:xfrm>
            <a:off x="1" y="1219200"/>
            <a:ext cx="9143999" cy="3914918"/>
          </a:xfrm>
          <a:prstGeom prst="rect">
            <a:avLst/>
          </a:prstGeom>
        </p:spPr>
        <p:txBody>
          <a:bodyPr wrap="square">
            <a:spAutoFit/>
          </a:bodyPr>
          <a:lstStyle/>
          <a:p>
            <a:pPr marR="19050" algn="just" fontAlgn="base">
              <a:lnSpc>
                <a:spcPct val="115000"/>
              </a:lnSpc>
              <a:spcBef>
                <a:spcPts val="1125"/>
              </a:spcBef>
              <a:spcAft>
                <a:spcPts val="900"/>
              </a:spcAft>
            </a:pPr>
            <a:r>
              <a:rPr lang="en-US" sz="5400" kern="1800" dirty="0" err="1">
                <a:solidFill>
                  <a:srgbClr val="002060"/>
                </a:solidFill>
                <a:latin typeface="Tahoma"/>
                <a:ea typeface="Times New Roman"/>
                <a:cs typeface="Times New Roman"/>
              </a:rPr>
              <a:t>Lễ</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hội</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Nghinh</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Ông</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xã</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Bình</a:t>
            </a:r>
            <a:r>
              <a:rPr lang="en-US" sz="5400" kern="1800" dirty="0">
                <a:solidFill>
                  <a:srgbClr val="002060"/>
                </a:solidFill>
                <a:latin typeface="Tahoma"/>
                <a:ea typeface="Times New Roman"/>
                <a:cs typeface="Times New Roman"/>
              </a:rPr>
              <a:t> </a:t>
            </a:r>
            <a:r>
              <a:rPr lang="en-US" sz="5400" kern="1800" dirty="0" err="1" smtClean="0">
                <a:solidFill>
                  <a:srgbClr val="002060"/>
                </a:solidFill>
                <a:latin typeface="Tahoma"/>
                <a:ea typeface="Times New Roman"/>
                <a:cs typeface="Times New Roman"/>
              </a:rPr>
              <a:t>Thắng</a:t>
            </a:r>
            <a:r>
              <a:rPr lang="en-US" sz="5400" dirty="0" smtClean="0">
                <a:solidFill>
                  <a:srgbClr val="002060"/>
                </a:solidFill>
                <a:latin typeface="Arial"/>
                <a:ea typeface="Times New Roman"/>
              </a:rPr>
              <a:t>, </a:t>
            </a:r>
            <a:r>
              <a:rPr lang="en-US" sz="5400" dirty="0" err="1">
                <a:solidFill>
                  <a:srgbClr val="002060"/>
                </a:solidFill>
                <a:latin typeface="Arial"/>
                <a:ea typeface="Times New Roman"/>
              </a:rPr>
              <a:t>Bình</a:t>
            </a:r>
            <a:r>
              <a:rPr lang="en-US" sz="5400" dirty="0">
                <a:solidFill>
                  <a:srgbClr val="002060"/>
                </a:solidFill>
                <a:latin typeface="Arial"/>
                <a:ea typeface="Times New Roman"/>
              </a:rPr>
              <a:t> </a:t>
            </a:r>
            <a:r>
              <a:rPr lang="en-US" sz="5400" dirty="0" err="1">
                <a:solidFill>
                  <a:srgbClr val="002060"/>
                </a:solidFill>
                <a:latin typeface="Arial"/>
                <a:ea typeface="Times New Roman"/>
              </a:rPr>
              <a:t>Đại</a:t>
            </a:r>
            <a:r>
              <a:rPr lang="en-US" sz="5400" dirty="0">
                <a:solidFill>
                  <a:srgbClr val="002060"/>
                </a:solidFill>
                <a:latin typeface="Arial"/>
                <a:ea typeface="Times New Roman"/>
              </a:rPr>
              <a:t>, </a:t>
            </a:r>
            <a:r>
              <a:rPr lang="en-US" sz="5400" dirty="0" err="1">
                <a:solidFill>
                  <a:srgbClr val="002060"/>
                </a:solidFill>
                <a:latin typeface="Arial"/>
                <a:ea typeface="Times New Roman"/>
              </a:rPr>
              <a:t>Bến</a:t>
            </a:r>
            <a:r>
              <a:rPr lang="en-US" sz="5400" dirty="0">
                <a:solidFill>
                  <a:srgbClr val="002060"/>
                </a:solidFill>
                <a:latin typeface="Arial"/>
                <a:ea typeface="Times New Roman"/>
              </a:rPr>
              <a:t> </a:t>
            </a:r>
            <a:r>
              <a:rPr lang="en-US" sz="5400" dirty="0" err="1">
                <a:solidFill>
                  <a:srgbClr val="002060"/>
                </a:solidFill>
                <a:latin typeface="Arial"/>
                <a:ea typeface="Times New Roman"/>
              </a:rPr>
              <a:t>Tre</a:t>
            </a:r>
            <a:r>
              <a:rPr lang="en-US" sz="5400" kern="1800" dirty="0" smtClean="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được</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công</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nhận</a:t>
            </a:r>
            <a:r>
              <a:rPr lang="en-US" sz="5400" kern="1800" dirty="0">
                <a:solidFill>
                  <a:srgbClr val="002060"/>
                </a:solidFill>
                <a:latin typeface="Tahoma"/>
                <a:ea typeface="Times New Roman"/>
                <a:cs typeface="Times New Roman"/>
              </a:rPr>
              <a:t> Di </a:t>
            </a:r>
            <a:r>
              <a:rPr lang="en-US" sz="5400" kern="1800" dirty="0" err="1">
                <a:solidFill>
                  <a:srgbClr val="002060"/>
                </a:solidFill>
                <a:latin typeface="Tahoma"/>
                <a:ea typeface="Times New Roman"/>
                <a:cs typeface="Times New Roman"/>
              </a:rPr>
              <a:t>sản</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văn</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hóa</a:t>
            </a:r>
            <a:r>
              <a:rPr lang="en-US" sz="5400" kern="1800" dirty="0">
                <a:solidFill>
                  <a:srgbClr val="002060"/>
                </a:solidFill>
                <a:latin typeface="Tahoma"/>
                <a:ea typeface="Times New Roman"/>
                <a:cs typeface="Times New Roman"/>
              </a:rPr>
              <a:t> phi </a:t>
            </a:r>
            <a:r>
              <a:rPr lang="en-US" sz="5400" kern="1800" dirty="0" err="1">
                <a:solidFill>
                  <a:srgbClr val="002060"/>
                </a:solidFill>
                <a:latin typeface="Tahoma"/>
                <a:ea typeface="Times New Roman"/>
                <a:cs typeface="Times New Roman"/>
              </a:rPr>
              <a:t>vật</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thể</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cấp</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Quốc</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gia</a:t>
            </a:r>
            <a:endParaRPr lang="en-US" sz="5400" dirty="0">
              <a:solidFill>
                <a:srgbClr val="002060"/>
              </a:solidFill>
              <a:ea typeface="Calibri"/>
              <a:cs typeface="Times New Roman"/>
            </a:endParaRPr>
          </a:p>
        </p:txBody>
      </p:sp>
      <p:sp>
        <p:nvSpPr>
          <p:cNvPr id="2" name="Rectangle 1"/>
          <p:cNvSpPr/>
          <p:nvPr/>
        </p:nvSpPr>
        <p:spPr>
          <a:xfrm>
            <a:off x="1219200" y="19652"/>
            <a:ext cx="6629400" cy="923330"/>
          </a:xfrm>
          <a:prstGeom prst="rect">
            <a:avLst/>
          </a:prstGeom>
        </p:spPr>
        <p:txBody>
          <a:bodyPr wrap="square">
            <a:spAutoFit/>
          </a:bodyPr>
          <a:lstStyle/>
          <a:p>
            <a:pPr algn="ctr"/>
            <a:r>
              <a:rPr lang="en-US" sz="5400" kern="1800" dirty="0" err="1">
                <a:solidFill>
                  <a:srgbClr val="FFFF00"/>
                </a:solidFill>
                <a:latin typeface="Tahoma"/>
                <a:ea typeface="Times New Roman"/>
                <a:cs typeface="Times New Roman"/>
              </a:rPr>
              <a:t>Lễ</a:t>
            </a:r>
            <a:r>
              <a:rPr lang="en-US" sz="5400" kern="1800" dirty="0">
                <a:solidFill>
                  <a:srgbClr val="FFFF00"/>
                </a:solidFill>
                <a:latin typeface="Tahoma"/>
                <a:ea typeface="Times New Roman"/>
                <a:cs typeface="Times New Roman"/>
              </a:rPr>
              <a:t> </a:t>
            </a:r>
            <a:r>
              <a:rPr lang="en-US" sz="5400" kern="1800" dirty="0" err="1">
                <a:solidFill>
                  <a:srgbClr val="FFFF00"/>
                </a:solidFill>
                <a:latin typeface="Tahoma"/>
                <a:ea typeface="Times New Roman"/>
                <a:cs typeface="Times New Roman"/>
              </a:rPr>
              <a:t>hội</a:t>
            </a:r>
            <a:r>
              <a:rPr lang="en-US" sz="5400" kern="1800" dirty="0">
                <a:solidFill>
                  <a:srgbClr val="FFFF00"/>
                </a:solidFill>
                <a:latin typeface="Tahoma"/>
                <a:ea typeface="Times New Roman"/>
                <a:cs typeface="Times New Roman"/>
              </a:rPr>
              <a:t> </a:t>
            </a:r>
            <a:r>
              <a:rPr lang="en-US" sz="5400" kern="1800" dirty="0" err="1">
                <a:solidFill>
                  <a:srgbClr val="FFFF00"/>
                </a:solidFill>
                <a:latin typeface="Tahoma"/>
                <a:ea typeface="Times New Roman"/>
                <a:cs typeface="Times New Roman"/>
              </a:rPr>
              <a:t>Nghinh</a:t>
            </a:r>
            <a:r>
              <a:rPr lang="en-US" sz="5400" kern="1800" dirty="0">
                <a:solidFill>
                  <a:srgbClr val="FFFF00"/>
                </a:solidFill>
                <a:latin typeface="Tahoma"/>
                <a:ea typeface="Times New Roman"/>
                <a:cs typeface="Times New Roman"/>
              </a:rPr>
              <a:t> </a:t>
            </a:r>
            <a:r>
              <a:rPr lang="en-US" sz="5400" kern="1800" dirty="0" err="1">
                <a:solidFill>
                  <a:srgbClr val="FFFF00"/>
                </a:solidFill>
                <a:latin typeface="Tahoma"/>
                <a:ea typeface="Times New Roman"/>
                <a:cs typeface="Times New Roman"/>
              </a:rPr>
              <a:t>Ông</a:t>
            </a:r>
            <a:r>
              <a:rPr lang="en-US" sz="5400" kern="1800" dirty="0">
                <a:solidFill>
                  <a:srgbClr val="FFFF00"/>
                </a:solidFill>
                <a:latin typeface="Tahoma"/>
                <a:ea typeface="Times New Roman"/>
                <a:cs typeface="Times New Roman"/>
              </a:rPr>
              <a:t> </a:t>
            </a:r>
            <a:endParaRPr lang="en-US" dirty="0">
              <a:solidFill>
                <a:srgbClr val="FFFF00"/>
              </a:solidFill>
            </a:endParaRPr>
          </a:p>
        </p:txBody>
      </p:sp>
    </p:spTree>
    <p:extLst>
      <p:ext uri="{BB962C8B-B14F-4D97-AF65-F5344CB8AC3E}">
        <p14:creationId xmlns:p14="http://schemas.microsoft.com/office/powerpoint/2010/main" val="248317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1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304800"/>
            <a:ext cx="9140190" cy="5693866"/>
          </a:xfrm>
          <a:prstGeom prst="rect">
            <a:avLst/>
          </a:prstGeom>
        </p:spPr>
        <p:txBody>
          <a:bodyPr wrap="square">
            <a:spAutoFit/>
          </a:bodyPr>
          <a:lstStyle/>
          <a:p>
            <a:pPr lvl="0" algn="just"/>
            <a:r>
              <a:rPr lang="en-US" sz="4800" dirty="0" err="1" smtClean="0">
                <a:solidFill>
                  <a:schemeClr val="bg1"/>
                </a:solidFill>
                <a:latin typeface="Arial"/>
                <a:ea typeface="Times New Roman"/>
              </a:rPr>
              <a:t>Lễ</a:t>
            </a:r>
            <a:r>
              <a:rPr lang="en-US" sz="4800" dirty="0" smtClean="0">
                <a:solidFill>
                  <a:schemeClr val="bg1"/>
                </a:solidFill>
                <a:latin typeface="Arial"/>
                <a:ea typeface="Times New Roman"/>
              </a:rPr>
              <a:t> </a:t>
            </a:r>
            <a:r>
              <a:rPr lang="en-US" sz="4800" dirty="0" err="1">
                <a:solidFill>
                  <a:schemeClr val="bg1"/>
                </a:solidFill>
                <a:latin typeface="Arial"/>
                <a:ea typeface="Times New Roman"/>
              </a:rPr>
              <a:t>hội</a:t>
            </a:r>
            <a:r>
              <a:rPr lang="en-US" sz="4800" dirty="0">
                <a:solidFill>
                  <a:schemeClr val="bg1"/>
                </a:solidFill>
                <a:latin typeface="Arial"/>
                <a:ea typeface="Times New Roman"/>
              </a:rPr>
              <a:t> </a:t>
            </a:r>
            <a:r>
              <a:rPr lang="en-US" sz="4800" dirty="0" err="1">
                <a:solidFill>
                  <a:schemeClr val="bg1"/>
                </a:solidFill>
                <a:latin typeface="Arial"/>
                <a:ea typeface="Times New Roman"/>
              </a:rPr>
              <a:t>Nghinh</a:t>
            </a:r>
            <a:r>
              <a:rPr lang="en-US" sz="4800" dirty="0">
                <a:solidFill>
                  <a:schemeClr val="bg1"/>
                </a:solidFill>
                <a:latin typeface="Arial"/>
                <a:ea typeface="Times New Roman"/>
              </a:rPr>
              <a:t> </a:t>
            </a:r>
            <a:r>
              <a:rPr lang="en-US" sz="4800" dirty="0" err="1">
                <a:solidFill>
                  <a:schemeClr val="bg1"/>
                </a:solidFill>
                <a:latin typeface="Arial"/>
                <a:ea typeface="Times New Roman"/>
              </a:rPr>
              <a:t>Ông</a:t>
            </a:r>
            <a:r>
              <a:rPr lang="en-US" sz="4800" dirty="0">
                <a:solidFill>
                  <a:schemeClr val="bg1"/>
                </a:solidFill>
                <a:latin typeface="Arial"/>
                <a:ea typeface="Times New Roman"/>
              </a:rPr>
              <a:t> </a:t>
            </a:r>
            <a:r>
              <a:rPr lang="en-US" sz="4800" dirty="0" err="1">
                <a:solidFill>
                  <a:schemeClr val="bg1"/>
                </a:solidFill>
                <a:latin typeface="Arial"/>
                <a:ea typeface="Times New Roman"/>
              </a:rPr>
              <a:t>là</a:t>
            </a:r>
            <a:r>
              <a:rPr lang="en-US" sz="4800" dirty="0">
                <a:solidFill>
                  <a:schemeClr val="bg1"/>
                </a:solidFill>
                <a:latin typeface="Arial"/>
                <a:ea typeface="Times New Roman"/>
              </a:rPr>
              <a:t> </a:t>
            </a:r>
            <a:r>
              <a:rPr lang="en-US" sz="4800" dirty="0" err="1">
                <a:solidFill>
                  <a:schemeClr val="bg1"/>
                </a:solidFill>
                <a:latin typeface="Arial"/>
                <a:ea typeface="Times New Roman"/>
              </a:rPr>
              <a:t>nét</a:t>
            </a:r>
            <a:r>
              <a:rPr lang="en-US" sz="4800" dirty="0">
                <a:solidFill>
                  <a:schemeClr val="bg1"/>
                </a:solidFill>
                <a:latin typeface="Arial"/>
                <a:ea typeface="Times New Roman"/>
              </a:rPr>
              <a:t> </a:t>
            </a:r>
            <a:r>
              <a:rPr lang="en-US" sz="4800" dirty="0" err="1">
                <a:solidFill>
                  <a:schemeClr val="bg1"/>
                </a:solidFill>
                <a:latin typeface="Arial"/>
                <a:ea typeface="Times New Roman"/>
              </a:rPr>
              <a:t>sinh</a:t>
            </a:r>
            <a:r>
              <a:rPr lang="en-US" sz="4800" dirty="0">
                <a:solidFill>
                  <a:schemeClr val="bg1"/>
                </a:solidFill>
                <a:latin typeface="Arial"/>
                <a:ea typeface="Times New Roman"/>
              </a:rPr>
              <a:t> </a:t>
            </a:r>
            <a:r>
              <a:rPr lang="en-US" sz="4800" dirty="0" err="1">
                <a:solidFill>
                  <a:schemeClr val="bg1"/>
                </a:solidFill>
                <a:latin typeface="Arial"/>
                <a:ea typeface="Times New Roman"/>
              </a:rPr>
              <a:t>hoạt</a:t>
            </a:r>
            <a:r>
              <a:rPr lang="en-US" sz="4800" dirty="0">
                <a:solidFill>
                  <a:schemeClr val="bg1"/>
                </a:solidFill>
                <a:latin typeface="Arial"/>
                <a:ea typeface="Times New Roman"/>
              </a:rPr>
              <a:t> </a:t>
            </a:r>
            <a:r>
              <a:rPr lang="en-US" sz="4800" dirty="0" err="1">
                <a:solidFill>
                  <a:schemeClr val="bg1"/>
                </a:solidFill>
                <a:latin typeface="Arial"/>
                <a:ea typeface="Times New Roman"/>
              </a:rPr>
              <a:t>văn</a:t>
            </a:r>
            <a:r>
              <a:rPr lang="en-US" sz="4800" dirty="0">
                <a:solidFill>
                  <a:schemeClr val="bg1"/>
                </a:solidFill>
                <a:latin typeface="Arial"/>
                <a:ea typeface="Times New Roman"/>
              </a:rPr>
              <a:t> </a:t>
            </a:r>
            <a:r>
              <a:rPr lang="en-US" sz="4800" dirty="0" err="1">
                <a:solidFill>
                  <a:schemeClr val="bg1"/>
                </a:solidFill>
                <a:latin typeface="Arial"/>
                <a:ea typeface="Times New Roman"/>
              </a:rPr>
              <a:t>hóa</a:t>
            </a:r>
            <a:r>
              <a:rPr lang="en-US" sz="4800" dirty="0">
                <a:solidFill>
                  <a:schemeClr val="bg1"/>
                </a:solidFill>
                <a:latin typeface="Arial"/>
                <a:ea typeface="Times New Roman"/>
              </a:rPr>
              <a:t> </a:t>
            </a:r>
            <a:r>
              <a:rPr lang="en-US" sz="4800" dirty="0" err="1">
                <a:solidFill>
                  <a:schemeClr val="bg1"/>
                </a:solidFill>
                <a:latin typeface="Arial"/>
                <a:ea typeface="Times New Roman"/>
              </a:rPr>
              <a:t>truyền</a:t>
            </a:r>
            <a:r>
              <a:rPr lang="en-US" sz="4800" dirty="0">
                <a:solidFill>
                  <a:schemeClr val="bg1"/>
                </a:solidFill>
                <a:latin typeface="Arial"/>
                <a:ea typeface="Times New Roman"/>
              </a:rPr>
              <a:t> </a:t>
            </a:r>
            <a:r>
              <a:rPr lang="en-US" sz="4800" dirty="0" err="1">
                <a:solidFill>
                  <a:schemeClr val="bg1"/>
                </a:solidFill>
                <a:latin typeface="Arial"/>
                <a:ea typeface="Times New Roman"/>
              </a:rPr>
              <a:t>thống</a:t>
            </a:r>
            <a:r>
              <a:rPr lang="en-US" sz="4800" dirty="0">
                <a:solidFill>
                  <a:schemeClr val="bg1"/>
                </a:solidFill>
                <a:latin typeface="Arial"/>
                <a:ea typeface="Times New Roman"/>
              </a:rPr>
              <a:t> </a:t>
            </a:r>
            <a:r>
              <a:rPr lang="en-US" sz="4800" dirty="0" err="1">
                <a:solidFill>
                  <a:schemeClr val="bg1"/>
                </a:solidFill>
                <a:latin typeface="Arial"/>
                <a:ea typeface="Times New Roman"/>
              </a:rPr>
              <a:t>của</a:t>
            </a:r>
            <a:r>
              <a:rPr lang="en-US" sz="4800" dirty="0">
                <a:solidFill>
                  <a:schemeClr val="bg1"/>
                </a:solidFill>
                <a:latin typeface="Arial"/>
                <a:ea typeface="Times New Roman"/>
              </a:rPr>
              <a:t> </a:t>
            </a:r>
            <a:r>
              <a:rPr lang="en-US" sz="4800" dirty="0" err="1">
                <a:solidFill>
                  <a:schemeClr val="bg1"/>
                </a:solidFill>
                <a:latin typeface="Arial"/>
                <a:ea typeface="Times New Roman"/>
              </a:rPr>
              <a:t>người</a:t>
            </a:r>
            <a:r>
              <a:rPr lang="en-US" sz="4800" dirty="0">
                <a:solidFill>
                  <a:schemeClr val="bg1"/>
                </a:solidFill>
                <a:latin typeface="Arial"/>
                <a:ea typeface="Times New Roman"/>
              </a:rPr>
              <a:t> </a:t>
            </a:r>
            <a:r>
              <a:rPr lang="en-US" sz="4800" dirty="0" err="1">
                <a:solidFill>
                  <a:schemeClr val="bg1"/>
                </a:solidFill>
                <a:latin typeface="Arial"/>
                <a:ea typeface="Times New Roman"/>
              </a:rPr>
              <a:t>dân</a:t>
            </a:r>
            <a:r>
              <a:rPr lang="en-US" sz="4800" dirty="0">
                <a:solidFill>
                  <a:schemeClr val="bg1"/>
                </a:solidFill>
                <a:latin typeface="Arial"/>
                <a:ea typeface="Times New Roman"/>
              </a:rPr>
              <a:t> </a:t>
            </a:r>
            <a:r>
              <a:rPr lang="en-US" sz="4800" dirty="0" err="1">
                <a:solidFill>
                  <a:schemeClr val="bg1"/>
                </a:solidFill>
                <a:latin typeface="Arial"/>
                <a:ea typeface="Times New Roman"/>
              </a:rPr>
              <a:t>vùng</a:t>
            </a:r>
            <a:r>
              <a:rPr lang="en-US" sz="4800" dirty="0">
                <a:solidFill>
                  <a:schemeClr val="bg1"/>
                </a:solidFill>
                <a:latin typeface="Arial"/>
                <a:ea typeface="Times New Roman"/>
              </a:rPr>
              <a:t> </a:t>
            </a:r>
            <a:r>
              <a:rPr lang="en-US" sz="4800" dirty="0" err="1" smtClean="0">
                <a:solidFill>
                  <a:schemeClr val="bg1"/>
                </a:solidFill>
                <a:latin typeface="Arial"/>
                <a:ea typeface="Times New Roman"/>
              </a:rPr>
              <a:t>biển.</a:t>
            </a:r>
            <a:r>
              <a:rPr lang="en-US" sz="4400" dirty="0" err="1" smtClean="0">
                <a:solidFill>
                  <a:schemeClr val="bg1"/>
                </a:solidFill>
                <a:latin typeface="Arial"/>
                <a:ea typeface="Times New Roman"/>
              </a:rPr>
              <a:t>Lễ</a:t>
            </a:r>
            <a:r>
              <a:rPr lang="en-US" sz="4400" dirty="0" smtClean="0">
                <a:solidFill>
                  <a:schemeClr val="bg1"/>
                </a:solidFill>
                <a:latin typeface="Arial"/>
                <a:ea typeface="Times New Roman"/>
              </a:rPr>
              <a:t> </a:t>
            </a:r>
            <a:r>
              <a:rPr lang="en-US" sz="4400" dirty="0" err="1">
                <a:solidFill>
                  <a:schemeClr val="bg1"/>
                </a:solidFill>
                <a:latin typeface="Arial"/>
                <a:ea typeface="Times New Roman"/>
              </a:rPr>
              <a:t>hội</a:t>
            </a:r>
            <a:r>
              <a:rPr lang="en-US" sz="4400" dirty="0">
                <a:solidFill>
                  <a:schemeClr val="bg1"/>
                </a:solidFill>
                <a:latin typeface="Arial"/>
                <a:ea typeface="Times New Roman"/>
              </a:rPr>
              <a:t> </a:t>
            </a:r>
            <a:r>
              <a:rPr lang="en-US" sz="4400" dirty="0" err="1">
                <a:solidFill>
                  <a:schemeClr val="bg1"/>
                </a:solidFill>
                <a:latin typeface="Arial"/>
                <a:ea typeface="Times New Roman"/>
              </a:rPr>
              <a:t>diễn</a:t>
            </a:r>
            <a:r>
              <a:rPr lang="en-US" sz="4400" dirty="0">
                <a:solidFill>
                  <a:schemeClr val="bg1"/>
                </a:solidFill>
                <a:latin typeface="Arial"/>
                <a:ea typeface="Times New Roman"/>
              </a:rPr>
              <a:t> </a:t>
            </a:r>
            <a:r>
              <a:rPr lang="en-US" sz="4400" dirty="0" err="1">
                <a:solidFill>
                  <a:schemeClr val="bg1"/>
                </a:solidFill>
                <a:latin typeface="Arial"/>
                <a:ea typeface="Times New Roman"/>
              </a:rPr>
              <a:t>ra</a:t>
            </a:r>
            <a:r>
              <a:rPr lang="en-US" sz="4400" dirty="0">
                <a:solidFill>
                  <a:schemeClr val="bg1"/>
                </a:solidFill>
                <a:latin typeface="Arial"/>
                <a:ea typeface="Times New Roman"/>
              </a:rPr>
              <a:t> </a:t>
            </a:r>
            <a:r>
              <a:rPr lang="en-US" sz="4400" dirty="0" err="1">
                <a:solidFill>
                  <a:schemeClr val="bg1"/>
                </a:solidFill>
                <a:latin typeface="Arial"/>
                <a:ea typeface="Times New Roman"/>
              </a:rPr>
              <a:t>trong</a:t>
            </a:r>
            <a:r>
              <a:rPr lang="en-US" sz="4400" dirty="0">
                <a:solidFill>
                  <a:schemeClr val="bg1"/>
                </a:solidFill>
                <a:latin typeface="Arial"/>
                <a:ea typeface="Times New Roman"/>
              </a:rPr>
              <a:t> 3 </a:t>
            </a:r>
            <a:r>
              <a:rPr lang="en-US" sz="4400" dirty="0" err="1">
                <a:solidFill>
                  <a:schemeClr val="bg1"/>
                </a:solidFill>
                <a:latin typeface="Arial"/>
                <a:ea typeface="Times New Roman"/>
              </a:rPr>
              <a:t>ngày</a:t>
            </a:r>
            <a:r>
              <a:rPr lang="en-US" sz="4400" dirty="0">
                <a:solidFill>
                  <a:schemeClr val="bg1"/>
                </a:solidFill>
                <a:latin typeface="Arial"/>
                <a:ea typeface="Times New Roman"/>
              </a:rPr>
              <a:t> (15 – 17 </a:t>
            </a:r>
            <a:r>
              <a:rPr lang="en-US" sz="4400" dirty="0" err="1">
                <a:solidFill>
                  <a:schemeClr val="bg1"/>
                </a:solidFill>
                <a:latin typeface="Arial"/>
                <a:ea typeface="Times New Roman"/>
              </a:rPr>
              <a:t>tháng</a:t>
            </a:r>
            <a:r>
              <a:rPr lang="en-US" sz="4400" dirty="0">
                <a:solidFill>
                  <a:schemeClr val="bg1"/>
                </a:solidFill>
                <a:latin typeface="Arial"/>
                <a:ea typeface="Times New Roman"/>
              </a:rPr>
              <a:t> 6 </a:t>
            </a:r>
            <a:r>
              <a:rPr lang="en-US" sz="4400" dirty="0" err="1">
                <a:solidFill>
                  <a:schemeClr val="bg1"/>
                </a:solidFill>
                <a:latin typeface="Arial"/>
                <a:ea typeface="Times New Roman"/>
              </a:rPr>
              <a:t>âm</a:t>
            </a:r>
            <a:r>
              <a:rPr lang="en-US" sz="4400" dirty="0">
                <a:solidFill>
                  <a:schemeClr val="bg1"/>
                </a:solidFill>
                <a:latin typeface="Arial"/>
                <a:ea typeface="Times New Roman"/>
              </a:rPr>
              <a:t> </a:t>
            </a:r>
            <a:r>
              <a:rPr lang="en-US" sz="4400" dirty="0" err="1">
                <a:solidFill>
                  <a:schemeClr val="bg1"/>
                </a:solidFill>
                <a:latin typeface="Arial"/>
                <a:ea typeface="Times New Roman"/>
              </a:rPr>
              <a:t>lịch</a:t>
            </a:r>
            <a:r>
              <a:rPr lang="en-US" sz="4400" dirty="0">
                <a:solidFill>
                  <a:schemeClr val="bg1"/>
                </a:solidFill>
                <a:latin typeface="Arial"/>
                <a:ea typeface="Times New Roman"/>
              </a:rPr>
              <a:t> </a:t>
            </a:r>
            <a:r>
              <a:rPr lang="en-US" sz="4400" dirty="0" err="1">
                <a:solidFill>
                  <a:schemeClr val="bg1"/>
                </a:solidFill>
                <a:latin typeface="Arial"/>
                <a:ea typeface="Times New Roman"/>
              </a:rPr>
              <a:t>hằng</a:t>
            </a:r>
            <a:r>
              <a:rPr lang="en-US" sz="4400" dirty="0">
                <a:solidFill>
                  <a:schemeClr val="bg1"/>
                </a:solidFill>
                <a:latin typeface="Arial"/>
                <a:ea typeface="Times New Roman"/>
              </a:rPr>
              <a:t> </a:t>
            </a:r>
            <a:r>
              <a:rPr lang="en-US" sz="4400" dirty="0" err="1">
                <a:solidFill>
                  <a:schemeClr val="bg1"/>
                </a:solidFill>
                <a:latin typeface="Arial"/>
                <a:ea typeface="Times New Roman"/>
              </a:rPr>
              <a:t>năm</a:t>
            </a:r>
            <a:r>
              <a:rPr lang="en-US" sz="4400" dirty="0">
                <a:solidFill>
                  <a:schemeClr val="bg1"/>
                </a:solidFill>
                <a:latin typeface="Arial"/>
                <a:ea typeface="Times New Roman"/>
              </a:rPr>
              <a:t>) </a:t>
            </a:r>
            <a:r>
              <a:rPr lang="en-US" sz="4400" dirty="0" err="1">
                <a:solidFill>
                  <a:schemeClr val="bg1"/>
                </a:solidFill>
                <a:latin typeface="Arial"/>
                <a:ea typeface="Times New Roman"/>
              </a:rPr>
              <a:t>bao</a:t>
            </a:r>
            <a:r>
              <a:rPr lang="en-US" sz="4400" dirty="0">
                <a:solidFill>
                  <a:schemeClr val="bg1"/>
                </a:solidFill>
                <a:latin typeface="Arial"/>
                <a:ea typeface="Times New Roman"/>
              </a:rPr>
              <a:t> </a:t>
            </a:r>
            <a:r>
              <a:rPr lang="en-US" sz="4400" dirty="0" err="1">
                <a:solidFill>
                  <a:schemeClr val="bg1"/>
                </a:solidFill>
                <a:latin typeface="Arial"/>
                <a:ea typeface="Times New Roman"/>
              </a:rPr>
              <a:t>gồm</a:t>
            </a:r>
            <a:r>
              <a:rPr lang="en-US" sz="4400" dirty="0">
                <a:solidFill>
                  <a:schemeClr val="bg1"/>
                </a:solidFill>
                <a:latin typeface="Arial"/>
                <a:ea typeface="Times New Roman"/>
              </a:rPr>
              <a:t> </a:t>
            </a:r>
            <a:r>
              <a:rPr lang="en-US" sz="4400" dirty="0" err="1">
                <a:solidFill>
                  <a:schemeClr val="bg1"/>
                </a:solidFill>
                <a:latin typeface="Arial"/>
                <a:ea typeface="Times New Roman"/>
              </a:rPr>
              <a:t>các</a:t>
            </a:r>
            <a:r>
              <a:rPr lang="en-US" sz="4400" dirty="0">
                <a:solidFill>
                  <a:schemeClr val="bg1"/>
                </a:solidFill>
                <a:latin typeface="Arial"/>
                <a:ea typeface="Times New Roman"/>
              </a:rPr>
              <a:t> </a:t>
            </a:r>
            <a:r>
              <a:rPr lang="en-US" sz="4400" dirty="0" err="1">
                <a:solidFill>
                  <a:schemeClr val="bg1"/>
                </a:solidFill>
                <a:latin typeface="Arial"/>
                <a:ea typeface="Times New Roman"/>
              </a:rPr>
              <a:t>nghi</a:t>
            </a:r>
            <a:r>
              <a:rPr lang="en-US" sz="4400" dirty="0">
                <a:solidFill>
                  <a:schemeClr val="bg1"/>
                </a:solidFill>
                <a:latin typeface="Arial"/>
                <a:ea typeface="Times New Roman"/>
              </a:rPr>
              <a:t> </a:t>
            </a:r>
            <a:r>
              <a:rPr lang="en-US" sz="4400" dirty="0" err="1">
                <a:solidFill>
                  <a:schemeClr val="bg1"/>
                </a:solidFill>
                <a:latin typeface="Arial"/>
                <a:ea typeface="Times New Roman"/>
              </a:rPr>
              <a:t>thức</a:t>
            </a:r>
            <a:r>
              <a:rPr lang="en-US" sz="4400" dirty="0">
                <a:solidFill>
                  <a:schemeClr val="bg1"/>
                </a:solidFill>
                <a:latin typeface="Arial"/>
                <a:ea typeface="Times New Roman"/>
              </a:rPr>
              <a:t>: </a:t>
            </a:r>
            <a:r>
              <a:rPr lang="en-US" sz="4400" dirty="0" err="1">
                <a:solidFill>
                  <a:schemeClr val="bg1"/>
                </a:solidFill>
                <a:latin typeface="Arial"/>
                <a:ea typeface="Times New Roman"/>
              </a:rPr>
              <a:t>Túc</a:t>
            </a:r>
            <a:r>
              <a:rPr lang="en-US" sz="4400" dirty="0">
                <a:solidFill>
                  <a:schemeClr val="bg1"/>
                </a:solidFill>
                <a:latin typeface="Arial"/>
                <a:ea typeface="Times New Roman"/>
              </a:rPr>
              <a:t> </a:t>
            </a:r>
            <a:r>
              <a:rPr lang="en-US" sz="4400" dirty="0" err="1">
                <a:solidFill>
                  <a:schemeClr val="bg1"/>
                </a:solidFill>
                <a:latin typeface="Arial"/>
                <a:ea typeface="Times New Roman"/>
              </a:rPr>
              <a:t>yết</a:t>
            </a:r>
            <a:r>
              <a:rPr lang="en-US" sz="4400" dirty="0">
                <a:solidFill>
                  <a:schemeClr val="bg1"/>
                </a:solidFill>
                <a:latin typeface="Arial"/>
                <a:ea typeface="Times New Roman"/>
              </a:rPr>
              <a:t>, </a:t>
            </a:r>
            <a:r>
              <a:rPr lang="en-US" sz="4400" dirty="0" err="1">
                <a:solidFill>
                  <a:schemeClr val="bg1"/>
                </a:solidFill>
                <a:latin typeface="Arial"/>
                <a:ea typeface="Times New Roman"/>
              </a:rPr>
              <a:t>Nghinh</a:t>
            </a:r>
            <a:r>
              <a:rPr lang="en-US" sz="4400" dirty="0">
                <a:solidFill>
                  <a:schemeClr val="bg1"/>
                </a:solidFill>
                <a:latin typeface="Arial"/>
                <a:ea typeface="Times New Roman"/>
              </a:rPr>
              <a:t> </a:t>
            </a:r>
            <a:r>
              <a:rPr lang="en-US" sz="4400" dirty="0" err="1">
                <a:solidFill>
                  <a:schemeClr val="bg1"/>
                </a:solidFill>
                <a:latin typeface="Arial"/>
                <a:ea typeface="Times New Roman"/>
              </a:rPr>
              <a:t>Ông</a:t>
            </a:r>
            <a:r>
              <a:rPr lang="en-US" sz="4400" dirty="0">
                <a:solidFill>
                  <a:schemeClr val="bg1"/>
                </a:solidFill>
                <a:latin typeface="Arial"/>
                <a:ea typeface="Times New Roman"/>
              </a:rPr>
              <a:t>, </a:t>
            </a:r>
            <a:r>
              <a:rPr lang="en-US" sz="4400" dirty="0" err="1">
                <a:solidFill>
                  <a:schemeClr val="bg1"/>
                </a:solidFill>
                <a:latin typeface="Arial"/>
                <a:ea typeface="Times New Roman"/>
              </a:rPr>
              <a:t>tế</a:t>
            </a:r>
            <a:r>
              <a:rPr lang="en-US" sz="4400" dirty="0">
                <a:solidFill>
                  <a:schemeClr val="bg1"/>
                </a:solidFill>
                <a:latin typeface="Arial"/>
                <a:ea typeface="Times New Roman"/>
              </a:rPr>
              <a:t> </a:t>
            </a:r>
            <a:r>
              <a:rPr lang="en-US" sz="4400" dirty="0" err="1">
                <a:solidFill>
                  <a:schemeClr val="bg1"/>
                </a:solidFill>
                <a:latin typeface="Arial"/>
                <a:ea typeface="Times New Roman"/>
              </a:rPr>
              <a:t>tiền</a:t>
            </a:r>
            <a:r>
              <a:rPr lang="en-US" sz="4400" dirty="0">
                <a:solidFill>
                  <a:schemeClr val="bg1"/>
                </a:solidFill>
                <a:latin typeface="Arial"/>
                <a:ea typeface="Times New Roman"/>
              </a:rPr>
              <a:t> </a:t>
            </a:r>
            <a:r>
              <a:rPr lang="en-US" sz="4400" dirty="0" err="1">
                <a:solidFill>
                  <a:schemeClr val="bg1"/>
                </a:solidFill>
                <a:latin typeface="Arial"/>
                <a:ea typeface="Times New Roman"/>
              </a:rPr>
              <a:t>hiền</a:t>
            </a:r>
            <a:r>
              <a:rPr lang="en-US" sz="4400" dirty="0">
                <a:solidFill>
                  <a:schemeClr val="bg1"/>
                </a:solidFill>
                <a:latin typeface="Arial"/>
                <a:ea typeface="Times New Roman"/>
              </a:rPr>
              <a:t> </a:t>
            </a:r>
            <a:r>
              <a:rPr lang="en-US" sz="4400" dirty="0" err="1">
                <a:solidFill>
                  <a:schemeClr val="bg1"/>
                </a:solidFill>
                <a:latin typeface="Arial"/>
                <a:ea typeface="Times New Roman"/>
              </a:rPr>
              <a:t>và</a:t>
            </a:r>
            <a:r>
              <a:rPr lang="en-US" sz="4400" dirty="0">
                <a:solidFill>
                  <a:schemeClr val="bg1"/>
                </a:solidFill>
                <a:latin typeface="Arial"/>
                <a:ea typeface="Times New Roman"/>
              </a:rPr>
              <a:t> </a:t>
            </a:r>
            <a:r>
              <a:rPr lang="en-US" sz="4400" dirty="0" err="1">
                <a:solidFill>
                  <a:schemeClr val="bg1"/>
                </a:solidFill>
                <a:latin typeface="Arial"/>
                <a:ea typeface="Times New Roman"/>
              </a:rPr>
              <a:t>hậu</a:t>
            </a:r>
            <a:r>
              <a:rPr lang="en-US" sz="4400" dirty="0">
                <a:solidFill>
                  <a:schemeClr val="bg1"/>
                </a:solidFill>
                <a:latin typeface="Arial"/>
                <a:ea typeface="Times New Roman"/>
              </a:rPr>
              <a:t> </a:t>
            </a:r>
            <a:r>
              <a:rPr lang="en-US" sz="4400" dirty="0" err="1">
                <a:solidFill>
                  <a:schemeClr val="bg1"/>
                </a:solidFill>
                <a:latin typeface="Arial"/>
                <a:ea typeface="Times New Roman"/>
              </a:rPr>
              <a:t>hiền</a:t>
            </a:r>
            <a:r>
              <a:rPr lang="en-US" sz="4400" dirty="0">
                <a:solidFill>
                  <a:schemeClr val="bg1"/>
                </a:solidFill>
                <a:latin typeface="Arial"/>
                <a:ea typeface="Times New Roman"/>
              </a:rPr>
              <a:t>, </a:t>
            </a:r>
            <a:r>
              <a:rPr lang="en-US" sz="4400" dirty="0" err="1">
                <a:solidFill>
                  <a:schemeClr val="bg1"/>
                </a:solidFill>
                <a:latin typeface="Arial"/>
                <a:ea typeface="Times New Roman"/>
              </a:rPr>
              <a:t>lễ</a:t>
            </a:r>
            <a:r>
              <a:rPr lang="en-US" sz="4400" dirty="0">
                <a:solidFill>
                  <a:schemeClr val="bg1"/>
                </a:solidFill>
                <a:latin typeface="Arial"/>
                <a:ea typeface="Times New Roman"/>
              </a:rPr>
              <a:t> </a:t>
            </a:r>
            <a:r>
              <a:rPr lang="en-US" sz="4400" dirty="0" err="1">
                <a:solidFill>
                  <a:schemeClr val="bg1"/>
                </a:solidFill>
                <a:latin typeface="Arial"/>
                <a:ea typeface="Times New Roman"/>
              </a:rPr>
              <a:t>chánh</a:t>
            </a:r>
            <a:r>
              <a:rPr lang="en-US" sz="4400" dirty="0">
                <a:solidFill>
                  <a:schemeClr val="bg1"/>
                </a:solidFill>
                <a:latin typeface="Arial"/>
                <a:ea typeface="Times New Roman"/>
              </a:rPr>
              <a:t> </a:t>
            </a:r>
            <a:r>
              <a:rPr lang="en-US" sz="4400" dirty="0" err="1">
                <a:solidFill>
                  <a:schemeClr val="bg1"/>
                </a:solidFill>
                <a:latin typeface="Arial"/>
                <a:ea typeface="Times New Roman"/>
              </a:rPr>
              <a:t>tế</a:t>
            </a:r>
            <a:r>
              <a:rPr lang="en-US" sz="4400" dirty="0">
                <a:solidFill>
                  <a:schemeClr val="bg1"/>
                </a:solidFill>
                <a:latin typeface="Arial"/>
                <a:ea typeface="Times New Roman"/>
              </a:rPr>
              <a:t> </a:t>
            </a:r>
            <a:r>
              <a:rPr lang="en-US" sz="4400" dirty="0" err="1">
                <a:solidFill>
                  <a:schemeClr val="bg1"/>
                </a:solidFill>
                <a:latin typeface="Arial"/>
                <a:ea typeface="Times New Roman"/>
              </a:rPr>
              <a:t>và</a:t>
            </a:r>
            <a:r>
              <a:rPr lang="en-US" sz="4400" dirty="0">
                <a:solidFill>
                  <a:schemeClr val="bg1"/>
                </a:solidFill>
                <a:latin typeface="Arial"/>
                <a:ea typeface="Times New Roman"/>
              </a:rPr>
              <a:t> </a:t>
            </a:r>
            <a:r>
              <a:rPr lang="en-US" sz="4400" dirty="0" err="1">
                <a:solidFill>
                  <a:schemeClr val="bg1"/>
                </a:solidFill>
                <a:latin typeface="Arial"/>
                <a:ea typeface="Times New Roman"/>
              </a:rPr>
              <a:t>xây</a:t>
            </a:r>
            <a:r>
              <a:rPr lang="en-US" sz="4400" dirty="0">
                <a:solidFill>
                  <a:schemeClr val="bg1"/>
                </a:solidFill>
                <a:latin typeface="Arial"/>
                <a:ea typeface="Times New Roman"/>
              </a:rPr>
              <a:t> </a:t>
            </a:r>
            <a:r>
              <a:rPr lang="en-US" sz="4400" dirty="0" err="1">
                <a:solidFill>
                  <a:schemeClr val="bg1"/>
                </a:solidFill>
                <a:latin typeface="Arial"/>
                <a:ea typeface="Times New Roman"/>
              </a:rPr>
              <a:t>chầu</a:t>
            </a:r>
            <a:r>
              <a:rPr lang="en-US" sz="4400" dirty="0">
                <a:solidFill>
                  <a:schemeClr val="bg1"/>
                </a:solidFill>
                <a:latin typeface="Arial"/>
                <a:ea typeface="Times New Roman"/>
              </a:rPr>
              <a:t> - </a:t>
            </a:r>
            <a:r>
              <a:rPr lang="en-US" sz="4400" dirty="0" err="1">
                <a:solidFill>
                  <a:schemeClr val="bg1"/>
                </a:solidFill>
                <a:latin typeface="Arial"/>
                <a:ea typeface="Times New Roman"/>
              </a:rPr>
              <a:t>đại</a:t>
            </a:r>
            <a:r>
              <a:rPr lang="en-US" sz="4400" dirty="0">
                <a:solidFill>
                  <a:schemeClr val="bg1"/>
                </a:solidFill>
                <a:latin typeface="Arial"/>
                <a:ea typeface="Times New Roman"/>
              </a:rPr>
              <a:t> </a:t>
            </a:r>
            <a:r>
              <a:rPr lang="en-US" sz="4400" dirty="0" err="1" smtClean="0">
                <a:solidFill>
                  <a:schemeClr val="bg1"/>
                </a:solidFill>
                <a:latin typeface="Arial"/>
                <a:ea typeface="Times New Roman"/>
              </a:rPr>
              <a:t>bội</a:t>
            </a:r>
            <a:endParaRPr lang="en-US" sz="4800" dirty="0">
              <a:solidFill>
                <a:schemeClr val="bg1"/>
              </a:solidFill>
            </a:endParaRPr>
          </a:p>
        </p:txBody>
      </p:sp>
    </p:spTree>
    <p:extLst>
      <p:ext uri="{BB962C8B-B14F-4D97-AF65-F5344CB8AC3E}">
        <p14:creationId xmlns:p14="http://schemas.microsoft.com/office/powerpoint/2010/main" val="357880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Đoàn thuyền của bà con ngư dân xã Bình Thắng, huyện Bình Đại, tỉnh Bến Tre đã ra đến cửa biển Bình Đại trong ngày Lễ Nghinh Ô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70" y="0"/>
            <a:ext cx="9144000" cy="6858000"/>
          </a:xfrm>
          <a:prstGeom prst="rect">
            <a:avLst/>
          </a:prstGeom>
          <a:noFill/>
          <a:ln>
            <a:noFill/>
          </a:ln>
        </p:spPr>
      </p:pic>
      <p:sp>
        <p:nvSpPr>
          <p:cNvPr id="2" name="Rectangle 1"/>
          <p:cNvSpPr/>
          <p:nvPr/>
        </p:nvSpPr>
        <p:spPr>
          <a:xfrm>
            <a:off x="55978" y="29484"/>
            <a:ext cx="9144000" cy="6740307"/>
          </a:xfrm>
          <a:prstGeom prst="rect">
            <a:avLst/>
          </a:prstGeom>
        </p:spPr>
        <p:txBody>
          <a:bodyPr wrap="square">
            <a:spAutoFit/>
          </a:bodyPr>
          <a:lstStyle/>
          <a:p>
            <a:pPr lvl="0" algn="just"/>
            <a:r>
              <a:rPr lang="en-US" sz="4800" dirty="0" err="1">
                <a:solidFill>
                  <a:prstClr val="black"/>
                </a:solidFill>
                <a:latin typeface="Verdana"/>
                <a:ea typeface="Times New Roman"/>
                <a:cs typeface="Times New Roman"/>
              </a:rPr>
              <a:t>Lễ</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hội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vừa</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mang</a:t>
            </a:r>
            <a:r>
              <a:rPr lang="en-US" sz="4800" dirty="0">
                <a:solidFill>
                  <a:prstClr val="black"/>
                </a:solidFill>
                <a:latin typeface="Verdana"/>
                <a:ea typeface="Times New Roman"/>
                <a:cs typeface="Times New Roman"/>
              </a:rPr>
              <a:t> ý </a:t>
            </a:r>
            <a:r>
              <a:rPr lang="en-US" sz="4800" dirty="0" err="1">
                <a:solidFill>
                  <a:prstClr val="black"/>
                </a:solidFill>
                <a:latin typeface="Verdana"/>
                <a:ea typeface="Times New Roman"/>
                <a:cs typeface="Times New Roman"/>
              </a:rPr>
              <a:t>nghĩa</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tâm</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linh,bày</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tỏ</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lòng</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biết</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ơn</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đối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với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cá</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Ông,vị</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cứu</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tinh</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đối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với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người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đánh</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cá</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và</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làm</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nghề</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trên</a:t>
            </a:r>
            <a:r>
              <a:rPr lang="en-US" sz="4800" dirty="0">
                <a:solidFill>
                  <a:prstClr val="black"/>
                </a:solidFill>
                <a:latin typeface="Verdana"/>
                <a:ea typeface="Times New Roman"/>
                <a:cs typeface="Times New Roman"/>
              </a:rPr>
              <a:t> </a:t>
            </a:r>
            <a:r>
              <a:rPr lang="en-US" sz="4800" dirty="0" err="1" smtClean="0">
                <a:solidFill>
                  <a:prstClr val="black"/>
                </a:solidFill>
                <a:latin typeface="Verdana"/>
                <a:ea typeface="Times New Roman"/>
                <a:cs typeface="Times New Roman"/>
              </a:rPr>
              <a:t>biển</a:t>
            </a:r>
            <a:r>
              <a:rPr lang="en-US" sz="4800" dirty="0" err="1" smtClean="0">
                <a:solidFill>
                  <a:prstClr val="black"/>
                </a:solidFill>
                <a:latin typeface="Arial"/>
                <a:ea typeface="Times New Roman"/>
                <a:cs typeface="Times New Roman"/>
              </a:rPr>
              <a:t>.</a:t>
            </a:r>
            <a:r>
              <a:rPr lang="en-US" sz="4800" dirty="0" err="1" smtClean="0">
                <a:solidFill>
                  <a:srgbClr val="000000"/>
                </a:solidFill>
                <a:latin typeface="Verdana"/>
                <a:ea typeface="Times New Roman"/>
                <a:cs typeface="Times New Roman"/>
              </a:rPr>
              <a:t>Đồng</a:t>
            </a:r>
            <a:r>
              <a:rPr lang="en-US" sz="4800" dirty="0" smtClean="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thời</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cầu</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mong</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cho</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biển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lặng</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gió</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hòa</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người</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dân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có</a:t>
            </a:r>
            <a:r>
              <a:rPr lang="en-US" sz="4800" dirty="0">
                <a:solidFill>
                  <a:srgbClr val="000000"/>
                </a:solidFill>
                <a:latin typeface="Verdana"/>
                <a:ea typeface="Times New Roman"/>
                <a:cs typeface="Times New Roman"/>
              </a:rPr>
              <a:t> </a:t>
            </a:r>
            <a:r>
              <a:rPr lang="en-US" sz="4800" dirty="0" err="1" smtClean="0">
                <a:solidFill>
                  <a:srgbClr val="000000"/>
                </a:solidFill>
                <a:latin typeface="Verdana"/>
                <a:ea typeface="Times New Roman"/>
                <a:cs typeface="Times New Roman"/>
              </a:rPr>
              <a:t>được</a:t>
            </a:r>
            <a:r>
              <a:rPr lang="en-US" sz="4800" dirty="0" smtClean="0">
                <a:solidFill>
                  <a:srgbClr val="000000"/>
                </a:solidFill>
                <a:latin typeface="Verdana"/>
                <a:ea typeface="Times New Roman"/>
                <a:cs typeface="Times New Roman"/>
              </a:rPr>
              <a:t> </a:t>
            </a:r>
            <a:r>
              <a:rPr lang="en-US" sz="4800" dirty="0" err="1" smtClean="0">
                <a:solidFill>
                  <a:srgbClr val="000000"/>
                </a:solidFill>
                <a:latin typeface="Verdana"/>
                <a:ea typeface="Times New Roman"/>
                <a:cs typeface="Times New Roman"/>
              </a:rPr>
              <a:t>một</a:t>
            </a:r>
            <a:r>
              <a:rPr lang="en-US" sz="4800" dirty="0" smtClean="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mùa</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đánh</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bắt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thuận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lợi</a:t>
            </a:r>
            <a:r>
              <a:rPr lang="en-US" sz="4800" dirty="0" smtClean="0">
                <a:solidFill>
                  <a:srgbClr val="000000"/>
                </a:solidFill>
                <a:latin typeface="Verdana"/>
                <a:ea typeface="Times New Roman"/>
                <a:cs typeface="Times New Roman"/>
              </a:rPr>
              <a: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bình</a:t>
            </a:r>
            <a:r>
              <a:rPr lang="en-US" sz="4800" dirty="0">
                <a:solidFill>
                  <a:srgbClr val="000000"/>
                </a:solidFill>
                <a:latin typeface="Verdana"/>
                <a:ea typeface="Times New Roman"/>
                <a:cs typeface="Times New Roman"/>
              </a:rPr>
              <a:t> an</a:t>
            </a:r>
            <a:r>
              <a:rPr lang="en-US" sz="4800" dirty="0" smtClean="0">
                <a:solidFill>
                  <a:srgbClr val="000000"/>
                </a:solidFill>
                <a:latin typeface="Verdana"/>
                <a:ea typeface="Times New Roman"/>
                <a:cs typeface="Times New Roman"/>
              </a:rPr>
              <a: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vừa</a:t>
            </a:r>
            <a:r>
              <a:rPr lang="en-US" sz="4800" dirty="0">
                <a:solidFill>
                  <a:srgbClr val="000000"/>
                </a:solidFill>
                <a:latin typeface="Verdana"/>
                <a:ea typeface="Times New Roman"/>
                <a:cs typeface="Times New Roman"/>
              </a:rPr>
              <a:t> là </a:t>
            </a:r>
            <a:r>
              <a:rPr lang="en-US" sz="4800" dirty="0" err="1">
                <a:solidFill>
                  <a:srgbClr val="000000"/>
                </a:solidFill>
                <a:latin typeface="Verdana"/>
                <a:ea typeface="Times New Roman"/>
                <a:cs typeface="Times New Roman"/>
              </a:rPr>
              <a:t>nhu</a:t>
            </a:r>
            <a:r>
              <a:rPr lang="en-US" sz="4800" dirty="0">
                <a:solidFill>
                  <a:srgbClr val="000000"/>
                </a:solidFill>
                <a:latin typeface="Verdana"/>
                <a:ea typeface="Times New Roman"/>
                <a:cs typeface="Times New Roman"/>
              </a:rPr>
              <a:t> </a:t>
            </a:r>
            <a:r>
              <a:rPr lang="en-US" sz="4800" dirty="0" err="1" smtClean="0">
                <a:solidFill>
                  <a:srgbClr val="000000"/>
                </a:solidFill>
                <a:latin typeface="Verdana"/>
                <a:ea typeface="Times New Roman"/>
                <a:cs typeface="Times New Roman"/>
              </a:rPr>
              <a:t>cầu</a:t>
            </a:r>
            <a:endParaRPr lang="en-US" sz="4800" dirty="0">
              <a:solidFill>
                <a:prstClr val="black"/>
              </a:solidFill>
            </a:endParaRPr>
          </a:p>
        </p:txBody>
      </p:sp>
    </p:spTree>
    <p:extLst>
      <p:ext uri="{BB962C8B-B14F-4D97-AF65-F5344CB8AC3E}">
        <p14:creationId xmlns:p14="http://schemas.microsoft.com/office/powerpoint/2010/main" val="20538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1"/>
          <p:cNvSpPr>
            <a:spLocks noChangeArrowheads="1"/>
          </p:cNvSpPr>
          <p:nvPr/>
        </p:nvSpPr>
        <p:spPr bwMode="auto">
          <a:xfrm>
            <a:off x="648859" y="304800"/>
            <a:ext cx="7994496"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r>
              <a:rPr lang="pt-BR" sz="4800" b="0" i="0" cap="all" dirty="0" smtClean="0">
                <a:solidFill>
                  <a:srgbClr val="0066B2"/>
                </a:solidFill>
                <a:effectLst/>
                <a:latin typeface="Times New Roman" pitchFamily="18" charset="0"/>
                <a:cs typeface="Times New Roman" pitchFamily="18" charset="0"/>
              </a:rPr>
              <a:t>CHỦ ĐỀ 6: QUÊ HƯƠNG EM</a:t>
            </a:r>
            <a:endParaRPr lang="pt-BR" sz="4800" b="0" i="0" dirty="0">
              <a:solidFill>
                <a:srgbClr val="4D4C51"/>
              </a:solidFill>
              <a:effectLst/>
              <a:latin typeface="Times New Roman" pitchFamily="18" charset="0"/>
              <a:cs typeface="Times New Roman" pitchFamily="18" charset="0"/>
            </a:endParaRPr>
          </a:p>
        </p:txBody>
      </p:sp>
      <p:pic>
        <p:nvPicPr>
          <p:cNvPr id="1026"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067800" cy="5574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3"/>
          <a:stretch>
            <a:fillRect/>
          </a:stretch>
        </p:blipFill>
        <p:spPr>
          <a:xfrm>
            <a:off x="-76200" y="304800"/>
            <a:ext cx="952500" cy="1019175"/>
          </a:xfrm>
          <a:prstGeom prst="rect">
            <a:avLst/>
          </a:prstGeom>
        </p:spPr>
      </p:pic>
      <p:pic>
        <p:nvPicPr>
          <p:cNvPr id="9" name="Picture 8" descr="A insect on the ground&#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80010" y="60722"/>
            <a:ext cx="640080" cy="613410"/>
          </a:xfrm>
          <a:prstGeom prst="rect">
            <a:avLst/>
          </a:prstGeom>
        </p:spPr>
      </p:pic>
    </p:spTree>
    <p:extLst>
      <p:ext uri="{BB962C8B-B14F-4D97-AF65-F5344CB8AC3E}">
        <p14:creationId xmlns:p14="http://schemas.microsoft.com/office/powerpoint/2010/main" val="183670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 calcmode="lin" valueType="num">
                                      <p:cBhvr>
                                        <p:cTn id="16" dur="1000" fill="hold"/>
                                        <p:tgtEl>
                                          <p:spTgt spid="1026"/>
                                        </p:tgtEl>
                                        <p:attrNameLst>
                                          <p:attrName>style.rotation</p:attrName>
                                        </p:attrNameLst>
                                      </p:cBhvr>
                                      <p:tavLst>
                                        <p:tav tm="0">
                                          <p:val>
                                            <p:fltVal val="90"/>
                                          </p:val>
                                        </p:tav>
                                        <p:tav tm="100000">
                                          <p:val>
                                            <p:fltVal val="0"/>
                                          </p:val>
                                        </p:tav>
                                      </p:tavLst>
                                    </p:anim>
                                    <p:animEffect transition="in" filter="fade">
                                      <p:cBhvr>
                                        <p:cTn id="1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6" y="-23446"/>
            <a:ext cx="91733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366" y="0"/>
            <a:ext cx="9173365" cy="7817525"/>
          </a:xfrm>
          <a:prstGeom prst="rect">
            <a:avLst/>
          </a:prstGeom>
        </p:spPr>
        <p:txBody>
          <a:bodyPr wrap="square">
            <a:spAutoFit/>
          </a:bodyPr>
          <a:lstStyle/>
          <a:p>
            <a:pPr lvl="0" algn="just"/>
            <a:r>
              <a:rPr lang="en-US" sz="4800" dirty="0" err="1" smtClean="0">
                <a:solidFill>
                  <a:srgbClr val="000000"/>
                </a:solidFill>
                <a:latin typeface="Verdana"/>
                <a:ea typeface="Times New Roman"/>
                <a:cs typeface="Times New Roman"/>
              </a:rPr>
              <a:t>giải</a:t>
            </a:r>
            <a:r>
              <a:rPr lang="en-US" dirty="0" smtClean="0">
                <a:solidFill>
                  <a:prstClr val="black"/>
                </a:solidFill>
              </a:rPr>
              <a:t> </a:t>
            </a:r>
            <a:r>
              <a:rPr lang="en-US" sz="4800" dirty="0" smtClean="0">
                <a:solidFill>
                  <a:srgbClr val="000000"/>
                </a:solidFill>
                <a:latin typeface="Verdana"/>
                <a:ea typeface="Times New Roman"/>
                <a:cs typeface="Times New Roman"/>
              </a:rPr>
              <a:t>trí </a:t>
            </a:r>
            <a:r>
              <a:rPr lang="en-US" sz="4800" dirty="0" err="1">
                <a:solidFill>
                  <a:srgbClr val="000000"/>
                </a:solidFill>
                <a:latin typeface="Verdana" pitchFamily="34" charset="0"/>
                <a:ea typeface="Verdana" pitchFamily="34" charset="0"/>
                <a:cs typeface="Times New Roman"/>
              </a:rPr>
              <a:t>giao</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lưu</a:t>
            </a:r>
            <a:r>
              <a:rPr lang="en-US" sz="4000" dirty="0">
                <a:solidFill>
                  <a:srgbClr val="000000"/>
                </a:solidFill>
                <a:latin typeface="Verdana" pitchFamily="34" charset="0"/>
                <a:ea typeface="Verdana" pitchFamily="34" charset="0"/>
                <a:cs typeface="Times New Roman"/>
              </a:rPr>
              <a:t> </a:t>
            </a:r>
            <a:r>
              <a:rPr lang="en-US" sz="4000" dirty="0" err="1" smtClean="0">
                <a:solidFill>
                  <a:srgbClr val="000000"/>
                </a:solidFill>
                <a:latin typeface="Verdana" pitchFamily="34" charset="0"/>
                <a:ea typeface="Verdana" pitchFamily="34" charset="0"/>
                <a:cs typeface="Times New Roman"/>
              </a:rPr>
              <a:t>kết</a:t>
            </a:r>
            <a:r>
              <a:rPr lang="en-US" sz="4000" dirty="0" smtClean="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nối</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cộng</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đồng</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với</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nhau</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được</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lưu</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truyền</a:t>
            </a:r>
            <a:r>
              <a:rPr lang="en-US" sz="4000" dirty="0">
                <a:solidFill>
                  <a:srgbClr val="000000"/>
                </a:solidFill>
                <a:latin typeface="Verdana" pitchFamily="34" charset="0"/>
                <a:ea typeface="Verdana" pitchFamily="34" charset="0"/>
                <a:cs typeface="Times New Roman"/>
              </a:rPr>
              <a:t> qua </a:t>
            </a:r>
            <a:r>
              <a:rPr lang="en-US" sz="4000" dirty="0" err="1">
                <a:solidFill>
                  <a:srgbClr val="000000"/>
                </a:solidFill>
                <a:latin typeface="Verdana" pitchFamily="34" charset="0"/>
                <a:ea typeface="Verdana" pitchFamily="34" charset="0"/>
                <a:cs typeface="Times New Roman"/>
              </a:rPr>
              <a:t>bao</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thế</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hệ</a:t>
            </a:r>
            <a:r>
              <a:rPr lang="en-US" sz="4000" dirty="0" smtClean="0">
                <a:solidFill>
                  <a:srgbClr val="000000"/>
                </a:solidFill>
                <a:latin typeface="Verdana" pitchFamily="34" charset="0"/>
                <a:ea typeface="Verdana" pitchFamily="34" charset="0"/>
                <a:cs typeface="Times New Roman"/>
              </a:rPr>
              <a:t>.</a:t>
            </a:r>
            <a:r>
              <a:rPr lang="en-US" sz="54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Đây</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là</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nét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văn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hóa</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độc</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đáo</a:t>
            </a:r>
            <a:r>
              <a:rPr lang="en-US" sz="4800" dirty="0">
                <a:solidFill>
                  <a:srgbClr val="000000"/>
                </a:solidFill>
                <a:latin typeface="Verdana"/>
                <a:ea typeface="Times New Roman"/>
                <a:cs typeface="Times New Roman"/>
              </a:rPr>
              <a:t> </a:t>
            </a:r>
            <a:r>
              <a:rPr lang="en-US" sz="4800" dirty="0" err="1" smtClean="0">
                <a:solidFill>
                  <a:srgbClr val="000000"/>
                </a:solidFill>
                <a:latin typeface="Verdana"/>
                <a:ea typeface="Times New Roman"/>
                <a:cs typeface="Times New Roman"/>
              </a:rPr>
              <a:t>của</a:t>
            </a:r>
            <a:r>
              <a:rPr lang="en-US" sz="4800" dirty="0" err="1">
                <a:solidFill>
                  <a:srgbClr val="000000"/>
                </a:solidFill>
                <a:latin typeface="Verdana"/>
                <a:ea typeface="Times New Roman"/>
                <a:cs typeface="Times New Roman"/>
              </a:rPr>
              <a:t>vùng</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đất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và</a:t>
            </a:r>
            <a:r>
              <a:rPr lang="en-US" sz="4800" dirty="0">
                <a:solidFill>
                  <a:srgbClr val="000000"/>
                </a:solidFill>
                <a:latin typeface="Verdana"/>
                <a:ea typeface="Times New Roman"/>
                <a:cs typeface="Times New Roman"/>
              </a:rPr>
              <a:t> con </a:t>
            </a:r>
            <a:r>
              <a:rPr lang="en-US" sz="4800" dirty="0" err="1">
                <a:solidFill>
                  <a:srgbClr val="000000"/>
                </a:solidFill>
                <a:latin typeface="Verdana"/>
                <a:ea typeface="Times New Roman"/>
                <a:cs typeface="Times New Roman"/>
              </a:rPr>
              <a:t>người</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Bến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Tre</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được</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bảo</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tồn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và</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phát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huy</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giá</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trị</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nhằm</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giáo</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dục</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truyền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thống</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văn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hóa</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trong</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cộng</a:t>
            </a:r>
            <a:r>
              <a:rPr lang="en-US" sz="4800" dirty="0">
                <a:solidFill>
                  <a:srgbClr val="000000"/>
                </a:solidFill>
                <a:latin typeface="Verdana"/>
                <a:ea typeface="Times New Roman"/>
                <a:cs typeface="Times New Roman"/>
              </a:rPr>
              <a:t> </a:t>
            </a:r>
            <a:r>
              <a:rPr lang="en-US" sz="4800" dirty="0" err="1" smtClean="0">
                <a:solidFill>
                  <a:srgbClr val="000000"/>
                </a:solidFill>
                <a:latin typeface="Verdana"/>
                <a:ea typeface="Times New Roman"/>
                <a:cs typeface="Times New Roman"/>
              </a:rPr>
              <a:t>đồng</a:t>
            </a:r>
            <a:r>
              <a:rPr lang="en-US" sz="4800" dirty="0" smtClean="0">
                <a:solidFill>
                  <a:srgbClr val="000000"/>
                </a:solidFill>
                <a:latin typeface="Verdana"/>
                <a:ea typeface="Times New Roman"/>
                <a:cs typeface="Times New Roman"/>
              </a:rPr>
              <a:t>.</a:t>
            </a:r>
            <a:endParaRPr lang="en-US" sz="4800" dirty="0">
              <a:solidFill>
                <a:prstClr val="black"/>
              </a:solidFill>
            </a:endParaRPr>
          </a:p>
          <a:p>
            <a:pPr marL="182880" marR="9525" lvl="0" algn="just" fontAlgn="base">
              <a:lnSpc>
                <a:spcPct val="150000"/>
              </a:lnSpc>
            </a:pPr>
            <a:r>
              <a:rPr lang="en-US" sz="4800" dirty="0" smtClean="0">
                <a:solidFill>
                  <a:srgbClr val="000000"/>
                </a:solidFill>
                <a:latin typeface="Verdana"/>
                <a:ea typeface="Times New Roman"/>
                <a:cs typeface="Times New Roman"/>
              </a:rPr>
              <a:t> </a:t>
            </a:r>
            <a:endParaRPr lang="en-US" sz="4800" dirty="0">
              <a:solidFill>
                <a:prstClr val="black"/>
              </a:solidFill>
              <a:latin typeface="Verdana" pitchFamily="34" charset="0"/>
              <a:ea typeface="Verdana" pitchFamily="34" charset="0"/>
              <a:cs typeface="Times New Roman"/>
            </a:endParaRPr>
          </a:p>
          <a:p>
            <a:pPr lvl="0" algn="just"/>
            <a:r>
              <a:rPr lang="en-US" sz="4800" dirty="0" smtClean="0">
                <a:solidFill>
                  <a:srgbClr val="000000"/>
                </a:solidFill>
                <a:latin typeface="Verdana"/>
                <a:ea typeface="Times New Roman"/>
                <a:cs typeface="Times New Roman"/>
              </a:rPr>
              <a:t> </a:t>
            </a:r>
            <a:endParaRPr lang="en-US" sz="4800" dirty="0">
              <a:solidFill>
                <a:prstClr val="black"/>
              </a:solidFill>
            </a:endParaRPr>
          </a:p>
        </p:txBody>
      </p:sp>
      <p:sp>
        <p:nvSpPr>
          <p:cNvPr id="3" name="Rectangle 2"/>
          <p:cNvSpPr/>
          <p:nvPr/>
        </p:nvSpPr>
        <p:spPr>
          <a:xfrm>
            <a:off x="2286000" y="3017349"/>
            <a:ext cx="4572000" cy="335989"/>
          </a:xfrm>
          <a:prstGeom prst="rect">
            <a:avLst/>
          </a:prstGeom>
        </p:spPr>
        <p:txBody>
          <a:bodyPr>
            <a:spAutoFit/>
          </a:bodyPr>
          <a:lstStyle/>
          <a:p>
            <a:pPr marL="9525" marR="9525" algn="just" fontAlgn="base">
              <a:lnSpc>
                <a:spcPts val="1920"/>
              </a:lnSpc>
              <a:spcBef>
                <a:spcPts val="750"/>
              </a:spcBef>
              <a:spcAft>
                <a:spcPts val="975"/>
              </a:spcAft>
            </a:pPr>
            <a:r>
              <a:rPr lang="en-US" dirty="0">
                <a:solidFill>
                  <a:srgbClr val="000000"/>
                </a:solidFill>
                <a:latin typeface="Verdana"/>
                <a:ea typeface="Times New Roman"/>
                <a:cs typeface="Times New Roman"/>
              </a:rPr>
              <a:t>, </a:t>
            </a:r>
            <a:endParaRPr lang="en-US" sz="1600" dirty="0">
              <a:ea typeface="Calibri"/>
              <a:cs typeface="Times New Roman"/>
            </a:endParaRPr>
          </a:p>
        </p:txBody>
      </p:sp>
    </p:spTree>
    <p:extLst>
      <p:ext uri="{BB962C8B-B14F-4D97-AF65-F5344CB8AC3E}">
        <p14:creationId xmlns:p14="http://schemas.microsoft.com/office/powerpoint/2010/main" val="4833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 y="-5863"/>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5"/>
          <p:cNvPicPr/>
          <p:nvPr/>
        </p:nvPicPr>
        <p:blipFill>
          <a:blip r:embed="rId3"/>
          <a:srcRect/>
          <a:stretch>
            <a:fillRect/>
          </a:stretch>
        </p:blipFill>
        <p:spPr bwMode="auto">
          <a:xfrm>
            <a:off x="-228600" y="5857580"/>
            <a:ext cx="1279525" cy="988695"/>
          </a:xfrm>
          <a:prstGeom prst="rect">
            <a:avLst/>
          </a:prstGeom>
          <a:noFill/>
          <a:ln w="9525">
            <a:noFill/>
            <a:miter lim="800000"/>
            <a:headEnd/>
            <a:tailEnd/>
          </a:ln>
        </p:spPr>
      </p:pic>
      <p:pic>
        <p:nvPicPr>
          <p:cNvPr id="7" name="Picture 6" descr="A5"/>
          <p:cNvPicPr/>
          <p:nvPr/>
        </p:nvPicPr>
        <p:blipFill>
          <a:blip r:embed="rId3"/>
          <a:srcRect/>
          <a:stretch>
            <a:fillRect/>
          </a:stretch>
        </p:blipFill>
        <p:spPr bwMode="auto">
          <a:xfrm>
            <a:off x="762000" y="5857579"/>
            <a:ext cx="1279525" cy="988695"/>
          </a:xfrm>
          <a:prstGeom prst="rect">
            <a:avLst/>
          </a:prstGeom>
          <a:noFill/>
          <a:ln w="9525">
            <a:noFill/>
            <a:miter lim="800000"/>
            <a:headEnd/>
            <a:tailEnd/>
          </a:ln>
        </p:spPr>
      </p:pic>
      <p:pic>
        <p:nvPicPr>
          <p:cNvPr id="8" name="Picture 7" descr="A5"/>
          <p:cNvPicPr/>
          <p:nvPr/>
        </p:nvPicPr>
        <p:blipFill>
          <a:blip r:embed="rId3"/>
          <a:srcRect/>
          <a:stretch>
            <a:fillRect/>
          </a:stretch>
        </p:blipFill>
        <p:spPr bwMode="auto">
          <a:xfrm>
            <a:off x="1752600" y="5857578"/>
            <a:ext cx="1279525" cy="988695"/>
          </a:xfrm>
          <a:prstGeom prst="rect">
            <a:avLst/>
          </a:prstGeom>
          <a:noFill/>
          <a:ln w="9525">
            <a:noFill/>
            <a:miter lim="800000"/>
            <a:headEnd/>
            <a:tailEnd/>
          </a:ln>
        </p:spPr>
      </p:pic>
      <p:pic>
        <p:nvPicPr>
          <p:cNvPr id="13" name="Picture 12" descr="A insect on the ground&#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0" y="5550873"/>
            <a:ext cx="640080" cy="613410"/>
          </a:xfrm>
          <a:prstGeom prst="rect">
            <a:avLst/>
          </a:prstGeom>
        </p:spPr>
      </p:pic>
      <p:pic>
        <p:nvPicPr>
          <p:cNvPr id="14" name="Picture 13" descr="A insect on the ground&#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1373847" y="5738514"/>
            <a:ext cx="640080" cy="613410"/>
          </a:xfrm>
          <a:prstGeom prst="rect">
            <a:avLst/>
          </a:prstGeom>
        </p:spPr>
      </p:pic>
      <p:pic>
        <p:nvPicPr>
          <p:cNvPr id="15" name="Picture 14" descr="A insect on the ground&#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2286000" y="5738514"/>
            <a:ext cx="640080" cy="613410"/>
          </a:xfrm>
          <a:prstGeom prst="rect">
            <a:avLst/>
          </a:prstGeom>
        </p:spPr>
      </p:pic>
    </p:spTree>
    <p:extLst>
      <p:ext uri="{BB962C8B-B14F-4D97-AF65-F5344CB8AC3E}">
        <p14:creationId xmlns:p14="http://schemas.microsoft.com/office/powerpoint/2010/main" val="142705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981200"/>
            <a:ext cx="4267200" cy="5326464"/>
          </a:xfrm>
          <a:prstGeom prst="rect">
            <a:avLst/>
          </a:prstGeom>
          <a:noFill/>
          <a:ln>
            <a:noFill/>
          </a:ln>
          <a:extLst/>
        </p:spPr>
      </p:pic>
      <p:sp>
        <p:nvSpPr>
          <p:cNvPr id="2" name="Rectangle 1"/>
          <p:cNvSpPr/>
          <p:nvPr/>
        </p:nvSpPr>
        <p:spPr>
          <a:xfrm>
            <a:off x="2895599" y="1371600"/>
            <a:ext cx="6307015" cy="5727337"/>
          </a:xfrm>
          <a:prstGeom prst="rect">
            <a:avLst/>
          </a:prstGeom>
          <a:ln>
            <a:noFill/>
          </a:ln>
        </p:spPr>
        <p:txBody>
          <a:bodyPr wrap="square">
            <a:spAutoFit/>
          </a:bodyPr>
          <a:lstStyle/>
          <a:p>
            <a:pPr algn="just">
              <a:lnSpc>
                <a:spcPct val="107000"/>
              </a:lnSpc>
              <a:spcAft>
                <a:spcPts val="800"/>
              </a:spcAft>
              <a:tabLst>
                <a:tab pos="2971800" algn="ctr"/>
                <a:tab pos="5943600" algn="r"/>
              </a:tabLst>
            </a:pPr>
            <a:r>
              <a:rPr lang="en-US" sz="4800" dirty="0">
                <a:solidFill>
                  <a:srgbClr val="00B050"/>
                </a:solidFill>
                <a:latin typeface="Times New Roman"/>
                <a:ea typeface="Times New Roman"/>
                <a:cs typeface="Times New Roman"/>
              </a:rPr>
              <a:t>+ </a:t>
            </a:r>
            <a:r>
              <a:rPr lang="vi-VN" sz="4800" dirty="0">
                <a:solidFill>
                  <a:srgbClr val="00B050"/>
                </a:solidFill>
                <a:latin typeface="Times New Roman"/>
                <a:ea typeface="Times New Roman"/>
                <a:cs typeface="Times New Roman"/>
              </a:rPr>
              <a:t>Các nhóm thảo luận để lên ý tưởng sắp xếp tranh ảnh thành một bộ sưu </a:t>
            </a:r>
            <a:r>
              <a:rPr lang="vi-VN" sz="4800" dirty="0" smtClean="0">
                <a:solidFill>
                  <a:srgbClr val="00B050"/>
                </a:solidFill>
                <a:latin typeface="Times New Roman"/>
                <a:ea typeface="Times New Roman"/>
                <a:cs typeface="Times New Roman"/>
              </a:rPr>
              <a:t>tập</a:t>
            </a:r>
            <a:r>
              <a:rPr lang="en-US" sz="4800" dirty="0" smtClean="0">
                <a:solidFill>
                  <a:srgbClr val="00B050"/>
                </a:solidFill>
                <a:latin typeface="Times New Roman"/>
                <a:ea typeface="Times New Roman"/>
                <a:cs typeface="Times New Roman"/>
              </a:rPr>
              <a:t>, </a:t>
            </a:r>
            <a:r>
              <a:rPr lang="vi-VN" sz="4800" dirty="0" smtClean="0">
                <a:solidFill>
                  <a:srgbClr val="00B050"/>
                </a:solidFill>
                <a:latin typeface="Times New Roman"/>
                <a:ea typeface="Times New Roman"/>
                <a:cs typeface="Times New Roman"/>
              </a:rPr>
              <a:t>lựa </a:t>
            </a:r>
            <a:r>
              <a:rPr lang="vi-VN" sz="4800" dirty="0">
                <a:solidFill>
                  <a:srgbClr val="00B050"/>
                </a:solidFill>
                <a:latin typeface="Times New Roman"/>
                <a:ea typeface="Times New Roman"/>
                <a:cs typeface="Times New Roman"/>
              </a:rPr>
              <a:t>chọn, sắp xếp tranh ảnh đã sưu tập theo ý tưởng đã lên.</a:t>
            </a:r>
            <a:endParaRPr lang="en-US" sz="4800" dirty="0">
              <a:solidFill>
                <a:srgbClr val="00B050"/>
              </a:solidFill>
              <a:ea typeface="Calibri"/>
              <a:cs typeface="Times New Roman"/>
            </a:endParaRPr>
          </a:p>
          <a:p>
            <a:pPr algn="just">
              <a:lnSpc>
                <a:spcPct val="107000"/>
              </a:lnSpc>
              <a:spcAft>
                <a:spcPts val="800"/>
              </a:spcAft>
              <a:tabLst>
                <a:tab pos="2971800" algn="ctr"/>
                <a:tab pos="5943600" algn="r"/>
              </a:tabLst>
            </a:pPr>
            <a:endParaRPr lang="en-US" sz="4800" dirty="0">
              <a:solidFill>
                <a:srgbClr val="00B050"/>
              </a:solidFill>
              <a:ea typeface="Calibri"/>
              <a:cs typeface="Times New Roman"/>
            </a:endParaRPr>
          </a:p>
        </p:txBody>
      </p:sp>
    </p:spTree>
    <p:extLst>
      <p:ext uri="{BB962C8B-B14F-4D97-AF65-F5344CB8AC3E}">
        <p14:creationId xmlns:p14="http://schemas.microsoft.com/office/powerpoint/2010/main" val="2487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560844"/>
            <a:ext cx="4267200" cy="5326464"/>
          </a:xfrm>
          <a:prstGeom prst="rect">
            <a:avLst/>
          </a:prstGeom>
          <a:noFill/>
          <a:ln>
            <a:noFill/>
          </a:ln>
          <a:extLst/>
        </p:spPr>
      </p:pic>
      <p:sp>
        <p:nvSpPr>
          <p:cNvPr id="2" name="Rectangle 1"/>
          <p:cNvSpPr/>
          <p:nvPr/>
        </p:nvSpPr>
        <p:spPr>
          <a:xfrm>
            <a:off x="2514600" y="1957754"/>
            <a:ext cx="6629400" cy="3785652"/>
          </a:xfrm>
          <a:prstGeom prst="rect">
            <a:avLst/>
          </a:prstGeom>
          <a:ln>
            <a:noFill/>
          </a:ln>
        </p:spPr>
        <p:txBody>
          <a:bodyPr wrap="square">
            <a:spAutoFit/>
          </a:bodyPr>
          <a:lstStyle/>
          <a:p>
            <a:pPr algn="just"/>
            <a:r>
              <a:rPr lang="en-US" sz="4800" dirty="0">
                <a:solidFill>
                  <a:srgbClr val="00B050"/>
                </a:solidFill>
                <a:latin typeface="Times New Roman"/>
                <a:ea typeface="Times New Roman"/>
                <a:cs typeface="Times New Roman"/>
              </a:rPr>
              <a:t>+</a:t>
            </a:r>
            <a:r>
              <a:rPr lang="vi-VN" sz="4800" dirty="0">
                <a:solidFill>
                  <a:srgbClr val="00B050"/>
                </a:solidFill>
                <a:latin typeface="Times New Roman"/>
                <a:ea typeface="Times New Roman"/>
                <a:cs typeface="Times New Roman"/>
              </a:rPr>
              <a:t> Các nhóm  thống nhất đặt tên cho bộ sưu tập  hoặc viết lời giới thiệu về bộ sưu tập tranh ảnh quê hương của nhóm mình.</a:t>
            </a:r>
            <a:endParaRPr lang="en-US" dirty="0">
              <a:solidFill>
                <a:srgbClr val="00B050"/>
              </a:solidFill>
            </a:endParaRPr>
          </a:p>
        </p:txBody>
      </p:sp>
    </p:spTree>
    <p:extLst>
      <p:ext uri="{BB962C8B-B14F-4D97-AF65-F5344CB8AC3E}">
        <p14:creationId xmlns:p14="http://schemas.microsoft.com/office/powerpoint/2010/main" val="317330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981200"/>
            <a:ext cx="4267200" cy="5326464"/>
          </a:xfrm>
          <a:prstGeom prst="rect">
            <a:avLst/>
          </a:prstGeom>
          <a:noFill/>
          <a:ln>
            <a:noFill/>
          </a:ln>
          <a:extLst/>
        </p:spPr>
      </p:pic>
      <p:sp>
        <p:nvSpPr>
          <p:cNvPr id="3" name="Rectangle 2"/>
          <p:cNvSpPr/>
          <p:nvPr/>
        </p:nvSpPr>
        <p:spPr>
          <a:xfrm>
            <a:off x="2758440" y="1828800"/>
            <a:ext cx="6522720" cy="4735720"/>
          </a:xfrm>
          <a:prstGeom prst="rect">
            <a:avLst/>
          </a:prstGeom>
        </p:spPr>
        <p:txBody>
          <a:bodyPr wrap="square">
            <a:spAutoFit/>
          </a:bodyPr>
          <a:lstStyle/>
          <a:p>
            <a:pPr algn="just">
              <a:lnSpc>
                <a:spcPct val="107000"/>
              </a:lnSpc>
              <a:spcAft>
                <a:spcPts val="800"/>
              </a:spcAft>
              <a:tabLst>
                <a:tab pos="2971800" algn="ctr"/>
                <a:tab pos="5943600" algn="r"/>
              </a:tabLst>
            </a:pPr>
            <a:r>
              <a:rPr lang="fr-FR" sz="6000" dirty="0" err="1" smtClean="0">
                <a:solidFill>
                  <a:srgbClr val="00B050"/>
                </a:solidFill>
                <a:latin typeface="Times New Roman"/>
                <a:ea typeface="Times New Roman"/>
                <a:cs typeface="Times New Roman"/>
              </a:rPr>
              <a:t>Nhiệm</a:t>
            </a:r>
            <a:r>
              <a:rPr lang="fr-FR" sz="6000" dirty="0" smtClean="0">
                <a:solidFill>
                  <a:srgbClr val="00B050"/>
                </a:solidFill>
                <a:latin typeface="Times New Roman"/>
                <a:ea typeface="Times New Roman"/>
                <a:cs typeface="Times New Roman"/>
              </a:rPr>
              <a:t> </a:t>
            </a:r>
            <a:r>
              <a:rPr lang="fr-FR" sz="6000" dirty="0" err="1">
                <a:solidFill>
                  <a:srgbClr val="00B050"/>
                </a:solidFill>
                <a:latin typeface="Times New Roman"/>
                <a:ea typeface="Times New Roman"/>
                <a:cs typeface="Times New Roman"/>
              </a:rPr>
              <a:t>vụ</a:t>
            </a:r>
            <a:r>
              <a:rPr lang="fr-FR" sz="6000" dirty="0">
                <a:solidFill>
                  <a:srgbClr val="00B050"/>
                </a:solidFill>
                <a:latin typeface="Times New Roman"/>
                <a:ea typeface="Times New Roman"/>
                <a:cs typeface="Times New Roman"/>
              </a:rPr>
              <a:t> </a:t>
            </a:r>
            <a:r>
              <a:rPr lang="fr-FR" sz="6000" dirty="0" err="1">
                <a:solidFill>
                  <a:srgbClr val="00B050"/>
                </a:solidFill>
                <a:latin typeface="Times New Roman"/>
                <a:ea typeface="Times New Roman"/>
                <a:cs typeface="Times New Roman"/>
              </a:rPr>
              <a:t>cho</a:t>
            </a:r>
            <a:r>
              <a:rPr lang="fr-FR" sz="6000" dirty="0">
                <a:solidFill>
                  <a:srgbClr val="00B050"/>
                </a:solidFill>
                <a:latin typeface="Times New Roman"/>
                <a:ea typeface="Times New Roman"/>
                <a:cs typeface="Times New Roman"/>
              </a:rPr>
              <a:t> HS </a:t>
            </a:r>
            <a:r>
              <a:rPr lang="fr-FR" sz="6000" dirty="0" smtClean="0">
                <a:solidFill>
                  <a:srgbClr val="00B050"/>
                </a:solidFill>
                <a:latin typeface="Times New Roman"/>
                <a:ea typeface="Times New Roman"/>
                <a:cs typeface="Times New Roman"/>
              </a:rPr>
              <a:t>: </a:t>
            </a:r>
            <a:r>
              <a:rPr lang="fr-FR" sz="6000" dirty="0" err="1" smtClean="0">
                <a:solidFill>
                  <a:srgbClr val="00B050"/>
                </a:solidFill>
                <a:latin typeface="Times New Roman"/>
                <a:ea typeface="Times New Roman"/>
                <a:cs typeface="Times New Roman"/>
              </a:rPr>
              <a:t>Cùng</a:t>
            </a:r>
            <a:r>
              <a:rPr lang="fr-FR" sz="6000" dirty="0" smtClean="0">
                <a:solidFill>
                  <a:srgbClr val="00B050"/>
                </a:solidFill>
                <a:latin typeface="Times New Roman"/>
                <a:ea typeface="Times New Roman"/>
                <a:cs typeface="Times New Roman"/>
              </a:rPr>
              <a:t> </a:t>
            </a:r>
            <a:r>
              <a:rPr lang="fr-FR" sz="5400" dirty="0" err="1">
                <a:solidFill>
                  <a:srgbClr val="00B050"/>
                </a:solidFill>
                <a:latin typeface="Times New Roman"/>
                <a:ea typeface="Times New Roman"/>
                <a:cs typeface="Times New Roman"/>
              </a:rPr>
              <a:t>bố</a:t>
            </a:r>
            <a:r>
              <a:rPr lang="fr-FR" sz="5400" dirty="0">
                <a:solidFill>
                  <a:srgbClr val="00B050"/>
                </a:solidFill>
                <a:latin typeface="Times New Roman"/>
                <a:ea typeface="Times New Roman"/>
                <a:cs typeface="Times New Roman"/>
              </a:rPr>
              <a:t> </a:t>
            </a:r>
            <a:r>
              <a:rPr lang="fr-FR" sz="5400" dirty="0" err="1">
                <a:solidFill>
                  <a:srgbClr val="00B050"/>
                </a:solidFill>
                <a:latin typeface="Times New Roman"/>
                <a:ea typeface="Times New Roman"/>
                <a:cs typeface="Times New Roman"/>
              </a:rPr>
              <a:t>mẹ</a:t>
            </a:r>
            <a:r>
              <a:rPr lang="vi-VN" sz="5400" dirty="0">
                <a:solidFill>
                  <a:srgbClr val="00B050"/>
                </a:solidFill>
                <a:latin typeface="Times New Roman"/>
                <a:ea typeface="Times New Roman"/>
                <a:cs typeface="Times New Roman"/>
              </a:rPr>
              <a:t> , người thân tìm hiểu về một cảnh đẹp quê hương mình.</a:t>
            </a:r>
            <a:endParaRPr lang="en-US" sz="5400" dirty="0">
              <a:solidFill>
                <a:srgbClr val="00B050"/>
              </a:solidFill>
              <a:ea typeface="Calibri"/>
              <a:cs typeface="Times New Roman"/>
            </a:endParaRPr>
          </a:p>
        </p:txBody>
      </p:sp>
    </p:spTree>
    <p:extLst>
      <p:ext uri="{BB962C8B-B14F-4D97-AF65-F5344CB8AC3E}">
        <p14:creationId xmlns:p14="http://schemas.microsoft.com/office/powerpoint/2010/main" val="26075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828800"/>
            <a:ext cx="3492639" cy="5326464"/>
          </a:xfrm>
          <a:prstGeom prst="rect">
            <a:avLst/>
          </a:prstGeom>
          <a:noFill/>
          <a:ln>
            <a:noFill/>
          </a:ln>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240" y="1752600"/>
            <a:ext cx="6638925" cy="3370263"/>
          </a:xfrm>
          <a:prstGeom prst="rect">
            <a:avLst/>
          </a:prstGeom>
          <a:noFill/>
          <a:ln>
            <a:solidFill>
              <a:srgbClr val="FFC000"/>
            </a:solidFill>
          </a:ln>
          <a:effectLst>
            <a:glow rad="101600">
              <a:schemeClr val="accent4">
                <a:satMod val="175000"/>
                <a:alpha val="40000"/>
              </a:schemeClr>
            </a:glow>
            <a:outerShdw blurRad="50800" dist="38100" dir="8100000" algn="tr" rotWithShape="0">
              <a:prstClr val="black">
                <a:alpha val="40000"/>
              </a:prstClr>
            </a:outerShdw>
          </a:effectLst>
        </p:spPr>
      </p:pic>
    </p:spTree>
    <p:extLst>
      <p:ext uri="{BB962C8B-B14F-4D97-AF65-F5344CB8AC3E}">
        <p14:creationId xmlns:p14="http://schemas.microsoft.com/office/powerpoint/2010/main" val="422968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981200"/>
            <a:ext cx="4267200" cy="5326464"/>
          </a:xfrm>
          <a:prstGeom prst="rect">
            <a:avLst/>
          </a:prstGeom>
          <a:noFill/>
          <a:ln>
            <a:noFill/>
          </a:ln>
          <a:extLst/>
        </p:spPr>
      </p:pic>
      <p:sp>
        <p:nvSpPr>
          <p:cNvPr id="2" name="Rectangle 1"/>
          <p:cNvSpPr/>
          <p:nvPr/>
        </p:nvSpPr>
        <p:spPr>
          <a:xfrm>
            <a:off x="2621279" y="1840523"/>
            <a:ext cx="6426591" cy="3648948"/>
          </a:xfrm>
          <a:prstGeom prst="rect">
            <a:avLst/>
          </a:prstGeom>
          <a:noFill/>
        </p:spPr>
        <p:txBody>
          <a:bodyPr wrap="square">
            <a:spAutoFit/>
          </a:bodyPr>
          <a:lstStyle/>
          <a:p>
            <a:pPr algn="just">
              <a:lnSpc>
                <a:spcPct val="107000"/>
              </a:lnSpc>
              <a:spcAft>
                <a:spcPts val="800"/>
              </a:spcAft>
            </a:pPr>
            <a:r>
              <a:rPr lang="fr-FR" sz="5400" dirty="0" smtClean="0">
                <a:solidFill>
                  <a:srgbClr val="00B0F0"/>
                </a:solidFill>
                <a:latin typeface="Times New Roman"/>
                <a:ea typeface="Times New Roman"/>
                <a:cs typeface="Times New Roman"/>
              </a:rPr>
              <a:t> </a:t>
            </a:r>
            <a:r>
              <a:rPr lang="fr-FR" sz="5400" dirty="0" err="1">
                <a:solidFill>
                  <a:srgbClr val="00B0F0"/>
                </a:solidFill>
                <a:latin typeface="Times New Roman"/>
                <a:ea typeface="Times New Roman"/>
                <a:cs typeface="Times New Roman"/>
              </a:rPr>
              <a:t>C</a:t>
            </a:r>
            <a:r>
              <a:rPr lang="fr-FR" sz="5400" dirty="0" err="1" smtClean="0">
                <a:solidFill>
                  <a:srgbClr val="00B0F0"/>
                </a:solidFill>
                <a:latin typeface="Times New Roman"/>
                <a:ea typeface="Times New Roman"/>
                <a:cs typeface="Times New Roman"/>
              </a:rPr>
              <a:t>húng</a:t>
            </a:r>
            <a:r>
              <a:rPr lang="fr-FR" sz="5400" dirty="0" smtClean="0">
                <a:solidFill>
                  <a:srgbClr val="00B0F0"/>
                </a:solidFill>
                <a:latin typeface="Times New Roman"/>
                <a:ea typeface="Times New Roman"/>
                <a:cs typeface="Times New Roman"/>
              </a:rPr>
              <a:t> ta </a:t>
            </a:r>
            <a:r>
              <a:rPr lang="en-US" sz="5400" dirty="0" err="1" smtClean="0">
                <a:solidFill>
                  <a:srgbClr val="00B0F0"/>
                </a:solidFill>
                <a:latin typeface="Times New Roman"/>
                <a:ea typeface="Times New Roman"/>
                <a:cs typeface="Times New Roman"/>
              </a:rPr>
              <a:t>cần</a:t>
            </a:r>
            <a:r>
              <a:rPr lang="en-US" sz="5400" dirty="0" smtClean="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làm</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gì</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để</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giữ</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gìn</a:t>
            </a:r>
            <a:r>
              <a:rPr lang="en-US" sz="5400" dirty="0">
                <a:solidFill>
                  <a:srgbClr val="00B0F0"/>
                </a:solidFill>
                <a:latin typeface="Times New Roman"/>
                <a:ea typeface="Times New Roman"/>
                <a:cs typeface="Times New Roman"/>
              </a:rPr>
              <a:t> v</a:t>
            </a:r>
            <a:r>
              <a:rPr lang="vi-VN" sz="5400" dirty="0">
                <a:solidFill>
                  <a:srgbClr val="00B0F0"/>
                </a:solidFill>
                <a:latin typeface="Times New Roman"/>
                <a:ea typeface="Times New Roman"/>
                <a:cs typeface="Times New Roman"/>
              </a:rPr>
              <a:t>ệ sinh môi trường </a:t>
            </a:r>
            <a:r>
              <a:rPr lang="vi-VN" sz="5400" dirty="0" smtClean="0">
                <a:solidFill>
                  <a:srgbClr val="00B0F0"/>
                </a:solidFill>
                <a:latin typeface="Times New Roman"/>
                <a:ea typeface="Times New Roman"/>
                <a:cs typeface="Times New Roman"/>
              </a:rPr>
              <a:t>và </a:t>
            </a:r>
            <a:r>
              <a:rPr lang="en-US" sz="5400" dirty="0" err="1">
                <a:solidFill>
                  <a:srgbClr val="00B0F0"/>
                </a:solidFill>
                <a:latin typeface="Times New Roman"/>
                <a:ea typeface="Times New Roman"/>
                <a:cs typeface="Times New Roman"/>
              </a:rPr>
              <a:t>cảnh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quan</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nơi</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mình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sinh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sống</a:t>
            </a:r>
            <a:r>
              <a:rPr lang="en-US" sz="5400" dirty="0">
                <a:solidFill>
                  <a:srgbClr val="00B0F0"/>
                </a:solidFill>
                <a:latin typeface="Times New Roman"/>
                <a:ea typeface="Times New Roman"/>
                <a:cs typeface="Times New Roman"/>
              </a:rPr>
              <a:t> ?</a:t>
            </a:r>
            <a:endParaRPr lang="en-US" sz="5400" dirty="0">
              <a:solidFill>
                <a:srgbClr val="00B0F0"/>
              </a:solidFill>
              <a:ea typeface="Calibri"/>
              <a:cs typeface="Times New Roman"/>
            </a:endParaRPr>
          </a:p>
        </p:txBody>
      </p:sp>
    </p:spTree>
    <p:extLst>
      <p:ext uri="{BB962C8B-B14F-4D97-AF65-F5344CB8AC3E}">
        <p14:creationId xmlns:p14="http://schemas.microsoft.com/office/powerpoint/2010/main" val="12205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29308" y="-107559"/>
            <a:ext cx="9144000" cy="992505"/>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sp>
        <p:nvSpPr>
          <p:cNvPr id="2" name="Rectangle 1"/>
          <p:cNvSpPr/>
          <p:nvPr/>
        </p:nvSpPr>
        <p:spPr>
          <a:xfrm>
            <a:off x="-58615" y="884946"/>
            <a:ext cx="9319846" cy="6316409"/>
          </a:xfrm>
          <a:prstGeom prst="rect">
            <a:avLst/>
          </a:prstGeom>
        </p:spPr>
        <p:txBody>
          <a:bodyPr wrap="square">
            <a:spAutoFit/>
          </a:bodyPr>
          <a:lstStyle/>
          <a:p>
            <a:pPr algn="just">
              <a:lnSpc>
                <a:spcPct val="107000"/>
              </a:lnSpc>
              <a:spcAft>
                <a:spcPts val="800"/>
              </a:spcAft>
            </a:pPr>
            <a:r>
              <a:rPr lang="en-US" sz="5400" dirty="0" err="1">
                <a:solidFill>
                  <a:srgbClr val="00B0F0"/>
                </a:solidFill>
                <a:latin typeface="Times New Roman"/>
                <a:ea typeface="Times New Roman"/>
                <a:cs typeface="Times New Roman"/>
              </a:rPr>
              <a:t>Các</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em</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nên</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tham</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gia</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lao</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động</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vừa</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sức</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biết</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chăm</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sóc</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giữ</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gìn</a:t>
            </a:r>
            <a:r>
              <a:rPr lang="en-US" sz="5400" dirty="0">
                <a:solidFill>
                  <a:srgbClr val="00B0F0"/>
                </a:solidFill>
                <a:latin typeface="Times New Roman"/>
                <a:ea typeface="Times New Roman"/>
                <a:cs typeface="Times New Roman"/>
              </a:rPr>
              <a:t> v</a:t>
            </a:r>
            <a:r>
              <a:rPr lang="vi-VN" sz="5400" dirty="0">
                <a:solidFill>
                  <a:srgbClr val="00B0F0"/>
                </a:solidFill>
                <a:latin typeface="Times New Roman"/>
                <a:ea typeface="Times New Roman"/>
                <a:cs typeface="Times New Roman"/>
              </a:rPr>
              <a:t>ệ sinh môi trường nhà trường và </a:t>
            </a:r>
            <a:r>
              <a:rPr lang="en-US" sz="5400" dirty="0" err="1">
                <a:solidFill>
                  <a:srgbClr val="00B0F0"/>
                </a:solidFill>
                <a:latin typeface="Times New Roman"/>
                <a:ea typeface="Times New Roman"/>
                <a:cs typeface="Times New Roman"/>
              </a:rPr>
              <a:t>cảnh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quan</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nơi</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mình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sinh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sống</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Đó</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cũng</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là</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việc</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làm</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thể</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hiện</a:t>
            </a:r>
            <a:r>
              <a:rPr lang="en-US" sz="5400" dirty="0">
                <a:solidFill>
                  <a:srgbClr val="00B0F0"/>
                </a:solidFill>
                <a:latin typeface="Times New Roman"/>
                <a:ea typeface="Times New Roman"/>
                <a:cs typeface="Times New Roman"/>
              </a:rPr>
              <a:t> </a:t>
            </a:r>
            <a:r>
              <a:rPr lang="vi-VN" sz="5400" dirty="0">
                <a:solidFill>
                  <a:srgbClr val="00B0F0"/>
                </a:solidFill>
                <a:latin typeface="Times New Roman"/>
                <a:ea typeface="Times New Roman"/>
                <a:cs typeface="Times New Roman"/>
              </a:rPr>
              <a:t>tình yêu </a:t>
            </a:r>
            <a:r>
              <a:rPr lang="en-US" sz="5400" dirty="0" err="1">
                <a:solidFill>
                  <a:srgbClr val="00B0F0"/>
                </a:solidFill>
                <a:latin typeface="Times New Roman"/>
                <a:ea typeface="Times New Roman"/>
                <a:cs typeface="Times New Roman"/>
              </a:rPr>
              <a:t>đối</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với</a:t>
            </a:r>
            <a:r>
              <a:rPr lang="en-US" sz="5400" dirty="0">
                <a:solidFill>
                  <a:srgbClr val="00B0F0"/>
                </a:solidFill>
                <a:latin typeface="Times New Roman"/>
                <a:ea typeface="Times New Roman"/>
                <a:cs typeface="Times New Roman"/>
              </a:rPr>
              <a:t> </a:t>
            </a:r>
            <a:r>
              <a:rPr lang="vi-VN" sz="5400" dirty="0">
                <a:solidFill>
                  <a:srgbClr val="00B0F0"/>
                </a:solidFill>
                <a:latin typeface="Times New Roman"/>
                <a:ea typeface="Times New Roman"/>
                <a:cs typeface="Times New Roman"/>
              </a:rPr>
              <a:t>quê hương</a:t>
            </a:r>
            <a:r>
              <a:rPr lang="en-US" sz="5400" dirty="0">
                <a:solidFill>
                  <a:srgbClr val="00B0F0"/>
                </a:solidFill>
                <a:latin typeface="Times New Roman"/>
                <a:ea typeface="Times New Roman"/>
                <a:cs typeface="Times New Roman"/>
              </a:rPr>
              <a:t>,</a:t>
            </a:r>
            <a:r>
              <a:rPr lang="vi-VN" sz="5400" dirty="0">
                <a:solidFill>
                  <a:srgbClr val="00B0F0"/>
                </a:solidFill>
                <a:latin typeface="Times New Roman"/>
                <a:ea typeface="Times New Roman"/>
                <a:cs typeface="Times New Roman"/>
              </a:rPr>
              <a:t> đất nước</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của</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mình</a:t>
            </a:r>
            <a:r>
              <a:rPr lang="vi-VN" sz="5400" dirty="0">
                <a:solidFill>
                  <a:srgbClr val="00B0F0"/>
                </a:solidFill>
                <a:latin typeface="Times New Roman"/>
                <a:ea typeface="Times New Roman"/>
                <a:cs typeface="Times New Roman"/>
              </a:rPr>
              <a:t>.</a:t>
            </a:r>
            <a:endParaRPr lang="en-US" sz="5400" dirty="0">
              <a:solidFill>
                <a:srgbClr val="00B0F0"/>
              </a:solidFill>
              <a:ea typeface="Calibri"/>
              <a:cs typeface="Times New Roman"/>
            </a:endParaRPr>
          </a:p>
        </p:txBody>
      </p:sp>
    </p:spTree>
    <p:extLst>
      <p:ext uri="{BB962C8B-B14F-4D97-AF65-F5344CB8AC3E}">
        <p14:creationId xmlns:p14="http://schemas.microsoft.com/office/powerpoint/2010/main" val="399090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1524000" y="145144"/>
            <a:ext cx="580857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US" sz="5400" b="1" dirty="0">
                <a:solidFill>
                  <a:srgbClr val="00B0F0"/>
                </a:solidFill>
                <a:latin typeface="Times New Roman"/>
                <a:ea typeface="Calibri"/>
              </a:rPr>
              <a:t>SINH HOẠT LỚP </a:t>
            </a:r>
            <a:endParaRPr kumimoji="0" lang="en-US" sz="5400" b="0" i="0" u="none" strike="noStrike" cap="none" normalizeH="0" baseline="0" dirty="0" smtClean="0">
              <a:ln>
                <a:noFill/>
              </a:ln>
              <a:solidFill>
                <a:srgbClr val="00B0F0"/>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62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anim calcmode="lin" valueType="num">
                                      <p:cBhvr>
                                        <p:cTn id="16" dur="1000" fill="hold"/>
                                        <p:tgtEl>
                                          <p:spTgt spid="2050"/>
                                        </p:tgtEl>
                                        <p:attrNameLst>
                                          <p:attrName>ppt_x</p:attrName>
                                        </p:attrNameLst>
                                      </p:cBhvr>
                                      <p:tavLst>
                                        <p:tav tm="0">
                                          <p:val>
                                            <p:strVal val="#ppt_x"/>
                                          </p:val>
                                        </p:tav>
                                        <p:tav tm="100000">
                                          <p:val>
                                            <p:strVal val="#ppt_x"/>
                                          </p:val>
                                        </p:tav>
                                      </p:tavLst>
                                    </p:anim>
                                    <p:anim calcmode="lin" valueType="num">
                                      <p:cBhvr>
                                        <p:cTn id="1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62"/>
            <a:ext cx="9143694" cy="685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659" y="228600"/>
            <a:ext cx="681037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1679575"/>
            <a:ext cx="9143694" cy="4098045"/>
          </a:xfrm>
          <a:prstGeom prst="rect">
            <a:avLst/>
          </a:prstGeom>
        </p:spPr>
        <p:txBody>
          <a:bodyPr wrap="square">
            <a:spAutoFit/>
          </a:bodyPr>
          <a:lstStyle/>
          <a:p>
            <a:pPr algn="just">
              <a:lnSpc>
                <a:spcPct val="107000"/>
              </a:lnSpc>
              <a:spcAft>
                <a:spcPts val="800"/>
              </a:spcAft>
              <a:tabLst>
                <a:tab pos="2971800" algn="ctr"/>
                <a:tab pos="5943600" algn="r"/>
              </a:tabLst>
            </a:pPr>
            <a:r>
              <a:rPr lang="vi-VN" sz="6000" dirty="0" smtClean="0">
                <a:solidFill>
                  <a:srgbClr val="FF0000"/>
                </a:solidFill>
                <a:latin typeface="Times New Roman"/>
                <a:ea typeface="Times New Roman"/>
                <a:cs typeface="Times New Roman"/>
              </a:rPr>
              <a:t>Xây dựng kế hoạch Bảo vệ cảnh quan địa phương theo gợi ý sau:</a:t>
            </a:r>
            <a:endParaRPr lang="en-US" sz="6000" dirty="0" smtClean="0">
              <a:solidFill>
                <a:srgbClr val="FF0000"/>
              </a:solidFill>
              <a:ea typeface="Calibri"/>
              <a:cs typeface="Times New Roman"/>
            </a:endParaRPr>
          </a:p>
          <a:p>
            <a:pPr algn="just">
              <a:lnSpc>
                <a:spcPct val="107000"/>
              </a:lnSpc>
              <a:spcAft>
                <a:spcPts val="800"/>
              </a:spcAft>
              <a:tabLst>
                <a:tab pos="2971800" algn="ctr"/>
                <a:tab pos="5943600" algn="r"/>
              </a:tabLst>
            </a:pPr>
            <a:r>
              <a:rPr lang="vi-VN" sz="6000" dirty="0" smtClean="0">
                <a:solidFill>
                  <a:srgbClr val="FF0000"/>
                </a:solidFill>
                <a:latin typeface="Times New Roman"/>
                <a:ea typeface="Times New Roman"/>
                <a:cs typeface="Times New Roman"/>
              </a:rPr>
              <a:t>      </a:t>
            </a:r>
            <a:endParaRPr lang="en-US" sz="6000" dirty="0">
              <a:solidFill>
                <a:srgbClr val="FF0000"/>
              </a:solidFill>
              <a:ea typeface="Calibri"/>
              <a:cs typeface="Times New Roman"/>
            </a:endParaRPr>
          </a:p>
        </p:txBody>
      </p:sp>
    </p:spTree>
    <p:extLst>
      <p:ext uri="{BB962C8B-B14F-4D97-AF65-F5344CB8AC3E}">
        <p14:creationId xmlns:p14="http://schemas.microsoft.com/office/powerpoint/2010/main" val="45362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483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TextBox 1"/>
          <p:cNvSpPr txBox="1"/>
          <p:nvPr/>
        </p:nvSpPr>
        <p:spPr>
          <a:xfrm>
            <a:off x="0" y="18144"/>
            <a:ext cx="2057400" cy="769441"/>
          </a:xfrm>
          <a:prstGeom prst="rect">
            <a:avLst/>
          </a:prstGeom>
          <a:noFill/>
        </p:spPr>
        <p:txBody>
          <a:bodyPr wrap="square" rtlCol="0">
            <a:spAutoFit/>
          </a:bodyPr>
          <a:lstStyle/>
          <a:p>
            <a:pPr algn="ctr"/>
            <a:r>
              <a:rPr lang="en-US" sz="4400" dirty="0" err="1" smtClean="0">
                <a:latin typeface="Times New Roman" pitchFamily="18" charset="0"/>
                <a:cs typeface="Times New Roman" pitchFamily="18" charset="0"/>
              </a:rPr>
              <a:t>Tuần</a:t>
            </a:r>
            <a:r>
              <a:rPr lang="en-US" sz="4400" dirty="0" smtClean="0">
                <a:latin typeface="Times New Roman" pitchFamily="18" charset="0"/>
                <a:cs typeface="Times New Roman" pitchFamily="18" charset="0"/>
              </a:rPr>
              <a:t> 21</a:t>
            </a:r>
            <a:endParaRPr lang="en-US" sz="4400" dirty="0">
              <a:latin typeface="Times New Roman" pitchFamily="18" charset="0"/>
              <a:cs typeface="Times New Roman" pitchFamily="18" charset="0"/>
            </a:endParaRPr>
          </a:p>
        </p:txBody>
      </p:sp>
      <p:pic>
        <p:nvPicPr>
          <p:cNvPr id="5" name="Picture 4" descr="4b986fdc_2c47d7a2_10wiji1"/>
          <p:cNvPicPr/>
          <p:nvPr/>
        </p:nvPicPr>
        <p:blipFill>
          <a:blip r:embed="rId3">
            <a:extLst>
              <a:ext uri="{28A0092B-C50C-407E-A947-70E740481C1C}">
                <a14:useLocalDpi xmlns:a14="http://schemas.microsoft.com/office/drawing/2010/main" val="0"/>
              </a:ext>
            </a:extLst>
          </a:blip>
          <a:srcRect/>
          <a:stretch>
            <a:fillRect/>
          </a:stretch>
        </p:blipFill>
        <p:spPr bwMode="auto">
          <a:xfrm>
            <a:off x="7872883" y="-152400"/>
            <a:ext cx="1281165" cy="2348865"/>
          </a:xfrm>
          <a:prstGeom prst="rect">
            <a:avLst/>
          </a:prstGeom>
          <a:noFill/>
          <a:ln>
            <a:noFill/>
          </a:ln>
          <a:extLst/>
        </p:spPr>
      </p:pic>
    </p:spTree>
    <p:extLst>
      <p:ext uri="{BB962C8B-B14F-4D97-AF65-F5344CB8AC3E}">
        <p14:creationId xmlns:p14="http://schemas.microsoft.com/office/powerpoint/2010/main" val="268511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49"/>
                                        </p:tgtEl>
                                        <p:attrNameLst>
                                          <p:attrName>style.visibility</p:attrName>
                                        </p:attrNameLst>
                                      </p:cBhvr>
                                      <p:to>
                                        <p:strVal val="visible"/>
                                      </p:to>
                                    </p:set>
                                    <p:anim calcmode="lin" valueType="num">
                                      <p:cBhvr additive="base">
                                        <p:cTn id="14" dur="500" fill="hold"/>
                                        <p:tgtEl>
                                          <p:spTgt spid="2049"/>
                                        </p:tgtEl>
                                        <p:attrNameLst>
                                          <p:attrName>ppt_x</p:attrName>
                                        </p:attrNameLst>
                                      </p:cBhvr>
                                      <p:tavLst>
                                        <p:tav tm="0">
                                          <p:val>
                                            <p:strVal val="#ppt_x"/>
                                          </p:val>
                                        </p:tav>
                                        <p:tav tm="100000">
                                          <p:val>
                                            <p:strVal val="#ppt_x"/>
                                          </p:val>
                                        </p:tav>
                                      </p:tavLst>
                                    </p:anim>
                                    <p:anim calcmode="lin" valueType="num">
                                      <p:cBhvr additive="base">
                                        <p:cTn id="15" dur="500" fill="hold"/>
                                        <p:tgtEl>
                                          <p:spTgt spid="20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694" cy="685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582" y="-228600"/>
            <a:ext cx="681037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5508" y="526195"/>
            <a:ext cx="9143694" cy="6401240"/>
          </a:xfrm>
          <a:prstGeom prst="rect">
            <a:avLst/>
          </a:prstGeom>
        </p:spPr>
        <p:txBody>
          <a:bodyPr wrap="square">
            <a:spAutoFit/>
          </a:bodyPr>
          <a:lstStyle/>
          <a:p>
            <a:pPr algn="just">
              <a:lnSpc>
                <a:spcPct val="107000"/>
              </a:lnSpc>
              <a:spcAft>
                <a:spcPts val="800"/>
              </a:spcAft>
              <a:tabLst>
                <a:tab pos="2971800" algn="ctr"/>
                <a:tab pos="5943600" algn="r"/>
              </a:tabLst>
            </a:pPr>
            <a:r>
              <a:rPr lang="vi-VN" sz="4400" dirty="0" smtClean="0">
                <a:solidFill>
                  <a:srgbClr val="FF0000"/>
                </a:solidFill>
                <a:latin typeface="Times New Roman"/>
                <a:ea typeface="Times New Roman"/>
                <a:cs typeface="Times New Roman"/>
              </a:rPr>
              <a:t>      + </a:t>
            </a:r>
            <a:r>
              <a:rPr lang="vi-VN" sz="4400" dirty="0">
                <a:solidFill>
                  <a:srgbClr val="FF0000"/>
                </a:solidFill>
                <a:latin typeface="Times New Roman"/>
                <a:ea typeface="Times New Roman"/>
                <a:cs typeface="Times New Roman"/>
              </a:rPr>
              <a:t>Tên cảnh quan;</a:t>
            </a:r>
            <a:endParaRPr lang="en-US" sz="4400" dirty="0">
              <a:solidFill>
                <a:srgbClr val="FF0000"/>
              </a:solidFill>
              <a:ea typeface="Calibri"/>
              <a:cs typeface="Times New Roman"/>
            </a:endParaRPr>
          </a:p>
          <a:p>
            <a:pPr algn="just">
              <a:lnSpc>
                <a:spcPct val="107000"/>
              </a:lnSpc>
              <a:spcAft>
                <a:spcPts val="800"/>
              </a:spcAft>
              <a:tabLst>
                <a:tab pos="2971800" algn="ctr"/>
                <a:tab pos="5943600" algn="r"/>
              </a:tabLst>
            </a:pPr>
            <a:r>
              <a:rPr lang="vi-VN" sz="4400" dirty="0">
                <a:solidFill>
                  <a:srgbClr val="FF0000"/>
                </a:solidFill>
                <a:latin typeface="Times New Roman"/>
                <a:ea typeface="Times New Roman"/>
                <a:cs typeface="Times New Roman"/>
              </a:rPr>
              <a:t>      + Thời  gian thực hiện;</a:t>
            </a:r>
            <a:endParaRPr lang="en-US" sz="4400" dirty="0">
              <a:solidFill>
                <a:srgbClr val="FF0000"/>
              </a:solidFill>
              <a:ea typeface="Calibri"/>
              <a:cs typeface="Times New Roman"/>
            </a:endParaRPr>
          </a:p>
          <a:p>
            <a:pPr algn="just">
              <a:lnSpc>
                <a:spcPct val="107000"/>
              </a:lnSpc>
              <a:spcAft>
                <a:spcPts val="800"/>
              </a:spcAft>
              <a:tabLst>
                <a:tab pos="2971800" algn="ctr"/>
                <a:tab pos="5943600" algn="r"/>
              </a:tabLst>
            </a:pPr>
            <a:r>
              <a:rPr lang="vi-VN" sz="4400" dirty="0">
                <a:solidFill>
                  <a:srgbClr val="FF0000"/>
                </a:solidFill>
                <a:latin typeface="Times New Roman"/>
                <a:ea typeface="Times New Roman"/>
                <a:cs typeface="Times New Roman"/>
              </a:rPr>
              <a:t>      + Công việc cụ thể sẽ làm;</a:t>
            </a:r>
            <a:endParaRPr lang="en-US" sz="4400" dirty="0">
              <a:solidFill>
                <a:srgbClr val="FF0000"/>
              </a:solidFill>
              <a:ea typeface="Calibri"/>
              <a:cs typeface="Times New Roman"/>
            </a:endParaRPr>
          </a:p>
          <a:p>
            <a:pPr algn="just">
              <a:lnSpc>
                <a:spcPct val="107000"/>
              </a:lnSpc>
              <a:spcAft>
                <a:spcPts val="800"/>
              </a:spcAft>
              <a:tabLst>
                <a:tab pos="2971800" algn="ctr"/>
                <a:tab pos="5943600" algn="r"/>
              </a:tabLst>
            </a:pPr>
            <a:r>
              <a:rPr lang="vi-VN" sz="4400" dirty="0">
                <a:solidFill>
                  <a:srgbClr val="FF0000"/>
                </a:solidFill>
                <a:latin typeface="Times New Roman"/>
                <a:ea typeface="Times New Roman"/>
                <a:cs typeface="Times New Roman"/>
              </a:rPr>
              <a:t>      + Những dụng cụ cần chuẩn bị;</a:t>
            </a:r>
            <a:endParaRPr lang="en-US" sz="4400" dirty="0">
              <a:solidFill>
                <a:srgbClr val="FF0000"/>
              </a:solidFill>
              <a:ea typeface="Calibri"/>
              <a:cs typeface="Times New Roman"/>
            </a:endParaRPr>
          </a:p>
          <a:p>
            <a:pPr algn="just">
              <a:lnSpc>
                <a:spcPct val="107000"/>
              </a:lnSpc>
              <a:spcAft>
                <a:spcPts val="800"/>
              </a:spcAft>
              <a:tabLst>
                <a:tab pos="2971800" algn="ctr"/>
                <a:tab pos="5943600" algn="r"/>
              </a:tabLst>
            </a:pPr>
            <a:r>
              <a:rPr lang="vi-VN" sz="4400" dirty="0">
                <a:solidFill>
                  <a:srgbClr val="FF0000"/>
                </a:solidFill>
                <a:latin typeface="Times New Roman"/>
                <a:ea typeface="Times New Roman"/>
                <a:cs typeface="Times New Roman"/>
              </a:rPr>
              <a:t>      + Phân công nhiệm vụ cho từng thành viên;   </a:t>
            </a:r>
            <a:endParaRPr lang="en-US" sz="4400" dirty="0">
              <a:solidFill>
                <a:srgbClr val="FF0000"/>
              </a:solidFill>
              <a:ea typeface="Calibri"/>
              <a:cs typeface="Times New Roman"/>
            </a:endParaRPr>
          </a:p>
          <a:p>
            <a:pPr algn="just">
              <a:lnSpc>
                <a:spcPct val="107000"/>
              </a:lnSpc>
              <a:spcAft>
                <a:spcPts val="800"/>
              </a:spcAft>
              <a:tabLst>
                <a:tab pos="2971800" algn="ctr"/>
                <a:tab pos="5943600" algn="r"/>
              </a:tabLst>
            </a:pPr>
            <a:r>
              <a:rPr lang="vi-VN" sz="4400" dirty="0">
                <a:solidFill>
                  <a:srgbClr val="FF0000"/>
                </a:solidFill>
                <a:latin typeface="Times New Roman"/>
                <a:ea typeface="Times New Roman"/>
                <a:cs typeface="Times New Roman"/>
              </a:rPr>
              <a:t>      + Những kết quả mong muốn đạt được;</a:t>
            </a:r>
            <a:endParaRPr lang="en-US" sz="4400" dirty="0">
              <a:solidFill>
                <a:srgbClr val="FF0000"/>
              </a:solidFill>
              <a:ea typeface="Calibri"/>
              <a:cs typeface="Times New Roman"/>
            </a:endParaRPr>
          </a:p>
        </p:txBody>
      </p:sp>
    </p:spTree>
    <p:extLst>
      <p:ext uri="{BB962C8B-B14F-4D97-AF65-F5344CB8AC3E}">
        <p14:creationId xmlns:p14="http://schemas.microsoft.com/office/powerpoint/2010/main" val="10933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11723" y="-2808"/>
            <a:ext cx="9144000" cy="6858000"/>
          </a:xfrm>
          <a:prstGeom prst="rect">
            <a:avLst/>
          </a:prstGeom>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08"/>
            <a:ext cx="9785350"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1600" y="1659641"/>
            <a:ext cx="2286000" cy="1015663"/>
          </a:xfrm>
          <a:prstGeom prst="rect">
            <a:avLst/>
          </a:prstGeom>
          <a:noFill/>
        </p:spPr>
        <p:txBody>
          <a:bodyPr wrap="square" rtlCol="0">
            <a:spAutoFit/>
          </a:bodyPr>
          <a:lstStyle/>
          <a:p>
            <a:pPr algn="ctr"/>
            <a:r>
              <a:rPr lang="vi-VN" sz="6000" dirty="0" smtClean="0"/>
              <a:t>TỔ 1</a:t>
            </a:r>
            <a:endParaRPr lang="en-US" sz="6000" dirty="0"/>
          </a:p>
        </p:txBody>
      </p:sp>
      <p:sp>
        <p:nvSpPr>
          <p:cNvPr id="11" name="TextBox 10"/>
          <p:cNvSpPr txBox="1"/>
          <p:nvPr/>
        </p:nvSpPr>
        <p:spPr>
          <a:xfrm>
            <a:off x="5867400" y="1805354"/>
            <a:ext cx="2286000" cy="1015663"/>
          </a:xfrm>
          <a:prstGeom prst="rect">
            <a:avLst/>
          </a:prstGeom>
          <a:noFill/>
        </p:spPr>
        <p:txBody>
          <a:bodyPr wrap="square" rtlCol="0">
            <a:spAutoFit/>
          </a:bodyPr>
          <a:lstStyle/>
          <a:p>
            <a:pPr algn="ctr"/>
            <a:r>
              <a:rPr lang="vi-VN" sz="6000" dirty="0" smtClean="0"/>
              <a:t>TỔ 2</a:t>
            </a:r>
            <a:endParaRPr lang="en-US" sz="6000" dirty="0"/>
          </a:p>
        </p:txBody>
      </p:sp>
      <p:sp>
        <p:nvSpPr>
          <p:cNvPr id="12" name="TextBox 11"/>
          <p:cNvSpPr txBox="1"/>
          <p:nvPr/>
        </p:nvSpPr>
        <p:spPr>
          <a:xfrm>
            <a:off x="3773121" y="4419600"/>
            <a:ext cx="2286000" cy="1015663"/>
          </a:xfrm>
          <a:prstGeom prst="rect">
            <a:avLst/>
          </a:prstGeom>
          <a:noFill/>
        </p:spPr>
        <p:txBody>
          <a:bodyPr wrap="square" rtlCol="0">
            <a:spAutoFit/>
          </a:bodyPr>
          <a:lstStyle/>
          <a:p>
            <a:pPr algn="ctr"/>
            <a:r>
              <a:rPr lang="vi-VN" sz="6000" dirty="0" smtClean="0"/>
              <a:t>TỔ 3</a:t>
            </a:r>
            <a:endParaRPr lang="en-US" sz="6000" dirty="0"/>
          </a:p>
        </p:txBody>
      </p:sp>
      <p:pic>
        <p:nvPicPr>
          <p:cNvPr id="5" name="LK Nhạc Thiếu Nhi Sôi Động Đàn Gà Con ♫ Bống Ba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5461763"/>
            <a:ext cx="609600" cy="609600"/>
          </a:xfrm>
          <a:prstGeom prst="rect">
            <a:avLst/>
          </a:prstGeom>
        </p:spPr>
      </p:pic>
    </p:spTree>
    <p:extLst>
      <p:ext uri="{BB962C8B-B14F-4D97-AF65-F5344CB8AC3E}">
        <p14:creationId xmlns:p14="http://schemas.microsoft.com/office/powerpoint/2010/main" val="10933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1000"/>
                                        <p:tgtEl>
                                          <p:spTgt spid="4099"/>
                                        </p:tgtEl>
                                      </p:cBhvr>
                                    </p:animEffect>
                                    <p:anim calcmode="lin" valueType="num">
                                      <p:cBhvr>
                                        <p:cTn id="13" dur="1000" fill="hold"/>
                                        <p:tgtEl>
                                          <p:spTgt spid="4099"/>
                                        </p:tgtEl>
                                        <p:attrNameLst>
                                          <p:attrName>ppt_x</p:attrName>
                                        </p:attrNameLst>
                                      </p:cBhvr>
                                      <p:tavLst>
                                        <p:tav tm="0">
                                          <p:val>
                                            <p:strVal val="#ppt_x"/>
                                          </p:val>
                                        </p:tav>
                                        <p:tav tm="100000">
                                          <p:val>
                                            <p:strVal val="#ppt_x"/>
                                          </p:val>
                                        </p:tav>
                                      </p:tavLst>
                                    </p:anim>
                                    <p:anim calcmode="lin" valueType="num">
                                      <p:cBhvr>
                                        <p:cTn id="14"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1104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3"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ng song 1"/>
          <p:cNvPicPr/>
          <p:nvPr/>
        </p:nvPicPr>
        <p:blipFill>
          <a:blip r:embed="rId2"/>
          <a:srcRect/>
          <a:stretch>
            <a:fillRect/>
          </a:stretch>
        </p:blipFill>
        <p:spPr bwMode="auto">
          <a:xfrm>
            <a:off x="-32239" y="0"/>
            <a:ext cx="9115425" cy="6836093"/>
          </a:xfrm>
          <a:prstGeom prst="rect">
            <a:avLst/>
          </a:prstGeom>
          <a:solidFill>
            <a:sysClr val="window" lastClr="FFFFFF"/>
          </a:solidFill>
          <a:ln w="28575">
            <a:solidFill>
              <a:sysClr val="windowText" lastClr="000000"/>
            </a:solidFill>
            <a:miter lim="800000"/>
            <a:headEnd/>
            <a:tailEnd/>
          </a:ln>
        </p:spPr>
      </p:pic>
      <p:sp>
        <p:nvSpPr>
          <p:cNvPr id="5" name="Horizontal Scroll 4"/>
          <p:cNvSpPr/>
          <p:nvPr/>
        </p:nvSpPr>
        <p:spPr>
          <a:xfrm>
            <a:off x="990600" y="1447800"/>
            <a:ext cx="7391400" cy="4370546"/>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smtClean="0">
                <a:solidFill>
                  <a:srgbClr val="FFFF00"/>
                </a:solidFill>
              </a:rPr>
              <a:t>CHÚNG TA  HÃY CÙNG NHAU GIỮ CẢNH QUANG QUÊ MÌNH THÊM TƯƠI ĐẸP NHÉ !</a:t>
            </a:r>
            <a:endParaRPr lang="en-US" sz="4800" dirty="0">
              <a:solidFill>
                <a:srgbClr val="FFFF00"/>
              </a:solidFill>
            </a:endParaRPr>
          </a:p>
        </p:txBody>
      </p:sp>
    </p:spTree>
    <p:extLst>
      <p:ext uri="{BB962C8B-B14F-4D97-AF65-F5344CB8AC3E}">
        <p14:creationId xmlns:p14="http://schemas.microsoft.com/office/powerpoint/2010/main" val="169045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iterate type="lt">
                                    <p:tmPct val="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5"/>
                                        </p:tgtEl>
                                        <p:attrNameLst>
                                          <p:attrName>ppt_x</p:attrName>
                                          <p:attrName>ppt_y</p:attrName>
                                        </p:attrNameLst>
                                      </p:cBhvr>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990600" y="1796056"/>
            <a:ext cx="7781810" cy="1031564"/>
          </a:xfrm>
          <a:prstGeom prst="rect">
            <a:avLst/>
          </a:prstGeom>
          <a:noFill/>
        </p:spPr>
        <p:txBody>
          <a:bodyPr wrap="none">
            <a:spAutoFit/>
          </a:bodyPr>
          <a:lstStyle/>
          <a:p>
            <a:pPr>
              <a:lnSpc>
                <a:spcPct val="107000"/>
              </a:lnSpc>
              <a:spcAft>
                <a:spcPts val="800"/>
              </a:spcAft>
            </a:pPr>
            <a:r>
              <a:rPr lang="nl-NL" sz="6000" b="1" dirty="0">
                <a:solidFill>
                  <a:srgbClr val="EC20A8"/>
                </a:solidFill>
                <a:latin typeface="Times New Roman"/>
                <a:ea typeface="Calibri"/>
                <a:cs typeface="Times New Roman"/>
              </a:rPr>
              <a:t>Nhận xét trong tuần 21</a:t>
            </a:r>
            <a:endParaRPr lang="en-US" sz="6000" dirty="0">
              <a:solidFill>
                <a:srgbClr val="EC20A8"/>
              </a:solidFill>
              <a:ea typeface="Calibri"/>
              <a:cs typeface="Times New Roman"/>
            </a:endParaRPr>
          </a:p>
        </p:txBody>
      </p:sp>
      <p:sp>
        <p:nvSpPr>
          <p:cNvPr id="6" name="Rectangle 5"/>
          <p:cNvSpPr/>
          <p:nvPr/>
        </p:nvSpPr>
        <p:spPr>
          <a:xfrm>
            <a:off x="1245307" y="2743200"/>
            <a:ext cx="7272395" cy="3034677"/>
          </a:xfrm>
          <a:prstGeom prst="rect">
            <a:avLst/>
          </a:prstGeom>
        </p:spPr>
        <p:txBody>
          <a:bodyPr wrap="square">
            <a:spAutoFit/>
          </a:bodyPr>
          <a:lstStyle/>
          <a:p>
            <a:pPr>
              <a:lnSpc>
                <a:spcPct val="107000"/>
              </a:lnSpc>
              <a:spcAft>
                <a:spcPts val="800"/>
              </a:spcAft>
            </a:pPr>
            <a:r>
              <a:rPr lang="nl-NL" sz="4000" i="1" dirty="0">
                <a:solidFill>
                  <a:srgbClr val="0070C0"/>
                </a:solidFill>
                <a:latin typeface="Times New Roman"/>
                <a:ea typeface="Calibri"/>
                <a:cs typeface="Times New Roman"/>
              </a:rPr>
              <a:t>+ Đi học chuyên cần:</a:t>
            </a:r>
            <a:endParaRPr lang="en-US" sz="4000" dirty="0">
              <a:solidFill>
                <a:srgbClr val="0070C0"/>
              </a:solidFill>
              <a:ea typeface="Calibri"/>
              <a:cs typeface="Times New Roman"/>
            </a:endParaRPr>
          </a:p>
          <a:p>
            <a:pPr>
              <a:lnSpc>
                <a:spcPct val="107000"/>
              </a:lnSpc>
              <a:spcAft>
                <a:spcPts val="800"/>
              </a:spcAft>
            </a:pPr>
            <a:r>
              <a:rPr lang="nl-NL" sz="4000" i="1" dirty="0">
                <a:solidFill>
                  <a:srgbClr val="0070C0"/>
                </a:solidFill>
                <a:latin typeface="Times New Roman"/>
                <a:ea typeface="Calibri"/>
                <a:cs typeface="Times New Roman"/>
              </a:rPr>
              <a:t>+ Tác phong, đồng phục .</a:t>
            </a:r>
            <a:endParaRPr lang="en-US" sz="4000" dirty="0">
              <a:solidFill>
                <a:srgbClr val="0070C0"/>
              </a:solidFill>
              <a:ea typeface="Calibri"/>
              <a:cs typeface="Times New Roman"/>
            </a:endParaRPr>
          </a:p>
          <a:p>
            <a:pPr>
              <a:lnSpc>
                <a:spcPct val="107000"/>
              </a:lnSpc>
              <a:spcAft>
                <a:spcPts val="800"/>
              </a:spcAft>
              <a:tabLst>
                <a:tab pos="156845" algn="l"/>
                <a:tab pos="2261870" algn="l"/>
              </a:tabLst>
            </a:pPr>
            <a:r>
              <a:rPr lang="nl-NL" sz="4000" i="1" dirty="0">
                <a:solidFill>
                  <a:srgbClr val="0070C0"/>
                </a:solidFill>
                <a:latin typeface="Times New Roman"/>
                <a:ea typeface="Calibri"/>
                <a:cs typeface="Times New Roman"/>
              </a:rPr>
              <a:t>+ Chuẩn bị bài,</a:t>
            </a:r>
            <a:r>
              <a:rPr lang="nl-NL" sz="4000" dirty="0">
                <a:solidFill>
                  <a:srgbClr val="0070C0"/>
                </a:solidFill>
                <a:latin typeface="Times New Roman"/>
                <a:ea typeface="Calibri"/>
                <a:cs typeface="Times New Roman"/>
              </a:rPr>
              <a:t> </a:t>
            </a:r>
            <a:r>
              <a:rPr lang="nl-NL" sz="4000" i="1" dirty="0">
                <a:solidFill>
                  <a:srgbClr val="0070C0"/>
                </a:solidFill>
                <a:latin typeface="Times New Roman"/>
                <a:ea typeface="Calibri"/>
                <a:cs typeface="Times New Roman"/>
              </a:rPr>
              <a:t>đồ dùng học tập</a:t>
            </a:r>
            <a:r>
              <a:rPr lang="nl-NL" sz="4000" dirty="0">
                <a:solidFill>
                  <a:srgbClr val="0070C0"/>
                </a:solidFill>
                <a:latin typeface="Times New Roman"/>
                <a:ea typeface="Calibri"/>
                <a:cs typeface="Times New Roman"/>
              </a:rPr>
              <a:t> </a:t>
            </a:r>
            <a:r>
              <a:rPr lang="nl-NL" sz="4000" i="1" dirty="0">
                <a:solidFill>
                  <a:srgbClr val="0070C0"/>
                </a:solidFill>
                <a:latin typeface="Times New Roman"/>
                <a:ea typeface="Calibri"/>
                <a:cs typeface="Times New Roman"/>
              </a:rPr>
              <a:t> </a:t>
            </a:r>
            <a:endParaRPr lang="en-US" sz="4000" dirty="0">
              <a:solidFill>
                <a:srgbClr val="0070C0"/>
              </a:solidFill>
              <a:ea typeface="Calibri"/>
              <a:cs typeface="Times New Roman"/>
            </a:endParaRPr>
          </a:p>
          <a:p>
            <a:pPr>
              <a:lnSpc>
                <a:spcPct val="107000"/>
              </a:lnSpc>
              <a:spcAft>
                <a:spcPts val="800"/>
              </a:spcAft>
            </a:pPr>
            <a:r>
              <a:rPr lang="nl-NL" sz="4000" i="1" dirty="0">
                <a:solidFill>
                  <a:srgbClr val="0070C0"/>
                </a:solidFill>
                <a:latin typeface="Times New Roman"/>
                <a:ea typeface="Calibri"/>
                <a:cs typeface="Times New Roman"/>
              </a:rPr>
              <a:t>+ Vệ sinh. </a:t>
            </a:r>
            <a:endParaRPr lang="en-US" sz="4000" dirty="0">
              <a:solidFill>
                <a:srgbClr val="0070C0"/>
              </a:solidFill>
              <a:ea typeface="Calibri"/>
              <a:cs typeface="Times New Roman"/>
            </a:endParaRPr>
          </a:p>
        </p:txBody>
      </p:sp>
    </p:spTree>
    <p:extLst>
      <p:ext uri="{BB962C8B-B14F-4D97-AF65-F5344CB8AC3E}">
        <p14:creationId xmlns:p14="http://schemas.microsoft.com/office/powerpoint/2010/main" val="50956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5862" y="0"/>
            <a:ext cx="9144000" cy="6858000"/>
          </a:xfrm>
          <a:prstGeom prst="rect">
            <a:avLst/>
          </a:prstGeom>
        </p:spPr>
      </p:pic>
      <p:sp>
        <p:nvSpPr>
          <p:cNvPr id="5" name="Rectangle 4"/>
          <p:cNvSpPr/>
          <p:nvPr/>
        </p:nvSpPr>
        <p:spPr>
          <a:xfrm>
            <a:off x="1330569" y="3458676"/>
            <a:ext cx="6189515" cy="843693"/>
          </a:xfrm>
          <a:prstGeom prst="rect">
            <a:avLst/>
          </a:prstGeom>
        </p:spPr>
        <p:txBody>
          <a:bodyPr wrap="none">
            <a:spAutoFit/>
          </a:bodyPr>
          <a:lstStyle/>
          <a:p>
            <a:pPr algn="just">
              <a:lnSpc>
                <a:spcPct val="107000"/>
              </a:lnSpc>
              <a:spcAft>
                <a:spcPts val="800"/>
              </a:spcAft>
            </a:pPr>
            <a:r>
              <a:rPr lang="nl-NL" sz="4800" b="1" i="1" dirty="0">
                <a:solidFill>
                  <a:srgbClr val="EC20A8"/>
                </a:solidFill>
                <a:latin typeface="Times New Roman"/>
                <a:ea typeface="Calibri"/>
                <a:cs typeface="Times New Roman"/>
              </a:rPr>
              <a:t>Phương hướng tuần 22</a:t>
            </a:r>
            <a:endParaRPr lang="en-US" sz="4800" dirty="0">
              <a:solidFill>
                <a:srgbClr val="EC20A8"/>
              </a:solidFill>
              <a:ea typeface="Calibri"/>
              <a:cs typeface="Times New Roman"/>
            </a:endParaRPr>
          </a:p>
        </p:txBody>
      </p:sp>
    </p:spTree>
    <p:extLst>
      <p:ext uri="{BB962C8B-B14F-4D97-AF65-F5344CB8AC3E}">
        <p14:creationId xmlns:p14="http://schemas.microsoft.com/office/powerpoint/2010/main" val="427299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pic>
        <p:nvPicPr>
          <p:cNvPr id="5" name="Picture 4"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2965938" y="1066800"/>
            <a:ext cx="1371600" cy="1182370"/>
          </a:xfrm>
          <a:prstGeom prst="rect">
            <a:avLst/>
          </a:prstGeom>
          <a:noFill/>
          <a:ln w="9525">
            <a:noFill/>
            <a:miter lim="800000"/>
            <a:headEnd/>
            <a:tailEnd/>
          </a:ln>
        </p:spPr>
      </p:pic>
      <p:pic>
        <p:nvPicPr>
          <p:cNvPr id="6" name="Picture 5"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8600"/>
            <a:ext cx="1371600" cy="1182370"/>
          </a:xfrm>
          <a:prstGeom prst="rect">
            <a:avLst/>
          </a:prstGeom>
          <a:noFill/>
          <a:ln w="9525">
            <a:noFill/>
            <a:miter lim="800000"/>
            <a:headEnd/>
            <a:tailEnd/>
          </a:ln>
        </p:spPr>
      </p:pic>
      <p:pic>
        <p:nvPicPr>
          <p:cNvPr id="7" name="Picture 6"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86385"/>
            <a:ext cx="1371600" cy="1182370"/>
          </a:xfrm>
          <a:prstGeom prst="rect">
            <a:avLst/>
          </a:prstGeom>
          <a:noFill/>
          <a:ln w="9525">
            <a:noFill/>
            <a:miter lim="800000"/>
            <a:headEnd/>
            <a:tailEnd/>
          </a:ln>
        </p:spPr>
      </p:pic>
      <p:pic>
        <p:nvPicPr>
          <p:cNvPr id="8" name="Picture 7"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404278"/>
            <a:ext cx="1371600" cy="1182370"/>
          </a:xfrm>
          <a:prstGeom prst="rect">
            <a:avLst/>
          </a:prstGeom>
          <a:noFill/>
          <a:ln w="9525">
            <a:noFill/>
            <a:miter lim="800000"/>
            <a:headEnd/>
            <a:tailEnd/>
          </a:ln>
        </p:spPr>
      </p:pic>
      <p:pic>
        <p:nvPicPr>
          <p:cNvPr id="9" name="Picture 8"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3446"/>
            <a:ext cx="1371600" cy="1182370"/>
          </a:xfrm>
          <a:prstGeom prst="rect">
            <a:avLst/>
          </a:prstGeom>
          <a:noFill/>
          <a:ln w="9525">
            <a:noFill/>
            <a:miter lim="800000"/>
            <a:headEnd/>
            <a:tailEnd/>
          </a:ln>
        </p:spPr>
      </p:pic>
      <p:pic>
        <p:nvPicPr>
          <p:cNvPr id="10" name="Picture 9"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219200"/>
            <a:ext cx="1371600" cy="1182370"/>
          </a:xfrm>
          <a:prstGeom prst="rect">
            <a:avLst/>
          </a:prstGeom>
          <a:noFill/>
          <a:ln w="9525">
            <a:noFill/>
            <a:miter lim="800000"/>
            <a:headEnd/>
            <a:tailEnd/>
          </a:ln>
        </p:spPr>
      </p:pic>
      <p:pic>
        <p:nvPicPr>
          <p:cNvPr id="11" name="Picture 10"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586648"/>
            <a:ext cx="1371600" cy="1182370"/>
          </a:xfrm>
          <a:prstGeom prst="rect">
            <a:avLst/>
          </a:prstGeom>
          <a:noFill/>
          <a:ln w="9525">
            <a:noFill/>
            <a:miter lim="800000"/>
            <a:headEnd/>
            <a:tailEnd/>
          </a:ln>
        </p:spPr>
      </p:pic>
      <p:pic>
        <p:nvPicPr>
          <p:cNvPr id="12" name="Picture 11"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17585" y="362585"/>
            <a:ext cx="1371600" cy="1182370"/>
          </a:xfrm>
          <a:prstGeom prst="rect">
            <a:avLst/>
          </a:prstGeom>
          <a:noFill/>
          <a:ln w="9525">
            <a:noFill/>
            <a:miter lim="800000"/>
            <a:headEnd/>
            <a:tailEnd/>
          </a:ln>
        </p:spPr>
      </p:pic>
      <p:pic>
        <p:nvPicPr>
          <p:cNvPr id="13" name="Picture 12"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95463"/>
            <a:ext cx="1371600" cy="1182370"/>
          </a:xfrm>
          <a:prstGeom prst="rect">
            <a:avLst/>
          </a:prstGeom>
          <a:noFill/>
          <a:ln w="9525">
            <a:noFill/>
            <a:miter lim="800000"/>
            <a:headEnd/>
            <a:tailEnd/>
          </a:ln>
        </p:spPr>
      </p:pic>
      <p:pic>
        <p:nvPicPr>
          <p:cNvPr id="14" name="Picture 13"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191000"/>
            <a:ext cx="1371600" cy="1182370"/>
          </a:xfrm>
          <a:prstGeom prst="rect">
            <a:avLst/>
          </a:prstGeom>
          <a:noFill/>
          <a:ln w="9525">
            <a:noFill/>
            <a:miter lim="800000"/>
            <a:headEnd/>
            <a:tailEnd/>
          </a:ln>
        </p:spPr>
      </p:pic>
      <p:pic>
        <p:nvPicPr>
          <p:cNvPr id="15" name="Picture 14"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7725507" y="5105400"/>
            <a:ext cx="1371600" cy="1182370"/>
          </a:xfrm>
          <a:prstGeom prst="rect">
            <a:avLst/>
          </a:prstGeom>
          <a:noFill/>
          <a:ln w="9525">
            <a:noFill/>
            <a:miter lim="800000"/>
            <a:headEnd/>
            <a:tailEnd/>
          </a:ln>
        </p:spPr>
      </p:pic>
      <p:pic>
        <p:nvPicPr>
          <p:cNvPr id="16" name="Picture 15"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966155"/>
            <a:ext cx="1371600" cy="1182370"/>
          </a:xfrm>
          <a:prstGeom prst="rect">
            <a:avLst/>
          </a:prstGeom>
          <a:noFill/>
          <a:ln w="9525">
            <a:noFill/>
            <a:miter lim="800000"/>
            <a:headEnd/>
            <a:tailEnd/>
          </a:ln>
        </p:spPr>
      </p:pic>
      <p:pic>
        <p:nvPicPr>
          <p:cNvPr id="17" name="Picture 16"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820230"/>
            <a:ext cx="1371600" cy="1182370"/>
          </a:xfrm>
          <a:prstGeom prst="rect">
            <a:avLst/>
          </a:prstGeom>
          <a:noFill/>
          <a:ln w="9525">
            <a:noFill/>
            <a:miter lim="800000"/>
            <a:headEnd/>
            <a:tailEnd/>
          </a:ln>
        </p:spPr>
      </p:pic>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07" y="2529400"/>
            <a:ext cx="82296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301772"/>
      </p:ext>
    </p:extLst>
  </p:cSld>
  <p:clrMapOvr>
    <a:masterClrMapping/>
  </p:clrMapOvr>
  <mc:AlternateContent xmlns:mc="http://schemas.openxmlformats.org/markup-compatibility/2006">
    <mc:Choice xmlns:p14="http://schemas.microsoft.com/office/powerpoint/2010/main" Requires="p14">
      <p:transition spd="slow" p14:dur="2000">
        <p:sndAc>
          <p:stSnd>
            <p:snd r:embed="rId2"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6"/>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TextBox 1"/>
          <p:cNvSpPr txBox="1"/>
          <p:nvPr/>
        </p:nvSpPr>
        <p:spPr>
          <a:xfrm>
            <a:off x="1606505" y="395640"/>
            <a:ext cx="7524935" cy="707886"/>
          </a:xfrm>
          <a:prstGeom prst="rect">
            <a:avLst/>
          </a:prstGeom>
          <a:noFill/>
        </p:spPr>
        <p:txBody>
          <a:bodyPr wrap="square" rtlCol="0">
            <a:spAutoFit/>
          </a:bodyPr>
          <a:lstStyle/>
          <a:p>
            <a:pPr algn="ctr"/>
            <a:r>
              <a:rPr lang="en-US" sz="4000" dirty="0" err="1" smtClean="0">
                <a:solidFill>
                  <a:srgbClr val="00B0F0"/>
                </a:solidFill>
              </a:rPr>
              <a:t>Hoạt</a:t>
            </a:r>
            <a:r>
              <a:rPr lang="en-US" sz="4000" dirty="0" smtClean="0">
                <a:solidFill>
                  <a:srgbClr val="00B0F0"/>
                </a:solidFill>
              </a:rPr>
              <a:t> </a:t>
            </a:r>
            <a:r>
              <a:rPr lang="en-US" sz="4000" dirty="0" err="1" smtClean="0">
                <a:solidFill>
                  <a:srgbClr val="00B0F0"/>
                </a:solidFill>
              </a:rPr>
              <a:t>động</a:t>
            </a:r>
            <a:r>
              <a:rPr lang="en-US" sz="4000" dirty="0" smtClean="0">
                <a:solidFill>
                  <a:srgbClr val="00B0F0"/>
                </a:solidFill>
              </a:rPr>
              <a:t> </a:t>
            </a:r>
            <a:r>
              <a:rPr lang="en-US" sz="4000" dirty="0" err="1" smtClean="0">
                <a:solidFill>
                  <a:srgbClr val="00B0F0"/>
                </a:solidFill>
              </a:rPr>
              <a:t>giáo</a:t>
            </a:r>
            <a:r>
              <a:rPr lang="en-US" sz="4000" dirty="0" smtClean="0">
                <a:solidFill>
                  <a:srgbClr val="00B0F0"/>
                </a:solidFill>
              </a:rPr>
              <a:t> </a:t>
            </a:r>
            <a:r>
              <a:rPr lang="en-US" sz="4000" dirty="0" err="1" smtClean="0">
                <a:solidFill>
                  <a:srgbClr val="00B0F0"/>
                </a:solidFill>
              </a:rPr>
              <a:t>dục</a:t>
            </a:r>
            <a:r>
              <a:rPr lang="en-US" sz="4000" dirty="0" smtClean="0">
                <a:solidFill>
                  <a:srgbClr val="00B0F0"/>
                </a:solidFill>
              </a:rPr>
              <a:t> </a:t>
            </a:r>
            <a:r>
              <a:rPr lang="en-US" sz="4000" dirty="0" err="1" smtClean="0">
                <a:solidFill>
                  <a:srgbClr val="00B0F0"/>
                </a:solidFill>
              </a:rPr>
              <a:t>theo</a:t>
            </a:r>
            <a:r>
              <a:rPr lang="en-US" sz="4000" dirty="0" smtClean="0">
                <a:solidFill>
                  <a:srgbClr val="00B0F0"/>
                </a:solidFill>
              </a:rPr>
              <a:t> </a:t>
            </a:r>
            <a:r>
              <a:rPr lang="en-US" sz="4000" dirty="0" err="1" smtClean="0">
                <a:solidFill>
                  <a:srgbClr val="00B0F0"/>
                </a:solidFill>
              </a:rPr>
              <a:t>chủ</a:t>
            </a:r>
            <a:r>
              <a:rPr lang="en-US" sz="4000" dirty="0" smtClean="0">
                <a:solidFill>
                  <a:srgbClr val="00B0F0"/>
                </a:solidFill>
              </a:rPr>
              <a:t> </a:t>
            </a:r>
            <a:r>
              <a:rPr lang="en-US" sz="4000" dirty="0" err="1" smtClean="0">
                <a:solidFill>
                  <a:srgbClr val="00B0F0"/>
                </a:solidFill>
              </a:rPr>
              <a:t>đề</a:t>
            </a:r>
            <a:r>
              <a:rPr lang="en-US" sz="4000" dirty="0" smtClean="0">
                <a:solidFill>
                  <a:srgbClr val="00B0F0"/>
                </a:solidFill>
              </a:rPr>
              <a:t> </a:t>
            </a:r>
            <a:endParaRPr lang="en-US" sz="4000" dirty="0">
              <a:solidFill>
                <a:srgbClr val="00B0F0"/>
              </a:solidFill>
            </a:endParaRPr>
          </a:p>
        </p:txBody>
      </p:sp>
      <p:pic>
        <p:nvPicPr>
          <p:cNvPr id="8" name="Picture 7" descr="465af308d6799"/>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8504" cy="2002814"/>
          </a:xfrm>
          <a:prstGeom prst="rect">
            <a:avLst/>
          </a:prstGeom>
          <a:noFill/>
          <a:ln>
            <a:noFill/>
          </a:ln>
          <a:extLst/>
        </p:spPr>
      </p:pic>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0" y="1965960"/>
            <a:ext cx="9131440" cy="4876800"/>
          </a:xfrm>
          <a:prstGeom prst="rect">
            <a:avLst/>
          </a:prstGeom>
        </p:spPr>
      </p:pic>
      <p:sp>
        <p:nvSpPr>
          <p:cNvPr id="11" name="TextBox 10"/>
          <p:cNvSpPr txBox="1"/>
          <p:nvPr/>
        </p:nvSpPr>
        <p:spPr>
          <a:xfrm>
            <a:off x="1211862" y="3276600"/>
            <a:ext cx="7307015" cy="2062103"/>
          </a:xfrm>
          <a:prstGeom prst="rect">
            <a:avLst/>
          </a:prstGeom>
          <a:noFill/>
        </p:spPr>
        <p:txBody>
          <a:bodyPr wrap="square" rtlCol="0">
            <a:spAutoFit/>
          </a:bodyPr>
          <a:lstStyle/>
          <a:p>
            <a:pPr algn="just"/>
            <a:r>
              <a:rPr lang="en-US" sz="3200" dirty="0" smtClean="0"/>
              <a:t>   </a:t>
            </a:r>
            <a:r>
              <a:rPr lang="en-US" sz="3200" dirty="0" smtClean="0">
                <a:solidFill>
                  <a:srgbClr val="EC20A8"/>
                </a:solidFill>
              </a:rPr>
              <a:t>1</a:t>
            </a:r>
            <a:r>
              <a:rPr lang="en-US" sz="3200" dirty="0" smtClean="0"/>
              <a:t>  </a:t>
            </a:r>
            <a:r>
              <a:rPr lang="en-US" sz="3200" dirty="0" err="1" smtClean="0"/>
              <a:t>Giới</a:t>
            </a:r>
            <a:r>
              <a:rPr lang="en-US" sz="3200" dirty="0" smtClean="0"/>
              <a:t> </a:t>
            </a:r>
            <a:r>
              <a:rPr lang="en-US" sz="3200" dirty="0" err="1" smtClean="0"/>
              <a:t>thiệu</a:t>
            </a:r>
            <a:r>
              <a:rPr lang="en-US" sz="3200" dirty="0" smtClean="0"/>
              <a:t> </a:t>
            </a:r>
            <a:r>
              <a:rPr lang="en-US" sz="3200" dirty="0" err="1" smtClean="0"/>
              <a:t>cảnh</a:t>
            </a:r>
            <a:r>
              <a:rPr lang="en-US" sz="3200" dirty="0" smtClean="0"/>
              <a:t> </a:t>
            </a:r>
            <a:r>
              <a:rPr lang="en-US" sz="3200" dirty="0" err="1" smtClean="0"/>
              <a:t>quan</a:t>
            </a:r>
            <a:r>
              <a:rPr lang="en-US" sz="3200" dirty="0" smtClean="0"/>
              <a:t> </a:t>
            </a:r>
            <a:r>
              <a:rPr lang="en-US" sz="3200" dirty="0" err="1" smtClean="0"/>
              <a:t>địa</a:t>
            </a:r>
            <a:r>
              <a:rPr lang="en-US" sz="3200" dirty="0" smtClean="0"/>
              <a:t> </a:t>
            </a:r>
            <a:r>
              <a:rPr lang="en-US" sz="3200" dirty="0" err="1" smtClean="0"/>
              <a:t>phương</a:t>
            </a:r>
            <a:endParaRPr lang="en-US" sz="3200" dirty="0" smtClean="0"/>
          </a:p>
          <a:p>
            <a:pPr marL="285750" indent="-285750" algn="just">
              <a:buFont typeface="Arial" pitchFamily="34" charset="0"/>
              <a:buChar char="•"/>
            </a:pPr>
            <a:r>
              <a:rPr lang="en-US" sz="3200" dirty="0" err="1" smtClean="0"/>
              <a:t>Trưng</a:t>
            </a:r>
            <a:r>
              <a:rPr lang="en-US" sz="3200" dirty="0" smtClean="0"/>
              <a:t> </a:t>
            </a:r>
            <a:r>
              <a:rPr lang="en-US" sz="3200" dirty="0" err="1" smtClean="0"/>
              <a:t>bày</a:t>
            </a:r>
            <a:r>
              <a:rPr lang="en-US" sz="3200" dirty="0" smtClean="0"/>
              <a:t> </a:t>
            </a:r>
            <a:r>
              <a:rPr lang="en-US" sz="3200" dirty="0" err="1" smtClean="0"/>
              <a:t>tranh</a:t>
            </a:r>
            <a:r>
              <a:rPr lang="en-US" sz="3200" dirty="0" smtClean="0"/>
              <a:t> </a:t>
            </a:r>
            <a:r>
              <a:rPr lang="en-US" sz="3200" dirty="0" err="1" smtClean="0"/>
              <a:t>ảnh</a:t>
            </a:r>
            <a:r>
              <a:rPr lang="en-US" sz="3200" dirty="0" smtClean="0"/>
              <a:t> </a:t>
            </a:r>
            <a:r>
              <a:rPr lang="en-US" sz="3200" dirty="0" err="1" smtClean="0"/>
              <a:t>về</a:t>
            </a:r>
            <a:r>
              <a:rPr lang="en-US" sz="3200" dirty="0" smtClean="0"/>
              <a:t> </a:t>
            </a:r>
            <a:r>
              <a:rPr lang="en-US" sz="3200" dirty="0" err="1" smtClean="0"/>
              <a:t>địa</a:t>
            </a:r>
            <a:r>
              <a:rPr lang="en-US" sz="3200" dirty="0" smtClean="0"/>
              <a:t> </a:t>
            </a:r>
            <a:r>
              <a:rPr lang="en-US" sz="3200" dirty="0" err="1" smtClean="0"/>
              <a:t>phương</a:t>
            </a:r>
            <a:r>
              <a:rPr lang="en-US" sz="3200" dirty="0" smtClean="0"/>
              <a:t> </a:t>
            </a:r>
            <a:r>
              <a:rPr lang="en-US" sz="3200" dirty="0" err="1" smtClean="0"/>
              <a:t>em</a:t>
            </a:r>
            <a:r>
              <a:rPr lang="en-US" sz="3200" dirty="0" smtClean="0"/>
              <a:t>.</a:t>
            </a:r>
          </a:p>
          <a:p>
            <a:pPr marL="285750" indent="-285750" algn="just">
              <a:buFont typeface="Arial" pitchFamily="34" charset="0"/>
              <a:buChar char="•"/>
            </a:pPr>
            <a:r>
              <a:rPr lang="en-US" sz="3200" dirty="0" smtClean="0"/>
              <a:t>Chia </a:t>
            </a:r>
            <a:r>
              <a:rPr lang="en-US" sz="3200" dirty="0" err="1" smtClean="0"/>
              <a:t>sẽ</a:t>
            </a:r>
            <a:r>
              <a:rPr lang="en-US" sz="3200" dirty="0" smtClean="0"/>
              <a:t> </a:t>
            </a:r>
            <a:r>
              <a:rPr lang="en-US" sz="3200" dirty="0" err="1" smtClean="0"/>
              <a:t>về</a:t>
            </a:r>
            <a:r>
              <a:rPr lang="en-US" sz="3200" dirty="0" smtClean="0"/>
              <a:t> </a:t>
            </a:r>
            <a:r>
              <a:rPr lang="en-US" sz="3200" dirty="0" err="1" smtClean="0"/>
              <a:t>cảnh</a:t>
            </a:r>
            <a:r>
              <a:rPr lang="en-US" sz="3200" dirty="0" smtClean="0"/>
              <a:t> </a:t>
            </a:r>
            <a:r>
              <a:rPr lang="en-US" sz="3200" dirty="0" err="1" smtClean="0"/>
              <a:t>quan</a:t>
            </a:r>
            <a:r>
              <a:rPr lang="en-US" sz="3200" dirty="0" smtClean="0"/>
              <a:t> </a:t>
            </a:r>
            <a:r>
              <a:rPr lang="en-US" sz="3200" dirty="0" err="1" smtClean="0"/>
              <a:t>địa</a:t>
            </a:r>
            <a:r>
              <a:rPr lang="en-US" sz="3200" dirty="0" smtClean="0"/>
              <a:t> </a:t>
            </a:r>
            <a:r>
              <a:rPr lang="en-US" sz="3200" dirty="0" err="1" smtClean="0"/>
              <a:t>phương</a:t>
            </a:r>
            <a:r>
              <a:rPr lang="en-US" sz="3200" dirty="0" smtClean="0"/>
              <a:t> qua </a:t>
            </a:r>
            <a:r>
              <a:rPr lang="en-US" sz="3200" dirty="0" err="1" smtClean="0"/>
              <a:t>các</a:t>
            </a:r>
            <a:r>
              <a:rPr lang="en-US" sz="3200" dirty="0" smtClean="0"/>
              <a:t> </a:t>
            </a:r>
            <a:r>
              <a:rPr lang="en-US" sz="3200" dirty="0" err="1" smtClean="0"/>
              <a:t>bức</a:t>
            </a:r>
            <a:r>
              <a:rPr lang="en-US" sz="3200" dirty="0" smtClean="0"/>
              <a:t> </a:t>
            </a:r>
            <a:r>
              <a:rPr lang="en-US" sz="3200" dirty="0" err="1" smtClean="0"/>
              <a:t>tranh</a:t>
            </a:r>
            <a:r>
              <a:rPr lang="en-US" sz="3200" dirty="0" smtClean="0"/>
              <a:t> , </a:t>
            </a:r>
            <a:r>
              <a:rPr lang="en-US" sz="3200" dirty="0" err="1" smtClean="0"/>
              <a:t>bức</a:t>
            </a:r>
            <a:r>
              <a:rPr lang="en-US" sz="3200" dirty="0" smtClean="0"/>
              <a:t> </a:t>
            </a:r>
            <a:r>
              <a:rPr lang="en-US" sz="3200" dirty="0" err="1" smtClean="0"/>
              <a:t>ảnh</a:t>
            </a:r>
            <a:r>
              <a:rPr lang="en-US" sz="3200" dirty="0" smtClean="0"/>
              <a:t> </a:t>
            </a:r>
            <a:r>
              <a:rPr lang="en-US" sz="3200" dirty="0" err="1" smtClean="0"/>
              <a:t>đó</a:t>
            </a:r>
            <a:endParaRPr lang="en-US" sz="3200" dirty="0" smtClean="0"/>
          </a:p>
        </p:txBody>
      </p:sp>
    </p:spTree>
    <p:extLst>
      <p:ext uri="{BB962C8B-B14F-4D97-AF65-F5344CB8AC3E}">
        <p14:creationId xmlns:p14="http://schemas.microsoft.com/office/powerpoint/2010/main" val="275733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122255" y="5753519"/>
            <a:ext cx="1676400" cy="1104481"/>
          </a:xfrm>
          <a:prstGeom prst="rect">
            <a:avLst/>
          </a:prstGeom>
          <a:noFill/>
          <a:ln>
            <a:noFill/>
          </a:ln>
          <a:extLst/>
        </p:spPr>
      </p:pic>
      <p:pic>
        <p:nvPicPr>
          <p:cNvPr id="22" name="Picture 21"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2606710" y="5758482"/>
            <a:ext cx="1493520" cy="1104481"/>
          </a:xfrm>
          <a:prstGeom prst="rect">
            <a:avLst/>
          </a:prstGeom>
          <a:noFill/>
          <a:ln>
            <a:noFill/>
          </a:ln>
          <a:extLst/>
        </p:spPr>
      </p:pic>
      <p:pic>
        <p:nvPicPr>
          <p:cNvPr id="23" name="Picture 22"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1325880" y="5753519"/>
            <a:ext cx="1447800" cy="1104481"/>
          </a:xfrm>
          <a:prstGeom prst="rect">
            <a:avLst/>
          </a:prstGeom>
          <a:noFill/>
          <a:ln>
            <a:noFill/>
          </a:ln>
          <a:extLst/>
        </p:spPr>
      </p:pic>
      <p:pic>
        <p:nvPicPr>
          <p:cNvPr id="24" name="Picture 23"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3926336" y="5729113"/>
            <a:ext cx="1371600" cy="1104481"/>
          </a:xfrm>
          <a:prstGeom prst="rect">
            <a:avLst/>
          </a:prstGeom>
          <a:noFill/>
          <a:ln>
            <a:noFill/>
          </a:ln>
          <a:extLst/>
        </p:spPr>
      </p:pic>
      <p:pic>
        <p:nvPicPr>
          <p:cNvPr id="25" name="Picture 24"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5004640" y="5753519"/>
            <a:ext cx="1676400" cy="1145629"/>
          </a:xfrm>
          <a:prstGeom prst="rect">
            <a:avLst/>
          </a:prstGeom>
          <a:noFill/>
          <a:ln>
            <a:noFill/>
          </a:ln>
          <a:extLst/>
        </p:spPr>
      </p:pic>
      <p:pic>
        <p:nvPicPr>
          <p:cNvPr id="26" name="Picture 25"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753519"/>
            <a:ext cx="1447800" cy="1130019"/>
          </a:xfrm>
          <a:prstGeom prst="rect">
            <a:avLst/>
          </a:prstGeom>
          <a:noFill/>
          <a:ln>
            <a:noFill/>
          </a:ln>
          <a:extLst/>
        </p:spPr>
      </p:pic>
      <p:pic>
        <p:nvPicPr>
          <p:cNvPr id="27" name="Picture 26"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7802880" y="5625758"/>
            <a:ext cx="1341120" cy="1191188"/>
          </a:xfrm>
          <a:prstGeom prst="rect">
            <a:avLst/>
          </a:prstGeom>
          <a:noFill/>
          <a:ln>
            <a:noFill/>
          </a:ln>
          <a:extLst/>
        </p:spPr>
      </p:pic>
      <p:pic>
        <p:nvPicPr>
          <p:cNvPr id="31" name="Picture 30"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107015" y="5514579"/>
            <a:ext cx="640080" cy="613410"/>
          </a:xfrm>
          <a:prstGeom prst="rect">
            <a:avLst/>
          </a:prstGeom>
        </p:spPr>
      </p:pic>
      <p:pic>
        <p:nvPicPr>
          <p:cNvPr id="32" name="Picture 31"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3286256" y="5914647"/>
            <a:ext cx="640080" cy="613410"/>
          </a:xfrm>
          <a:prstGeom prst="rect">
            <a:avLst/>
          </a:prstGeom>
        </p:spPr>
      </p:pic>
      <p:pic>
        <p:nvPicPr>
          <p:cNvPr id="33" name="Picture 32"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5831058" y="5974648"/>
            <a:ext cx="640080" cy="613410"/>
          </a:xfrm>
          <a:prstGeom prst="rect">
            <a:avLst/>
          </a:prstGeom>
        </p:spPr>
      </p:pic>
      <p:pic>
        <p:nvPicPr>
          <p:cNvPr id="34" name="Picture 33"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7924800" y="5319053"/>
            <a:ext cx="640080" cy="613410"/>
          </a:xfrm>
          <a:prstGeom prst="rect">
            <a:avLst/>
          </a:prstGeom>
        </p:spPr>
      </p:pic>
      <p:pic>
        <p:nvPicPr>
          <p:cNvPr id="35" name="Picture 34"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1384579" y="6221352"/>
            <a:ext cx="640080" cy="613410"/>
          </a:xfrm>
          <a:prstGeom prst="rect">
            <a:avLst/>
          </a:prstGeom>
        </p:spPr>
      </p:pic>
      <p:pic>
        <p:nvPicPr>
          <p:cNvPr id="36" name="Picture 35"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4657856" y="5514579"/>
            <a:ext cx="640080" cy="613410"/>
          </a:xfrm>
          <a:prstGeom prst="rect">
            <a:avLst/>
          </a:prstGeom>
        </p:spPr>
      </p:pic>
      <p:pic>
        <p:nvPicPr>
          <p:cNvPr id="37" name="Picture 36"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6681040" y="5446814"/>
            <a:ext cx="640080" cy="613410"/>
          </a:xfrm>
          <a:prstGeom prst="rect">
            <a:avLst/>
          </a:prstGeom>
        </p:spPr>
      </p:pic>
      <p:pic>
        <p:nvPicPr>
          <p:cNvPr id="38" name="Picture 37"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2152022" y="5367937"/>
            <a:ext cx="640080" cy="613410"/>
          </a:xfrm>
          <a:prstGeom prst="rect">
            <a:avLst/>
          </a:prstGeom>
        </p:spPr>
      </p:pic>
      <p:pic>
        <p:nvPicPr>
          <p:cNvPr id="39" name="Picture 38" descr="Bellcoll"/>
          <p:cNvPicPr/>
          <p:nvPr/>
        </p:nvPicPr>
        <p:blipFill>
          <a:blip r:embed="rId6"/>
          <a:srcRect/>
          <a:stretch>
            <a:fillRect/>
          </a:stretch>
        </p:blipFill>
        <p:spPr bwMode="auto">
          <a:xfrm>
            <a:off x="7109795" y="-304800"/>
            <a:ext cx="2019300" cy="2209800"/>
          </a:xfrm>
          <a:prstGeom prst="rect">
            <a:avLst/>
          </a:prstGeom>
          <a:noFill/>
          <a:ln w="9525">
            <a:noFill/>
            <a:miter lim="800000"/>
            <a:headEnd/>
            <a:tailEnd/>
          </a:ln>
        </p:spPr>
      </p:pic>
      <p:pic>
        <p:nvPicPr>
          <p:cNvPr id="40" name="Picture 39" descr="Bellcoll"/>
          <p:cNvPicPr/>
          <p:nvPr/>
        </p:nvPicPr>
        <p:blipFill>
          <a:blip r:embed="rId6"/>
          <a:srcRect/>
          <a:stretch>
            <a:fillRect/>
          </a:stretch>
        </p:blipFill>
        <p:spPr bwMode="auto">
          <a:xfrm>
            <a:off x="-107756" y="-149553"/>
            <a:ext cx="2189091" cy="1884066"/>
          </a:xfrm>
          <a:prstGeom prst="rect">
            <a:avLst/>
          </a:prstGeom>
          <a:noFill/>
          <a:ln w="9525">
            <a:noFill/>
            <a:miter lim="800000"/>
            <a:headEnd/>
            <a:tailEnd/>
          </a:ln>
        </p:spPr>
      </p:pic>
      <p:pic>
        <p:nvPicPr>
          <p:cNvPr id="19" name="Picture 18"/>
          <p:cNvPicPr/>
          <p:nvPr/>
        </p:nvPicPr>
        <p:blipFill>
          <a:blip r:embed="rId7"/>
          <a:stretch>
            <a:fillRect/>
          </a:stretch>
        </p:blipFill>
        <p:spPr>
          <a:xfrm>
            <a:off x="-104483" y="1184221"/>
            <a:ext cx="9129095" cy="4330358"/>
          </a:xfrm>
          <a:prstGeom prst="rect">
            <a:avLst/>
          </a:prstGeom>
        </p:spPr>
      </p:pic>
      <p:sp>
        <p:nvSpPr>
          <p:cNvPr id="2" name="TextBox 1"/>
          <p:cNvSpPr txBox="1"/>
          <p:nvPr/>
        </p:nvSpPr>
        <p:spPr>
          <a:xfrm>
            <a:off x="1413887" y="3276600"/>
            <a:ext cx="6017973" cy="923330"/>
          </a:xfrm>
          <a:prstGeom prst="rect">
            <a:avLst/>
          </a:prstGeom>
          <a:noFill/>
        </p:spPr>
        <p:txBody>
          <a:bodyPr wrap="square" rtlCol="0">
            <a:spAutoFit/>
          </a:bodyPr>
          <a:lstStyle/>
          <a:p>
            <a:r>
              <a:rPr lang="en-US" sz="5400" dirty="0" err="1" smtClean="0"/>
              <a:t>Làm</a:t>
            </a:r>
            <a:r>
              <a:rPr lang="en-US" sz="5400" dirty="0" smtClean="0"/>
              <a:t> v </a:t>
            </a:r>
            <a:r>
              <a:rPr lang="en-US" sz="5400" dirty="0" err="1" smtClean="0"/>
              <a:t>iệc</a:t>
            </a:r>
            <a:r>
              <a:rPr lang="en-US" sz="5400" dirty="0" smtClean="0"/>
              <a:t> </a:t>
            </a:r>
            <a:r>
              <a:rPr lang="en-US" sz="5400" dirty="0" err="1" smtClean="0"/>
              <a:t>theo</a:t>
            </a:r>
            <a:r>
              <a:rPr lang="en-US" sz="5400" dirty="0" smtClean="0"/>
              <a:t> </a:t>
            </a:r>
            <a:r>
              <a:rPr lang="en-US" sz="5400" dirty="0" err="1" smtClean="0"/>
              <a:t>nhóm</a:t>
            </a:r>
            <a:endParaRPr lang="en-US" sz="5400" dirty="0"/>
          </a:p>
        </p:txBody>
      </p:sp>
      <p:pic>
        <p:nvPicPr>
          <p:cNvPr id="3" name="NhacThieuNhi-Beat_439e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5609847"/>
            <a:ext cx="609600" cy="609600"/>
          </a:xfrm>
          <a:prstGeom prst="rect">
            <a:avLst/>
          </a:prstGeom>
        </p:spPr>
      </p:pic>
    </p:spTree>
    <p:extLst>
      <p:ext uri="{BB962C8B-B14F-4D97-AF65-F5344CB8AC3E}">
        <p14:creationId xmlns:p14="http://schemas.microsoft.com/office/powerpoint/2010/main" val="10485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AppData\Local\Temp\Rar$DIa16408.43385\22.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6710"/>
            <a:ext cx="8534400" cy="4824413"/>
          </a:xfrm>
          <a:prstGeom prst="rect">
            <a:avLst/>
          </a:prstGeom>
          <a:noFill/>
          <a:ln>
            <a:noFill/>
          </a:ln>
          <a:effectLst/>
        </p:spPr>
      </p:pic>
    </p:spTree>
    <p:extLst>
      <p:ext uri="{BB962C8B-B14F-4D97-AF65-F5344CB8AC3E}">
        <p14:creationId xmlns:p14="http://schemas.microsoft.com/office/powerpoint/2010/main" val="285870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dulichfestival.com.vn/CustomFolder/images/bt1.jpg"/>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p:spPr>
      </p:pic>
      <p:sp>
        <p:nvSpPr>
          <p:cNvPr id="5" name="Rectangle 4"/>
          <p:cNvSpPr/>
          <p:nvPr/>
        </p:nvSpPr>
        <p:spPr>
          <a:xfrm>
            <a:off x="0" y="-49089"/>
            <a:ext cx="9144000" cy="6888039"/>
          </a:xfrm>
          <a:prstGeom prst="rect">
            <a:avLst/>
          </a:prstGeom>
        </p:spPr>
        <p:txBody>
          <a:bodyPr wrap="square">
            <a:spAutoFit/>
          </a:bodyPr>
          <a:lstStyle/>
          <a:p>
            <a:pPr algn="just">
              <a:lnSpc>
                <a:spcPct val="115000"/>
              </a:lnSpc>
              <a:spcAft>
                <a:spcPts val="750"/>
              </a:spcAft>
            </a:pPr>
            <a:r>
              <a:rPr lang="en-US" sz="4800" b="1" dirty="0" err="1">
                <a:solidFill>
                  <a:schemeClr val="bg1"/>
                </a:solidFill>
                <a:ea typeface="Times New Roman"/>
                <a:cs typeface="Calibri"/>
              </a:rPr>
              <a:t>Bình</a:t>
            </a:r>
            <a:r>
              <a:rPr lang="en-US" sz="4800" b="1" dirty="0">
                <a:solidFill>
                  <a:schemeClr val="bg1"/>
                </a:solidFill>
                <a:ea typeface="Times New Roman"/>
                <a:cs typeface="Calibri"/>
              </a:rPr>
              <a:t> </a:t>
            </a:r>
            <a:r>
              <a:rPr lang="en-US" sz="4800" b="1" dirty="0" err="1">
                <a:solidFill>
                  <a:schemeClr val="bg1"/>
                </a:solidFill>
                <a:ea typeface="Times New Roman"/>
                <a:cs typeface="Calibri"/>
              </a:rPr>
              <a:t>Đại</a:t>
            </a:r>
            <a:r>
              <a:rPr lang="en-US" sz="4800" b="1" dirty="0">
                <a:solidFill>
                  <a:schemeClr val="bg1"/>
                </a:solidFill>
                <a:ea typeface="Times New Roman"/>
                <a:cs typeface="Calibri"/>
              </a:rPr>
              <a:t> </a:t>
            </a:r>
            <a:r>
              <a:rPr lang="en-US" sz="4800" b="1" dirty="0" err="1">
                <a:solidFill>
                  <a:schemeClr val="bg1"/>
                </a:solidFill>
                <a:ea typeface="Times New Roman"/>
                <a:cs typeface="Calibri"/>
              </a:rPr>
              <a:t>là</a:t>
            </a:r>
            <a:r>
              <a:rPr lang="en-US" sz="4800" b="1" dirty="0">
                <a:solidFill>
                  <a:schemeClr val="bg1"/>
                </a:solidFill>
                <a:ea typeface="Times New Roman"/>
                <a:cs typeface="Calibri"/>
              </a:rPr>
              <a:t> </a:t>
            </a:r>
            <a:r>
              <a:rPr lang="en-US" sz="4800" b="1" dirty="0" err="1">
                <a:solidFill>
                  <a:schemeClr val="bg1"/>
                </a:solidFill>
                <a:ea typeface="Times New Roman"/>
                <a:cs typeface="Calibri"/>
              </a:rPr>
              <a:t>một</a:t>
            </a:r>
            <a:r>
              <a:rPr lang="en-US" sz="4800" b="1" dirty="0">
                <a:solidFill>
                  <a:schemeClr val="bg1"/>
                </a:solidFill>
                <a:ea typeface="Times New Roman"/>
                <a:cs typeface="Calibri"/>
              </a:rPr>
              <a:t> </a:t>
            </a:r>
            <a:r>
              <a:rPr lang="en-US" sz="4800" b="1" dirty="0" err="1">
                <a:solidFill>
                  <a:schemeClr val="bg1"/>
                </a:solidFill>
                <a:ea typeface="Times New Roman"/>
                <a:cs typeface="Calibri"/>
              </a:rPr>
              <a:t>trong</a:t>
            </a:r>
            <a:r>
              <a:rPr lang="en-US" sz="4800" b="1" dirty="0">
                <a:solidFill>
                  <a:schemeClr val="bg1"/>
                </a:solidFill>
                <a:ea typeface="Times New Roman"/>
                <a:cs typeface="Calibri"/>
              </a:rPr>
              <a:t> </a:t>
            </a:r>
            <a:r>
              <a:rPr lang="en-US" sz="4800" b="1" dirty="0" err="1">
                <a:solidFill>
                  <a:schemeClr val="bg1"/>
                </a:solidFill>
                <a:ea typeface="Times New Roman"/>
                <a:cs typeface="Calibri"/>
              </a:rPr>
              <a:t>ba</a:t>
            </a:r>
            <a:r>
              <a:rPr lang="en-US" sz="4800" b="1" dirty="0">
                <a:solidFill>
                  <a:schemeClr val="bg1"/>
                </a:solidFill>
                <a:ea typeface="Times New Roman"/>
                <a:cs typeface="Calibri"/>
              </a:rPr>
              <a:t> </a:t>
            </a:r>
            <a:r>
              <a:rPr lang="en-US" sz="4800" b="1" dirty="0" err="1">
                <a:solidFill>
                  <a:schemeClr val="bg1"/>
                </a:solidFill>
                <a:ea typeface="Times New Roman"/>
                <a:cs typeface="Calibri"/>
              </a:rPr>
              <a:t>huyện</a:t>
            </a:r>
            <a:r>
              <a:rPr lang="en-US" sz="4800" b="1" dirty="0">
                <a:solidFill>
                  <a:schemeClr val="bg1"/>
                </a:solidFill>
                <a:ea typeface="Times New Roman"/>
                <a:cs typeface="Calibri"/>
              </a:rPr>
              <a:t> </a:t>
            </a:r>
            <a:r>
              <a:rPr lang="en-US" sz="4800" b="1" dirty="0" err="1">
                <a:solidFill>
                  <a:schemeClr val="bg1"/>
                </a:solidFill>
                <a:ea typeface="Times New Roman"/>
                <a:cs typeface="Calibri"/>
              </a:rPr>
              <a:t>biển</a:t>
            </a:r>
            <a:r>
              <a:rPr lang="en-US" sz="4800" b="1" dirty="0">
                <a:solidFill>
                  <a:schemeClr val="bg1"/>
                </a:solidFill>
                <a:ea typeface="Times New Roman"/>
                <a:cs typeface="Calibri"/>
              </a:rPr>
              <a:t> </a:t>
            </a:r>
            <a:r>
              <a:rPr lang="en-US" sz="4800" b="1" dirty="0" err="1">
                <a:solidFill>
                  <a:schemeClr val="bg1"/>
                </a:solidFill>
                <a:ea typeface="Times New Roman"/>
                <a:cs typeface="Calibri"/>
              </a:rPr>
              <a:t>của</a:t>
            </a:r>
            <a:r>
              <a:rPr lang="en-US" sz="4800" b="1" dirty="0">
                <a:solidFill>
                  <a:schemeClr val="bg1"/>
                </a:solidFill>
                <a:ea typeface="Times New Roman"/>
                <a:cs typeface="Calibri"/>
              </a:rPr>
              <a:t> </a:t>
            </a:r>
            <a:r>
              <a:rPr lang="en-US" sz="4800" b="1" dirty="0" err="1">
                <a:solidFill>
                  <a:schemeClr val="bg1"/>
                </a:solidFill>
                <a:ea typeface="Times New Roman"/>
                <a:cs typeface="Calibri"/>
              </a:rPr>
              <a:t>Bến</a:t>
            </a:r>
            <a:r>
              <a:rPr lang="en-US" sz="4800" b="1" dirty="0">
                <a:solidFill>
                  <a:schemeClr val="bg1"/>
                </a:solidFill>
                <a:ea typeface="Times New Roman"/>
                <a:cs typeface="Calibri"/>
              </a:rPr>
              <a:t> </a:t>
            </a:r>
            <a:r>
              <a:rPr lang="en-US" sz="4800" b="1" dirty="0" err="1">
                <a:solidFill>
                  <a:schemeClr val="bg1"/>
                </a:solidFill>
                <a:ea typeface="Times New Roman"/>
                <a:cs typeface="Calibri"/>
              </a:rPr>
              <a:t>Tre</a:t>
            </a:r>
            <a:r>
              <a:rPr lang="en-US" sz="4800" b="1" dirty="0">
                <a:solidFill>
                  <a:schemeClr val="bg1"/>
                </a:solidFill>
                <a:ea typeface="Times New Roman"/>
                <a:cs typeface="Calibri"/>
              </a:rPr>
              <a:t>, </a:t>
            </a:r>
            <a:r>
              <a:rPr lang="en-US" sz="4800" b="1" dirty="0" err="1">
                <a:solidFill>
                  <a:schemeClr val="bg1"/>
                </a:solidFill>
                <a:ea typeface="Times New Roman"/>
                <a:cs typeface="Calibri"/>
              </a:rPr>
              <a:t>nằm</a:t>
            </a:r>
            <a:r>
              <a:rPr lang="en-US" sz="4800" b="1" dirty="0">
                <a:solidFill>
                  <a:schemeClr val="bg1"/>
                </a:solidFill>
                <a:ea typeface="Times New Roman"/>
                <a:cs typeface="Calibri"/>
              </a:rPr>
              <a:t> </a:t>
            </a:r>
            <a:r>
              <a:rPr lang="en-US" sz="4800" b="1" dirty="0" err="1">
                <a:solidFill>
                  <a:schemeClr val="bg1"/>
                </a:solidFill>
                <a:ea typeface="Times New Roman"/>
                <a:cs typeface="Calibri"/>
              </a:rPr>
              <a:t>trên</a:t>
            </a:r>
            <a:r>
              <a:rPr lang="en-US" sz="4800" b="1" dirty="0">
                <a:solidFill>
                  <a:schemeClr val="bg1"/>
                </a:solidFill>
                <a:ea typeface="Times New Roman"/>
                <a:cs typeface="Calibri"/>
              </a:rPr>
              <a:t> </a:t>
            </a:r>
            <a:r>
              <a:rPr lang="en-US" sz="4800" b="1" dirty="0" err="1">
                <a:solidFill>
                  <a:schemeClr val="bg1"/>
                </a:solidFill>
                <a:ea typeface="Times New Roman"/>
                <a:cs typeface="Calibri"/>
              </a:rPr>
              <a:t>cù</a:t>
            </a:r>
            <a:r>
              <a:rPr lang="en-US" sz="4800" b="1" dirty="0">
                <a:solidFill>
                  <a:schemeClr val="bg1"/>
                </a:solidFill>
                <a:ea typeface="Times New Roman"/>
                <a:cs typeface="Calibri"/>
              </a:rPr>
              <a:t> </a:t>
            </a:r>
            <a:r>
              <a:rPr lang="en-US" sz="4800" b="1" dirty="0" err="1">
                <a:solidFill>
                  <a:schemeClr val="bg1"/>
                </a:solidFill>
                <a:ea typeface="Times New Roman"/>
                <a:cs typeface="Calibri"/>
              </a:rPr>
              <a:t>lao</a:t>
            </a:r>
            <a:r>
              <a:rPr lang="en-US" sz="4800" b="1" dirty="0">
                <a:solidFill>
                  <a:schemeClr val="bg1"/>
                </a:solidFill>
                <a:ea typeface="Times New Roman"/>
                <a:cs typeface="Calibri"/>
              </a:rPr>
              <a:t> An </a:t>
            </a:r>
            <a:r>
              <a:rPr lang="en-US" sz="4800" b="1" dirty="0" err="1">
                <a:solidFill>
                  <a:schemeClr val="bg1"/>
                </a:solidFill>
                <a:ea typeface="Times New Roman"/>
                <a:cs typeface="Calibri"/>
              </a:rPr>
              <a:t>Hóa</a:t>
            </a:r>
            <a:r>
              <a:rPr lang="en-US" sz="4800" b="1" dirty="0">
                <a:solidFill>
                  <a:schemeClr val="bg1"/>
                </a:solidFill>
                <a:ea typeface="Times New Roman"/>
                <a:cs typeface="Calibri"/>
              </a:rPr>
              <a:t> </a:t>
            </a:r>
            <a:r>
              <a:rPr lang="en-US" sz="4800" b="1" dirty="0" err="1" smtClean="0">
                <a:solidFill>
                  <a:schemeClr val="bg1"/>
                </a:solidFill>
                <a:ea typeface="Times New Roman"/>
                <a:cs typeface="Calibri"/>
              </a:rPr>
              <a:t>và</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vị</a:t>
            </a:r>
            <a:r>
              <a:rPr lang="en-US" sz="4800" b="1" dirty="0" smtClean="0">
                <a:solidFill>
                  <a:schemeClr val="bg1"/>
                </a:solidFill>
                <a:ea typeface="Times New Roman"/>
                <a:cs typeface="Calibri"/>
              </a:rPr>
              <a:t> </a:t>
            </a:r>
            <a:r>
              <a:rPr lang="en-US" sz="4800" b="1" dirty="0" err="1">
                <a:solidFill>
                  <a:schemeClr val="bg1"/>
                </a:solidFill>
                <a:ea typeface="Times New Roman"/>
                <a:cs typeface="Calibri"/>
              </a:rPr>
              <a:t>trí</a:t>
            </a:r>
            <a:r>
              <a:rPr lang="en-US" sz="4800" b="1" dirty="0">
                <a:solidFill>
                  <a:schemeClr val="bg1"/>
                </a:solidFill>
                <a:ea typeface="Times New Roman"/>
                <a:cs typeface="Calibri"/>
              </a:rPr>
              <a:t> </a:t>
            </a:r>
            <a:r>
              <a:rPr lang="en-US" sz="4800" b="1" dirty="0" err="1">
                <a:solidFill>
                  <a:schemeClr val="bg1"/>
                </a:solidFill>
                <a:ea typeface="Times New Roman"/>
                <a:cs typeface="Calibri"/>
              </a:rPr>
              <a:t>bốn</a:t>
            </a:r>
            <a:r>
              <a:rPr lang="en-US" sz="4800" b="1" dirty="0">
                <a:solidFill>
                  <a:schemeClr val="bg1"/>
                </a:solidFill>
                <a:ea typeface="Times New Roman"/>
                <a:cs typeface="Calibri"/>
              </a:rPr>
              <a:t> </a:t>
            </a:r>
            <a:r>
              <a:rPr lang="en-US" sz="4800" b="1" dirty="0" err="1">
                <a:solidFill>
                  <a:schemeClr val="bg1"/>
                </a:solidFill>
                <a:ea typeface="Times New Roman"/>
                <a:cs typeface="Calibri"/>
              </a:rPr>
              <a:t>bên</a:t>
            </a:r>
            <a:r>
              <a:rPr lang="en-US" sz="4800" b="1" dirty="0">
                <a:solidFill>
                  <a:schemeClr val="bg1"/>
                </a:solidFill>
                <a:ea typeface="Times New Roman"/>
                <a:cs typeface="Calibri"/>
              </a:rPr>
              <a:t> </a:t>
            </a:r>
            <a:r>
              <a:rPr lang="en-US" sz="4800" b="1" dirty="0" err="1">
                <a:solidFill>
                  <a:schemeClr val="bg1"/>
                </a:solidFill>
                <a:ea typeface="Times New Roman"/>
                <a:cs typeface="Calibri"/>
              </a:rPr>
              <a:t>là</a:t>
            </a:r>
            <a:r>
              <a:rPr lang="en-US" sz="4800" b="1" dirty="0">
                <a:solidFill>
                  <a:schemeClr val="bg1"/>
                </a:solidFill>
                <a:ea typeface="Times New Roman"/>
                <a:cs typeface="Calibri"/>
              </a:rPr>
              <a:t> </a:t>
            </a:r>
            <a:r>
              <a:rPr lang="en-US" sz="4800" b="1" dirty="0" err="1">
                <a:solidFill>
                  <a:schemeClr val="bg1"/>
                </a:solidFill>
                <a:ea typeface="Times New Roman"/>
                <a:cs typeface="Calibri"/>
              </a:rPr>
              <a:t>sông</a:t>
            </a:r>
            <a:r>
              <a:rPr lang="en-US" sz="4800" b="1" dirty="0">
                <a:solidFill>
                  <a:schemeClr val="bg1"/>
                </a:solidFill>
                <a:ea typeface="Times New Roman"/>
                <a:cs typeface="Calibri"/>
              </a:rPr>
              <a:t>, </a:t>
            </a:r>
            <a:r>
              <a:rPr lang="en-US" sz="4800" b="1" dirty="0" err="1">
                <a:solidFill>
                  <a:schemeClr val="bg1"/>
                </a:solidFill>
                <a:ea typeface="Times New Roman"/>
                <a:cs typeface="Calibri"/>
              </a:rPr>
              <a:t>biển</a:t>
            </a:r>
            <a:r>
              <a:rPr lang="en-US" sz="4800" b="1" dirty="0">
                <a:solidFill>
                  <a:schemeClr val="bg1"/>
                </a:solidFill>
                <a:ea typeface="Times New Roman"/>
                <a:cs typeface="Calibri"/>
              </a:rPr>
              <a:t> </a:t>
            </a:r>
            <a:r>
              <a:rPr lang="en-US" sz="4800" b="1" dirty="0" err="1">
                <a:solidFill>
                  <a:schemeClr val="bg1"/>
                </a:solidFill>
                <a:ea typeface="Times New Roman"/>
                <a:cs typeface="Calibri"/>
              </a:rPr>
              <a:t>bao</a:t>
            </a:r>
            <a:r>
              <a:rPr lang="en-US" sz="4800" b="1" dirty="0">
                <a:solidFill>
                  <a:schemeClr val="bg1"/>
                </a:solidFill>
                <a:ea typeface="Times New Roman"/>
                <a:cs typeface="Calibri"/>
              </a:rPr>
              <a:t> </a:t>
            </a:r>
            <a:r>
              <a:rPr lang="en-US" sz="4800" b="1" dirty="0" err="1">
                <a:solidFill>
                  <a:schemeClr val="bg1"/>
                </a:solidFill>
                <a:ea typeface="Times New Roman"/>
                <a:cs typeface="Calibri"/>
              </a:rPr>
              <a:t>bọc</a:t>
            </a:r>
            <a:r>
              <a:rPr lang="en-US" sz="4800" b="1" dirty="0" smtClean="0">
                <a:solidFill>
                  <a:schemeClr val="bg1"/>
                </a:solidFill>
                <a:ea typeface="Times New Roman"/>
                <a:cs typeface="Calibri"/>
              </a:rPr>
              <a:t>. </a:t>
            </a:r>
            <a:r>
              <a:rPr lang="en-US" sz="4800" b="1" dirty="0" err="1">
                <a:solidFill>
                  <a:schemeClr val="bg1"/>
                </a:solidFill>
                <a:ea typeface="Times New Roman"/>
                <a:cs typeface="Calibri"/>
              </a:rPr>
              <a:t>Về</a:t>
            </a:r>
            <a:r>
              <a:rPr lang="en-US" sz="4800" b="1" dirty="0">
                <a:solidFill>
                  <a:schemeClr val="bg1"/>
                </a:solidFill>
                <a:ea typeface="Times New Roman"/>
                <a:cs typeface="Calibri"/>
              </a:rPr>
              <a:t> </a:t>
            </a:r>
            <a:r>
              <a:rPr lang="en-US" sz="4800" b="1" dirty="0" err="1">
                <a:solidFill>
                  <a:schemeClr val="bg1"/>
                </a:solidFill>
                <a:ea typeface="Times New Roman"/>
                <a:cs typeface="Calibri"/>
              </a:rPr>
              <a:t>với</a:t>
            </a:r>
            <a:r>
              <a:rPr lang="en-US" sz="4800" b="1" dirty="0">
                <a:solidFill>
                  <a:schemeClr val="bg1"/>
                </a:solidFill>
                <a:ea typeface="Times New Roman"/>
                <a:cs typeface="Calibri"/>
              </a:rPr>
              <a:t> </a:t>
            </a:r>
            <a:r>
              <a:rPr lang="en-US" sz="4800" b="1" dirty="0" err="1" smtClean="0">
                <a:solidFill>
                  <a:schemeClr val="bg1"/>
                </a:solidFill>
                <a:ea typeface="Times New Roman"/>
                <a:cs typeface="Calibri"/>
              </a:rPr>
              <a:t>đất</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biển</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Bình</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Đại</a:t>
            </a:r>
            <a:r>
              <a:rPr lang="en-US" sz="4800" b="1" dirty="0" smtClean="0">
                <a:solidFill>
                  <a:schemeClr val="bg1"/>
                </a:solidFill>
                <a:ea typeface="Times New Roman"/>
                <a:cs typeface="Calibri"/>
              </a:rPr>
              <a:t> </a:t>
            </a:r>
            <a:r>
              <a:rPr lang="en-US" sz="4800" b="1" dirty="0" err="1">
                <a:solidFill>
                  <a:schemeClr val="bg1"/>
                </a:solidFill>
                <a:ea typeface="Times New Roman"/>
                <a:cs typeface="Calibri"/>
              </a:rPr>
              <a:t>không</a:t>
            </a:r>
            <a:r>
              <a:rPr lang="en-US" sz="4800" b="1" dirty="0">
                <a:solidFill>
                  <a:schemeClr val="bg1"/>
                </a:solidFill>
                <a:ea typeface="Times New Roman"/>
                <a:cs typeface="Calibri"/>
              </a:rPr>
              <a:t> </a:t>
            </a:r>
            <a:r>
              <a:rPr lang="en-US" sz="4800" b="1" dirty="0" err="1">
                <a:solidFill>
                  <a:schemeClr val="bg1"/>
                </a:solidFill>
                <a:ea typeface="Times New Roman"/>
                <a:cs typeface="Calibri"/>
              </a:rPr>
              <a:t>chỉ</a:t>
            </a:r>
            <a:r>
              <a:rPr lang="en-US" sz="4800" b="1" dirty="0">
                <a:solidFill>
                  <a:schemeClr val="bg1"/>
                </a:solidFill>
                <a:ea typeface="Times New Roman"/>
                <a:cs typeface="Calibri"/>
              </a:rPr>
              <a:t> </a:t>
            </a:r>
            <a:r>
              <a:rPr lang="en-US" sz="4800" b="1" dirty="0" err="1">
                <a:solidFill>
                  <a:schemeClr val="bg1"/>
                </a:solidFill>
                <a:ea typeface="Times New Roman"/>
                <a:cs typeface="Calibri"/>
              </a:rPr>
              <a:t>được</a:t>
            </a:r>
            <a:r>
              <a:rPr lang="en-US" sz="4800" b="1" dirty="0">
                <a:solidFill>
                  <a:schemeClr val="bg1"/>
                </a:solidFill>
                <a:ea typeface="Times New Roman"/>
                <a:cs typeface="Calibri"/>
              </a:rPr>
              <a:t> </a:t>
            </a:r>
            <a:r>
              <a:rPr lang="en-US" sz="4800" b="1" dirty="0" err="1">
                <a:solidFill>
                  <a:schemeClr val="bg1"/>
                </a:solidFill>
                <a:ea typeface="Times New Roman"/>
                <a:cs typeface="Calibri"/>
              </a:rPr>
              <a:t>tận</a:t>
            </a:r>
            <a:r>
              <a:rPr lang="en-US" sz="4800" b="1" dirty="0">
                <a:solidFill>
                  <a:schemeClr val="bg1"/>
                </a:solidFill>
                <a:ea typeface="Times New Roman"/>
                <a:cs typeface="Calibri"/>
              </a:rPr>
              <a:t> </a:t>
            </a:r>
            <a:r>
              <a:rPr lang="en-US" sz="4800" b="1" dirty="0" err="1">
                <a:solidFill>
                  <a:schemeClr val="bg1"/>
                </a:solidFill>
                <a:ea typeface="Times New Roman"/>
                <a:cs typeface="Calibri"/>
              </a:rPr>
              <a:t>hưởng</a:t>
            </a:r>
            <a:r>
              <a:rPr lang="en-US" sz="4800" b="1" dirty="0">
                <a:solidFill>
                  <a:schemeClr val="bg1"/>
                </a:solidFill>
                <a:ea typeface="Times New Roman"/>
                <a:cs typeface="Calibri"/>
              </a:rPr>
              <a:t> </a:t>
            </a:r>
            <a:r>
              <a:rPr lang="en-US" sz="4800" b="1" dirty="0" err="1">
                <a:solidFill>
                  <a:schemeClr val="bg1"/>
                </a:solidFill>
                <a:ea typeface="Times New Roman"/>
                <a:cs typeface="Calibri"/>
              </a:rPr>
              <a:t>không</a:t>
            </a:r>
            <a:r>
              <a:rPr lang="en-US" sz="4800" b="1" dirty="0">
                <a:solidFill>
                  <a:schemeClr val="bg1"/>
                </a:solidFill>
                <a:ea typeface="Times New Roman"/>
                <a:cs typeface="Calibri"/>
              </a:rPr>
              <a:t> </a:t>
            </a:r>
            <a:r>
              <a:rPr lang="en-US" sz="4800" b="1" dirty="0" err="1">
                <a:solidFill>
                  <a:schemeClr val="bg1"/>
                </a:solidFill>
                <a:ea typeface="Times New Roman"/>
                <a:cs typeface="Calibri"/>
              </a:rPr>
              <a:t>khí</a:t>
            </a:r>
            <a:r>
              <a:rPr lang="en-US" sz="4800" b="1" dirty="0">
                <a:solidFill>
                  <a:schemeClr val="bg1"/>
                </a:solidFill>
                <a:ea typeface="Times New Roman"/>
                <a:cs typeface="Calibri"/>
              </a:rPr>
              <a:t> </a:t>
            </a:r>
            <a:r>
              <a:rPr lang="en-US" sz="4800" b="1" dirty="0" err="1">
                <a:solidFill>
                  <a:schemeClr val="bg1"/>
                </a:solidFill>
                <a:ea typeface="Times New Roman"/>
                <a:cs typeface="Calibri"/>
              </a:rPr>
              <a:t>trong</a:t>
            </a:r>
            <a:r>
              <a:rPr lang="en-US" sz="4800" b="1" dirty="0">
                <a:solidFill>
                  <a:schemeClr val="bg1"/>
                </a:solidFill>
                <a:ea typeface="Times New Roman"/>
                <a:cs typeface="Calibri"/>
              </a:rPr>
              <a:t> </a:t>
            </a:r>
            <a:r>
              <a:rPr lang="en-US" sz="4800" b="1" dirty="0" err="1">
                <a:solidFill>
                  <a:schemeClr val="bg1"/>
                </a:solidFill>
                <a:ea typeface="Times New Roman"/>
                <a:cs typeface="Calibri"/>
              </a:rPr>
              <a:t>lành</a:t>
            </a:r>
            <a:r>
              <a:rPr lang="en-US" sz="4800" b="1" dirty="0">
                <a:solidFill>
                  <a:schemeClr val="bg1"/>
                </a:solidFill>
                <a:ea typeface="Times New Roman"/>
                <a:cs typeface="Calibri"/>
              </a:rPr>
              <a:t>, </a:t>
            </a:r>
            <a:r>
              <a:rPr lang="en-US" sz="4800" b="1" dirty="0" err="1">
                <a:solidFill>
                  <a:schemeClr val="bg1"/>
                </a:solidFill>
                <a:ea typeface="Times New Roman"/>
                <a:cs typeface="Calibri"/>
              </a:rPr>
              <a:t>mát</a:t>
            </a:r>
            <a:r>
              <a:rPr lang="en-US" sz="4800" b="1" dirty="0">
                <a:solidFill>
                  <a:schemeClr val="bg1"/>
                </a:solidFill>
                <a:ea typeface="Times New Roman"/>
                <a:cs typeface="Calibri"/>
              </a:rPr>
              <a:t> </a:t>
            </a:r>
            <a:r>
              <a:rPr lang="en-US" sz="4800" b="1" dirty="0" err="1" smtClean="0">
                <a:solidFill>
                  <a:schemeClr val="bg1"/>
                </a:solidFill>
                <a:ea typeface="Times New Roman"/>
                <a:cs typeface="Calibri"/>
              </a:rPr>
              <a:t>mẻ</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mà</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còn</a:t>
            </a:r>
            <a:r>
              <a:rPr lang="en-US" sz="4800" b="1" dirty="0" smtClean="0">
                <a:solidFill>
                  <a:schemeClr val="bg1"/>
                </a:solidFill>
                <a:ea typeface="Times New Roman"/>
                <a:cs typeface="Calibri"/>
              </a:rPr>
              <a:t> </a:t>
            </a:r>
            <a:r>
              <a:rPr lang="en-US" sz="4800" b="1" dirty="0" err="1">
                <a:solidFill>
                  <a:schemeClr val="bg1"/>
                </a:solidFill>
                <a:ea typeface="Times New Roman"/>
                <a:cs typeface="Calibri"/>
              </a:rPr>
              <a:t>được</a:t>
            </a:r>
            <a:r>
              <a:rPr lang="en-US" sz="4800" b="1" dirty="0">
                <a:solidFill>
                  <a:schemeClr val="bg1"/>
                </a:solidFill>
                <a:ea typeface="Times New Roman"/>
                <a:cs typeface="Calibri"/>
              </a:rPr>
              <a:t> </a:t>
            </a:r>
            <a:r>
              <a:rPr lang="en-US" sz="4800" b="1" dirty="0" err="1">
                <a:solidFill>
                  <a:schemeClr val="bg1"/>
                </a:solidFill>
                <a:ea typeface="Times New Roman"/>
                <a:cs typeface="Calibri"/>
              </a:rPr>
              <a:t>hòa</a:t>
            </a:r>
            <a:r>
              <a:rPr lang="en-US" sz="4800" b="1" dirty="0">
                <a:solidFill>
                  <a:schemeClr val="bg1"/>
                </a:solidFill>
                <a:ea typeface="Times New Roman"/>
                <a:cs typeface="Calibri"/>
              </a:rPr>
              <a:t> </a:t>
            </a:r>
            <a:r>
              <a:rPr lang="en-US" sz="4800" b="1" dirty="0" err="1">
                <a:solidFill>
                  <a:schemeClr val="bg1"/>
                </a:solidFill>
                <a:ea typeface="Times New Roman"/>
                <a:cs typeface="Calibri"/>
              </a:rPr>
              <a:t>mình</a:t>
            </a:r>
            <a:r>
              <a:rPr lang="en-US" sz="4800" b="1" dirty="0">
                <a:solidFill>
                  <a:schemeClr val="bg1"/>
                </a:solidFill>
                <a:ea typeface="Times New Roman"/>
                <a:cs typeface="Calibri"/>
              </a:rPr>
              <a:t> </a:t>
            </a:r>
            <a:r>
              <a:rPr lang="en-US" sz="4800" b="1" dirty="0" err="1">
                <a:solidFill>
                  <a:schemeClr val="bg1"/>
                </a:solidFill>
                <a:ea typeface="Times New Roman"/>
                <a:cs typeface="Calibri"/>
              </a:rPr>
              <a:t>vào</a:t>
            </a:r>
            <a:r>
              <a:rPr lang="en-US" sz="4800" b="1" dirty="0">
                <a:solidFill>
                  <a:schemeClr val="bg1"/>
                </a:solidFill>
                <a:ea typeface="Times New Roman"/>
                <a:cs typeface="Calibri"/>
              </a:rPr>
              <a:t> </a:t>
            </a:r>
            <a:r>
              <a:rPr lang="en-US" sz="4800" b="1" dirty="0" err="1">
                <a:solidFill>
                  <a:schemeClr val="bg1"/>
                </a:solidFill>
                <a:ea typeface="Times New Roman"/>
                <a:cs typeface="Calibri"/>
              </a:rPr>
              <a:t>các</a:t>
            </a:r>
            <a:r>
              <a:rPr lang="en-US" sz="4800" b="1" dirty="0">
                <a:solidFill>
                  <a:schemeClr val="bg1"/>
                </a:solidFill>
                <a:ea typeface="Times New Roman"/>
                <a:cs typeface="Calibri"/>
              </a:rPr>
              <a:t> </a:t>
            </a:r>
            <a:r>
              <a:rPr lang="en-US" sz="4800" b="1" dirty="0" err="1">
                <a:solidFill>
                  <a:schemeClr val="bg1"/>
                </a:solidFill>
                <a:ea typeface="Times New Roman"/>
                <a:cs typeface="Calibri"/>
              </a:rPr>
              <a:t>lễ</a:t>
            </a:r>
            <a:r>
              <a:rPr lang="en-US" sz="4800" b="1" dirty="0">
                <a:solidFill>
                  <a:schemeClr val="bg1"/>
                </a:solidFill>
                <a:ea typeface="Times New Roman"/>
                <a:cs typeface="Calibri"/>
              </a:rPr>
              <a:t> </a:t>
            </a:r>
            <a:r>
              <a:rPr lang="en-US" sz="4800" b="1" dirty="0" err="1">
                <a:solidFill>
                  <a:schemeClr val="bg1"/>
                </a:solidFill>
                <a:ea typeface="Times New Roman"/>
                <a:cs typeface="Calibri"/>
              </a:rPr>
              <a:t>hội</a:t>
            </a:r>
            <a:r>
              <a:rPr lang="en-US" sz="4800" b="1" dirty="0">
                <a:solidFill>
                  <a:schemeClr val="bg1"/>
                </a:solidFill>
                <a:ea typeface="Times New Roman"/>
                <a:cs typeface="Calibri"/>
              </a:rPr>
              <a:t> </a:t>
            </a:r>
            <a:r>
              <a:rPr lang="en-US" sz="4800" b="1" dirty="0" err="1">
                <a:solidFill>
                  <a:schemeClr val="bg1"/>
                </a:solidFill>
                <a:ea typeface="Times New Roman"/>
                <a:cs typeface="Calibri"/>
              </a:rPr>
              <a:t>truyền</a:t>
            </a:r>
            <a:r>
              <a:rPr lang="en-US" sz="4800" b="1" dirty="0">
                <a:solidFill>
                  <a:schemeClr val="bg1"/>
                </a:solidFill>
                <a:ea typeface="Times New Roman"/>
                <a:cs typeface="Calibri"/>
              </a:rPr>
              <a:t> </a:t>
            </a:r>
            <a:r>
              <a:rPr lang="en-US" sz="4800" b="1" dirty="0" err="1">
                <a:solidFill>
                  <a:schemeClr val="bg1"/>
                </a:solidFill>
                <a:ea typeface="Times New Roman"/>
                <a:cs typeface="Calibri"/>
              </a:rPr>
              <a:t>thống</a:t>
            </a:r>
            <a:endParaRPr lang="en-US" sz="4800" dirty="0">
              <a:solidFill>
                <a:schemeClr val="bg1"/>
              </a:solidFill>
              <a:ea typeface="Calibri"/>
              <a:cs typeface="Times New Roman"/>
            </a:endParaRPr>
          </a:p>
        </p:txBody>
      </p:sp>
    </p:spTree>
    <p:extLst>
      <p:ext uri="{BB962C8B-B14F-4D97-AF65-F5344CB8AC3E}">
        <p14:creationId xmlns:p14="http://schemas.microsoft.com/office/powerpoint/2010/main" val="41444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9050"/>
            <a:ext cx="9144000" cy="682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9050"/>
            <a:ext cx="9172575" cy="7986802"/>
          </a:xfrm>
          <a:prstGeom prst="rect">
            <a:avLst/>
          </a:prstGeom>
        </p:spPr>
        <p:txBody>
          <a:bodyPr wrap="square">
            <a:spAutoFit/>
          </a:bodyPr>
          <a:lstStyle/>
          <a:p>
            <a:pPr marL="91440" indent="457200" algn="just">
              <a:spcAft>
                <a:spcPts val="0"/>
              </a:spcAft>
            </a:pPr>
            <a:r>
              <a:rPr lang="en-US" sz="5400" dirty="0" err="1">
                <a:solidFill>
                  <a:schemeClr val="bg1"/>
                </a:solidFill>
                <a:latin typeface="Open Sans"/>
                <a:ea typeface="Times New Roman"/>
                <a:cs typeface="Calibri"/>
              </a:rPr>
              <a:t>Vì</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là</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huyện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vùng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biển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người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dân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Bình</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Đại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sống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chủ</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yếu</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bằng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nghề</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đánh</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bắt</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hải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sản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và</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nuôi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trồng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thủy</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sản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Gắn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liền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với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nghề</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này</a:t>
            </a:r>
            <a:r>
              <a:rPr lang="en-US" sz="5400" dirty="0">
                <a:solidFill>
                  <a:schemeClr val="bg1"/>
                </a:solidFill>
                <a:latin typeface="Open Sans"/>
                <a:ea typeface="Times New Roman"/>
                <a:cs typeface="Calibri"/>
              </a:rPr>
              <a:t> ở </a:t>
            </a:r>
            <a:r>
              <a:rPr lang="en-US" sz="5400" dirty="0" err="1">
                <a:solidFill>
                  <a:schemeClr val="bg1"/>
                </a:solidFill>
                <a:latin typeface="Open Sans"/>
                <a:ea typeface="Times New Roman"/>
                <a:cs typeface="Calibri"/>
              </a:rPr>
              <a:t>Bình</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Đại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có</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nghề</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đóng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ghe</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nổi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tiếng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của</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cánh</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thợ</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vùng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Thới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Thuận</a:t>
            </a:r>
            <a:r>
              <a:rPr lang="en-US" sz="5400" dirty="0">
                <a:solidFill>
                  <a:schemeClr val="bg1"/>
                </a:solidFill>
                <a:latin typeface="Open Sans"/>
                <a:ea typeface="Times New Roman"/>
                <a:cs typeface="Calibri"/>
              </a:rPr>
              <a:t>.</a:t>
            </a:r>
            <a:endParaRPr lang="en-US" sz="5400" dirty="0">
              <a:solidFill>
                <a:schemeClr val="bg1"/>
              </a:solidFill>
              <a:ea typeface="Calibri"/>
              <a:cs typeface="Times New Roman"/>
            </a:endParaRPr>
          </a:p>
          <a:p>
            <a:pPr marL="182880" indent="548640" algn="just">
              <a:lnSpc>
                <a:spcPct val="150000"/>
              </a:lnSpc>
              <a:spcAft>
                <a:spcPts val="0"/>
              </a:spcAft>
            </a:pPr>
            <a:r>
              <a:rPr lang="en-US" sz="5400" dirty="0">
                <a:solidFill>
                  <a:schemeClr val="bg1"/>
                </a:solidFill>
                <a:latin typeface="Open Sans"/>
                <a:ea typeface="Times New Roman"/>
                <a:cs typeface="Calibri"/>
              </a:rPr>
              <a:t> </a:t>
            </a:r>
            <a:endParaRPr lang="en-US" sz="5400" dirty="0">
              <a:solidFill>
                <a:schemeClr val="bg1"/>
              </a:solidFill>
              <a:ea typeface="Calibri"/>
              <a:cs typeface="Times New Roman"/>
            </a:endParaRPr>
          </a:p>
        </p:txBody>
      </p:sp>
    </p:spTree>
    <p:extLst>
      <p:ext uri="{BB962C8B-B14F-4D97-AF65-F5344CB8AC3E}">
        <p14:creationId xmlns:p14="http://schemas.microsoft.com/office/powerpoint/2010/main" val="337846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886" y="0"/>
            <a:ext cx="446411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AJUMH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4698936"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2" y="3305175"/>
            <a:ext cx="4749768"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886" y="3276600"/>
            <a:ext cx="4464114"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9407" y="0"/>
            <a:ext cx="9213882" cy="6863417"/>
          </a:xfrm>
          <a:prstGeom prst="rect">
            <a:avLst/>
          </a:prstGeom>
        </p:spPr>
        <p:txBody>
          <a:bodyPr wrap="square">
            <a:spAutoFit/>
          </a:bodyPr>
          <a:lstStyle/>
          <a:p>
            <a:pPr marL="182880" indent="457200">
              <a:spcAft>
                <a:spcPts val="0"/>
              </a:spcAft>
            </a:pPr>
            <a:r>
              <a:rPr lang="en-US" sz="4400" dirty="0" err="1">
                <a:ea typeface="Times New Roman"/>
                <a:cs typeface="Calibri"/>
              </a:rPr>
              <a:t>Ngoài</a:t>
            </a:r>
            <a:r>
              <a:rPr lang="en-US" sz="4400" dirty="0">
                <a:ea typeface="Times New Roman"/>
                <a:cs typeface="Calibri"/>
              </a:rPr>
              <a:t> </a:t>
            </a:r>
            <a:r>
              <a:rPr lang="en-US" sz="4400" dirty="0" err="1">
                <a:ea typeface="Times New Roman"/>
                <a:cs typeface="Calibri"/>
              </a:rPr>
              <a:t>nghề</a:t>
            </a:r>
            <a:r>
              <a:rPr lang="en-US" sz="4400" dirty="0">
                <a:ea typeface="Times New Roman"/>
                <a:cs typeface="Calibri"/>
              </a:rPr>
              <a:t> </a:t>
            </a:r>
            <a:r>
              <a:rPr lang="en-US" sz="4400" dirty="0" err="1">
                <a:ea typeface="Times New Roman"/>
                <a:cs typeface="Calibri"/>
              </a:rPr>
              <a:t>nuôi</a:t>
            </a:r>
            <a:r>
              <a:rPr lang="en-US" sz="4400" dirty="0">
                <a:ea typeface="Times New Roman"/>
                <a:cs typeface="Calibri"/>
              </a:rPr>
              <a:t> </a:t>
            </a:r>
            <a:r>
              <a:rPr lang="en-US" sz="4400" dirty="0" err="1">
                <a:ea typeface="Times New Roman"/>
                <a:cs typeface="Calibri"/>
              </a:rPr>
              <a:t>trồng</a:t>
            </a:r>
            <a:r>
              <a:rPr lang="en-US" sz="4400" dirty="0">
                <a:ea typeface="Times New Roman"/>
                <a:cs typeface="Calibri"/>
              </a:rPr>
              <a:t> </a:t>
            </a:r>
            <a:r>
              <a:rPr lang="en-US" sz="4400" dirty="0" err="1">
                <a:ea typeface="Times New Roman"/>
                <a:cs typeface="Calibri"/>
              </a:rPr>
              <a:t>và</a:t>
            </a:r>
            <a:r>
              <a:rPr lang="en-US" sz="4400" dirty="0">
                <a:ea typeface="Times New Roman"/>
                <a:cs typeface="Calibri"/>
              </a:rPr>
              <a:t> </a:t>
            </a:r>
            <a:r>
              <a:rPr lang="en-US" sz="4400" dirty="0" err="1">
                <a:ea typeface="Times New Roman"/>
                <a:cs typeface="Calibri"/>
              </a:rPr>
              <a:t>đánh</a:t>
            </a:r>
            <a:r>
              <a:rPr lang="en-US" sz="4400" dirty="0">
                <a:ea typeface="Times New Roman"/>
                <a:cs typeface="Calibri"/>
              </a:rPr>
              <a:t> </a:t>
            </a:r>
            <a:r>
              <a:rPr lang="en-US" sz="4400" dirty="0" err="1">
                <a:ea typeface="Times New Roman"/>
                <a:cs typeface="Calibri"/>
              </a:rPr>
              <a:t>bắt</a:t>
            </a:r>
            <a:r>
              <a:rPr lang="en-US" sz="4400" dirty="0">
                <a:ea typeface="Times New Roman"/>
                <a:cs typeface="Calibri"/>
              </a:rPr>
              <a:t> </a:t>
            </a:r>
            <a:r>
              <a:rPr lang="en-US" sz="4400" dirty="0" err="1">
                <a:ea typeface="Times New Roman"/>
                <a:cs typeface="Calibri"/>
              </a:rPr>
              <a:t>hải</a:t>
            </a:r>
            <a:r>
              <a:rPr lang="en-US" sz="4400" dirty="0">
                <a:ea typeface="Times New Roman"/>
                <a:cs typeface="Calibri"/>
              </a:rPr>
              <a:t> </a:t>
            </a:r>
            <a:r>
              <a:rPr lang="en-US" sz="4400" dirty="0" err="1">
                <a:ea typeface="Times New Roman"/>
                <a:cs typeface="Calibri"/>
              </a:rPr>
              <a:t>sản</a:t>
            </a:r>
            <a:r>
              <a:rPr lang="en-US" sz="4400" dirty="0">
                <a:ea typeface="Times New Roman"/>
                <a:cs typeface="Calibri"/>
              </a:rPr>
              <a:t>, </a:t>
            </a:r>
            <a:r>
              <a:rPr lang="en-US" sz="4400" dirty="0" err="1">
                <a:ea typeface="Times New Roman"/>
                <a:cs typeface="Calibri"/>
              </a:rPr>
              <a:t>người</a:t>
            </a:r>
            <a:r>
              <a:rPr lang="en-US" sz="4400" dirty="0">
                <a:ea typeface="Times New Roman"/>
                <a:cs typeface="Calibri"/>
              </a:rPr>
              <a:t> </a:t>
            </a:r>
            <a:r>
              <a:rPr lang="en-US" sz="4400" dirty="0" err="1">
                <a:ea typeface="Times New Roman"/>
                <a:cs typeface="Calibri"/>
              </a:rPr>
              <a:t>dân</a:t>
            </a:r>
            <a:r>
              <a:rPr lang="en-US" sz="4400" dirty="0">
                <a:ea typeface="Times New Roman"/>
                <a:cs typeface="Calibri"/>
              </a:rPr>
              <a:t> </a:t>
            </a:r>
            <a:r>
              <a:rPr lang="en-US" sz="4400" dirty="0" err="1">
                <a:ea typeface="Times New Roman"/>
                <a:cs typeface="Calibri"/>
              </a:rPr>
              <a:t>Bình</a:t>
            </a:r>
            <a:r>
              <a:rPr lang="en-US" sz="4400" dirty="0">
                <a:ea typeface="Times New Roman"/>
                <a:cs typeface="Calibri"/>
              </a:rPr>
              <a:t> </a:t>
            </a:r>
            <a:r>
              <a:rPr lang="en-US" sz="4400" dirty="0" err="1">
                <a:ea typeface="Times New Roman"/>
                <a:cs typeface="Calibri"/>
              </a:rPr>
              <a:t>Đại</a:t>
            </a:r>
            <a:r>
              <a:rPr lang="en-US" sz="4400" dirty="0">
                <a:ea typeface="Times New Roman"/>
                <a:cs typeface="Calibri"/>
              </a:rPr>
              <a:t> </a:t>
            </a:r>
            <a:r>
              <a:rPr lang="en-US" sz="4400" dirty="0" err="1">
                <a:ea typeface="Times New Roman"/>
                <a:cs typeface="Calibri"/>
              </a:rPr>
              <a:t>còn</a:t>
            </a:r>
            <a:r>
              <a:rPr lang="en-US" sz="4400" dirty="0">
                <a:ea typeface="Times New Roman"/>
                <a:cs typeface="Calibri"/>
              </a:rPr>
              <a:t> </a:t>
            </a:r>
            <a:r>
              <a:rPr lang="en-US" sz="4400" dirty="0" err="1">
                <a:ea typeface="Times New Roman"/>
                <a:cs typeface="Calibri"/>
              </a:rPr>
              <a:t>nghề</a:t>
            </a:r>
            <a:r>
              <a:rPr lang="en-US" sz="4400" dirty="0">
                <a:ea typeface="Times New Roman"/>
                <a:cs typeface="Calibri"/>
              </a:rPr>
              <a:t> </a:t>
            </a:r>
            <a:r>
              <a:rPr lang="en-US" sz="4400" dirty="0" err="1">
                <a:ea typeface="Times New Roman"/>
                <a:cs typeface="Calibri"/>
              </a:rPr>
              <a:t>làm</a:t>
            </a:r>
            <a:r>
              <a:rPr lang="en-US" sz="4400" dirty="0">
                <a:ea typeface="Times New Roman"/>
                <a:cs typeface="Calibri"/>
              </a:rPr>
              <a:t> </a:t>
            </a:r>
            <a:r>
              <a:rPr lang="en-US" sz="4400" dirty="0" err="1">
                <a:ea typeface="Times New Roman"/>
                <a:cs typeface="Calibri"/>
              </a:rPr>
              <a:t>vườn</a:t>
            </a:r>
            <a:r>
              <a:rPr lang="en-US" sz="4400" dirty="0">
                <a:ea typeface="Times New Roman"/>
                <a:cs typeface="Calibri"/>
              </a:rPr>
              <a:t>, </a:t>
            </a:r>
            <a:r>
              <a:rPr lang="en-US" sz="4400" dirty="0" err="1">
                <a:ea typeface="Times New Roman"/>
                <a:cs typeface="Calibri"/>
              </a:rPr>
              <a:t>làm</a:t>
            </a:r>
            <a:r>
              <a:rPr lang="en-US" sz="4400" dirty="0">
                <a:ea typeface="Times New Roman"/>
                <a:cs typeface="Calibri"/>
              </a:rPr>
              <a:t> </a:t>
            </a:r>
            <a:r>
              <a:rPr lang="en-US" sz="4400" dirty="0" err="1">
                <a:ea typeface="Times New Roman"/>
                <a:cs typeface="Calibri"/>
              </a:rPr>
              <a:t>ruộng</a:t>
            </a:r>
            <a:r>
              <a:rPr lang="en-US" sz="4400" dirty="0">
                <a:ea typeface="Times New Roman"/>
                <a:cs typeface="Calibri"/>
              </a:rPr>
              <a:t>, </a:t>
            </a:r>
            <a:r>
              <a:rPr lang="en-US" sz="4400" dirty="0" err="1">
                <a:ea typeface="Times New Roman"/>
                <a:cs typeface="Calibri"/>
              </a:rPr>
              <a:t>làm</a:t>
            </a:r>
            <a:r>
              <a:rPr lang="en-US" sz="4400" dirty="0">
                <a:ea typeface="Times New Roman"/>
                <a:cs typeface="Calibri"/>
              </a:rPr>
              <a:t> </a:t>
            </a:r>
            <a:r>
              <a:rPr lang="en-US" sz="4400" dirty="0" err="1">
                <a:ea typeface="Times New Roman"/>
                <a:cs typeface="Calibri"/>
              </a:rPr>
              <a:t>muối</a:t>
            </a:r>
            <a:r>
              <a:rPr lang="en-US" sz="4400" dirty="0">
                <a:ea typeface="Times New Roman"/>
                <a:cs typeface="Calibri"/>
              </a:rPr>
              <a:t>, </a:t>
            </a:r>
            <a:r>
              <a:rPr lang="en-US" sz="4400" dirty="0" err="1">
                <a:ea typeface="Times New Roman"/>
                <a:cs typeface="Calibri"/>
              </a:rPr>
              <a:t>chế</a:t>
            </a:r>
            <a:r>
              <a:rPr lang="en-US" sz="4400" dirty="0">
                <a:ea typeface="Times New Roman"/>
                <a:cs typeface="Calibri"/>
              </a:rPr>
              <a:t> </a:t>
            </a:r>
            <a:r>
              <a:rPr lang="en-US" sz="4400" dirty="0" err="1">
                <a:ea typeface="Times New Roman"/>
                <a:cs typeface="Calibri"/>
              </a:rPr>
              <a:t>biến</a:t>
            </a:r>
            <a:r>
              <a:rPr lang="en-US" sz="4400" dirty="0">
                <a:ea typeface="Times New Roman"/>
                <a:cs typeface="Calibri"/>
              </a:rPr>
              <a:t> </a:t>
            </a:r>
            <a:r>
              <a:rPr lang="en-US" sz="4400" dirty="0" err="1">
                <a:ea typeface="Times New Roman"/>
                <a:cs typeface="Calibri"/>
              </a:rPr>
              <a:t>những</a:t>
            </a:r>
            <a:r>
              <a:rPr lang="en-US" sz="4400" dirty="0">
                <a:ea typeface="Times New Roman"/>
                <a:cs typeface="Calibri"/>
              </a:rPr>
              <a:t> </a:t>
            </a:r>
            <a:r>
              <a:rPr lang="en-US" sz="4400" dirty="0" err="1">
                <a:ea typeface="Times New Roman"/>
                <a:cs typeface="Calibri"/>
              </a:rPr>
              <a:t>sản</a:t>
            </a:r>
            <a:r>
              <a:rPr lang="en-US" sz="4400" dirty="0">
                <a:ea typeface="Times New Roman"/>
                <a:cs typeface="Calibri"/>
              </a:rPr>
              <a:t> </a:t>
            </a:r>
            <a:r>
              <a:rPr lang="en-US" sz="4400" dirty="0" err="1">
                <a:ea typeface="Times New Roman"/>
                <a:cs typeface="Calibri"/>
              </a:rPr>
              <a:t>phẩm</a:t>
            </a:r>
            <a:r>
              <a:rPr lang="en-US" sz="4400" dirty="0">
                <a:ea typeface="Times New Roman"/>
                <a:cs typeface="Calibri"/>
              </a:rPr>
              <a:t> </a:t>
            </a:r>
            <a:r>
              <a:rPr lang="en-US" sz="4400" dirty="0" err="1">
                <a:ea typeface="Times New Roman"/>
                <a:cs typeface="Calibri"/>
              </a:rPr>
              <a:t>của</a:t>
            </a:r>
            <a:r>
              <a:rPr lang="en-US" sz="4400" dirty="0">
                <a:ea typeface="Times New Roman"/>
                <a:cs typeface="Calibri"/>
              </a:rPr>
              <a:t> </a:t>
            </a:r>
            <a:r>
              <a:rPr lang="en-US" sz="4400" dirty="0" err="1">
                <a:ea typeface="Times New Roman"/>
                <a:cs typeface="Calibri"/>
              </a:rPr>
              <a:t>biển</a:t>
            </a:r>
            <a:r>
              <a:rPr lang="en-US" sz="4400" dirty="0">
                <a:ea typeface="Times New Roman"/>
                <a:cs typeface="Calibri"/>
              </a:rPr>
              <a:t>, </a:t>
            </a:r>
            <a:r>
              <a:rPr lang="en-US" sz="4400" dirty="0" err="1">
                <a:ea typeface="Times New Roman"/>
                <a:cs typeface="Calibri"/>
              </a:rPr>
              <a:t>nghề</a:t>
            </a:r>
            <a:r>
              <a:rPr lang="en-US" sz="4400" dirty="0">
                <a:ea typeface="Times New Roman"/>
                <a:cs typeface="Calibri"/>
              </a:rPr>
              <a:t> </a:t>
            </a:r>
            <a:r>
              <a:rPr lang="en-US" sz="4400" dirty="0" err="1">
                <a:ea typeface="Times New Roman"/>
                <a:cs typeface="Calibri"/>
              </a:rPr>
              <a:t>trồng</a:t>
            </a:r>
            <a:r>
              <a:rPr lang="en-US" sz="4400" dirty="0">
                <a:ea typeface="Times New Roman"/>
                <a:cs typeface="Calibri"/>
              </a:rPr>
              <a:t> </a:t>
            </a:r>
            <a:r>
              <a:rPr lang="en-US" sz="4400" dirty="0" err="1">
                <a:ea typeface="Times New Roman"/>
                <a:cs typeface="Calibri"/>
              </a:rPr>
              <a:t>giồng</a:t>
            </a:r>
            <a:r>
              <a:rPr lang="en-US" sz="4400" dirty="0">
                <a:ea typeface="Times New Roman"/>
                <a:cs typeface="Calibri"/>
              </a:rPr>
              <a:t>. </a:t>
            </a:r>
            <a:r>
              <a:rPr lang="en-US" sz="4400" dirty="0" err="1">
                <a:ea typeface="Times New Roman"/>
                <a:cs typeface="Calibri"/>
              </a:rPr>
              <a:t>Bí</a:t>
            </a:r>
            <a:r>
              <a:rPr lang="en-US" sz="4400" dirty="0">
                <a:ea typeface="Times New Roman"/>
                <a:cs typeface="Calibri"/>
              </a:rPr>
              <a:t> </a:t>
            </a:r>
            <a:r>
              <a:rPr lang="en-US" sz="4400" dirty="0" err="1">
                <a:ea typeface="Times New Roman"/>
                <a:cs typeface="Calibri"/>
              </a:rPr>
              <a:t>đỏ</a:t>
            </a:r>
            <a:r>
              <a:rPr lang="en-US" sz="4400" dirty="0">
                <a:ea typeface="Times New Roman"/>
                <a:cs typeface="Calibri"/>
              </a:rPr>
              <a:t> </a:t>
            </a:r>
            <a:r>
              <a:rPr lang="en-US" sz="4400" dirty="0" err="1">
                <a:ea typeface="Times New Roman"/>
                <a:cs typeface="Calibri"/>
              </a:rPr>
              <a:t>Giồng</a:t>
            </a:r>
            <a:r>
              <a:rPr lang="en-US" sz="4400" dirty="0">
                <a:ea typeface="Times New Roman"/>
                <a:cs typeface="Calibri"/>
              </a:rPr>
              <a:t> </a:t>
            </a:r>
            <a:r>
              <a:rPr lang="en-US" sz="4400" dirty="0" err="1">
                <a:ea typeface="Times New Roman"/>
                <a:cs typeface="Calibri"/>
              </a:rPr>
              <a:t>Giếng</a:t>
            </a:r>
            <a:r>
              <a:rPr lang="en-US" sz="4400" dirty="0">
                <a:ea typeface="Times New Roman"/>
                <a:cs typeface="Calibri"/>
              </a:rPr>
              <a:t> (</a:t>
            </a:r>
            <a:r>
              <a:rPr lang="en-US" sz="4400" dirty="0" err="1" smtClean="0">
                <a:ea typeface="Times New Roman"/>
                <a:cs typeface="Calibri"/>
              </a:rPr>
              <a:t>Thạnh</a:t>
            </a:r>
            <a:r>
              <a:rPr lang="en-US" sz="4400" dirty="0" smtClean="0">
                <a:ea typeface="Times New Roman"/>
                <a:cs typeface="Calibri"/>
              </a:rPr>
              <a:t> </a:t>
            </a:r>
            <a:r>
              <a:rPr lang="en-US" sz="4400" dirty="0" err="1" smtClean="0">
                <a:ea typeface="Times New Roman"/>
                <a:cs typeface="Calibri"/>
              </a:rPr>
              <a:t>Phước</a:t>
            </a:r>
            <a:r>
              <a:rPr lang="en-US" sz="4400" dirty="0">
                <a:ea typeface="Times New Roman"/>
                <a:cs typeface="Calibri"/>
              </a:rPr>
              <a:t>), </a:t>
            </a:r>
            <a:r>
              <a:rPr lang="en-US" sz="4400" dirty="0" err="1">
                <a:ea typeface="Times New Roman"/>
                <a:cs typeface="Calibri"/>
              </a:rPr>
              <a:t>mãng</a:t>
            </a:r>
            <a:r>
              <a:rPr lang="en-US" sz="4400" dirty="0">
                <a:ea typeface="Times New Roman"/>
                <a:cs typeface="Calibri"/>
              </a:rPr>
              <a:t> </a:t>
            </a:r>
            <a:r>
              <a:rPr lang="en-US" sz="4400" dirty="0" err="1">
                <a:ea typeface="Times New Roman"/>
                <a:cs typeface="Calibri"/>
              </a:rPr>
              <a:t>cầu</a:t>
            </a:r>
            <a:r>
              <a:rPr lang="en-US" sz="4400" dirty="0">
                <a:ea typeface="Times New Roman"/>
                <a:cs typeface="Calibri"/>
              </a:rPr>
              <a:t> </a:t>
            </a:r>
            <a:r>
              <a:rPr lang="en-US" sz="4400" dirty="0" err="1">
                <a:ea typeface="Times New Roman"/>
                <a:cs typeface="Calibri"/>
              </a:rPr>
              <a:t>Thới</a:t>
            </a:r>
            <a:r>
              <a:rPr lang="en-US" sz="4400" dirty="0">
                <a:ea typeface="Times New Roman"/>
                <a:cs typeface="Calibri"/>
              </a:rPr>
              <a:t> </a:t>
            </a:r>
            <a:r>
              <a:rPr lang="en-US" sz="4400" dirty="0" err="1">
                <a:ea typeface="Times New Roman"/>
                <a:cs typeface="Calibri"/>
              </a:rPr>
              <a:t>Thuận</a:t>
            </a:r>
            <a:r>
              <a:rPr lang="en-US" sz="4400" dirty="0">
                <a:ea typeface="Times New Roman"/>
                <a:cs typeface="Calibri"/>
              </a:rPr>
              <a:t> </a:t>
            </a:r>
            <a:r>
              <a:rPr lang="en-US" sz="4400" dirty="0" err="1">
                <a:ea typeface="Times New Roman"/>
                <a:cs typeface="Calibri"/>
              </a:rPr>
              <a:t>là</a:t>
            </a:r>
            <a:r>
              <a:rPr lang="en-US" sz="4400" dirty="0">
                <a:ea typeface="Times New Roman"/>
                <a:cs typeface="Calibri"/>
              </a:rPr>
              <a:t> </a:t>
            </a:r>
            <a:r>
              <a:rPr lang="en-US" sz="4400" dirty="0" err="1">
                <a:ea typeface="Times New Roman"/>
                <a:cs typeface="Calibri"/>
              </a:rPr>
              <a:t>những</a:t>
            </a:r>
            <a:r>
              <a:rPr lang="en-US" sz="4400" dirty="0">
                <a:ea typeface="Times New Roman"/>
                <a:cs typeface="Calibri"/>
              </a:rPr>
              <a:t> </a:t>
            </a:r>
            <a:r>
              <a:rPr lang="en-US" sz="4400" dirty="0" err="1">
                <a:ea typeface="Times New Roman"/>
                <a:cs typeface="Calibri"/>
              </a:rPr>
              <a:t>đặc</a:t>
            </a:r>
            <a:r>
              <a:rPr lang="en-US" sz="4400" dirty="0">
                <a:ea typeface="Times New Roman"/>
                <a:cs typeface="Calibri"/>
              </a:rPr>
              <a:t> </a:t>
            </a:r>
            <a:r>
              <a:rPr lang="en-US" sz="4400" dirty="0" err="1">
                <a:ea typeface="Times New Roman"/>
                <a:cs typeface="Calibri"/>
              </a:rPr>
              <a:t>sản</a:t>
            </a:r>
            <a:r>
              <a:rPr lang="en-US" sz="4400" dirty="0">
                <a:ea typeface="Times New Roman"/>
                <a:cs typeface="Calibri"/>
              </a:rPr>
              <a:t> </a:t>
            </a:r>
            <a:r>
              <a:rPr lang="en-US" sz="4400" dirty="0" err="1">
                <a:ea typeface="Times New Roman"/>
                <a:cs typeface="Calibri"/>
              </a:rPr>
              <a:t>có</a:t>
            </a:r>
            <a:r>
              <a:rPr lang="en-US" sz="4400" dirty="0">
                <a:ea typeface="Times New Roman"/>
                <a:cs typeface="Calibri"/>
              </a:rPr>
              <a:t> </a:t>
            </a:r>
            <a:r>
              <a:rPr lang="en-US" sz="4400" dirty="0" err="1">
                <a:ea typeface="Times New Roman"/>
                <a:cs typeface="Calibri"/>
              </a:rPr>
              <a:t>tiếng</a:t>
            </a:r>
            <a:r>
              <a:rPr lang="en-US" sz="4400" dirty="0">
                <a:ea typeface="Times New Roman"/>
                <a:cs typeface="Calibri"/>
              </a:rPr>
              <a:t> </a:t>
            </a:r>
            <a:r>
              <a:rPr lang="en-US" sz="4400" dirty="0" err="1">
                <a:ea typeface="Times New Roman"/>
                <a:cs typeface="Calibri"/>
              </a:rPr>
              <a:t>trong</a:t>
            </a:r>
            <a:r>
              <a:rPr lang="en-US" sz="4400" dirty="0">
                <a:ea typeface="Times New Roman"/>
                <a:cs typeface="Calibri"/>
              </a:rPr>
              <a:t> </a:t>
            </a:r>
            <a:r>
              <a:rPr lang="en-US" sz="4400" dirty="0" err="1">
                <a:ea typeface="Times New Roman"/>
                <a:cs typeface="Calibri"/>
              </a:rPr>
              <a:t>vùng</a:t>
            </a:r>
            <a:r>
              <a:rPr lang="en-US" sz="4400" dirty="0">
                <a:ea typeface="Times New Roman"/>
                <a:cs typeface="Calibri"/>
              </a:rPr>
              <a:t>…. </a:t>
            </a:r>
            <a:r>
              <a:rPr lang="en-US" sz="4400" dirty="0" err="1">
                <a:ea typeface="Times New Roman"/>
                <a:cs typeface="Calibri"/>
              </a:rPr>
              <a:t>Nhưng</a:t>
            </a:r>
            <a:r>
              <a:rPr lang="en-US" sz="4400" dirty="0">
                <a:ea typeface="Times New Roman"/>
                <a:cs typeface="Calibri"/>
              </a:rPr>
              <a:t> </a:t>
            </a:r>
            <a:r>
              <a:rPr lang="en-US" sz="4400" dirty="0" err="1">
                <a:ea typeface="Times New Roman"/>
                <a:cs typeface="Calibri"/>
              </a:rPr>
              <a:t>có</a:t>
            </a:r>
            <a:r>
              <a:rPr lang="en-US" sz="4400" dirty="0">
                <a:ea typeface="Times New Roman"/>
                <a:cs typeface="Calibri"/>
              </a:rPr>
              <a:t> </a:t>
            </a:r>
            <a:r>
              <a:rPr lang="en-US" sz="4400" dirty="0" err="1">
                <a:ea typeface="Times New Roman"/>
                <a:cs typeface="Calibri"/>
              </a:rPr>
              <a:t>lẽ</a:t>
            </a:r>
            <a:r>
              <a:rPr lang="en-US" sz="4400" dirty="0">
                <a:ea typeface="Times New Roman"/>
                <a:cs typeface="Calibri"/>
              </a:rPr>
              <a:t> </a:t>
            </a:r>
            <a:r>
              <a:rPr lang="en-US" sz="4400" dirty="0" err="1">
                <a:ea typeface="Times New Roman"/>
                <a:cs typeface="Calibri"/>
              </a:rPr>
              <a:t>nổi</a:t>
            </a:r>
            <a:r>
              <a:rPr lang="en-US" sz="4400" dirty="0">
                <a:ea typeface="Times New Roman"/>
                <a:cs typeface="Calibri"/>
              </a:rPr>
              <a:t> </a:t>
            </a:r>
            <a:r>
              <a:rPr lang="en-US" sz="4400" dirty="0" err="1">
                <a:ea typeface="Times New Roman"/>
                <a:cs typeface="Calibri"/>
              </a:rPr>
              <a:t>tiếng</a:t>
            </a:r>
            <a:r>
              <a:rPr lang="en-US" sz="4400" dirty="0">
                <a:ea typeface="Times New Roman"/>
                <a:cs typeface="Calibri"/>
              </a:rPr>
              <a:t> </a:t>
            </a:r>
            <a:r>
              <a:rPr lang="en-US" sz="4400" dirty="0" err="1">
                <a:ea typeface="Times New Roman"/>
                <a:cs typeface="Calibri"/>
              </a:rPr>
              <a:t>nhất</a:t>
            </a:r>
            <a:r>
              <a:rPr lang="en-US" sz="4400" dirty="0">
                <a:ea typeface="Times New Roman"/>
                <a:cs typeface="Calibri"/>
              </a:rPr>
              <a:t> </a:t>
            </a:r>
            <a:r>
              <a:rPr lang="en-US" sz="4400" dirty="0" err="1">
                <a:ea typeface="Times New Roman"/>
                <a:cs typeface="Calibri"/>
              </a:rPr>
              <a:t>là</a:t>
            </a:r>
            <a:r>
              <a:rPr lang="en-US" sz="4400" dirty="0">
                <a:ea typeface="Times New Roman"/>
                <a:cs typeface="Calibri"/>
              </a:rPr>
              <a:t> </a:t>
            </a:r>
            <a:r>
              <a:rPr lang="en-US" sz="4400" dirty="0" err="1">
                <a:ea typeface="Times New Roman"/>
                <a:cs typeface="Calibri"/>
              </a:rPr>
              <a:t>đặc</a:t>
            </a:r>
            <a:r>
              <a:rPr lang="en-US" sz="4400" dirty="0">
                <a:ea typeface="Times New Roman"/>
                <a:cs typeface="Calibri"/>
              </a:rPr>
              <a:t> </a:t>
            </a:r>
            <a:r>
              <a:rPr lang="en-US" sz="4400" dirty="0" err="1">
                <a:ea typeface="Times New Roman"/>
                <a:cs typeface="Calibri"/>
              </a:rPr>
              <a:t>sản</a:t>
            </a:r>
            <a:r>
              <a:rPr lang="en-US" sz="4400" dirty="0">
                <a:ea typeface="Times New Roman"/>
                <a:cs typeface="Calibri"/>
              </a:rPr>
              <a:t> “</a:t>
            </a:r>
            <a:r>
              <a:rPr lang="en-US" sz="4400" dirty="0" err="1">
                <a:ea typeface="Times New Roman"/>
                <a:cs typeface="Calibri"/>
              </a:rPr>
              <a:t>dưa</a:t>
            </a:r>
            <a:r>
              <a:rPr lang="en-US" sz="4400" dirty="0">
                <a:ea typeface="Times New Roman"/>
                <a:cs typeface="Calibri"/>
              </a:rPr>
              <a:t> </a:t>
            </a:r>
            <a:r>
              <a:rPr lang="en-US" sz="4400" dirty="0" err="1">
                <a:ea typeface="Times New Roman"/>
                <a:cs typeface="Calibri"/>
              </a:rPr>
              <a:t>hấu</a:t>
            </a:r>
            <a:r>
              <a:rPr lang="en-US" sz="4400" dirty="0">
                <a:ea typeface="Times New Roman"/>
                <a:cs typeface="Calibri"/>
              </a:rPr>
              <a:t> </a:t>
            </a:r>
            <a:r>
              <a:rPr lang="en-US" sz="4400" dirty="0" err="1">
                <a:ea typeface="Times New Roman"/>
                <a:cs typeface="Calibri"/>
              </a:rPr>
              <a:t>Cửa</a:t>
            </a:r>
            <a:r>
              <a:rPr lang="en-US" sz="4400" dirty="0">
                <a:ea typeface="Times New Roman"/>
                <a:cs typeface="Calibri"/>
              </a:rPr>
              <a:t> </a:t>
            </a:r>
            <a:r>
              <a:rPr lang="en-US" sz="4400" dirty="0" err="1">
                <a:ea typeface="Times New Roman"/>
                <a:cs typeface="Calibri"/>
              </a:rPr>
              <a:t>Đại</a:t>
            </a:r>
            <a:r>
              <a:rPr lang="en-US" sz="4400" dirty="0">
                <a:ea typeface="Times New Roman"/>
                <a:cs typeface="Calibri"/>
              </a:rPr>
              <a:t>”, </a:t>
            </a:r>
            <a:r>
              <a:rPr lang="en-US" sz="4400" dirty="0" err="1">
                <a:ea typeface="Times New Roman"/>
                <a:cs typeface="Calibri"/>
              </a:rPr>
              <a:t>từng</a:t>
            </a:r>
            <a:r>
              <a:rPr lang="en-US" sz="4400" dirty="0">
                <a:ea typeface="Times New Roman"/>
                <a:cs typeface="Calibri"/>
              </a:rPr>
              <a:t> </a:t>
            </a:r>
            <a:r>
              <a:rPr lang="en-US" sz="4400" dirty="0" err="1">
                <a:ea typeface="Times New Roman"/>
                <a:cs typeface="Calibri"/>
              </a:rPr>
              <a:t>được</a:t>
            </a:r>
            <a:r>
              <a:rPr lang="en-US" sz="4400" dirty="0">
                <a:ea typeface="Times New Roman"/>
                <a:cs typeface="Calibri"/>
              </a:rPr>
              <a:t> </a:t>
            </a:r>
            <a:r>
              <a:rPr lang="en-US" sz="4400" dirty="0" err="1">
                <a:ea typeface="Times New Roman"/>
                <a:cs typeface="Calibri"/>
              </a:rPr>
              <a:t>bằng</a:t>
            </a:r>
            <a:r>
              <a:rPr lang="en-US" sz="4400" dirty="0">
                <a:ea typeface="Times New Roman"/>
                <a:cs typeface="Calibri"/>
              </a:rPr>
              <a:t> </a:t>
            </a:r>
            <a:r>
              <a:rPr lang="en-US" sz="4400" dirty="0" err="1">
                <a:ea typeface="Times New Roman"/>
                <a:cs typeface="Calibri"/>
              </a:rPr>
              <a:t>khen</a:t>
            </a:r>
            <a:r>
              <a:rPr lang="en-US" sz="4400" dirty="0">
                <a:ea typeface="Times New Roman"/>
                <a:cs typeface="Calibri"/>
              </a:rPr>
              <a:t> </a:t>
            </a:r>
            <a:r>
              <a:rPr lang="en-US" sz="4400" dirty="0" err="1">
                <a:ea typeface="Times New Roman"/>
                <a:cs typeface="Calibri"/>
              </a:rPr>
              <a:t>trong</a:t>
            </a:r>
            <a:r>
              <a:rPr lang="en-US" sz="4400" dirty="0">
                <a:ea typeface="Times New Roman"/>
                <a:cs typeface="Calibri"/>
              </a:rPr>
              <a:t> </a:t>
            </a:r>
            <a:r>
              <a:rPr lang="en-US" sz="4400" dirty="0" err="1">
                <a:ea typeface="Times New Roman"/>
                <a:cs typeface="Calibri"/>
              </a:rPr>
              <a:t>các</a:t>
            </a:r>
            <a:r>
              <a:rPr lang="en-US" sz="4400" dirty="0">
                <a:ea typeface="Times New Roman"/>
                <a:cs typeface="Calibri"/>
              </a:rPr>
              <a:t> </a:t>
            </a:r>
            <a:r>
              <a:rPr lang="en-US" sz="4400" dirty="0" err="1">
                <a:ea typeface="Times New Roman"/>
                <a:cs typeface="Calibri"/>
              </a:rPr>
              <a:t>hội</a:t>
            </a:r>
            <a:r>
              <a:rPr lang="en-US" sz="4400" dirty="0">
                <a:ea typeface="Times New Roman"/>
                <a:cs typeface="Calibri"/>
              </a:rPr>
              <a:t> </a:t>
            </a:r>
            <a:r>
              <a:rPr lang="en-US" sz="4400" dirty="0" err="1">
                <a:ea typeface="Times New Roman"/>
                <a:cs typeface="Calibri"/>
              </a:rPr>
              <a:t>chợ</a:t>
            </a:r>
            <a:r>
              <a:rPr lang="en-US" sz="4400" dirty="0">
                <a:ea typeface="Times New Roman"/>
                <a:cs typeface="Calibri"/>
              </a:rPr>
              <a:t>.</a:t>
            </a:r>
            <a:endParaRPr lang="en-US" sz="4400" dirty="0">
              <a:ea typeface="Calibri"/>
              <a:cs typeface="Times New Roman"/>
            </a:endParaRPr>
          </a:p>
        </p:txBody>
      </p:sp>
    </p:spTree>
    <p:extLst>
      <p:ext uri="{BB962C8B-B14F-4D97-AF65-F5344CB8AC3E}">
        <p14:creationId xmlns:p14="http://schemas.microsoft.com/office/powerpoint/2010/main" val="17340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p:cTn id="23" dur="1000" fill="hold"/>
                                        <p:tgtEl>
                                          <p:spTgt spid="5122"/>
                                        </p:tgtEl>
                                        <p:attrNameLst>
                                          <p:attrName>ppt_w</p:attrName>
                                        </p:attrNameLst>
                                      </p:cBhvr>
                                      <p:tavLst>
                                        <p:tav tm="0">
                                          <p:val>
                                            <p:fltVal val="0"/>
                                          </p:val>
                                        </p:tav>
                                        <p:tav tm="100000">
                                          <p:val>
                                            <p:strVal val="#ppt_w"/>
                                          </p:val>
                                        </p:tav>
                                      </p:tavLst>
                                    </p:anim>
                                    <p:anim calcmode="lin" valueType="num">
                                      <p:cBhvr>
                                        <p:cTn id="24" dur="1000" fill="hold"/>
                                        <p:tgtEl>
                                          <p:spTgt spid="5122"/>
                                        </p:tgtEl>
                                        <p:attrNameLst>
                                          <p:attrName>ppt_h</p:attrName>
                                        </p:attrNameLst>
                                      </p:cBhvr>
                                      <p:tavLst>
                                        <p:tav tm="0">
                                          <p:val>
                                            <p:fltVal val="0"/>
                                          </p:val>
                                        </p:tav>
                                        <p:tav tm="100000">
                                          <p:val>
                                            <p:strVal val="#ppt_h"/>
                                          </p:val>
                                        </p:tav>
                                      </p:tavLst>
                                    </p:anim>
                                    <p:anim calcmode="lin" valueType="num">
                                      <p:cBhvr>
                                        <p:cTn id="25" dur="1000" fill="hold"/>
                                        <p:tgtEl>
                                          <p:spTgt spid="5122"/>
                                        </p:tgtEl>
                                        <p:attrNameLst>
                                          <p:attrName>style.rotation</p:attrName>
                                        </p:attrNameLst>
                                      </p:cBhvr>
                                      <p:tavLst>
                                        <p:tav tm="0">
                                          <p:val>
                                            <p:fltVal val="90"/>
                                          </p:val>
                                        </p:tav>
                                        <p:tav tm="100000">
                                          <p:val>
                                            <p:fltVal val="0"/>
                                          </p:val>
                                        </p:tav>
                                      </p:tavLst>
                                    </p:anim>
                                    <p:animEffect transition="in" filter="fade">
                                      <p:cBhvr>
                                        <p:cTn id="26" dur="10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anim calcmode="lin" valueType="num">
                                      <p:cBhvr>
                                        <p:cTn id="31" dur="1000" fill="hold"/>
                                        <p:tgtEl>
                                          <p:spTgt spid="5124"/>
                                        </p:tgtEl>
                                        <p:attrNameLst>
                                          <p:attrName>ppt_w</p:attrName>
                                        </p:attrNameLst>
                                      </p:cBhvr>
                                      <p:tavLst>
                                        <p:tav tm="0">
                                          <p:val>
                                            <p:fltVal val="0"/>
                                          </p:val>
                                        </p:tav>
                                        <p:tav tm="100000">
                                          <p:val>
                                            <p:strVal val="#ppt_w"/>
                                          </p:val>
                                        </p:tav>
                                      </p:tavLst>
                                    </p:anim>
                                    <p:anim calcmode="lin" valueType="num">
                                      <p:cBhvr>
                                        <p:cTn id="32" dur="1000" fill="hold"/>
                                        <p:tgtEl>
                                          <p:spTgt spid="5124"/>
                                        </p:tgtEl>
                                        <p:attrNameLst>
                                          <p:attrName>ppt_h</p:attrName>
                                        </p:attrNameLst>
                                      </p:cBhvr>
                                      <p:tavLst>
                                        <p:tav tm="0">
                                          <p:val>
                                            <p:fltVal val="0"/>
                                          </p:val>
                                        </p:tav>
                                        <p:tav tm="100000">
                                          <p:val>
                                            <p:strVal val="#ppt_h"/>
                                          </p:val>
                                        </p:tav>
                                      </p:tavLst>
                                    </p:anim>
                                    <p:anim calcmode="lin" valueType="num">
                                      <p:cBhvr>
                                        <p:cTn id="33" dur="1000" fill="hold"/>
                                        <p:tgtEl>
                                          <p:spTgt spid="5124"/>
                                        </p:tgtEl>
                                        <p:attrNameLst>
                                          <p:attrName>style.rotation</p:attrName>
                                        </p:attrNameLst>
                                      </p:cBhvr>
                                      <p:tavLst>
                                        <p:tav tm="0">
                                          <p:val>
                                            <p:fltVal val="90"/>
                                          </p:val>
                                        </p:tav>
                                        <p:tav tm="100000">
                                          <p:val>
                                            <p:fltVal val="0"/>
                                          </p:val>
                                        </p:tav>
                                      </p:tavLst>
                                    </p:anim>
                                    <p:animEffect transition="in" filter="fade">
                                      <p:cBhvr>
                                        <p:cTn id="34" dur="1000"/>
                                        <p:tgtEl>
                                          <p:spTgt spid="512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TotalTime>
  <Words>841</Words>
  <Application>Microsoft Office PowerPoint</Application>
  <PresentationFormat>On-screen Show (4:3)</PresentationFormat>
  <Paragraphs>63</Paragraphs>
  <Slides>35</Slides>
  <Notes>0</Notes>
  <HiddenSlides>0</HiddenSlides>
  <MMClips>3</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51</cp:revision>
  <dcterms:created xsi:type="dcterms:W3CDTF">2021-08-02T04:01:10Z</dcterms:created>
  <dcterms:modified xsi:type="dcterms:W3CDTF">2021-08-06T07:56:08Z</dcterms:modified>
</cp:coreProperties>
</file>