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  <p:sldMasterId id="2147483694" r:id="rId3"/>
  </p:sldMasterIdLst>
  <p:notesMasterIdLst>
    <p:notesMasterId r:id="rId20"/>
  </p:notesMasterIdLst>
  <p:handoutMasterIdLst>
    <p:handoutMasterId r:id="rId21"/>
  </p:handoutMasterIdLst>
  <p:sldIdLst>
    <p:sldId id="502" r:id="rId4"/>
    <p:sldId id="487" r:id="rId5"/>
    <p:sldId id="404" r:id="rId6"/>
    <p:sldId id="496" r:id="rId7"/>
    <p:sldId id="339" r:id="rId8"/>
    <p:sldId id="349" r:id="rId9"/>
    <p:sldId id="488" r:id="rId10"/>
    <p:sldId id="489" r:id="rId11"/>
    <p:sldId id="352" r:id="rId12"/>
    <p:sldId id="497" r:id="rId13"/>
    <p:sldId id="498" r:id="rId14"/>
    <p:sldId id="499" r:id="rId15"/>
    <p:sldId id="500" r:id="rId16"/>
    <p:sldId id="501" r:id="rId17"/>
    <p:sldId id="409" r:id="rId18"/>
    <p:sldId id="341" r:id="rId19"/>
  </p:sldIdLst>
  <p:sldSz cx="24385588" cy="13717588"/>
  <p:notesSz cx="6797675" cy="9928225"/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A0000"/>
    <a:srgbClr val="FF4747"/>
    <a:srgbClr val="FF1D1D"/>
    <a:srgbClr val="366AFC"/>
    <a:srgbClr val="949494"/>
    <a:srgbClr val="FDA1C2"/>
    <a:srgbClr val="FFFFFF"/>
    <a:srgbClr val="FDA1A1"/>
    <a:srgbClr val="F5A9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5701" autoAdjust="0"/>
  </p:normalViewPr>
  <p:slideViewPr>
    <p:cSldViewPr>
      <p:cViewPr varScale="1">
        <p:scale>
          <a:sx n="33" d="100"/>
          <a:sy n="33" d="100"/>
        </p:scale>
        <p:origin x="840" y="78"/>
      </p:cViewPr>
      <p:guideLst>
        <p:guide orient="horz" pos="4321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2922" y="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84D0A-8BA1-4634-B064-6627BA8A274B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9A5E7-310C-4213-B765-A9D63F8F6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71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CBC77-23D7-449E-93CA-96A51588F891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7C430-5FE5-4C20-A485-FA8033B71A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8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68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68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66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966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74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6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726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414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2698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293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977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919" y="4261345"/>
            <a:ext cx="20727750" cy="29403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838" y="7773300"/>
            <a:ext cx="17069912" cy="35056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9705" y="1098677"/>
            <a:ext cx="14631353" cy="2341198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412" y="1098677"/>
            <a:ext cx="43491867" cy="2341198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2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919" y="1219341"/>
            <a:ext cx="20727750" cy="22862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919" y="3962859"/>
            <a:ext cx="10160662" cy="82305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2396007" y="3962859"/>
            <a:ext cx="10160662" cy="39628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2396007" y="8230553"/>
            <a:ext cx="10160662" cy="39628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4683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828919" y="1219341"/>
            <a:ext cx="20727750" cy="109740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4970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79" y="3200772"/>
            <a:ext cx="21947030" cy="90529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98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8"/>
            <a:ext cx="5689972" cy="730335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8" y="12714178"/>
            <a:ext cx="7722103" cy="730335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41" y="12714178"/>
            <a:ext cx="5689972" cy="730335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36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7988" cy="2941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3988"/>
            <a:ext cx="17070388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47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05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5388"/>
            <a:ext cx="20727987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7987" cy="30019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50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8188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30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9125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9125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4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44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229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3225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525" y="546100"/>
            <a:ext cx="13631863" cy="11707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3225" cy="9383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90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2788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311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6263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96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728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9988" y="549275"/>
            <a:ext cx="5486400" cy="11704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8388" cy="11704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145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1828919" y="4261349"/>
            <a:ext cx="20727750" cy="2940390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3657838" y="7773300"/>
            <a:ext cx="17069912" cy="35056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4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1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7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6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25/04/2020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8305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25/04/2020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465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293" y="8814822"/>
            <a:ext cx="20727750" cy="2724465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293" y="5814100"/>
            <a:ext cx="20727750" cy="3000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926293" y="8814826"/>
            <a:ext cx="20727750" cy="2724465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1926293" y="5814104"/>
            <a:ext cx="20727750" cy="3000721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25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511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4769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02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127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29533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778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604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25/04/2020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6107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1219280" y="3200776"/>
            <a:ext cx="10770301" cy="9052974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12396007" y="3200776"/>
            <a:ext cx="10770301" cy="9052974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25/04/2020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63664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256" indent="0">
              <a:buNone/>
              <a:defRPr sz="4800" b="1"/>
            </a:lvl2pPr>
            <a:lvl3pPr marL="2176511" indent="0">
              <a:buNone/>
              <a:defRPr sz="4300" b="1"/>
            </a:lvl3pPr>
            <a:lvl4pPr marL="3264769" indent="0">
              <a:buNone/>
              <a:defRPr sz="3800" b="1"/>
            </a:lvl4pPr>
            <a:lvl5pPr marL="4353022" indent="0">
              <a:buNone/>
              <a:defRPr sz="3800" b="1"/>
            </a:lvl5pPr>
            <a:lvl6pPr marL="5441278" indent="0">
              <a:buNone/>
              <a:defRPr sz="3800" b="1"/>
            </a:lvl6pPr>
            <a:lvl7pPr marL="6529533" indent="0">
              <a:buNone/>
              <a:defRPr sz="3800" b="1"/>
            </a:lvl7pPr>
            <a:lvl8pPr marL="7617787" indent="0">
              <a:buNone/>
              <a:defRPr sz="3800" b="1"/>
            </a:lvl8pPr>
            <a:lvl9pPr marL="8706045" indent="0">
              <a:buNone/>
              <a:defRPr sz="38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1219280" y="4350254"/>
            <a:ext cx="10774536" cy="7903491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12387546" y="3070582"/>
            <a:ext cx="10778769" cy="1279672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256" indent="0">
              <a:buNone/>
              <a:defRPr sz="4800" b="1"/>
            </a:lvl2pPr>
            <a:lvl3pPr marL="2176511" indent="0">
              <a:buNone/>
              <a:defRPr sz="4300" b="1"/>
            </a:lvl3pPr>
            <a:lvl4pPr marL="3264769" indent="0">
              <a:buNone/>
              <a:defRPr sz="3800" b="1"/>
            </a:lvl4pPr>
            <a:lvl5pPr marL="4353022" indent="0">
              <a:buNone/>
              <a:defRPr sz="3800" b="1"/>
            </a:lvl5pPr>
            <a:lvl6pPr marL="5441278" indent="0">
              <a:buNone/>
              <a:defRPr sz="3800" b="1"/>
            </a:lvl6pPr>
            <a:lvl7pPr marL="6529533" indent="0">
              <a:buNone/>
              <a:defRPr sz="3800" b="1"/>
            </a:lvl7pPr>
            <a:lvl8pPr marL="7617787" indent="0">
              <a:buNone/>
              <a:defRPr sz="3800" b="1"/>
            </a:lvl8pPr>
            <a:lvl9pPr marL="8706045" indent="0">
              <a:buNone/>
              <a:defRPr sz="38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12387546" y="4350254"/>
            <a:ext cx="10778769" cy="7903491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25/04/2020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28893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25/04/2020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78459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25/04/2020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73399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219286" y="546163"/>
            <a:ext cx="8022690" cy="2324369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9534088" y="546168"/>
            <a:ext cx="13632221" cy="11707581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219286" y="2870533"/>
            <a:ext cx="8022690" cy="9383212"/>
          </a:xfrm>
        </p:spPr>
        <p:txBody>
          <a:bodyPr/>
          <a:lstStyle>
            <a:lvl1pPr marL="0" indent="0">
              <a:buNone/>
              <a:defRPr sz="3300"/>
            </a:lvl1pPr>
            <a:lvl2pPr marL="1088256" indent="0">
              <a:buNone/>
              <a:defRPr sz="2900"/>
            </a:lvl2pPr>
            <a:lvl3pPr marL="2176511" indent="0">
              <a:buNone/>
              <a:defRPr sz="2400"/>
            </a:lvl3pPr>
            <a:lvl4pPr marL="3264769" indent="0">
              <a:buNone/>
              <a:defRPr sz="2100"/>
            </a:lvl4pPr>
            <a:lvl5pPr marL="4353022" indent="0">
              <a:buNone/>
              <a:defRPr sz="2100"/>
            </a:lvl5pPr>
            <a:lvl6pPr marL="5441278" indent="0">
              <a:buNone/>
              <a:defRPr sz="2100"/>
            </a:lvl6pPr>
            <a:lvl7pPr marL="6529533" indent="0">
              <a:buNone/>
              <a:defRPr sz="2100"/>
            </a:lvl7pPr>
            <a:lvl8pPr marL="7617787" indent="0">
              <a:buNone/>
              <a:defRPr sz="2100"/>
            </a:lvl8pPr>
            <a:lvl9pPr marL="8706045" indent="0">
              <a:buNone/>
              <a:defRPr sz="21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25/04/2020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96114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4779746" y="1225692"/>
            <a:ext cx="14631353" cy="8230553"/>
          </a:xfrm>
        </p:spPr>
        <p:txBody>
          <a:bodyPr/>
          <a:lstStyle>
            <a:lvl1pPr marL="0" indent="0">
              <a:buNone/>
              <a:defRPr sz="7600"/>
            </a:lvl1pPr>
            <a:lvl2pPr marL="1088256" indent="0">
              <a:buNone/>
              <a:defRPr sz="6700"/>
            </a:lvl2pPr>
            <a:lvl3pPr marL="2176511" indent="0">
              <a:buNone/>
              <a:defRPr sz="5700"/>
            </a:lvl3pPr>
            <a:lvl4pPr marL="3264769" indent="0">
              <a:buNone/>
              <a:defRPr sz="4800"/>
            </a:lvl4pPr>
            <a:lvl5pPr marL="4353022" indent="0">
              <a:buNone/>
              <a:defRPr sz="4800"/>
            </a:lvl5pPr>
            <a:lvl6pPr marL="5441278" indent="0">
              <a:buNone/>
              <a:defRPr sz="4800"/>
            </a:lvl6pPr>
            <a:lvl7pPr marL="6529533" indent="0">
              <a:buNone/>
              <a:defRPr sz="4800"/>
            </a:lvl7pPr>
            <a:lvl8pPr marL="7617787" indent="0">
              <a:buNone/>
              <a:defRPr sz="4800"/>
            </a:lvl8pPr>
            <a:lvl9pPr marL="8706045" indent="0">
              <a:buNone/>
              <a:defRPr sz="4800"/>
            </a:lvl9pPr>
          </a:lstStyle>
          <a:p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779746" y="10735919"/>
            <a:ext cx="14631353" cy="1609910"/>
          </a:xfrm>
        </p:spPr>
        <p:txBody>
          <a:bodyPr/>
          <a:lstStyle>
            <a:lvl1pPr marL="0" indent="0">
              <a:buNone/>
              <a:defRPr sz="3300"/>
            </a:lvl1pPr>
            <a:lvl2pPr marL="1088256" indent="0">
              <a:buNone/>
              <a:defRPr sz="2900"/>
            </a:lvl2pPr>
            <a:lvl3pPr marL="2176511" indent="0">
              <a:buNone/>
              <a:defRPr sz="2400"/>
            </a:lvl3pPr>
            <a:lvl4pPr marL="3264769" indent="0">
              <a:buNone/>
              <a:defRPr sz="2100"/>
            </a:lvl4pPr>
            <a:lvl5pPr marL="4353022" indent="0">
              <a:buNone/>
              <a:defRPr sz="2100"/>
            </a:lvl5pPr>
            <a:lvl6pPr marL="5441278" indent="0">
              <a:buNone/>
              <a:defRPr sz="2100"/>
            </a:lvl6pPr>
            <a:lvl7pPr marL="6529533" indent="0">
              <a:buNone/>
              <a:defRPr sz="2100"/>
            </a:lvl7pPr>
            <a:lvl8pPr marL="7617787" indent="0">
              <a:buNone/>
              <a:defRPr sz="2100"/>
            </a:lvl8pPr>
            <a:lvl9pPr marL="8706045" indent="0">
              <a:buNone/>
              <a:defRPr sz="21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25/04/2020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57089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25/04/2020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37483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17679551" y="549345"/>
            <a:ext cx="5486757" cy="1170440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1219280" y="549345"/>
            <a:ext cx="16053845" cy="1170440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4AE1-CA8A-4F58-B85D-2C1673CAC793}" type="datetimeFigureOut">
              <a:rPr lang="vi-VN" smtClean="0"/>
              <a:t>25/04/2020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44069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8E3F9-D1F0-4E10-B0AE-38DB4E8DB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E9DFB9-C581-4985-B826-E2B23A8163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</p:spPr>
        <p:txBody>
          <a:bodyPr/>
          <a:lstStyle>
            <a:lvl1pPr>
              <a:defRPr/>
            </a:lvl1pPr>
          </a:lstStyle>
          <a:p>
            <a:fld id="{2A29E7FF-7CB6-4C6E-A542-6D5703826730}" type="datetime1">
              <a:rPr lang="en-US" altLang="en-US"/>
              <a:pPr/>
              <a:t>25/4/2020</a:t>
            </a:fld>
            <a:endParaRPr lang="en-US" altLang="en-US" sz="36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B7C9FF-4880-42BE-B2CB-FB4722144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A3607D-6868-4D9E-9B3C-628FC685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</p:spPr>
        <p:txBody>
          <a:bodyPr/>
          <a:lstStyle>
            <a:lvl1pPr>
              <a:defRPr/>
            </a:lvl1pPr>
          </a:lstStyle>
          <a:p>
            <a:fld id="{391B8097-EB45-44B8-A9E8-D2FC0A4167A4}" type="slidenum">
              <a:rPr lang="en-US" altLang="en-US"/>
              <a:pPr/>
              <a:t>‹#›</a:t>
            </a:fld>
            <a:endParaRPr lang="en-US" altLang="en-US" sz="360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39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412" y="6401542"/>
            <a:ext cx="29059492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7331" y="6401542"/>
            <a:ext cx="29063727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1" y="12714179"/>
            <a:ext cx="5689973" cy="730335"/>
          </a:xfrm>
          <a:prstGeom prst="rect">
            <a:avLst/>
          </a:prstGeom>
        </p:spPr>
        <p:txBody>
          <a:bodyPr lIns="91410" tIns="45705" rIns="91410" bIns="45705"/>
          <a:lstStyle/>
          <a:p>
            <a:fld id="{D15044BE-B3F3-4258-B55D-9238C2EBFDF1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8" y="12714179"/>
            <a:ext cx="7722103" cy="730335"/>
          </a:xfrm>
          <a:prstGeom prst="rect">
            <a:avLst/>
          </a:prstGeom>
        </p:spPr>
        <p:txBody>
          <a:bodyPr lIns="91410" tIns="45705" rIns="91410" bIns="4570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42" y="12714179"/>
            <a:ext cx="5689973" cy="730335"/>
          </a:xfrm>
          <a:prstGeom prst="rect">
            <a:avLst/>
          </a:prstGeom>
        </p:spPr>
        <p:txBody>
          <a:bodyPr lIns="91410" tIns="45705" rIns="91410" bIns="45705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1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80" y="4350254"/>
            <a:ext cx="10774536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541" y="3070582"/>
            <a:ext cx="10778769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541" y="4350254"/>
            <a:ext cx="10778769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1" y="546163"/>
            <a:ext cx="8022690" cy="2324369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088" y="546164"/>
            <a:ext cx="13632221" cy="11707581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81" y="2870533"/>
            <a:ext cx="8022690" cy="9383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746" y="1225692"/>
            <a:ext cx="14631353" cy="8230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746" y="10735919"/>
            <a:ext cx="14631353" cy="16099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" y="46609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9"/>
          <p:cNvSpPr txBox="1"/>
          <p:nvPr/>
        </p:nvSpPr>
        <p:spPr>
          <a:xfrm>
            <a:off x="8082773" y="403441"/>
            <a:ext cx="129320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5400" b="1" spc="0" baseline="0" dirty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ĐẠO HÀM CỦA HÀM SỐ LƯỢNG GIÁC</a:t>
            </a:r>
            <a:endParaRPr lang="en-US" sz="5400" b="1" spc="0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2950371" y="258471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 SỐ </a:t>
            </a:r>
          </a:p>
          <a:p>
            <a:pPr algn="ctr"/>
            <a:r>
              <a:rPr lang="en-US" sz="2400" b="1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&amp; </a:t>
            </a:r>
          </a:p>
          <a:p>
            <a:pPr algn="ctr"/>
            <a:r>
              <a:rPr lang="en-US" sz="2400" b="1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TÍCH 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2108276" y="229032"/>
            <a:ext cx="922048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500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6" name="TextBox 12"/>
          <p:cNvSpPr txBox="1"/>
          <p:nvPr/>
        </p:nvSpPr>
        <p:spPr>
          <a:xfrm>
            <a:off x="5207687" y="348184"/>
            <a:ext cx="2186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1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3</a:t>
            </a:r>
          </a:p>
          <a:p>
            <a:pPr algn="ctr"/>
            <a:r>
              <a:rPr lang="en-US" sz="2400" b="1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 V</a:t>
            </a:r>
            <a:endParaRPr lang="en-US" sz="24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08" r:id="rId13"/>
    <p:sldLayoutId id="2147483709" r:id="rId14"/>
    <p:sldLayoutId id="2147483723" r:id="rId15"/>
    <p:sldLayoutId id="2147483722" r:id="rId16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7188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0"/>
            <a:ext cx="21947188" cy="9053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7DF4E-E680-4232-8275-A833EE38158A}" type="datetimeFigureOut">
              <a:rPr lang="en-US" smtClean="0"/>
              <a:pPr/>
              <a:t>25/4/2020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5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 vert="horz" lIns="217652" tIns="108826" rIns="217652" bIns="108826" rtlCol="0" anchor="ctr">
            <a:normAutofit/>
          </a:bodyPr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1219280" y="3200776"/>
            <a:ext cx="21947029" cy="9052974"/>
          </a:xfrm>
          <a:prstGeom prst="rect">
            <a:avLst/>
          </a:prstGeom>
        </p:spPr>
        <p:txBody>
          <a:bodyPr vert="horz" lIns="217652" tIns="108826" rIns="217652" bIns="108826" rtlCol="0">
            <a:normAutofit/>
          </a:bodyPr>
          <a:lstStyle/>
          <a:p>
            <a:pPr lvl="0"/>
            <a:r>
              <a:rPr lang="vi-VN" dirty="0"/>
              <a:t>Bấm &amp; sửa kiểu tiêu đề</a:t>
            </a:r>
          </a:p>
          <a:p>
            <a:pPr lvl="1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1219279" y="12714177"/>
            <a:ext cx="5689971" cy="730335"/>
          </a:xfrm>
          <a:prstGeom prst="rect">
            <a:avLst/>
          </a:prstGeom>
        </p:spPr>
        <p:txBody>
          <a:bodyPr vert="horz" lIns="217652" tIns="108826" rIns="217652" bIns="108826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64AE1-CA8A-4F58-B85D-2C1673CAC793}" type="datetimeFigureOut">
              <a:rPr lang="vi-VN" smtClean="0"/>
              <a:t>25/04/2020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8331743" y="12714177"/>
            <a:ext cx="7722103" cy="730335"/>
          </a:xfrm>
          <a:prstGeom prst="rect">
            <a:avLst/>
          </a:prstGeom>
        </p:spPr>
        <p:txBody>
          <a:bodyPr vert="horz" lIns="217652" tIns="108826" rIns="217652" bIns="108826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17476338" y="12714177"/>
            <a:ext cx="5689971" cy="730335"/>
          </a:xfrm>
          <a:prstGeom prst="rect">
            <a:avLst/>
          </a:prstGeom>
        </p:spPr>
        <p:txBody>
          <a:bodyPr vert="horz" lIns="217652" tIns="108826" rIns="217652" bIns="108826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DF9A9-A4DA-41C1-B879-B39A0F29DF1D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" y="46610"/>
            <a:ext cx="24387047" cy="1428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9"/>
          <p:cNvSpPr txBox="1"/>
          <p:nvPr userDrawn="1"/>
        </p:nvSpPr>
        <p:spPr>
          <a:xfrm>
            <a:off x="7800305" y="430184"/>
            <a:ext cx="9073007" cy="830981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4800" b="0" spc="0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CUNG </a:t>
            </a:r>
            <a:r>
              <a:rPr lang="vi-VN" sz="4800" b="0" spc="0" baseline="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vi-VN" sz="4800" b="0" spc="0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800" b="0" spc="0" baseline="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GÓC</a:t>
            </a:r>
            <a:r>
              <a:rPr lang="vi-VN" sz="4800" b="0" spc="0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800" b="0" spc="0" baseline="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vi-VN" sz="4800" b="0" spc="0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800" b="0" spc="0" baseline="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endParaRPr lang="en-US" sz="4800" b="1" spc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10"/>
          <p:cNvSpPr txBox="1"/>
          <p:nvPr userDrawn="1"/>
        </p:nvSpPr>
        <p:spPr>
          <a:xfrm>
            <a:off x="3555803" y="584072"/>
            <a:ext cx="1415742" cy="538593"/>
          </a:xfrm>
          <a:prstGeom prst="rect">
            <a:avLst/>
          </a:prstGeom>
          <a:noFill/>
        </p:spPr>
        <p:txBody>
          <a:bodyPr wrap="none" lIns="91425" tIns="45712" rIns="91425" bIns="45712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9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</a:t>
            </a:r>
            <a:r>
              <a:rPr lang="en-US" sz="29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29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SỐ</a:t>
            </a:r>
            <a:endParaRPr lang="en-US" sz="29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11"/>
          <p:cNvSpPr txBox="1"/>
          <p:nvPr userDrawn="1"/>
        </p:nvSpPr>
        <p:spPr>
          <a:xfrm>
            <a:off x="2125124" y="229042"/>
            <a:ext cx="888353" cy="1246479"/>
          </a:xfrm>
          <a:prstGeom prst="rect">
            <a:avLst/>
          </a:prstGeom>
          <a:noFill/>
        </p:spPr>
        <p:txBody>
          <a:bodyPr wrap="none" lIns="91425" tIns="45712" rIns="91425" bIns="45712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500"/>
              </a:lnSpc>
            </a:pPr>
            <a:r>
              <a:rPr lang="en-US" sz="29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</a:p>
        </p:txBody>
      </p:sp>
      <p:sp>
        <p:nvSpPr>
          <p:cNvPr id="11" name="TextBox 12"/>
          <p:cNvSpPr txBox="1"/>
          <p:nvPr userDrawn="1"/>
        </p:nvSpPr>
        <p:spPr>
          <a:xfrm>
            <a:off x="5225349" y="348195"/>
            <a:ext cx="2077782" cy="1092591"/>
          </a:xfrm>
          <a:prstGeom prst="rect">
            <a:avLst/>
          </a:prstGeom>
          <a:noFill/>
        </p:spPr>
        <p:txBody>
          <a:bodyPr wrap="none" lIns="91425" tIns="45712" rIns="91425" bIns="45712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6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</a:p>
          <a:p>
            <a:pPr algn="ctr"/>
            <a:r>
              <a:rPr lang="en-US" sz="29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29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6</a:t>
            </a:r>
            <a:endParaRPr lang="en-US" sz="29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09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xStyles>
    <p:titleStyle>
      <a:lvl1pPr algn="ctr" defTabSz="2176511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191" indent="-816191" algn="l" defTabSz="2176511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414" indent="-680161" algn="l" defTabSz="2176511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0640" indent="-544129" algn="l" defTabSz="2176511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8893" indent="-544129" algn="l" defTabSz="2176511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151" indent="-544129" algn="l" defTabSz="2176511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5404" indent="-544129" algn="l" defTabSz="217651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3662" indent="-544129" algn="l" defTabSz="217651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1916" indent="-544129" algn="l" defTabSz="217651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0173" indent="-544129" algn="l" defTabSz="217651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256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511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4769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022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1278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29533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7787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6045" algn="l" defTabSz="217651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7.jpe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2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74.png"/><Relationship Id="rId10" Type="http://schemas.openxmlformats.org/officeDocument/2006/relationships/image" Target="../media/image78.png"/><Relationship Id="rId4" Type="http://schemas.openxmlformats.org/officeDocument/2006/relationships/image" Target="../media/image73.png"/><Relationship Id="rId9" Type="http://schemas.openxmlformats.org/officeDocument/2006/relationships/image" Target="../media/image7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9.png"/><Relationship Id="rId3" Type="http://schemas.openxmlformats.org/officeDocument/2006/relationships/image" Target="../media/image3.emf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6.xml"/><Relationship Id="rId11" Type="http://schemas.openxmlformats.org/officeDocument/2006/relationships/slide" Target="slide16.xml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10" Type="http://schemas.openxmlformats.org/officeDocument/2006/relationships/slide" Target="slide16.xml"/><Relationship Id="rId4" Type="http://schemas.openxmlformats.org/officeDocument/2006/relationships/image" Target="../media/image4.emf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4.png"/><Relationship Id="rId3" Type="http://schemas.openxmlformats.org/officeDocument/2006/relationships/image" Target="../media/image3.emf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6.xml"/><Relationship Id="rId11" Type="http://schemas.openxmlformats.org/officeDocument/2006/relationships/slide" Target="slide16.xml"/><Relationship Id="rId5" Type="http://schemas.openxmlformats.org/officeDocument/2006/relationships/image" Target="../media/image5.png"/><Relationship Id="rId10" Type="http://schemas.openxmlformats.org/officeDocument/2006/relationships/slide" Target="slide16.xml"/><Relationship Id="rId4" Type="http://schemas.openxmlformats.org/officeDocument/2006/relationships/image" Target="../media/image4.emf"/><Relationship Id="rId9" Type="http://schemas.openxmlformats.org/officeDocument/2006/relationships/image" Target="../media/image12.png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8.gif"/><Relationship Id="rId12" Type="http://schemas.openxmlformats.org/officeDocument/2006/relationships/image" Target="../media/image2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15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B47F1-36CC-445D-BB77-E2B9D975C0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C86609-7BDD-48E9-B04B-E4031FBB53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n tro">
            <a:hlinkClick r:id="" action="ppaction://media"/>
            <a:extLst>
              <a:ext uri="{FF2B5EF4-FFF2-40B4-BE49-F238E27FC236}">
                <a16:creationId xmlns:a16="http://schemas.microsoft.com/office/drawing/2014/main" id="{67CC162F-D137-4040-A98F-00606A97A87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6744" y="-22644"/>
            <a:ext cx="24427079" cy="1374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1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80020" y="6202072"/>
            <a:ext cx="23671341" cy="2978423"/>
            <a:chOff x="184495" y="3682144"/>
            <a:chExt cx="11834900" cy="144349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753149"/>
              <a:ext cx="11834900" cy="137248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>
                <a:defRPr/>
              </a:pPr>
              <a:endParaRPr lang="en-US" sz="4800" b="1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82144"/>
              <a:ext cx="1740440" cy="456056"/>
              <a:chOff x="1275608" y="6322795"/>
              <a:chExt cx="3411893" cy="828632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827562" y="5291487"/>
                <a:ext cx="828631" cy="289124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393516"/>
                <a:ext cx="2440280" cy="731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7060">
                  <a:defRPr/>
                </a:pPr>
                <a:r>
                  <a:rPr lang="vi-VN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823024" y="4149145"/>
            <a:ext cx="20382767" cy="1543733"/>
            <a:chOff x="247182" y="2222283"/>
            <a:chExt cx="10785933" cy="817002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2" y="2237392"/>
              <a:ext cx="2038172" cy="801887"/>
              <a:chOff x="5537206" y="1704231"/>
              <a:chExt cx="2031262" cy="745468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704231"/>
                <a:ext cx="1740718" cy="7454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8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075400" y="1903250"/>
                <a:ext cx="1492639" cy="408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algn="ctr" defTabSz="2177060"/>
                <a:r>
                  <a:rPr lang="fr-FR" sz="4800" b="1" i="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 </a:t>
                </a:r>
                <a:endParaRPr lang="en-US" sz="4800" b="1" i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2" y="2237397"/>
              <a:ext cx="2038174" cy="801888"/>
              <a:chOff x="5537206" y="1704231"/>
              <a:chExt cx="2031264" cy="745468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1" y="1704231"/>
                <a:ext cx="1740719" cy="7454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vi-VN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5827319" y="1903244"/>
                <a:ext cx="1741151" cy="408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algn="ctr" defTabSz="2177060"/>
                <a:r>
                  <a:rPr lang="en-US" sz="4800" b="1" i="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2" y="2222283"/>
              <a:ext cx="2038174" cy="817002"/>
              <a:chOff x="5537206" y="1690181"/>
              <a:chExt cx="2031264" cy="759518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1" y="1704231"/>
                <a:ext cx="1740719" cy="7454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48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78058" y="1690181"/>
                    <a:ext cx="1490412" cy="72580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8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4800" b="1" i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8" y="1690181"/>
                    <a:ext cx="1490412" cy="72580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2" y="2236338"/>
              <a:ext cx="2038173" cy="802947"/>
              <a:chOff x="5537206" y="1703247"/>
              <a:chExt cx="2031263" cy="746452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704231"/>
                <a:ext cx="1740719" cy="7454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48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23623" y="1703247"/>
                    <a:ext cx="1444846" cy="7281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8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0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4800" b="1" i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03247"/>
                    <a:ext cx="1444846" cy="72817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2843770" y="4405802"/>
            <a:ext cx="1024847" cy="100972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4800" b="1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6013" y="2034258"/>
            <a:ext cx="23825350" cy="1856444"/>
            <a:chOff x="226013" y="2034258"/>
            <a:chExt cx="23825350" cy="1856444"/>
          </a:xfrm>
        </p:grpSpPr>
        <p:grpSp>
          <p:nvGrpSpPr>
            <p:cNvPr id="21" name="Group 20"/>
            <p:cNvGrpSpPr/>
            <p:nvPr/>
          </p:nvGrpSpPr>
          <p:grpSpPr>
            <a:xfrm>
              <a:off x="226013" y="2034258"/>
              <a:ext cx="23825350" cy="1856444"/>
              <a:chOff x="534987" y="1647866"/>
              <a:chExt cx="23017949" cy="1556899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50" y="1720892"/>
                <a:ext cx="22797286" cy="148387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339">
                  <a:defRPr/>
                </a:pPr>
                <a:endParaRPr lang="en-US" sz="4800" b="1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08026" y="1763895"/>
                  <a:ext cx="1866470" cy="696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2177060" eaLnBrk="1" hangingPunct="1">
                    <a:defRPr/>
                  </a:pPr>
                  <a:r>
                    <a:rPr lang="en-US" sz="4800" b="1" dirty="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 Box 5">
                  <a:extLst>
                    <a:ext uri="{FF2B5EF4-FFF2-40B4-BE49-F238E27FC236}">
                      <a16:creationId xmlns:a16="http://schemas.microsoft.com/office/drawing/2014/main" id="{C28A2CDD-5683-41CB-9E21-000592F7880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47978" y="2172947"/>
                  <a:ext cx="9577064" cy="15766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4171" tIns="92087" rIns="184171" bIns="92087">
                  <a:spAutoFit/>
                </a:bodyPr>
                <a:lstStyle>
                  <a:lvl1pPr algn="ctr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9pPr>
                </a:lstStyle>
                <a:p>
                  <a:pPr algn="l">
                    <a:spcBef>
                      <a:spcPct val="50000"/>
                    </a:spcBef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vi-VN" sz="4800" b="1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altLang="vi-VN" sz="4800" b="1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í</m:t>
                        </m:r>
                        <m:r>
                          <m:rPr>
                            <m:nor/>
                          </m:rPr>
                          <a:rPr lang="en-US" altLang="vi-VN" sz="4800" b="1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nh</m:t>
                        </m:r>
                        <m:r>
                          <a:rPr lang="en-US" altLang="vi-VN" sz="48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limLow>
                          <m:limLowPr>
                            <m:ctrlPr>
                              <a:rPr lang="en-US" altLang="vi-VN" sz="4800" b="1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altLang="vi-VN" sz="4800" b="1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vi-VN" sz="4800" b="1" i="0" smtClean="0"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altLang="vi-VN" sz="48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altLang="vi-VN" sz="4800" b="1" i="0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vi-VN" sz="4800" b="1" i="0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  <m:f>
                          <m:fPr>
                            <m:ctrlPr>
                              <a:rPr lang="en-US" altLang="vi-VN" sz="4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altLang="vi-VN" sz="4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altLang="vi-VN" sz="4800" b="1" i="0" smtClean="0"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n-US" altLang="vi-VN" sz="4800" b="1" i="0" smtClean="0">
                                    <a:latin typeface="Cambria Math" panose="02040503050406030204" pitchFamily="18" charset="0"/>
                                  </a:rPr>
                                  <m:t>𝟑𝐱</m:t>
                                </m:r>
                              </m:e>
                            </m:func>
                          </m:num>
                          <m:den>
                            <m:r>
                              <a:rPr lang="en-US" altLang="vi-VN" sz="4800" b="1" i="0" smtClean="0">
                                <a:latin typeface="Cambria Math" panose="02040503050406030204" pitchFamily="18" charset="0"/>
                              </a:rPr>
                              <m:t>𝐬𝐢𝐧𝟐𝐱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altLang="vi-VN" sz="48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ằ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:</m:t>
                        </m:r>
                      </m:oMath>
                    </m:oMathPara>
                  </a14:m>
                  <a:endParaRPr lang="en-US" altLang="vi-VN" sz="4800" b="1" dirty="0">
                    <a:latin typeface="VNI-Times" pitchFamily="2" charset="0"/>
                  </a:endParaRPr>
                </a:p>
              </p:txBody>
            </p:sp>
          </mc:Choice>
          <mc:Fallback xmlns="">
            <p:sp>
              <p:nvSpPr>
                <p:cNvPr id="67" name="Text Box 5">
                  <a:extLst>
                    <a:ext uri="{FF2B5EF4-FFF2-40B4-BE49-F238E27FC236}">
                      <a16:creationId xmlns:a16="http://schemas.microsoft.com/office/drawing/2014/main" id="{C28A2CDD-5683-41CB-9E21-000592F788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47978" y="2172947"/>
                  <a:ext cx="9577064" cy="157667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4D38FA2-CD75-4086-ACA1-784271690979}"/>
                  </a:ext>
                </a:extLst>
              </p:cNvPr>
              <p:cNvSpPr/>
              <p:nvPr/>
            </p:nvSpPr>
            <p:spPr>
              <a:xfrm>
                <a:off x="1371685" y="7020999"/>
                <a:ext cx="11910800" cy="1970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func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num>
                        <m:den>
                          <m:func>
                            <m:func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den>
                      </m:f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d>
                        <m:d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8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func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num>
                            <m:den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𝟑𝐱</m:t>
                              </m:r>
                            </m:den>
                          </m:f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𝟐𝐱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8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</m:func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den>
                          </m:f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4800" b="1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4D38FA2-CD75-4086-ACA1-7842716909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85" y="7020999"/>
                <a:ext cx="11910800" cy="19707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39BAA8-02E0-4562-8D26-3CF109F71A9F}"/>
                  </a:ext>
                </a:extLst>
              </p:cNvPr>
              <p:cNvSpPr/>
              <p:nvPr/>
            </p:nvSpPr>
            <p:spPr>
              <a:xfrm>
                <a:off x="11526526" y="7043606"/>
                <a:ext cx="11554125" cy="1970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d>
                        <m:d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func>
                              <m:r>
                                <a:rPr lang="vi-VN" sz="48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num>
                            <m:den>
                              <m:r>
                                <a:rPr lang="vi-VN" sz="48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𝟑𝐱</m:t>
                              </m:r>
                            </m:den>
                          </m:f>
                        </m:e>
                      </m:d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limLow>
                        <m:limLow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d>
                        <m:d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𝟐𝐱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</m:func>
                              <m:r>
                                <a:rPr lang="vi-VN" sz="48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den>
                          </m:f>
                        </m:e>
                      </m:d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limLow>
                        <m:limLow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vi-VN" sz="4800" b="1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39BAA8-02E0-4562-8D26-3CF109F71A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6526" y="7043606"/>
                <a:ext cx="11554125" cy="19707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0" name="Picture 1023" descr="Kết quả hình ảnh cho hình ảnh máy tính casio 580">
            <a:extLst>
              <a:ext uri="{FF2B5EF4-FFF2-40B4-BE49-F238E27FC236}">
                <a16:creationId xmlns:a16="http://schemas.microsoft.com/office/drawing/2014/main" id="{090F3852-2C8B-48E7-961D-101B320D1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38" y="11216067"/>
            <a:ext cx="2133600" cy="2133600"/>
          </a:xfrm>
          <a:prstGeom prst="rect">
            <a:avLst/>
          </a:prstGeom>
          <a:solidFill>
            <a:srgbClr val="0000FF"/>
          </a:solidFill>
          <a:ln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8916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3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80020" y="5901816"/>
            <a:ext cx="23671341" cy="2978423"/>
            <a:chOff x="184495" y="3682144"/>
            <a:chExt cx="11834900" cy="144349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753149"/>
              <a:ext cx="11834900" cy="137248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82144"/>
              <a:ext cx="1740440" cy="456056"/>
              <a:chOff x="1275608" y="6322795"/>
              <a:chExt cx="3411893" cy="828632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827562" y="5291487"/>
                <a:ext cx="828631" cy="289124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393516"/>
                <a:ext cx="2440280" cy="731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7060">
                  <a:defRPr/>
                </a:pPr>
                <a:r>
                  <a:rPr lang="vi-VN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205888" y="4055920"/>
            <a:ext cx="19740082" cy="1381618"/>
            <a:chOff x="247184" y="2080085"/>
            <a:chExt cx="10675091" cy="781218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4" y="2080085"/>
              <a:ext cx="2067442" cy="719871"/>
              <a:chOff x="5537206" y="1557992"/>
              <a:chExt cx="2060432" cy="669223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1769888" cy="66922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627056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931880" y="1669227"/>
                    <a:ext cx="1660251" cy="4368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fr-FR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31880" y="1669227"/>
                    <a:ext cx="1660251" cy="43681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2" y="2080091"/>
              <a:ext cx="2088312" cy="738609"/>
              <a:chOff x="5537206" y="1557992"/>
              <a:chExt cx="2081232" cy="686641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1764384" cy="686641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69399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vi-VN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833255" y="1692168"/>
                    <a:ext cx="1785183" cy="4368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33255" y="1692168"/>
                    <a:ext cx="1785183" cy="43681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2080089"/>
              <a:ext cx="2061918" cy="756128"/>
              <a:chOff x="5537206" y="1557992"/>
              <a:chExt cx="2054928" cy="702927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1764384" cy="70292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62522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5854054" y="1692170"/>
                    <a:ext cx="1738080" cy="4368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54054" y="1692170"/>
                    <a:ext cx="1738080" cy="43681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2080089"/>
              <a:ext cx="1927334" cy="781214"/>
              <a:chOff x="5537206" y="1557992"/>
              <a:chExt cx="1920800" cy="726248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1630256" cy="72624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65869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5848548" y="1759116"/>
                    <a:ext cx="1609458" cy="4368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800" b="1" i="1" dirty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48548" y="1759116"/>
                    <a:ext cx="1609458" cy="43681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6628880" y="4310139"/>
            <a:ext cx="965956" cy="95170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6014" y="1906006"/>
            <a:ext cx="23825348" cy="1856444"/>
            <a:chOff x="226014" y="1906006"/>
            <a:chExt cx="23825348" cy="1856444"/>
          </a:xfrm>
        </p:grpSpPr>
        <p:grpSp>
          <p:nvGrpSpPr>
            <p:cNvPr id="21" name="Group 20"/>
            <p:cNvGrpSpPr/>
            <p:nvPr/>
          </p:nvGrpSpPr>
          <p:grpSpPr>
            <a:xfrm>
              <a:off x="226014" y="1906006"/>
              <a:ext cx="23825348" cy="1856444"/>
              <a:chOff x="534987" y="1647866"/>
              <a:chExt cx="23340848" cy="1556899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148387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339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94934" y="1763895"/>
                  <a:ext cx="1892653" cy="696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2177060" eaLnBrk="1" hangingPunct="1">
                    <a:defRPr/>
                  </a:pPr>
                  <a:r>
                    <a:rPr lang="en-US" sz="4800" b="1" dirty="0" err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2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F9CBBEF5-CFA0-4179-B8DE-3CE7E8077186}"/>
                    </a:ext>
                  </a:extLst>
                </p:cNvPr>
                <p:cNvSpPr/>
                <p:nvPr/>
              </p:nvSpPr>
              <p:spPr>
                <a:xfrm>
                  <a:off x="4832347" y="2344937"/>
                  <a:ext cx="10882082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vi-VN" sz="4800" b="1" dirty="0" err="1"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Nếu</a:t>
                  </a:r>
                  <a:r>
                    <a:rPr lang="en-US" altLang="vi-VN" sz="4800" b="1" dirty="0"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 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𝒔𝒊𝒏𝒙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– 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𝒄𝒐𝒔𝒙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a14:m>
                  <a:r>
                    <a:rPr lang="vi-VN" altLang="vi-VN" sz="4800" b="1" i="1" dirty="0"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altLang="vi-VN" sz="4800" b="1" dirty="0"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thì  </a:t>
                  </a:r>
                  <a14:m>
                    <m:oMath xmlns:m="http://schemas.openxmlformats.org/officeDocument/2006/math"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’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</m:oMath>
                  </a14:m>
                  <a:r>
                    <a:rPr lang="en-US" altLang="vi-VN" sz="4800" b="1" i="1" dirty="0"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bằng</a:t>
                  </a:r>
                  <a:r>
                    <a:rPr lang="en-US" altLang="vi-VN" sz="4800" b="1" dirty="0"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</a:t>
                  </a:r>
                  <a:endParaRPr lang="vi-VN" sz="4800" b="1" dirty="0">
                    <a:latin typeface="Cambria Math" panose="02040503050406030204" pitchFamily="18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F9CBBEF5-CFA0-4179-B8DE-3CE7E80771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2347" y="2344937"/>
                  <a:ext cx="10882082" cy="830997"/>
                </a:xfrm>
                <a:prstGeom prst="rect">
                  <a:avLst/>
                </a:prstGeom>
                <a:blipFill>
                  <a:blip r:embed="rId7"/>
                  <a:stretch>
                    <a:fillRect l="-2577" t="-16912" r="-1737" b="-382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94A08F0-EB53-405D-B4DA-511FD5D19972}"/>
                  </a:ext>
                </a:extLst>
              </p:cNvPr>
              <p:cNvSpPr/>
              <p:nvPr/>
            </p:nvSpPr>
            <p:spPr>
              <a:xfrm>
                <a:off x="10416742" y="7008031"/>
                <a:ext cx="12192000" cy="98527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800" b="1" i="0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d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𝐜𝐨𝐬𝟎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func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94A08F0-EB53-405D-B4DA-511FD5D199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742" y="7008031"/>
                <a:ext cx="12192000" cy="9852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D5C59C3-6C2C-4FE0-80CF-1F2B719B84F3}"/>
                  </a:ext>
                </a:extLst>
              </p:cNvPr>
              <p:cNvSpPr/>
              <p:nvPr/>
            </p:nvSpPr>
            <p:spPr>
              <a:xfrm>
                <a:off x="4485327" y="6952708"/>
                <a:ext cx="6062750" cy="985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D5C59C3-6C2C-4FE0-80CF-1F2B719B84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327" y="6952708"/>
                <a:ext cx="6062750" cy="9852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1023" descr="Kết quả hình ảnh cho hình ảnh máy tính casio 580">
            <a:extLst>
              <a:ext uri="{FF2B5EF4-FFF2-40B4-BE49-F238E27FC236}">
                <a16:creationId xmlns:a16="http://schemas.microsoft.com/office/drawing/2014/main" id="{74DF9CAE-E6B4-45C0-A5CD-6C3292702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38" y="10657706"/>
            <a:ext cx="2133600" cy="21336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411971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554550" y="6976715"/>
            <a:ext cx="23342807" cy="2978423"/>
            <a:chOff x="184495" y="3682144"/>
            <a:chExt cx="11782029" cy="144349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753149"/>
              <a:ext cx="11782029" cy="137248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82144"/>
              <a:ext cx="1740440" cy="456056"/>
              <a:chOff x="1275608" y="6322795"/>
              <a:chExt cx="3411893" cy="828632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827562" y="5291487"/>
                <a:ext cx="828631" cy="289124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393516"/>
                <a:ext cx="2463571" cy="731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7060">
                  <a:defRPr/>
                </a:pPr>
                <a:r>
                  <a:rPr lang="vi-VN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226014" y="1751085"/>
            <a:ext cx="23671342" cy="1867349"/>
            <a:chOff x="226014" y="1751085"/>
            <a:chExt cx="23671342" cy="1867349"/>
          </a:xfrm>
        </p:grpSpPr>
        <p:grpSp>
          <p:nvGrpSpPr>
            <p:cNvPr id="21" name="Group 20"/>
            <p:cNvGrpSpPr/>
            <p:nvPr/>
          </p:nvGrpSpPr>
          <p:grpSpPr>
            <a:xfrm>
              <a:off x="226014" y="1761990"/>
              <a:ext cx="23671342" cy="1856444"/>
              <a:chOff x="534987" y="1647866"/>
              <a:chExt cx="23340848" cy="1556899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148387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339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88777" y="1763895"/>
                  <a:ext cx="1904967" cy="696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2177060" eaLnBrk="1" hangingPunct="1">
                    <a:defRPr/>
                  </a:pPr>
                  <a:r>
                    <a:rPr lang="en-US" sz="4800" b="1" dirty="0" err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3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 Box 5">
                  <a:extLst>
                    <a:ext uri="{FF2B5EF4-FFF2-40B4-BE49-F238E27FC236}">
                      <a16:creationId xmlns:a16="http://schemas.microsoft.com/office/drawing/2014/main" id="{51D7E1CD-9B3F-4209-BD62-CCD604CDE38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08874" y="1751085"/>
                  <a:ext cx="11888576" cy="18456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84171" tIns="92087" rIns="184171" bIns="92087">
                  <a:spAutoFit/>
                </a:bodyPr>
                <a:lstStyle>
                  <a:lvl1pPr algn="ctr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9pPr>
                </a:lstStyle>
                <a:p>
                  <a:pPr algn="l">
                    <a:spcBef>
                      <a:spcPct val="50000"/>
                    </a:spcBef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vi-VN" sz="4800" b="1" dirty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vi-VN" sz="4800" b="1" dirty="0" smtClean="0">
                            <a:latin typeface="Cambria Math" panose="02040503050406030204" pitchFamily="18" charset="0"/>
                          </a:rPr>
                          <m:t>ế</m:t>
                        </m:r>
                        <m:r>
                          <m:rPr>
                            <m:nor/>
                          </m:rPr>
                          <a:rPr lang="en-US" altLang="vi-VN" sz="4800" b="1" dirty="0" smtClean="0"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en-US" altLang="vi-VN" sz="4800" b="1" i="0" dirty="0">
                            <a:latin typeface="Cambria Math" panose="02040503050406030204" pitchFamily="18" charset="0"/>
                          </a:rPr>
                          <m:t> </m:t>
                        </m:r>
                        <m:func>
                          <m:funcPr>
                            <m:ctrlPr>
                              <a:rPr lang="en-US" altLang="vi-VN" sz="4800" b="1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vi-VN" sz="4800" b="1" i="1" dirty="0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vi-VN" sz="4800" b="1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vi-VN" sz="4800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vi-VN" sz="4800" b="1" i="1" dirty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altLang="vi-VN" sz="4800" b="1" i="1" dirty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vi-VN" sz="4800" b="1" i="1" dirty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altLang="vi-VN" sz="4800" b="1" i="1" dirty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altLang="vi-VN" sz="4800" b="1" i="1" dirty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vi-VN" sz="4800" b="1" i="1" dirty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m:rPr>
                            <m:nor/>
                          </m:rPr>
                          <a:rPr lang="en-US" altLang="vi-VN" sz="4800" b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Cambria Math" panose="02040503050406030204" pitchFamily="18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Cambria Math" panose="02040503050406030204" pitchFamily="18" charset="0"/>
                          </a:rPr>
                          <m:t>ì </m:t>
                        </m:r>
                        <m:sSup>
                          <m:sSupPr>
                            <m:ctrlPr>
                              <a:rPr lang="en-US" altLang="vi-VN" sz="4800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vi-VN" sz="4800" b="1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vi-VN" sz="4800" b="1" i="1" dirty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vi-VN" sz="4800" b="1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altLang="vi-VN" sz="48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vi-VN" sz="4800" b="1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altLang="vi-VN" sz="4800" b="1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Cambria Math" panose="02040503050406030204" pitchFamily="18" charset="0"/>
                          </a:rPr>
                          <m:t>ằ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Cambria Math" panose="02040503050406030204" pitchFamily="18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Cambria Math" panose="02040503050406030204" pitchFamily="18" charset="0"/>
                          </a:rPr>
                          <m:t>:</m:t>
                        </m:r>
                      </m:oMath>
                    </m:oMathPara>
                  </a14:m>
                  <a:endParaRPr lang="en-US" altLang="vi-VN" sz="4800" b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5" name="Text Box 5">
                  <a:extLst>
                    <a:ext uri="{FF2B5EF4-FFF2-40B4-BE49-F238E27FC236}">
                      <a16:creationId xmlns:a16="http://schemas.microsoft.com/office/drawing/2014/main" id="{51D7E1CD-9B3F-4209-BD62-CCD604CDE3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08874" y="1751085"/>
                  <a:ext cx="11888576" cy="184565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9891FE8-6475-4024-8884-DDABDC61DD02}"/>
                  </a:ext>
                </a:extLst>
              </p:cNvPr>
              <p:cNvSpPr/>
              <p:nvPr/>
            </p:nvSpPr>
            <p:spPr>
              <a:xfrm>
                <a:off x="1535610" y="7650882"/>
                <a:ext cx="12192000" cy="179151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b="1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vi-VN" sz="4800" b="1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vi-VN" sz="4800" b="1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sSup>
                            <m:sSup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vi-VN" sz="4800" b="1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𝐜</m:t>
                      </m:r>
                      <m:r>
                        <a:rPr lang="en-US" sz="4800" b="1" i="0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𝐨𝐬</m:t>
                      </m:r>
                      <m:f>
                        <m:f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9891FE8-6475-4024-8884-DDABDC61D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610" y="7650882"/>
                <a:ext cx="12192000" cy="17915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7D48F8F-D78A-45F6-B5C8-82EFD7077F13}"/>
                  </a:ext>
                </a:extLst>
              </p:cNvPr>
              <p:cNvSpPr/>
              <p:nvPr/>
            </p:nvSpPr>
            <p:spPr>
              <a:xfrm>
                <a:off x="10968658" y="7648599"/>
                <a:ext cx="8322599" cy="1791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d>
                        <m:d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sSup>
                            <m:sSup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m:rPr>
                          <m:nor/>
                        </m:rP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m:rPr>
                          <m:nor/>
                        </m:rP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US" sz="4800" b="1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800" b="1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vi-VN" sz="4800" b="1" i="1" dirty="0"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7D48F8F-D78A-45F6-B5C8-82EFD7077F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8658" y="7648599"/>
                <a:ext cx="8322599" cy="17915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1023" descr="Kết quả hình ảnh cho hình ảnh máy tính casio 580">
            <a:extLst>
              <a:ext uri="{FF2B5EF4-FFF2-40B4-BE49-F238E27FC236}">
                <a16:creationId xmlns:a16="http://schemas.microsoft.com/office/drawing/2014/main" id="{67197F12-8E98-4FBB-97D6-EAC93B0F3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38" y="10631445"/>
            <a:ext cx="2133600" cy="21336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grpSp>
        <p:nvGrpSpPr>
          <p:cNvPr id="63" name="Group 62"/>
          <p:cNvGrpSpPr/>
          <p:nvPr/>
        </p:nvGrpSpPr>
        <p:grpSpPr>
          <a:xfrm>
            <a:off x="1823642" y="4198138"/>
            <a:ext cx="19740082" cy="1974642"/>
            <a:chOff x="247184" y="1912429"/>
            <a:chExt cx="10675091" cy="1116536"/>
          </a:xfrm>
        </p:grpSpPr>
        <p:grpSp>
          <p:nvGrpSpPr>
            <p:cNvPr id="64" name="Group 63"/>
            <p:cNvGrpSpPr/>
            <p:nvPr/>
          </p:nvGrpSpPr>
          <p:grpSpPr>
            <a:xfrm>
              <a:off x="247184" y="1925589"/>
              <a:ext cx="2067442" cy="1028863"/>
              <a:chOff x="5537206" y="1414366"/>
              <a:chExt cx="2060432" cy="956475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5827750" y="1414366"/>
                <a:ext cx="1769888" cy="95647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537206" y="1627056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5931880" y="1669227"/>
                    <a:ext cx="1660251" cy="4368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𝟎</m:t>
                          </m:r>
                          <m:r>
                            <a:rPr lang="fr-FR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9" name="TextBox 7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31880" y="1669227"/>
                    <a:ext cx="1660251" cy="43681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5" name="Group 64"/>
            <p:cNvGrpSpPr/>
            <p:nvPr/>
          </p:nvGrpSpPr>
          <p:grpSpPr>
            <a:xfrm>
              <a:off x="3163102" y="1921573"/>
              <a:ext cx="2088312" cy="1055644"/>
              <a:chOff x="5537206" y="1410628"/>
              <a:chExt cx="2081232" cy="981370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5827750" y="1410628"/>
                <a:ext cx="1764384" cy="98137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5537206" y="169399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vi-VN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5833255" y="1692168"/>
                    <a:ext cx="1785183" cy="4368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6" name="TextBox 7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33255" y="1692168"/>
                    <a:ext cx="1785183" cy="436816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6" name="Group 65"/>
            <p:cNvGrpSpPr/>
            <p:nvPr/>
          </p:nvGrpSpPr>
          <p:grpSpPr>
            <a:xfrm>
              <a:off x="6079021" y="1917812"/>
              <a:ext cx="2061918" cy="1080684"/>
              <a:chOff x="5537206" y="1407133"/>
              <a:chExt cx="2054928" cy="1004647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5827750" y="1407133"/>
                <a:ext cx="1764384" cy="100464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5537206" y="162522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854054" y="1521614"/>
                    <a:ext cx="1738080" cy="7754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8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8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3" name="TextBox 7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54054" y="1521614"/>
                    <a:ext cx="1738080" cy="77545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7" name="Group 66"/>
            <p:cNvGrpSpPr/>
            <p:nvPr/>
          </p:nvGrpSpPr>
          <p:grpSpPr>
            <a:xfrm>
              <a:off x="8994941" y="1912429"/>
              <a:ext cx="1927334" cy="1116536"/>
              <a:chOff x="5537206" y="1402129"/>
              <a:chExt cx="1920800" cy="1037977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5827750" y="1402129"/>
                <a:ext cx="1630256" cy="103797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5537206" y="165869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/>
                  <p:cNvSpPr txBox="1"/>
                  <p:nvPr/>
                </p:nvSpPr>
                <p:spPr>
                  <a:xfrm>
                    <a:off x="5848548" y="1759116"/>
                    <a:ext cx="1609458" cy="4368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800" b="1" i="1" dirty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0" name="TextBox 6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48548" y="1759116"/>
                    <a:ext cx="1609458" cy="436816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2585346" y="4606558"/>
            <a:ext cx="1092304" cy="107618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02498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409518" y="6480492"/>
            <a:ext cx="23671341" cy="2978423"/>
            <a:chOff x="199243" y="3682144"/>
            <a:chExt cx="11834900" cy="1443493"/>
          </a:xfrm>
        </p:grpSpPr>
        <p:sp>
          <p:nvSpPr>
            <p:cNvPr id="5" name="Rounded Rectangle 4"/>
            <p:cNvSpPr/>
            <p:nvPr/>
          </p:nvSpPr>
          <p:spPr>
            <a:xfrm>
              <a:off x="199243" y="3753149"/>
              <a:ext cx="11834900" cy="137248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82144"/>
              <a:ext cx="1740440" cy="456056"/>
              <a:chOff x="1275608" y="6322795"/>
              <a:chExt cx="3411893" cy="828632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827562" y="5291487"/>
                <a:ext cx="828631" cy="289124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393516"/>
                <a:ext cx="2440280" cy="731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7060">
                  <a:defRPr/>
                </a:pPr>
                <a:r>
                  <a:rPr lang="vi-VN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439865" y="3878011"/>
            <a:ext cx="23677820" cy="2232868"/>
            <a:chOff x="247183" y="2080086"/>
            <a:chExt cx="11838139" cy="1116507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3" y="2080086"/>
              <a:ext cx="3090380" cy="1116500"/>
              <a:chOff x="5537206" y="1557992"/>
              <a:chExt cx="3079902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58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252633" y="1651036"/>
                    <a:ext cx="1761062" cy="8033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4800" b="1" i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vi-VN" sz="4800" b="1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vi-VN" sz="4800" b="1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 smtClean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vi-VN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vi-VN" sz="4800" b="1" i="0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rad>
                                </m:e>
                              </m:func>
                            </m:num>
                            <m:den>
                              <m:r>
                                <a:rPr lang="vi-VN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rad>
                            </m:den>
                          </m:f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52633" y="1651036"/>
                    <a:ext cx="1761062" cy="80337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vi-VN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55013" y="1835376"/>
                    <a:ext cx="1946962" cy="3925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b="1" i="0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p>
                              <m:r>
                                <a:rPr lang="vi-VN" sz="4800" b="1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vi-VN" sz="4800" b="1" i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800" b="1" i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ad>
                                <m:radPr>
                                  <m:degHide m:val="on"/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rad>
                            </m:e>
                          </m:func>
                        </m:oMath>
                      </m:oMathPara>
                    </a14:m>
                    <a:endParaRPr lang="vi-VN" sz="4800" b="1" i="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55013" y="1835376"/>
                    <a:ext cx="1946962" cy="39251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2080090"/>
              <a:ext cx="3090381" cy="1116503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78056" y="1651032"/>
                    <a:ext cx="2248509" cy="8033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4800" b="1" i="0"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fName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vi-VN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vi-VN" sz="4800" b="1" i="0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rad>
                                </m:e>
                              </m:func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rad>
                            </m:den>
                          </m:f>
                        </m:oMath>
                      </m:oMathPara>
                    </a14:m>
                    <a:endParaRPr lang="vi-VN" sz="4800" b="1" i="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6" y="1651032"/>
                    <a:ext cx="2248509" cy="80336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2080088"/>
              <a:ext cx="3090381" cy="1116501"/>
              <a:chOff x="5537206" y="1557992"/>
              <a:chExt cx="3079904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23623" y="1651034"/>
                    <a:ext cx="1961677" cy="8033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4800" b="1" i="0"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fName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vi-VN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vi-VN" sz="4800" b="1" i="0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rad>
                                </m:e>
                              </m:func>
                            </m:num>
                            <m:den>
                              <m:r>
                                <a:rPr lang="vi-VN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rad>
                            </m:den>
                          </m:f>
                        </m:oMath>
                      </m:oMathPara>
                    </a14:m>
                    <a:endParaRPr lang="vi-VN" sz="4800" b="1" i="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651034"/>
                    <a:ext cx="1961677" cy="80336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7937809" y="4423146"/>
            <a:ext cx="1092304" cy="107618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6013" y="1709742"/>
            <a:ext cx="24158418" cy="1829871"/>
            <a:chOff x="226013" y="1709742"/>
            <a:chExt cx="24158418" cy="1829871"/>
          </a:xfrm>
        </p:grpSpPr>
        <p:grpSp>
          <p:nvGrpSpPr>
            <p:cNvPr id="21" name="Group 20"/>
            <p:cNvGrpSpPr/>
            <p:nvPr/>
          </p:nvGrpSpPr>
          <p:grpSpPr>
            <a:xfrm>
              <a:off x="226013" y="1709742"/>
              <a:ext cx="23825350" cy="1829871"/>
              <a:chOff x="534987" y="1647866"/>
              <a:chExt cx="23017949" cy="153461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50" y="1720892"/>
                <a:ext cx="22797286" cy="1461587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339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08026" y="1763895"/>
                  <a:ext cx="1866470" cy="696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2177060" eaLnBrk="1" hangingPunct="1">
                    <a:defRPr/>
                  </a:pPr>
                  <a:r>
                    <a:rPr lang="en-US" sz="4800" b="1" dirty="0" err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4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53">
                  <a:extLst>
                    <a:ext uri="{FF2B5EF4-FFF2-40B4-BE49-F238E27FC236}">
                      <a16:creationId xmlns:a16="http://schemas.microsoft.com/office/drawing/2014/main" id="{3A5FB96C-3704-4970-9CDB-9260D8A3EE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87709" y="2051755"/>
                  <a:ext cx="20896722" cy="8443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algn="ctr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9pPr>
                </a:lstStyle>
                <a:p>
                  <a:pPr algn="l" eaLnBrk="1" hangingPunct="1">
                    <a:buFontTx/>
                    <a:buNone/>
                  </a:pP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Cho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hàm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số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altLang="vi-VN" sz="4800" b="1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vi-VN" sz="4800" b="1" i="1" dirty="0"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en-US" altLang="vi-VN" sz="4800" b="1" i="1" dirty="0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en-US" altLang="vi-VN" sz="4800" b="1" i="1" dirty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ad>
                            <m:radPr>
                              <m:degHide m:val="on"/>
                              <m:ctrlPr>
                                <a:rPr lang="en-US" altLang="vi-VN" sz="4800" b="1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vi-VN" sz="4800" b="1" i="1" dirty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rad>
                        </m:e>
                      </m:func>
                      <m:r>
                        <a:rPr lang="en-US" altLang="vi-VN" sz="4800" b="1" i="1" dirty="0">
                          <a:latin typeface="Cambria Math" panose="02040503050406030204" pitchFamily="18" charset="0"/>
                        </a:rPr>
                        <m:t>  (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altLang="vi-VN" sz="4800" b="1" i="1" dirty="0">
                      <a:latin typeface="Cambria Math" panose="02040503050406030204" pitchFamily="18" charset="0"/>
                    </a:rPr>
                    <a:t> .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Hãy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chọn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kết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quả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đúng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trong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các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kết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quả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sau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45" name="Rectangle 53">
                  <a:extLst>
                    <a:ext uri="{FF2B5EF4-FFF2-40B4-BE49-F238E27FC236}">
                      <a16:creationId xmlns:a16="http://schemas.microsoft.com/office/drawing/2014/main" id="{3A5FB96C-3704-4970-9CDB-9260D8A3EE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87709" y="2051755"/>
                  <a:ext cx="20896722" cy="844398"/>
                </a:xfrm>
                <a:prstGeom prst="rect">
                  <a:avLst/>
                </a:prstGeom>
                <a:blipFill>
                  <a:blip r:embed="rId7"/>
                  <a:stretch>
                    <a:fillRect l="-1313" t="-14493" b="-3840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12A70E6-D8F5-4CE3-A821-0B8F1DA9059D}"/>
                  </a:ext>
                </a:extLst>
              </p:cNvPr>
              <p:cNvSpPr/>
              <p:nvPr/>
            </p:nvSpPr>
            <p:spPr>
              <a:xfrm>
                <a:off x="2831754" y="6975402"/>
                <a:ext cx="16537954" cy="1827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vi-VN" sz="4800" b="1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vi-VN" sz="4800" b="1" i="0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𝐱</m:t>
                                      </m:r>
                                    </m:e>
                                  </m:rad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48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𝐱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en-US" sz="4800" b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os</m:t>
                      </m:r>
                      <m:rad>
                        <m:radPr>
                          <m:degHide m:val="on"/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rad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e>
                          </m:rad>
                        </m:den>
                      </m:f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en-US" sz="4800" b="1" i="0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os</m:t>
                      </m:r>
                      <m:rad>
                        <m:radPr>
                          <m:degHide m:val="on"/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rad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12A70E6-D8F5-4CE3-A821-0B8F1DA905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1754" y="6975402"/>
                <a:ext cx="16537954" cy="18275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1023" descr="Kết quả hình ảnh cho hình ảnh máy tính casio 580">
            <a:extLst>
              <a:ext uri="{FF2B5EF4-FFF2-40B4-BE49-F238E27FC236}">
                <a16:creationId xmlns:a16="http://schemas.microsoft.com/office/drawing/2014/main" id="{3C20A6F1-4D10-426C-96A1-9B62FE5A6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27" y="11596259"/>
            <a:ext cx="1815263" cy="1815263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230456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409518" y="6480491"/>
            <a:ext cx="23671341" cy="7117520"/>
            <a:chOff x="199243" y="3682144"/>
            <a:chExt cx="11834900" cy="3449507"/>
          </a:xfrm>
        </p:grpSpPr>
        <p:sp>
          <p:nvSpPr>
            <p:cNvPr id="63" name="Rounded Rectangle 62"/>
            <p:cNvSpPr/>
            <p:nvPr/>
          </p:nvSpPr>
          <p:spPr>
            <a:xfrm>
              <a:off x="199243" y="3753149"/>
              <a:ext cx="11834900" cy="337850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203200" y="3682144"/>
              <a:ext cx="1740440" cy="456056"/>
              <a:chOff x="1275608" y="6322795"/>
              <a:chExt cx="3411893" cy="828632"/>
            </a:xfrm>
          </p:grpSpPr>
          <p:sp>
            <p:nvSpPr>
              <p:cNvPr id="65" name="Freeform 20"/>
              <p:cNvSpPr>
                <a:spLocks/>
              </p:cNvSpPr>
              <p:nvPr/>
            </p:nvSpPr>
            <p:spPr bwMode="auto">
              <a:xfrm rot="16200000" flipV="1">
                <a:off x="2827562" y="5291487"/>
                <a:ext cx="828631" cy="289124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2187353" y="6393516"/>
                <a:ext cx="2440280" cy="731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7060">
                  <a:defRPr/>
                </a:pPr>
                <a:r>
                  <a:rPr lang="vi-VN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7" name="Round Diagonal Corner Rectangle 66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Freeform 67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95450" y="3921473"/>
            <a:ext cx="23677820" cy="2232867"/>
            <a:chOff x="95450" y="4481911"/>
            <a:chExt cx="23677820" cy="2232867"/>
          </a:xfrm>
        </p:grpSpPr>
        <p:grpSp>
          <p:nvGrpSpPr>
            <p:cNvPr id="2" name="Group 1"/>
            <p:cNvGrpSpPr/>
            <p:nvPr/>
          </p:nvGrpSpPr>
          <p:grpSpPr>
            <a:xfrm>
              <a:off x="95450" y="4481911"/>
              <a:ext cx="23677820" cy="2232867"/>
              <a:chOff x="247183" y="2080086"/>
              <a:chExt cx="11838139" cy="1116506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247183" y="2080086"/>
                <a:ext cx="3090380" cy="1116500"/>
                <a:chOff x="5537206" y="1557992"/>
                <a:chExt cx="3079902" cy="1037945"/>
              </a:xfrm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5827750" y="1557992"/>
                  <a:ext cx="2789358" cy="1037945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5537206" y="1811194"/>
                  <a:ext cx="544265" cy="500266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</a:t>
                  </a:r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>
                <a:off x="3163100" y="2080090"/>
                <a:ext cx="3233537" cy="1116501"/>
                <a:chOff x="5537206" y="1557992"/>
                <a:chExt cx="3222575" cy="1037945"/>
              </a:xfrm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5827750" y="1557992"/>
                  <a:ext cx="2789360" cy="1037945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5537206" y="1811194"/>
                  <a:ext cx="544265" cy="500266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r>
                    <a:rPr lang="vi-VN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</a:t>
                  </a:r>
                  <a:endPara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TextBox 57"/>
                    <p:cNvSpPr txBox="1"/>
                    <p:nvPr/>
                  </p:nvSpPr>
                  <p:spPr>
                    <a:xfrm>
                      <a:off x="6147376" y="1826632"/>
                      <a:ext cx="2612405" cy="43368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vi-VN"/>
                      </a:defPPr>
                      <a:lvl1pPr>
                        <a:defRPr sz="3200" i="1">
                          <a:solidFill>
                            <a:schemeClr val="bg1"/>
                          </a:solidFill>
                        </a:defRPr>
                      </a:lvl1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800" b="1" i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rad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𝐦</m:t>
                            </m:r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800" b="1" i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rad>
                            <m:r>
                              <m:rPr>
                                <m:nor/>
                              </m:rPr>
                              <a:rPr lang="fr-FR" sz="48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.</m:t>
                            </m:r>
                          </m:oMath>
                        </m:oMathPara>
                      </a14:m>
                      <a:endParaRPr lang="vi-VN" sz="4800" b="1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TextBox 5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47376" y="1826632"/>
                      <a:ext cx="2612405" cy="433681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" name="Group 3"/>
              <p:cNvGrpSpPr/>
              <p:nvPr/>
            </p:nvGrpSpPr>
            <p:grpSpPr>
              <a:xfrm>
                <a:off x="6079021" y="2080090"/>
                <a:ext cx="3090381" cy="1116502"/>
                <a:chOff x="5537206" y="1557992"/>
                <a:chExt cx="3079904" cy="1037945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5827750" y="1557992"/>
                  <a:ext cx="2789360" cy="1037945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5537206" y="1811194"/>
                  <a:ext cx="544265" cy="500266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TextBox 47"/>
                    <p:cNvSpPr txBox="1"/>
                    <p:nvPr/>
                  </p:nvSpPr>
                  <p:spPr>
                    <a:xfrm>
                      <a:off x="6078058" y="1826060"/>
                      <a:ext cx="1549630" cy="43368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vi-VN"/>
                      </a:defPPr>
                      <a:lvl1pPr>
                        <a:defRPr sz="3200" i="1">
                          <a:solidFill>
                            <a:schemeClr val="bg1"/>
                          </a:solidFill>
                        </a:defRPr>
                      </a:lvl1pPr>
                    </a:lstStyle>
                    <a:p>
                      <a:pPr defTabSz="2177060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𝐦</m:t>
                            </m:r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≤−</m:t>
                            </m:r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800" b="1" i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rad>
                            <m:r>
                              <m:rPr>
                                <m:nor/>
                              </m:rPr>
                              <a:rPr lang="fr-FR" sz="48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.</m:t>
                            </m:r>
                          </m:oMath>
                        </m:oMathPara>
                      </a14:m>
                      <a:endParaRPr lang="vi-VN" sz="4800" b="1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TextBox 4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78058" y="1826060"/>
                      <a:ext cx="1549630" cy="433681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9" name="Group 58"/>
              <p:cNvGrpSpPr/>
              <p:nvPr/>
            </p:nvGrpSpPr>
            <p:grpSpPr>
              <a:xfrm>
                <a:off x="8994941" y="2080089"/>
                <a:ext cx="3090381" cy="1116501"/>
                <a:chOff x="5537206" y="1557992"/>
                <a:chExt cx="3079904" cy="1037945"/>
              </a:xfrm>
            </p:grpSpPr>
            <p:sp>
              <p:nvSpPr>
                <p:cNvPr id="60" name="Rectangle 59"/>
                <p:cNvSpPr/>
                <p:nvPr/>
              </p:nvSpPr>
              <p:spPr>
                <a:xfrm>
                  <a:off x="5827750" y="1557992"/>
                  <a:ext cx="2789360" cy="1037945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5537206" y="1811194"/>
                  <a:ext cx="544265" cy="500266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6123623" y="1860106"/>
                      <a:ext cx="1961677" cy="43368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vi-VN"/>
                      </a:defPPr>
                      <a:lvl1pPr>
                        <a:defRPr sz="3200" i="1">
                          <a:solidFill>
                            <a:schemeClr val="bg1"/>
                          </a:solidFill>
                        </a:defRPr>
                      </a:lvl1pPr>
                    </a:lstStyle>
                    <a:p>
                      <a:pPr defTabSz="2177060"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vi-VN" sz="4800" b="1" i="0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𝐦</m:t>
                            </m:r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800" b="1" i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rad>
                          </m:oMath>
                        </m:oMathPara>
                      </a14:m>
                      <a:endParaRPr lang="vi-VN" sz="4800" b="1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62" name="TextBox 6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23623" y="1860106"/>
                      <a:ext cx="1961677" cy="433681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1988364" y="4523734"/>
                  <a:ext cx="3091424" cy="20081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4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4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≤−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e>
                              </m:mr>
                              <m:mr>
                                <m:e>
                                  <m:r>
                                    <a:rPr lang="en-US" sz="4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4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≥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8364" y="4523734"/>
                  <a:ext cx="3091424" cy="200811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90103" y="4476512"/>
            <a:ext cx="1092304" cy="107618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30563" y="1565726"/>
            <a:ext cx="23821943" cy="1944390"/>
            <a:chOff x="130563" y="1565726"/>
            <a:chExt cx="23821943" cy="1944390"/>
          </a:xfrm>
        </p:grpSpPr>
        <p:grpSp>
          <p:nvGrpSpPr>
            <p:cNvPr id="21" name="Group 20"/>
            <p:cNvGrpSpPr/>
            <p:nvPr/>
          </p:nvGrpSpPr>
          <p:grpSpPr>
            <a:xfrm>
              <a:off x="130563" y="1565726"/>
              <a:ext cx="23821943" cy="1944390"/>
              <a:chOff x="534987" y="1647866"/>
              <a:chExt cx="23014658" cy="1630654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2793996" cy="155762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339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08026" y="1763895"/>
                  <a:ext cx="1866470" cy="696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2177060" eaLnBrk="1" hangingPunct="1">
                    <a:defRPr/>
                  </a:pPr>
                  <a:r>
                    <a:rPr lang="en-US" sz="4800" b="1" dirty="0" err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5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C25028BD-0B61-4C9F-B963-B984E791829B}"/>
                    </a:ext>
                  </a:extLst>
                </p:cNvPr>
                <p:cNvSpPr/>
                <p:nvPr/>
              </p:nvSpPr>
              <p:spPr>
                <a:xfrm>
                  <a:off x="3716315" y="1686668"/>
                  <a:ext cx="20236191" cy="161031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R="0" lvl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FF"/>
                    </a:buClr>
                    <a:tabLst>
                      <a:tab pos="628650" algn="l"/>
                      <a:tab pos="2160270" algn="l"/>
                      <a:tab pos="3600450" algn="l"/>
                      <a:tab pos="5040630" algn="l"/>
                    </a:tabLst>
                  </a:pP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Cho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hàm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𝐟</m:t>
                      </m:r>
                      <m:d>
                        <m:d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d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𝐦</m:t>
                      </m:r>
                      <m:func>
                        <m:func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𝟑𝐱</m:t>
                      </m:r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,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tìm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tất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cả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giá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tham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𝐦</m:t>
                      </m:r>
                    </m:oMath>
                  </a14:m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để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𝐟</m:t>
                          </m:r>
                        </m:e>
                        <m:sup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d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nghiệm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C25028BD-0B61-4C9F-B963-B984E79182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6315" y="1686668"/>
                  <a:ext cx="20236191" cy="1610313"/>
                </a:xfrm>
                <a:prstGeom prst="rect">
                  <a:avLst/>
                </a:prstGeom>
                <a:blipFill>
                  <a:blip r:embed="rId7"/>
                  <a:stretch>
                    <a:fillRect l="-1386" t="-9091" b="-196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6228538-968E-4A91-B4CA-48BA72DFE6EC}"/>
                  </a:ext>
                </a:extLst>
              </p:cNvPr>
              <p:cNvSpPr/>
              <p:nvPr/>
            </p:nvSpPr>
            <p:spPr>
              <a:xfrm>
                <a:off x="792976" y="11971251"/>
                <a:ext cx="24118216" cy="13270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3200400" algn="l"/>
                    <a:tab pos="4572000" algn="l"/>
                  </a:tabLst>
                </a:pP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𝐦</m:t>
                                </m:r>
                              </m:e>
                              <m:sup>
                                <m:r>
                                  <a:rPr lang="vi-VN" sz="4400" b="1" i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rad>
                      </m:den>
                    </m:f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vi-VN" sz="4400" b="1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rad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𝐦</m:t>
                        </m:r>
                      </m:e>
                      <m:sup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𝐦</m:t>
                        </m:r>
                      </m:e>
                    </m:d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6228538-968E-4A91-B4CA-48BA72DFE6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76" y="11971251"/>
                <a:ext cx="24118216" cy="1327095"/>
              </a:xfrm>
              <a:prstGeom prst="rect">
                <a:avLst/>
              </a:prstGeom>
              <a:blipFill>
                <a:blip r:embed="rId8"/>
                <a:stretch>
                  <a:fillRect l="-1138" b="-1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D3E36F2-C9A3-4BDB-9104-C7B358DBAAC7}"/>
                  </a:ext>
                </a:extLst>
              </p:cNvPr>
              <p:cNvSpPr/>
              <p:nvPr/>
            </p:nvSpPr>
            <p:spPr>
              <a:xfrm>
                <a:off x="792976" y="7856589"/>
                <a:ext cx="23363752" cy="16730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7475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3200400" algn="l"/>
                    <a:tab pos="4572000" algn="l"/>
                  </a:tabLst>
                </a:pP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𝐟</m:t>
                        </m:r>
                      </m:e>
                      <m:sup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d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𝐦</m:t>
                    </m:r>
                  </m:oMath>
                </a14:m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trình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func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𝐦</m:t>
                    </m:r>
                    <m:func>
                      <m:func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func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vi-VN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D3E36F2-C9A3-4BDB-9104-C7B358DBAA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76" y="7856589"/>
                <a:ext cx="23363752" cy="1673022"/>
              </a:xfrm>
              <a:prstGeom prst="rect">
                <a:avLst/>
              </a:prstGeom>
              <a:blipFill>
                <a:blip r:embed="rId9"/>
                <a:stretch>
                  <a:fillRect l="-678" t="-875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221976C-1AF1-4C39-B32C-61202663062E}"/>
                  </a:ext>
                </a:extLst>
              </p:cNvPr>
              <p:cNvSpPr/>
              <p:nvPr/>
            </p:nvSpPr>
            <p:spPr>
              <a:xfrm>
                <a:off x="792976" y="9796003"/>
                <a:ext cx="22062765" cy="19088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3200400" algn="l"/>
                    <a:tab pos="45720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800" b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fr-FR" sz="4800" b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b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800" b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ó</m:t>
                      </m:r>
                      <m:r>
                        <m:rPr>
                          <m:nor/>
                        </m:rPr>
                        <a:rPr lang="fr-FR" sz="4800" b="1" i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𝛂</m:t>
                              </m:r>
                            </m:e>
                          </m:d>
                        </m:e>
                      </m:func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𝐦</m:t>
                                  </m:r>
                                </m:e>
                                <m:sup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e>
                          </m:rad>
                        </m:den>
                      </m:f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d>
                        <m:d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m:rPr>
                          <m:nor/>
                        </m:rPr>
                        <a:rPr lang="en-US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b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fr-FR" sz="4800" b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fr-FR" sz="4800" b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fr-FR" sz="4800" b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func>
                        <m:func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𝛂</m:t>
                          </m:r>
                        </m:e>
                      </m:func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𝐦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𝐦</m:t>
                                  </m:r>
                                </m:e>
                                <m:sup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e>
                          </m:rad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func>
                        <m:func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𝛂</m:t>
                          </m:r>
                        </m:e>
                      </m:func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𝐦</m:t>
                                  </m:r>
                                </m:e>
                                <m:sup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e>
                          </m:rad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4800" b="1" i="1" dirty="0"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221976C-1AF1-4C39-B32C-6120266306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76" y="9796003"/>
                <a:ext cx="22062765" cy="190885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4A8A6C4-CB27-4193-B512-1160626C7A57}"/>
                  </a:ext>
                </a:extLst>
              </p:cNvPr>
              <p:cNvSpPr/>
              <p:nvPr/>
            </p:nvSpPr>
            <p:spPr>
              <a:xfrm>
                <a:off x="3716315" y="6707519"/>
                <a:ext cx="10837069" cy="8826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865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8650" algn="l"/>
                    <a:tab pos="3200400" algn="l"/>
                    <a:tab pos="4572000" algn="l"/>
                  </a:tabLst>
                </a:pP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𝐟</m:t>
                        </m:r>
                      </m:e>
                      <m:sup>
                        <m:r>
                          <a:rPr lang="vi-VN" sz="48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d>
                    <m:r>
                      <a:rPr lang="vi-VN" sz="48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vi-VN" sz="48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𝐦</m:t>
                    </m:r>
                    <m:func>
                      <m:func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8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vi-VN" sz="48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func>
                    <m:r>
                      <a:rPr lang="vi-VN" sz="48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8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8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vi-VN" sz="48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func>
                    <m:r>
                      <a:rPr lang="vi-VN" sz="48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8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4A8A6C4-CB27-4193-B512-1160626C7A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315" y="6707519"/>
                <a:ext cx="10837069" cy="882678"/>
              </a:xfrm>
              <a:prstGeom prst="rect">
                <a:avLst/>
              </a:prstGeom>
              <a:blipFill>
                <a:blip r:embed="rId11"/>
                <a:stretch>
                  <a:fillRect t="-16552" b="-2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374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1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461010" y="1711923"/>
            <a:ext cx="23549364" cy="11089678"/>
            <a:chOff x="4221718" y="3423084"/>
            <a:chExt cx="15942152" cy="11089678"/>
          </a:xfrm>
        </p:grpSpPr>
        <p:sp>
          <p:nvSpPr>
            <p:cNvPr id="68" name="Rounded Rectangle 67"/>
            <p:cNvSpPr/>
            <p:nvPr/>
          </p:nvSpPr>
          <p:spPr>
            <a:xfrm>
              <a:off x="4221718" y="3432779"/>
              <a:ext cx="15942152" cy="11079983"/>
            </a:xfrm>
            <a:prstGeom prst="roundRect">
              <a:avLst>
                <a:gd name="adj" fmla="val 1703"/>
              </a:avLst>
            </a:prstGeom>
            <a:solidFill>
              <a:schemeClr val="bg2">
                <a:lumMod val="9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9" name="Round Same Side Corner Rectangle 68"/>
            <p:cNvSpPr/>
            <p:nvPr/>
          </p:nvSpPr>
          <p:spPr>
            <a:xfrm>
              <a:off x="4221718" y="3423084"/>
              <a:ext cx="15942152" cy="1008112"/>
            </a:xfrm>
            <a:prstGeom prst="round2Same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386775" y="3523556"/>
              <a:ext cx="15612038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Hãy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ghép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mỗi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dòng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ở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cột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trái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đáp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án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ở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cột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phải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để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kết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quả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đúng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538616" y="10588973"/>
            <a:ext cx="7444810" cy="1699357"/>
            <a:chOff x="-5304635" y="3567968"/>
            <a:chExt cx="7444810" cy="1699357"/>
          </a:xfrm>
        </p:grpSpPr>
        <p:sp>
          <p:nvSpPr>
            <p:cNvPr id="38" name="Rounded Rectangle 37"/>
            <p:cNvSpPr/>
            <p:nvPr/>
          </p:nvSpPr>
          <p:spPr>
            <a:xfrm>
              <a:off x="-4958401" y="3567968"/>
              <a:ext cx="7098576" cy="1699357"/>
            </a:xfrm>
            <a:prstGeom prst="roundRect">
              <a:avLst>
                <a:gd name="adj" fmla="val 610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/>
                <p:nvPr/>
              </p:nvSpPr>
              <p:spPr bwMode="auto">
                <a:xfrm>
                  <a:off x="-4328073" y="3978241"/>
                  <a:ext cx="6350260" cy="10105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vi-VN" sz="4800" b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800" b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vi-VN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vi-VN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𝐜𝐨𝐬</m:t>
                                </m:r>
                              </m:fName>
                              <m:e>
                                <m:r>
                                  <a:rPr lang="vi-VN" sz="48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func>
                            <m:r>
                              <a:rPr lang="vi-VN" sz="48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rad>
                      </m:oMath>
                    </m:oMathPara>
                  </a14:m>
                  <a:endParaRPr lang="vi-VN" sz="48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328073" y="3978241"/>
                  <a:ext cx="6350260" cy="101053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0" name="Group 105"/>
            <p:cNvGrpSpPr/>
            <p:nvPr/>
          </p:nvGrpSpPr>
          <p:grpSpPr>
            <a:xfrm>
              <a:off x="-5304635" y="3978241"/>
              <a:ext cx="763390" cy="775219"/>
              <a:chOff x="1102210" y="3834458"/>
              <a:chExt cx="763390" cy="775219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1102210" y="3846287"/>
                <a:ext cx="763390" cy="7633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207895" y="3834458"/>
                <a:ext cx="5437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>
                    <a:solidFill>
                      <a:schemeClr val="accent5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38616" y="7048588"/>
            <a:ext cx="7444810" cy="1699357"/>
            <a:chOff x="-5304635" y="3567968"/>
            <a:chExt cx="7444810" cy="1699357"/>
          </a:xfrm>
        </p:grpSpPr>
        <p:sp>
          <p:nvSpPr>
            <p:cNvPr id="32" name="Rounded Rectangle 31"/>
            <p:cNvSpPr/>
            <p:nvPr/>
          </p:nvSpPr>
          <p:spPr>
            <a:xfrm>
              <a:off x="-4958401" y="3567968"/>
              <a:ext cx="7098576" cy="1699357"/>
            </a:xfrm>
            <a:prstGeom prst="roundRect">
              <a:avLst>
                <a:gd name="adj" fmla="val 610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/>
                <p:nvPr/>
              </p:nvSpPr>
              <p:spPr bwMode="auto">
                <a:xfrm>
                  <a:off x="-4328073" y="3978241"/>
                  <a:ext cx="6350260" cy="10105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𝐬𝐢𝐧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⁡( 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𝐱𝟐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𝟑𝐱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33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328073" y="3978241"/>
                  <a:ext cx="6350260" cy="10105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4" name="Group 105"/>
            <p:cNvGrpSpPr/>
            <p:nvPr/>
          </p:nvGrpSpPr>
          <p:grpSpPr>
            <a:xfrm>
              <a:off x="-5304635" y="3978241"/>
              <a:ext cx="763390" cy="775219"/>
              <a:chOff x="1102210" y="3834458"/>
              <a:chExt cx="763390" cy="775219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1102210" y="3846287"/>
                <a:ext cx="763390" cy="7633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207895" y="3834458"/>
                <a:ext cx="5437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>
                    <a:solidFill>
                      <a:schemeClr val="accent5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</p:grpSp>
      </p:grpSp>
      <p:sp>
        <p:nvSpPr>
          <p:cNvPr id="239636" name="Line 20">
            <a:extLst>
              <a:ext uri="{FF2B5EF4-FFF2-40B4-BE49-F238E27FC236}">
                <a16:creationId xmlns:a16="http://schemas.microsoft.com/office/drawing/2014/main" id="{279D7A9D-5EE0-4FA7-95FA-349399240A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14503" y="4660490"/>
            <a:ext cx="3657600" cy="6695766"/>
          </a:xfrm>
          <a:prstGeom prst="line">
            <a:avLst/>
          </a:prstGeom>
          <a:noFill/>
          <a:ln w="57150">
            <a:solidFill>
              <a:srgbClr val="EA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/>
          </a:p>
        </p:txBody>
      </p:sp>
      <p:sp>
        <p:nvSpPr>
          <p:cNvPr id="239637" name="Line 21">
            <a:extLst>
              <a:ext uri="{FF2B5EF4-FFF2-40B4-BE49-F238E27FC236}">
                <a16:creationId xmlns:a16="http://schemas.microsoft.com/office/drawing/2014/main" id="{6F0D4A2A-1DB9-477D-A7BD-45FF061E66B4}"/>
              </a:ext>
            </a:extLst>
          </p:cNvPr>
          <p:cNvSpPr>
            <a:spLocks noChangeShapeType="1"/>
          </p:cNvSpPr>
          <p:nvPr/>
        </p:nvSpPr>
        <p:spPr bwMode="auto">
          <a:xfrm>
            <a:off x="9036329" y="4238197"/>
            <a:ext cx="3588289" cy="4728823"/>
          </a:xfrm>
          <a:prstGeom prst="line">
            <a:avLst/>
          </a:prstGeom>
          <a:noFill/>
          <a:ln w="57150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/>
          </a:p>
        </p:txBody>
      </p:sp>
      <p:sp>
        <p:nvSpPr>
          <p:cNvPr id="239638" name="Line 22">
            <a:extLst>
              <a:ext uri="{FF2B5EF4-FFF2-40B4-BE49-F238E27FC236}">
                <a16:creationId xmlns:a16="http://schemas.microsoft.com/office/drawing/2014/main" id="{83B12B3E-14F8-4E80-8E5F-1893FEC2CA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10933" y="6843251"/>
            <a:ext cx="3702177" cy="109500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/>
          </a:p>
        </p:txBody>
      </p:sp>
      <p:grpSp>
        <p:nvGrpSpPr>
          <p:cNvPr id="2" name="Group 1"/>
          <p:cNvGrpSpPr/>
          <p:nvPr/>
        </p:nvGrpSpPr>
        <p:grpSpPr>
          <a:xfrm>
            <a:off x="1538616" y="3479478"/>
            <a:ext cx="7444810" cy="1699357"/>
            <a:chOff x="-5304635" y="3567968"/>
            <a:chExt cx="7444810" cy="1699357"/>
          </a:xfrm>
        </p:grpSpPr>
        <p:sp>
          <p:nvSpPr>
            <p:cNvPr id="20" name="Rounded Rectangle 19"/>
            <p:cNvSpPr/>
            <p:nvPr/>
          </p:nvSpPr>
          <p:spPr>
            <a:xfrm>
              <a:off x="-4958401" y="3567968"/>
              <a:ext cx="7098576" cy="1699357"/>
            </a:xfrm>
            <a:prstGeom prst="roundRect">
              <a:avLst>
                <a:gd name="adj" fmla="val 610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9629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/>
                <p:nvPr/>
              </p:nvSpPr>
              <p:spPr bwMode="auto">
                <a:xfrm>
                  <a:off x="-4210085" y="3978241"/>
                  <a:ext cx="5700974" cy="10105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func>
                          <m:funcPr>
                            <m:ctrlPr>
                              <a:rPr lang="vi-VN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vi-VN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func>
                        <m:r>
                          <a:rPr lang="vi-VN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func>
                          <m:funcPr>
                            <m:ctrlPr>
                              <a:rPr lang="vi-VN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vi-VN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func>
                      </m:oMath>
                    </m:oMathPara>
                  </a14:m>
                  <a:endParaRPr lang="vi-VN" sz="48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9629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210085" y="3978241"/>
                  <a:ext cx="5700974" cy="10105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3" name="Group 105"/>
            <p:cNvGrpSpPr/>
            <p:nvPr/>
          </p:nvGrpSpPr>
          <p:grpSpPr>
            <a:xfrm>
              <a:off x="-5304635" y="3978241"/>
              <a:ext cx="763390" cy="775219"/>
              <a:chOff x="1102210" y="3834458"/>
              <a:chExt cx="763390" cy="775219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1102210" y="3846287"/>
                <a:ext cx="763390" cy="7633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207895" y="3834458"/>
                <a:ext cx="5437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>
                    <a:solidFill>
                      <a:schemeClr val="accent5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12599906" y="3479478"/>
            <a:ext cx="9819418" cy="1699357"/>
            <a:chOff x="-5304635" y="3567968"/>
            <a:chExt cx="9819418" cy="1699357"/>
          </a:xfrm>
        </p:grpSpPr>
        <p:sp>
          <p:nvSpPr>
            <p:cNvPr id="44" name="Rounded Rectangle 43"/>
            <p:cNvSpPr/>
            <p:nvPr/>
          </p:nvSpPr>
          <p:spPr>
            <a:xfrm>
              <a:off x="-4958401" y="3567968"/>
              <a:ext cx="9473184" cy="1699357"/>
            </a:xfrm>
            <a:prstGeom prst="roundRect">
              <a:avLst>
                <a:gd name="adj" fmla="val 610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/>
                <p:nvPr/>
              </p:nvSpPr>
              <p:spPr bwMode="auto">
                <a:xfrm>
                  <a:off x="-4210085" y="3594781"/>
                  <a:ext cx="5700974" cy="16725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vi-VN" sz="4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func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vi-VN" sz="4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vi-VN" sz="4800" b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𝐜𝐨𝐬</m:t>
                                    </m:r>
                                  </m:fName>
                                  <m:e>
                                    <m:r>
                                      <a:rPr lang="vi-VN" sz="4800" b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func>
                                <m:r>
                                  <a:rPr lang="vi-VN" sz="4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45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210085" y="3594781"/>
                  <a:ext cx="5700974" cy="16725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6" name="Group 105"/>
            <p:cNvGrpSpPr/>
            <p:nvPr/>
          </p:nvGrpSpPr>
          <p:grpSpPr>
            <a:xfrm>
              <a:off x="-5304635" y="3978241"/>
              <a:ext cx="763390" cy="775219"/>
              <a:chOff x="1102210" y="3834458"/>
              <a:chExt cx="763390" cy="775219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1102210" y="3846287"/>
                <a:ext cx="763390" cy="7633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207895" y="3834458"/>
                <a:ext cx="57099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12571529" y="5838583"/>
            <a:ext cx="9785654" cy="1699357"/>
            <a:chOff x="-5304635" y="3567968"/>
            <a:chExt cx="10702546" cy="1699357"/>
          </a:xfrm>
        </p:grpSpPr>
        <p:sp>
          <p:nvSpPr>
            <p:cNvPr id="50" name="Rounded Rectangle 49"/>
            <p:cNvSpPr/>
            <p:nvPr/>
          </p:nvSpPr>
          <p:spPr>
            <a:xfrm>
              <a:off x="-4958401" y="3567968"/>
              <a:ext cx="10356312" cy="1699357"/>
            </a:xfrm>
            <a:prstGeom prst="roundRect">
              <a:avLst>
                <a:gd name="adj" fmla="val 610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/>
                <p:nvPr/>
              </p:nvSpPr>
              <p:spPr bwMode="auto">
                <a:xfrm>
                  <a:off x="-4210085" y="4007736"/>
                  <a:ext cx="9607996" cy="7591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800" b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vi-VN" sz="4800" b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𝟐𝐱</m:t>
                            </m:r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  <m:func>
                          <m:func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func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𝟑𝐱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51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210085" y="4007736"/>
                  <a:ext cx="9607996" cy="759179"/>
                </a:xfrm>
                <a:prstGeom prst="rect">
                  <a:avLst/>
                </a:prstGeom>
                <a:blipFill>
                  <a:blip r:embed="rId6"/>
                  <a:stretch>
                    <a:fillRect b="-4839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2" name="Group 105"/>
            <p:cNvGrpSpPr/>
            <p:nvPr/>
          </p:nvGrpSpPr>
          <p:grpSpPr>
            <a:xfrm>
              <a:off x="-5304635" y="3978241"/>
              <a:ext cx="763390" cy="775219"/>
              <a:chOff x="1102210" y="3834458"/>
              <a:chExt cx="763390" cy="775219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1102210" y="3846287"/>
                <a:ext cx="763390" cy="7633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207895" y="3834458"/>
                <a:ext cx="57099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12571529" y="8197688"/>
            <a:ext cx="9819418" cy="1699357"/>
            <a:chOff x="-5304635" y="3567968"/>
            <a:chExt cx="9819418" cy="1699357"/>
          </a:xfrm>
        </p:grpSpPr>
        <p:sp>
          <p:nvSpPr>
            <p:cNvPr id="56" name="Rounded Rectangle 55"/>
            <p:cNvSpPr/>
            <p:nvPr/>
          </p:nvSpPr>
          <p:spPr>
            <a:xfrm>
              <a:off x="-4958401" y="3567968"/>
              <a:ext cx="9473184" cy="1699357"/>
            </a:xfrm>
            <a:prstGeom prst="roundRect">
              <a:avLst>
                <a:gd name="adj" fmla="val 610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/>
                <p:nvPr/>
              </p:nvSpPr>
              <p:spPr bwMode="auto">
                <a:xfrm>
                  <a:off x="-4210085" y="4007736"/>
                  <a:ext cx="6674880" cy="7591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func>
                          <m:func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func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func>
                          <m:func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func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57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210085" y="4007736"/>
                  <a:ext cx="6674880" cy="759179"/>
                </a:xfrm>
                <a:prstGeom prst="rect">
                  <a:avLst/>
                </a:prstGeom>
                <a:blipFill>
                  <a:blip r:embed="rId7"/>
                  <a:stretch>
                    <a:fillRect b="-1613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8" name="Group 105"/>
            <p:cNvGrpSpPr/>
            <p:nvPr/>
          </p:nvGrpSpPr>
          <p:grpSpPr>
            <a:xfrm>
              <a:off x="-5304635" y="3978241"/>
              <a:ext cx="763390" cy="775219"/>
              <a:chOff x="1102210" y="3834458"/>
              <a:chExt cx="763390" cy="775219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1102210" y="3846287"/>
                <a:ext cx="763390" cy="7633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207895" y="3834458"/>
                <a:ext cx="57099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</a:p>
            </p:txBody>
          </p:sp>
        </p:grpSp>
      </p:grpSp>
      <p:grpSp>
        <p:nvGrpSpPr>
          <p:cNvPr id="61" name="Group 60"/>
          <p:cNvGrpSpPr/>
          <p:nvPr/>
        </p:nvGrpSpPr>
        <p:grpSpPr>
          <a:xfrm>
            <a:off x="12571529" y="10527295"/>
            <a:ext cx="9819418" cy="1761035"/>
            <a:chOff x="-5304635" y="3506290"/>
            <a:chExt cx="9819418" cy="1761035"/>
          </a:xfrm>
        </p:grpSpPr>
        <p:sp>
          <p:nvSpPr>
            <p:cNvPr id="62" name="Rounded Rectangle 61"/>
            <p:cNvSpPr/>
            <p:nvPr/>
          </p:nvSpPr>
          <p:spPr>
            <a:xfrm>
              <a:off x="-4958401" y="3567968"/>
              <a:ext cx="9473184" cy="1699357"/>
            </a:xfrm>
            <a:prstGeom prst="roundRect">
              <a:avLst>
                <a:gd name="adj" fmla="val 610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/>
                <p:nvPr/>
              </p:nvSpPr>
              <p:spPr bwMode="auto">
                <a:xfrm>
                  <a:off x="-4210085" y="3506290"/>
                  <a:ext cx="6674880" cy="16945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vi-VN" sz="4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sz="4800" b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𝟐𝐱</m:t>
                                    </m:r>
                                    <m:r>
                                      <a:rPr lang="vi-VN" sz="4800" b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vi-VN" sz="4800" b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rad>
                              </m:e>
                            </m:func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𝟐𝐱</m:t>
                                </m:r>
                                <m:r>
                                  <a:rPr lang="vi-VN" sz="4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vi-VN" sz="4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63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210085" y="3506290"/>
                  <a:ext cx="6674880" cy="1694540"/>
                </a:xfrm>
                <a:prstGeom prst="rect">
                  <a:avLst/>
                </a:prstGeom>
                <a:blipFill>
                  <a:blip r:embed="rId8"/>
                  <a:stretch>
                    <a:fillRect b="-1439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4" name="Group 105"/>
            <p:cNvGrpSpPr/>
            <p:nvPr/>
          </p:nvGrpSpPr>
          <p:grpSpPr>
            <a:xfrm>
              <a:off x="-5304635" y="3978241"/>
              <a:ext cx="763390" cy="775219"/>
              <a:chOff x="1102210" y="3834458"/>
              <a:chExt cx="763390" cy="775219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1102210" y="3846287"/>
                <a:ext cx="763390" cy="7633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207895" y="3834458"/>
                <a:ext cx="61266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36" grpId="0" animBg="1"/>
      <p:bldP spid="239637" grpId="0" animBg="1"/>
      <p:bldP spid="2396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23" descr="j0301252">
            <a:extLst>
              <a:ext uri="{FF2B5EF4-FFF2-40B4-BE49-F238E27FC236}">
                <a16:creationId xmlns:a16="http://schemas.microsoft.com/office/drawing/2014/main" id="{DB84C91F-9211-4978-9046-C798344A8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9418" y="2969454"/>
            <a:ext cx="2438682" cy="208621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66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3007" name="Object 15" descr="Papyrus">
                <a:extLst>
                  <a:ext uri="{FF2B5EF4-FFF2-40B4-BE49-F238E27FC236}">
                    <a16:creationId xmlns:a16="http://schemas.microsoft.com/office/drawing/2014/main" id="{26AD1F0A-B775-40F5-A1A1-1E7A4455D265}"/>
                  </a:ext>
                </a:extLst>
              </p:cNvPr>
              <p:cNvSpPr txBox="1"/>
              <p:nvPr/>
            </p:nvSpPr>
            <p:spPr bwMode="auto">
              <a:xfrm>
                <a:off x="9024442" y="2838912"/>
                <a:ext cx="6400800" cy="167409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vi-VN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vi-VN" sz="48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vi-VN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vi-VN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vi-VN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vi-VN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vi-VN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</m:func>
                      <m:r>
                        <a:rPr lang="vi-VN" sz="4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vi-VN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3007" name="Object 15" descr="Papyrus">
                <a:extLst>
                  <a:ext uri="{FF2B5EF4-FFF2-40B4-BE49-F238E27FC236}">
                    <a16:creationId xmlns:a16="http://schemas.microsoft.com/office/drawing/2014/main" id="{26AD1F0A-B775-40F5-A1A1-1E7A4455D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24442" y="2838912"/>
                <a:ext cx="6400800" cy="16740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008" name="Object 16" descr="Papyrus">
                <a:extLst>
                  <a:ext uri="{FF2B5EF4-FFF2-40B4-BE49-F238E27FC236}">
                    <a16:creationId xmlns:a16="http://schemas.microsoft.com/office/drawing/2014/main" id="{320BAFA8-1086-493E-A468-4C2BD8141EB4}"/>
                  </a:ext>
                </a:extLst>
              </p:cNvPr>
              <p:cNvSpPr txBox="1"/>
              <p:nvPr/>
            </p:nvSpPr>
            <p:spPr bwMode="auto">
              <a:xfrm>
                <a:off x="4572000" y="5943600"/>
                <a:ext cx="6400800" cy="108426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>
                <a:normAutofit/>
              </a:bodyPr>
              <a:lstStyle>
                <a:defPPr>
                  <a:defRPr lang="en-US"/>
                </a:defPPr>
                <a:lvl1pPr>
                  <a:defRPr sz="4800" b="1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1">
                          <a:latin typeface="Cambria Math" panose="02040503050406030204" pitchFamily="18" charset="0"/>
                        </a:rPr>
                        <m:t>  (</m:t>
                      </m:r>
                      <m:func>
                        <m:func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vi-VN" b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vi-VN" b="1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vi-VN" b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13008" name="Object 16" descr="Papyrus">
                <a:extLst>
                  <a:ext uri="{FF2B5EF4-FFF2-40B4-BE49-F238E27FC236}">
                    <a16:creationId xmlns:a16="http://schemas.microsoft.com/office/drawing/2014/main" id="{320BAFA8-1086-493E-A468-4C2BD8141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5943600"/>
                <a:ext cx="6400800" cy="10842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009" name="Object 17" descr="Papyrus">
                <a:extLst>
                  <a:ext uri="{FF2B5EF4-FFF2-40B4-BE49-F238E27FC236}">
                    <a16:creationId xmlns:a16="http://schemas.microsoft.com/office/drawing/2014/main" id="{9B219BEF-7C5B-43FF-8FCD-E7D56EDE39A7}"/>
                  </a:ext>
                </a:extLst>
              </p:cNvPr>
              <p:cNvSpPr txBox="1"/>
              <p:nvPr/>
            </p:nvSpPr>
            <p:spPr bwMode="auto">
              <a:xfrm>
                <a:off x="4572000" y="10099154"/>
                <a:ext cx="6400800" cy="102246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>
                <a:normAutofit/>
              </a:bodyPr>
              <a:lstStyle>
                <a:defPPr>
                  <a:defRPr lang="en-US"/>
                </a:defPPr>
                <a:lvl1pPr>
                  <a:defRPr sz="4800" b="1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1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func>
                      <m:r>
                        <a:rPr lang="vi-VN" b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vi-VN" b="1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vi-VN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vi-VN" b="1">
                          <a:latin typeface="Cambria Math" panose="02040503050406030204" pitchFamily="18" charset="0"/>
                        </a:rPr>
                        <m:t>′</m:t>
                      </m:r>
                      <m:func>
                        <m:func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func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13009" name="Object 17" descr="Papyrus">
                <a:extLst>
                  <a:ext uri="{FF2B5EF4-FFF2-40B4-BE49-F238E27FC236}">
                    <a16:creationId xmlns:a16="http://schemas.microsoft.com/office/drawing/2014/main" id="{9B219BEF-7C5B-43FF-8FCD-E7D56EDE3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10099154"/>
                <a:ext cx="6400800" cy="10224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010" name="Object 18" descr="Papyrus">
                <a:extLst>
                  <a:ext uri="{FF2B5EF4-FFF2-40B4-BE49-F238E27FC236}">
                    <a16:creationId xmlns:a16="http://schemas.microsoft.com/office/drawing/2014/main" id="{E4A09DF6-68E8-4397-B51C-653744097826}"/>
                  </a:ext>
                </a:extLst>
              </p:cNvPr>
              <p:cNvSpPr txBox="1"/>
              <p:nvPr/>
            </p:nvSpPr>
            <p:spPr bwMode="auto">
              <a:xfrm>
                <a:off x="13564447" y="5944288"/>
                <a:ext cx="6400800" cy="103199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>
                <a:normAutofit/>
              </a:bodyPr>
              <a:lstStyle>
                <a:defPPr>
                  <a:defRPr lang="en-US"/>
                </a:defPPr>
                <a:lvl1pPr>
                  <a:defRPr sz="4800" b="1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b="1" i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en-US" b="1" i="0" smtClean="0"/>
                        <m:t>os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b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vi-VN" b="1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vi-VN" b="1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13010" name="Object 18" descr="Papyrus">
                <a:extLst>
                  <a:ext uri="{FF2B5EF4-FFF2-40B4-BE49-F238E27FC236}">
                    <a16:creationId xmlns:a16="http://schemas.microsoft.com/office/drawing/2014/main" id="{E4A09DF6-68E8-4397-B51C-653744097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64447" y="5944288"/>
                <a:ext cx="6400800" cy="10319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011" name="Object 19" descr="Papyrus">
                <a:extLst>
                  <a:ext uri="{FF2B5EF4-FFF2-40B4-BE49-F238E27FC236}">
                    <a16:creationId xmlns:a16="http://schemas.microsoft.com/office/drawing/2014/main" id="{A433C435-63CA-405A-919D-21CB3EF53750}"/>
                  </a:ext>
                </a:extLst>
              </p:cNvPr>
              <p:cNvSpPr txBox="1"/>
              <p:nvPr/>
            </p:nvSpPr>
            <p:spPr bwMode="auto">
              <a:xfrm>
                <a:off x="13564447" y="10099154"/>
                <a:ext cx="6400800" cy="103199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>
                <a:normAutofit/>
              </a:bodyPr>
              <a:lstStyle>
                <a:defPPr>
                  <a:defRPr lang="en-US"/>
                </a:defPPr>
                <a:lvl1pPr>
                  <a:defRPr sz="4800" b="1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b="1" i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en-US" b="1" i="0" smtClean="0"/>
                        <m:t>os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vi-VN" b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vi-VN" b="1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vi-VN" b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vi-VN" b="1">
                          <a:latin typeface="Cambria Math" panose="02040503050406030204" pitchFamily="18" charset="0"/>
                        </a:rPr>
                        <m:t>′</m:t>
                      </m:r>
                      <m:func>
                        <m:func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func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13011" name="Object 19" descr="Papyrus">
                <a:extLst>
                  <a:ext uri="{FF2B5EF4-FFF2-40B4-BE49-F238E27FC236}">
                    <a16:creationId xmlns:a16="http://schemas.microsoft.com/office/drawing/2014/main" id="{A433C435-63CA-405A-919D-21CB3EF53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64447" y="10099154"/>
                <a:ext cx="6400800" cy="10319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Bent-Up Arrow 3">
            <a:extLst>
              <a:ext uri="{FF2B5EF4-FFF2-40B4-BE49-F238E27FC236}">
                <a16:creationId xmlns:a16="http://schemas.microsoft.com/office/drawing/2014/main" id="{4F6C4827-CB3B-4B6C-9059-EE214C30DBBA}"/>
              </a:ext>
            </a:extLst>
          </p:cNvPr>
          <p:cNvSpPr/>
          <p:nvPr/>
        </p:nvSpPr>
        <p:spPr bwMode="auto">
          <a:xfrm rot="10800000">
            <a:off x="7224242" y="3658023"/>
            <a:ext cx="1656184" cy="2141491"/>
          </a:xfrm>
          <a:prstGeom prst="bentUpArrow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>
              <a:defRPr/>
            </a:pPr>
            <a:endParaRPr lang="en-US" sz="4400"/>
          </a:p>
        </p:txBody>
      </p:sp>
      <p:sp>
        <p:nvSpPr>
          <p:cNvPr id="26643" name="Down Arrow 2">
            <a:extLst>
              <a:ext uri="{FF2B5EF4-FFF2-40B4-BE49-F238E27FC236}">
                <a16:creationId xmlns:a16="http://schemas.microsoft.com/office/drawing/2014/main" id="{D288B8BF-DDFE-462B-8C4F-C36673B7E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1908" y="7053943"/>
            <a:ext cx="412868" cy="3042556"/>
          </a:xfrm>
          <a:prstGeom prst="downArrow">
            <a:avLst>
              <a:gd name="adj1" fmla="val 50000"/>
              <a:gd name="adj2" fmla="val 144000"/>
            </a:avLst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vi-VN" altLang="vi-VN" sz="4400"/>
          </a:p>
        </p:txBody>
      </p:sp>
      <p:sp>
        <p:nvSpPr>
          <p:cNvPr id="26644" name="Down Arrow 16">
            <a:extLst>
              <a:ext uri="{FF2B5EF4-FFF2-40B4-BE49-F238E27FC236}">
                <a16:creationId xmlns:a16="http://schemas.microsoft.com/office/drawing/2014/main" id="{1D7AA416-FB0A-4FE9-85A1-5E4E7EF07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60446" y="6985001"/>
            <a:ext cx="412868" cy="3074564"/>
          </a:xfrm>
          <a:prstGeom prst="downArrow">
            <a:avLst>
              <a:gd name="adj1" fmla="val 50000"/>
              <a:gd name="adj2" fmla="val 152000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vi-VN" altLang="vi-VN" sz="4400"/>
          </a:p>
        </p:txBody>
      </p:sp>
      <p:grpSp>
        <p:nvGrpSpPr>
          <p:cNvPr id="15" name="Group 34">
            <a:extLst>
              <a:ext uri="{FF2B5EF4-FFF2-40B4-BE49-F238E27FC236}">
                <a16:creationId xmlns:a16="http://schemas.microsoft.com/office/drawing/2014/main" id="{99287C9E-408B-4081-B5F1-743EC3D057EE}"/>
              </a:ext>
            </a:extLst>
          </p:cNvPr>
          <p:cNvGrpSpPr/>
          <p:nvPr/>
        </p:nvGrpSpPr>
        <p:grpSpPr>
          <a:xfrm>
            <a:off x="1103562" y="1793789"/>
            <a:ext cx="6962321" cy="960549"/>
            <a:chOff x="13477876" y="4114800"/>
            <a:chExt cx="6962774" cy="960438"/>
          </a:xfrm>
        </p:grpSpPr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4BB6FDB8-F7D4-4B08-9524-A892F7037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7" name="Oval 72">
              <a:extLst>
                <a:ext uri="{FF2B5EF4-FFF2-40B4-BE49-F238E27FC236}">
                  <a16:creationId xmlns:a16="http://schemas.microsoft.com/office/drawing/2014/main" id="{69B1A3E0-7179-49C9-B45C-11B04330D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id="{488EA12D-0138-411B-B38D-8AE691398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id="{8F65AFD6-7EAC-42DD-8778-1383F1AA2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id="{304A1402-72CF-4BF7-A3A0-2969F7FA3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id="{DE95BE6C-540E-4957-9834-B55B18295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id="{C187758A-8A6B-4300-81A2-006F97108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D4BCDED1-ECA3-4162-A528-BF15EAA8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4" name="Freeform 79">
              <a:extLst>
                <a:ext uri="{FF2B5EF4-FFF2-40B4-BE49-F238E27FC236}">
                  <a16:creationId xmlns:a16="http://schemas.microsoft.com/office/drawing/2014/main" id="{6A0409A9-BB39-48C9-BB40-5D3B44B90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5" name="Freeform 80">
              <a:extLst>
                <a:ext uri="{FF2B5EF4-FFF2-40B4-BE49-F238E27FC236}">
                  <a16:creationId xmlns:a16="http://schemas.microsoft.com/office/drawing/2014/main" id="{A358BD2A-B706-4984-9B06-6581C516A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6" name="Freeform 81">
              <a:extLst>
                <a:ext uri="{FF2B5EF4-FFF2-40B4-BE49-F238E27FC236}">
                  <a16:creationId xmlns:a16="http://schemas.microsoft.com/office/drawing/2014/main" id="{611A8918-B7F0-405F-985D-C0A384A00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7" name="Freeform 82">
              <a:extLst>
                <a:ext uri="{FF2B5EF4-FFF2-40B4-BE49-F238E27FC236}">
                  <a16:creationId xmlns:a16="http://schemas.microsoft.com/office/drawing/2014/main" id="{CC0D9A33-560E-403D-A998-8F88592AB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8" name="Freeform 83">
              <a:extLst>
                <a:ext uri="{FF2B5EF4-FFF2-40B4-BE49-F238E27FC236}">
                  <a16:creationId xmlns:a16="http://schemas.microsoft.com/office/drawing/2014/main" id="{D0521E27-FAEB-440B-92B7-DD6E4286E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9" name="Oval 84">
              <a:extLst>
                <a:ext uri="{FF2B5EF4-FFF2-40B4-BE49-F238E27FC236}">
                  <a16:creationId xmlns:a16="http://schemas.microsoft.com/office/drawing/2014/main" id="{35722196-BE9B-4F5E-8F1E-D78A56F4A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0" name="Freeform 85">
              <a:extLst>
                <a:ext uri="{FF2B5EF4-FFF2-40B4-BE49-F238E27FC236}">
                  <a16:creationId xmlns:a16="http://schemas.microsoft.com/office/drawing/2014/main" id="{83167036-64E0-4AC8-93FB-F38225FE2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1" name="Freeform 86">
              <a:extLst>
                <a:ext uri="{FF2B5EF4-FFF2-40B4-BE49-F238E27FC236}">
                  <a16:creationId xmlns:a16="http://schemas.microsoft.com/office/drawing/2014/main" id="{16ECC99F-B82A-49D2-B26C-5FE685A6BD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2" name="Freeform 87">
              <a:extLst>
                <a:ext uri="{FF2B5EF4-FFF2-40B4-BE49-F238E27FC236}">
                  <a16:creationId xmlns:a16="http://schemas.microsoft.com/office/drawing/2014/main" id="{8DBBDEE8-40D1-4BC3-BA7E-6390ECE6A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3" name="Freeform 88">
              <a:extLst>
                <a:ext uri="{FF2B5EF4-FFF2-40B4-BE49-F238E27FC236}">
                  <a16:creationId xmlns:a16="http://schemas.microsoft.com/office/drawing/2014/main" id="{BFAD5C88-2032-46E3-9865-A0ED96B7E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4" name="Freeform 89">
              <a:extLst>
                <a:ext uri="{FF2B5EF4-FFF2-40B4-BE49-F238E27FC236}">
                  <a16:creationId xmlns:a16="http://schemas.microsoft.com/office/drawing/2014/main" id="{49242020-6942-48BD-ABCD-ED539A53F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5" name="Freeform 90">
              <a:extLst>
                <a:ext uri="{FF2B5EF4-FFF2-40B4-BE49-F238E27FC236}">
                  <a16:creationId xmlns:a16="http://schemas.microsoft.com/office/drawing/2014/main" id="{6FCEC54B-8C70-4359-B9EC-5C486CD57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6" name="Freeform 91">
              <a:extLst>
                <a:ext uri="{FF2B5EF4-FFF2-40B4-BE49-F238E27FC236}">
                  <a16:creationId xmlns:a16="http://schemas.microsoft.com/office/drawing/2014/main" id="{17DEA173-5258-4B63-9AB9-7470AFF466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7" name="Freeform 92">
              <a:extLst>
                <a:ext uri="{FF2B5EF4-FFF2-40B4-BE49-F238E27FC236}">
                  <a16:creationId xmlns:a16="http://schemas.microsoft.com/office/drawing/2014/main" id="{91A80270-3C84-4730-B3DE-CC76967C3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8" name="Freeform 93">
              <a:extLst>
                <a:ext uri="{FF2B5EF4-FFF2-40B4-BE49-F238E27FC236}">
                  <a16:creationId xmlns:a16="http://schemas.microsoft.com/office/drawing/2014/main" id="{2FF40617-EC6F-40E5-8F3C-AD845FBF86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9" name="Freeform 94">
              <a:extLst>
                <a:ext uri="{FF2B5EF4-FFF2-40B4-BE49-F238E27FC236}">
                  <a16:creationId xmlns:a16="http://schemas.microsoft.com/office/drawing/2014/main" id="{838285FE-D438-46A9-A398-E8736EE520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0" name="Rectangle 95">
              <a:extLst>
                <a:ext uri="{FF2B5EF4-FFF2-40B4-BE49-F238E27FC236}">
                  <a16:creationId xmlns:a16="http://schemas.microsoft.com/office/drawing/2014/main" id="{D21B260E-71F7-4CDB-BBC3-06595F5A3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1" name="Freeform 96">
              <a:extLst>
                <a:ext uri="{FF2B5EF4-FFF2-40B4-BE49-F238E27FC236}">
                  <a16:creationId xmlns:a16="http://schemas.microsoft.com/office/drawing/2014/main" id="{2333CA23-6D0B-4977-874C-6A0652E9F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2" name="Freeform 97">
              <a:extLst>
                <a:ext uri="{FF2B5EF4-FFF2-40B4-BE49-F238E27FC236}">
                  <a16:creationId xmlns:a16="http://schemas.microsoft.com/office/drawing/2014/main" id="{B1C39061-907B-41F1-9E3B-8FB90B8D0A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3" name="Freeform 98">
              <a:extLst>
                <a:ext uri="{FF2B5EF4-FFF2-40B4-BE49-F238E27FC236}">
                  <a16:creationId xmlns:a16="http://schemas.microsoft.com/office/drawing/2014/main" id="{D00EA19C-27F4-4E11-B31B-EA589D6B1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</p:grpSp>
      <p:sp>
        <p:nvSpPr>
          <p:cNvPr id="44" name="Bent-Up Arrow 43">
            <a:extLst>
              <a:ext uri="{FF2B5EF4-FFF2-40B4-BE49-F238E27FC236}">
                <a16:creationId xmlns:a16="http://schemas.microsoft.com/office/drawing/2014/main" id="{4F6C4827-CB3B-4B6C-9059-EE214C30DBBA}"/>
              </a:ext>
            </a:extLst>
          </p:cNvPr>
          <p:cNvSpPr/>
          <p:nvPr/>
        </p:nvSpPr>
        <p:spPr bwMode="auto">
          <a:xfrm rot="10800000" flipH="1">
            <a:off x="15601327" y="3717017"/>
            <a:ext cx="1656184" cy="2141491"/>
          </a:xfrm>
          <a:prstGeom prst="bentUpArrow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>
              <a:defRPr/>
            </a:pPr>
            <a:endParaRPr lang="en-US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3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3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07" grpId="0" animBg="1"/>
      <p:bldP spid="213008" grpId="0" animBg="1"/>
      <p:bldP spid="213009" grpId="0" animBg="1"/>
      <p:bldP spid="213010" grpId="0" animBg="1"/>
      <p:bldP spid="213011" grpId="0" animBg="1"/>
      <p:bldP spid="4" grpId="0" animBg="1"/>
      <p:bldP spid="26643" grpId="0" animBg="1"/>
      <p:bldP spid="26644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-13299"/>
            <a:ext cx="24404560" cy="13823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3" rIns="91389" bIns="45693" rtlCol="0" anchor="ctr"/>
          <a:lstStyle/>
          <a:p>
            <a:pPr marL="0" marR="0" lvl="0" indent="0" algn="ctr" defTabSz="21768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54160" y="4340628"/>
            <a:ext cx="12077272" cy="797746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marL="0" marR="0" lvl="0" indent="0" algn="ctr" defTabSz="2176894" rtl="0" eaLnBrk="1" fontAlgn="auto" latinLnBrk="0" hangingPunct="1">
              <a:lnSpc>
                <a:spcPts val="5498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BỔ TRỢ KIẾN THỨC LỚP 11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496080" y="316244"/>
            <a:ext cx="3412399" cy="1867608"/>
            <a:chOff x="11185664" y="-9644"/>
            <a:chExt cx="3412399" cy="1867608"/>
          </a:xfrm>
        </p:grpSpPr>
        <p:grpSp>
          <p:nvGrpSpPr>
            <p:cNvPr id="5" name="Group 4"/>
            <p:cNvGrpSpPr/>
            <p:nvPr/>
          </p:nvGrpSpPr>
          <p:grpSpPr>
            <a:xfrm>
              <a:off x="12784053" y="-9644"/>
              <a:ext cx="1814010" cy="1828746"/>
              <a:chOff x="12784885" y="1066801"/>
              <a:chExt cx="1814128" cy="182886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</p:spPr>
            <p:txBody>
              <a:bodyPr wrap="square" lIns="91404" tIns="45702" rIns="91404" bIns="45702" rtlCol="0">
                <a:spAutoFit/>
              </a:bodyPr>
              <a:lstStyle/>
              <a:p>
                <a:pPr marL="0" marR="0" lvl="0" indent="0" algn="ctr" defTabSz="217689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2953540" y="1556787"/>
                <a:ext cx="1319606" cy="1338879"/>
              </a:xfrm>
              <a:prstGeom prst="rect">
                <a:avLst/>
              </a:prstGeom>
              <a:noFill/>
            </p:spPr>
            <p:txBody>
              <a:bodyPr wrap="none" lIns="91404" tIns="45702" rIns="91404" bIns="45702" rtlCol="0">
                <a:spAutoFit/>
              </a:bodyPr>
              <a:lstStyle/>
              <a:p>
                <a:pPr marL="0" marR="0" lvl="0" indent="0" algn="ctr" defTabSz="217689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11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20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35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49" y="179085"/>
            <a:ext cx="4247028" cy="4183832"/>
          </a:xfrm>
          <a:prstGeom prst="rect">
            <a:avLst/>
          </a:prstGeom>
          <a:noFill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97D0B1D-4C09-45AD-90E5-61ED84852C5F}"/>
              </a:ext>
            </a:extLst>
          </p:cNvPr>
          <p:cNvSpPr txBox="1"/>
          <p:nvPr/>
        </p:nvSpPr>
        <p:spPr>
          <a:xfrm>
            <a:off x="3121535" y="6898680"/>
            <a:ext cx="17945867" cy="805633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marL="0" marR="0" lvl="0" indent="0" algn="ctr" defTabSz="2176894" rtl="0" eaLnBrk="1" fontAlgn="auto" latinLnBrk="0" hangingPunct="1">
              <a:lnSpc>
                <a:spcPts val="5498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DIỄN ĐÀN GIÁO VIÊN TOÁN – PPT TIVI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17FCEC4-F359-4E5F-B833-01C74AF62A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95697" y="118100"/>
            <a:ext cx="4244817" cy="424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73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3976" y="28804"/>
            <a:ext cx="24404559" cy="13823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66304" y="5981700"/>
            <a:ext cx="22393796" cy="7277478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57728" y="2106266"/>
            <a:ext cx="6837056" cy="8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4" tIns="45702" rIns="91404" bIns="45702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ĐẠI SỐ VÀ 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2" y="3456564"/>
            <a:ext cx="24398907" cy="66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2" rIns="91404" bIns="45702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ts val="45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76249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76249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V: ĐẠO HÀM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54833" y="4520440"/>
            <a:ext cx="18975066" cy="2046999"/>
            <a:chOff x="3024409" y="3659656"/>
            <a:chExt cx="18976301" cy="2047133"/>
          </a:xfrm>
        </p:grpSpPr>
        <p:sp>
          <p:nvSpPr>
            <p:cNvPr id="17" name="Rectangle 16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4" tIns="45702" rIns="91404" bIns="45702"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24409" y="3659656"/>
              <a:ext cx="18976301" cy="2047133"/>
            </a:xfrm>
            <a:prstGeom prst="rect">
              <a:avLst/>
            </a:prstGeom>
            <a:noFill/>
          </p:spPr>
          <p:txBody>
            <a:bodyPr wrap="square" lIns="91404" tIns="45702" rIns="91404" bIns="45702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3</a:t>
              </a:r>
            </a:p>
            <a:p>
              <a:pPr marL="0" marR="0" lvl="0" indent="0" algn="ctr" defTabSz="2177278" rtl="0" eaLnBrk="1" fontAlgn="auto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ĐẠO HÀM CỦA HÀM SỐ L</a:t>
              </a: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ƯỢNG GIÁC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185664" y="162050"/>
            <a:ext cx="3412399" cy="1867608"/>
            <a:chOff x="11185664" y="-9644"/>
            <a:chExt cx="3412399" cy="1867608"/>
          </a:xfrm>
        </p:grpSpPr>
        <p:grpSp>
          <p:nvGrpSpPr>
            <p:cNvPr id="5" name="Group 4"/>
            <p:cNvGrpSpPr/>
            <p:nvPr/>
          </p:nvGrpSpPr>
          <p:grpSpPr>
            <a:xfrm>
              <a:off x="12784053" y="-9644"/>
              <a:ext cx="1814010" cy="1828617"/>
              <a:chOff x="12784885" y="1066801"/>
              <a:chExt cx="1814128" cy="1828736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</p:spPr>
            <p:txBody>
              <a:bodyPr wrap="square" lIns="91404" tIns="45702" rIns="91404" bIns="45702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LỚP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3020903" y="1556787"/>
                <a:ext cx="1184880" cy="1338750"/>
              </a:xfrm>
              <a:prstGeom prst="rect">
                <a:avLst/>
              </a:prstGeom>
              <a:noFill/>
            </p:spPr>
            <p:txBody>
              <a:bodyPr wrap="none" lIns="91404" tIns="45702" rIns="91404" bIns="45702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11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20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35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92" y="91994"/>
            <a:ext cx="3154829" cy="3197581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1086794" y="6680178"/>
            <a:ext cx="8563107" cy="1690784"/>
            <a:chOff x="7459670" y="6636623"/>
            <a:chExt cx="8564657" cy="16910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hlinkClick r:id="rId6" action="ppaction://hlinksldjump"/>
                </p:cNvPr>
                <p:cNvSpPr/>
                <p:nvPr/>
              </p:nvSpPr>
              <p:spPr>
                <a:xfrm>
                  <a:off x="9060904" y="6636623"/>
                  <a:ext cx="6963423" cy="16910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>
                    <a:spcBef>
                      <a:spcPct val="0"/>
                    </a:spcBef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GIỚI HẠN CỦA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72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72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7200" b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7200" b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func>
                        </m:num>
                        <m:den>
                          <m:r>
                            <a:rPr lang="en-US" sz="7200" b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 </a:t>
                  </a:r>
                </a:p>
              </p:txBody>
            </p:sp>
          </mc:Choice>
          <mc:Fallback xmlns="">
            <p:sp>
              <p:nvSpPr>
                <p:cNvPr id="57" name="Rectangle 56">
                  <a:hlinkClick r:id="rId8" action="ppaction://hlinksldjump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0904" y="6636623"/>
                  <a:ext cx="6963423" cy="1691090"/>
                </a:xfrm>
                <a:prstGeom prst="rect">
                  <a:avLst/>
                </a:prstGeom>
                <a:blipFill>
                  <a:blip r:embed="rId9"/>
                  <a:stretch>
                    <a:fillRect l="-402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58790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086793" y="8370962"/>
            <a:ext cx="11993596" cy="1107996"/>
            <a:chOff x="7459670" y="8485655"/>
            <a:chExt cx="11995767" cy="1108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hlinkClick r:id="rId10" action="ppaction://hlinksldjump"/>
                </p:cNvPr>
                <p:cNvSpPr/>
                <p:nvPr/>
              </p:nvSpPr>
              <p:spPr>
                <a:xfrm>
                  <a:off x="9092456" y="8485655"/>
                  <a:ext cx="10362981" cy="11081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>
                    <a:spcBef>
                      <a:spcPct val="0"/>
                    </a:spcBef>
                    <a:defRPr/>
                  </a:pPr>
                  <a:r>
                    <a:rPr kumimoji="0" lang="en-US" sz="4800" b="1" i="0" u="none" strike="noStrike" kern="1200" cap="none" spc="-15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 HÀM CỦA HÀM SỐ </a:t>
                  </a:r>
                  <a14:m>
                    <m:oMath xmlns:m="http://schemas.openxmlformats.org/officeDocument/2006/math">
                      <m:r>
                        <a:rPr lang="en-US" sz="6600" b="1" spc="-150" dirty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6600" b="1" spc="-150" dirty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600" b="1" i="1" spc="-150" dirty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600" b="1" spc="-150" dirty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sz="6600" b="1" spc="-150" dirty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a14:m>
                  <a:endParaRPr kumimoji="0" lang="en-US" sz="4800" b="1" i="0" u="none" strike="noStrike" kern="1200" cap="none" spc="-15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5" name="Rectangle 74">
                  <a:hlinkClick r:id="rId11" action="ppaction://hlinksldjump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2456" y="8485655"/>
                  <a:ext cx="10362981" cy="1108196"/>
                </a:xfrm>
                <a:prstGeom prst="rect">
                  <a:avLst/>
                </a:prstGeom>
                <a:blipFill>
                  <a:blip r:embed="rId12"/>
                  <a:stretch>
                    <a:fillRect l="-2647" b="-2307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958790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1086794" y="9595103"/>
            <a:ext cx="12834192" cy="1107996"/>
            <a:chOff x="7459670" y="9918750"/>
            <a:chExt cx="12836512" cy="1108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>
                  <a:hlinkClick r:id="" action="ppaction://noaction"/>
                </p:cNvPr>
                <p:cNvSpPr/>
                <p:nvPr/>
              </p:nvSpPr>
              <p:spPr>
                <a:xfrm>
                  <a:off x="9092456" y="9918750"/>
                  <a:ext cx="11203726" cy="11081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>
                    <a:spcBef>
                      <a:spcPct val="0"/>
                    </a:spcBef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 HÀM CỦA HÀM SỐ </a:t>
                  </a:r>
                  <a14:m>
                    <m:oMath xmlns:m="http://schemas.openxmlformats.org/officeDocument/2006/math">
                      <m:r>
                        <a:rPr lang="en-US" sz="6600" b="1" dirty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6600" b="1" dirty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600" b="1" i="1" dirty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600" b="1" dirty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sz="6600" b="1" dirty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2" name="Rectangle 81">
                  <a:hlinkClick r:id="" action="ppaction://noaction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2456" y="9918750"/>
                  <a:ext cx="11203726" cy="1108196"/>
                </a:xfrm>
                <a:prstGeom prst="rect">
                  <a:avLst/>
                </a:prstGeom>
                <a:blipFill>
                  <a:blip r:embed="rId13"/>
                  <a:stretch>
                    <a:fillRect l="-2448" b="-2307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58791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</a:p>
              </p:txBody>
            </p:sp>
          </p:grpSp>
        </p:grpSp>
      </p:grpSp>
      <p:grpSp>
        <p:nvGrpSpPr>
          <p:cNvPr id="65" name="Group 74"/>
          <p:cNvGrpSpPr/>
          <p:nvPr/>
        </p:nvGrpSpPr>
        <p:grpSpPr>
          <a:xfrm>
            <a:off x="1086794" y="10891243"/>
            <a:ext cx="13266240" cy="1107996"/>
            <a:chOff x="7459670" y="9953816"/>
            <a:chExt cx="13268638" cy="1108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hlinkClick r:id="" action="ppaction://noaction"/>
                </p:cNvPr>
                <p:cNvSpPr/>
                <p:nvPr/>
              </p:nvSpPr>
              <p:spPr>
                <a:xfrm>
                  <a:off x="9092456" y="9953816"/>
                  <a:ext cx="11635852" cy="11081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 HÀM CỦA HÀM SỐ </a:t>
                  </a:r>
                  <a14:m>
                    <m:oMath xmlns:m="http://schemas.openxmlformats.org/officeDocument/2006/math">
                      <m:r>
                        <a:rPr kumimoji="0" lang="en-US" sz="6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kumimoji="0" lang="en-US" sz="6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66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6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kumimoji="0" lang="en-US" sz="6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a14:m>
                  <a:endPara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6" name="Rectangle 65">
                  <a:hlinkClick r:id="" action="ppaction://noaction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2456" y="9953816"/>
                  <a:ext cx="11635852" cy="1108196"/>
                </a:xfrm>
                <a:prstGeom prst="rect">
                  <a:avLst/>
                </a:prstGeom>
                <a:blipFill>
                  <a:blip r:embed="rId14"/>
                  <a:stretch>
                    <a:fillRect l="-2357" b="-2375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7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6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9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0" name="Round Same Side Corner Rectangle 69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7958791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</a:p>
              </p:txBody>
            </p:sp>
          </p:grpSp>
        </p:grpSp>
      </p:grpSp>
      <p:grpSp>
        <p:nvGrpSpPr>
          <p:cNvPr id="46" name="Group 74"/>
          <p:cNvGrpSpPr/>
          <p:nvPr/>
        </p:nvGrpSpPr>
        <p:grpSpPr>
          <a:xfrm>
            <a:off x="1086794" y="12043370"/>
            <a:ext cx="16074552" cy="1107996"/>
            <a:chOff x="7459670" y="9844839"/>
            <a:chExt cx="16077458" cy="1108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hlinkClick r:id="" action="ppaction://noaction"/>
                </p:cNvPr>
                <p:cNvSpPr/>
                <p:nvPr/>
              </p:nvSpPr>
              <p:spPr>
                <a:xfrm>
                  <a:off x="9092456" y="9844839"/>
                  <a:ext cx="14444672" cy="11081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 HÀM CỦA HÀM SỐ </a:t>
                  </a:r>
                  <a14:m>
                    <m:oMath xmlns:m="http://schemas.openxmlformats.org/officeDocument/2006/math">
                      <m:r>
                        <a:rPr kumimoji="0" lang="en-US" sz="6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kumimoji="0" lang="en-US" sz="6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66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6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𝐜𝐨𝐭</m:t>
                          </m:r>
                        </m:fName>
                        <m:e>
                          <m:r>
                            <a:rPr kumimoji="0" lang="en-US" sz="6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a14:m>
                  <a:endPara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hlinkClick r:id="" action="ppaction://noaction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2456" y="9844839"/>
                  <a:ext cx="14444672" cy="1108196"/>
                </a:xfrm>
                <a:prstGeom prst="rect">
                  <a:avLst/>
                </a:prstGeom>
                <a:blipFill>
                  <a:blip r:embed="rId15"/>
                  <a:stretch>
                    <a:fillRect l="-1900" b="-2375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8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4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50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51" name="Round Same Side Corner Rectangle 5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7958791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5</a:t>
                  </a:r>
                </a:p>
              </p:txBody>
            </p:sp>
          </p:grpSp>
        </p:grp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7E079A0F-72B9-4643-85AB-53FD84567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D19E9EC-7C26-46A4-A299-5BE014064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47DA46FC-0E4B-4A39-BB7D-DAE4727A1B0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077791" y="141380"/>
            <a:ext cx="3173804" cy="317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3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3976" y="28804"/>
            <a:ext cx="24404559" cy="13823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66304" y="5981700"/>
            <a:ext cx="22393796" cy="7277478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57728" y="2106266"/>
            <a:ext cx="6837056" cy="8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4" tIns="45702" rIns="91404" bIns="45702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ĐẠI SỐ VÀ 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2" y="3456564"/>
            <a:ext cx="24398907" cy="66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2" rIns="91404" bIns="45702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ts val="45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76249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76249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V: ĐẠO HÀM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54833" y="4520440"/>
            <a:ext cx="18975066" cy="2046999"/>
            <a:chOff x="3024409" y="3659656"/>
            <a:chExt cx="18976301" cy="2047133"/>
          </a:xfrm>
        </p:grpSpPr>
        <p:sp>
          <p:nvSpPr>
            <p:cNvPr id="17" name="Rectangle 16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4" tIns="45702" rIns="91404" bIns="45702"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24409" y="3659656"/>
              <a:ext cx="18976301" cy="2047133"/>
            </a:xfrm>
            <a:prstGeom prst="rect">
              <a:avLst/>
            </a:prstGeom>
            <a:noFill/>
          </p:spPr>
          <p:txBody>
            <a:bodyPr wrap="square" lIns="91404" tIns="45702" rIns="91404" bIns="45702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3</a:t>
              </a:r>
            </a:p>
            <a:p>
              <a:pPr marL="0" marR="0" lvl="0" indent="0" algn="ctr" defTabSz="2177278" rtl="0" eaLnBrk="1" fontAlgn="auto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ĐẠO HÀM CỦA HÀM SỐ L</a:t>
              </a: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ƯỢNG GIÁC   (Tiết 1)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185664" y="162050"/>
            <a:ext cx="3412399" cy="1867608"/>
            <a:chOff x="11185664" y="-9644"/>
            <a:chExt cx="3412399" cy="1867608"/>
          </a:xfrm>
        </p:grpSpPr>
        <p:grpSp>
          <p:nvGrpSpPr>
            <p:cNvPr id="5" name="Group 4"/>
            <p:cNvGrpSpPr/>
            <p:nvPr/>
          </p:nvGrpSpPr>
          <p:grpSpPr>
            <a:xfrm>
              <a:off x="12784053" y="-9644"/>
              <a:ext cx="1814010" cy="1828617"/>
              <a:chOff x="12784885" y="1066801"/>
              <a:chExt cx="1814128" cy="1828736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</p:spPr>
            <p:txBody>
              <a:bodyPr wrap="square" lIns="91404" tIns="45702" rIns="91404" bIns="45702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LỚP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3020903" y="1556787"/>
                <a:ext cx="1184880" cy="1338750"/>
              </a:xfrm>
              <a:prstGeom prst="rect">
                <a:avLst/>
              </a:prstGeom>
              <a:noFill/>
            </p:spPr>
            <p:txBody>
              <a:bodyPr wrap="none" lIns="91404" tIns="45702" rIns="91404" bIns="45702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11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20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35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2" y="122368"/>
            <a:ext cx="3154829" cy="3197581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1086794" y="6786786"/>
            <a:ext cx="8775792" cy="1690784"/>
            <a:chOff x="7459670" y="6719485"/>
            <a:chExt cx="8777381" cy="16910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hlinkClick r:id="rId6" action="ppaction://hlinksldjump"/>
                </p:cNvPr>
                <p:cNvSpPr/>
                <p:nvPr/>
              </p:nvSpPr>
              <p:spPr>
                <a:xfrm>
                  <a:off x="9092456" y="6719485"/>
                  <a:ext cx="7144595" cy="169108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GIỚI HẠN CỦA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7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kumimoji="0" lang="en-US" sz="7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35F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kumimoji="0" lang="en-US" sz="7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35F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kumimoji="0" lang="en-US" sz="7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35F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func>
                        </m:num>
                        <m:den>
                          <m:r>
                            <a:rPr kumimoji="0" lang="en-US" sz="7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 </a:t>
                  </a:r>
                </a:p>
              </p:txBody>
            </p:sp>
          </mc:Choice>
          <mc:Fallback xmlns="">
            <p:sp>
              <p:nvSpPr>
                <p:cNvPr id="57" name="Rectangle 56">
                  <a:hlinkClick r:id="rId8" action="ppaction://hlinksldjump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2456" y="6719485"/>
                  <a:ext cx="7144595" cy="1691089"/>
                </a:xfrm>
                <a:prstGeom prst="rect">
                  <a:avLst/>
                </a:prstGeom>
                <a:blipFill>
                  <a:blip r:embed="rId9"/>
                  <a:stretch>
                    <a:fillRect l="-384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58790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086793" y="9163053"/>
            <a:ext cx="11993596" cy="1107996"/>
            <a:chOff x="7459670" y="8461527"/>
            <a:chExt cx="11995767" cy="1108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hlinkClick r:id="rId10" action="ppaction://hlinksldjump"/>
                </p:cNvPr>
                <p:cNvSpPr/>
                <p:nvPr/>
              </p:nvSpPr>
              <p:spPr>
                <a:xfrm>
                  <a:off x="9092456" y="8461527"/>
                  <a:ext cx="10362981" cy="11081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-15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 HÀM CỦA HÀM SỐ </a:t>
                  </a:r>
                  <a14:m>
                    <m:oMath xmlns:m="http://schemas.openxmlformats.org/officeDocument/2006/math">
                      <m:r>
                        <a:rPr kumimoji="0" lang="en-US" sz="6600" b="1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kumimoji="0" lang="en-US" sz="6600" b="1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6600" b="1" i="1" u="none" strike="noStrike" kern="1200" cap="none" spc="-15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6600" b="1" i="0" u="none" strike="noStrike" kern="1200" cap="none" spc="-15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kumimoji="0" lang="en-US" sz="6600" b="1" i="0" u="none" strike="noStrike" kern="1200" cap="none" spc="-15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a14:m>
                  <a:endParaRPr kumimoji="0" lang="en-US" sz="6600" b="1" i="0" u="none" strike="noStrike" kern="1200" cap="none" spc="-15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5" name="Rectangle 74">
                  <a:hlinkClick r:id="rId11" action="ppaction://hlinksldjump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2456" y="8461527"/>
                  <a:ext cx="10362981" cy="1108196"/>
                </a:xfrm>
                <a:prstGeom prst="rect">
                  <a:avLst/>
                </a:prstGeom>
                <a:blipFill>
                  <a:blip r:embed="rId12"/>
                  <a:stretch>
                    <a:fillRect l="-2647" b="-2307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958790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1086794" y="11035258"/>
            <a:ext cx="21308148" cy="1107996"/>
            <a:chOff x="7459670" y="9859547"/>
            <a:chExt cx="21312000" cy="1108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>
                  <a:hlinkClick r:id="" action="ppaction://noaction"/>
                </p:cNvPr>
                <p:cNvSpPr/>
                <p:nvPr/>
              </p:nvSpPr>
              <p:spPr>
                <a:xfrm>
                  <a:off x="9060903" y="9859547"/>
                  <a:ext cx="19710767" cy="11081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 HÀM CỦA HÀM SỐ </a:t>
                  </a:r>
                  <a14:m>
                    <m:oMath xmlns:m="http://schemas.openxmlformats.org/officeDocument/2006/math">
                      <m:r>
                        <a:rPr kumimoji="0" lang="en-US" sz="6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kumimoji="0" lang="en-US" sz="6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66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6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kumimoji="0" lang="en-US" sz="6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a14:m>
                  <a:endPara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2" name="Rectangle 81">
                  <a:hlinkClick r:id="" action="ppaction://noaction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0903" y="9859547"/>
                  <a:ext cx="19710767" cy="1108196"/>
                </a:xfrm>
                <a:prstGeom prst="rect">
                  <a:avLst/>
                </a:prstGeom>
                <a:blipFill>
                  <a:blip r:embed="rId13"/>
                  <a:stretch>
                    <a:fillRect l="-1423" b="-2307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58791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</a:p>
              </p:txBody>
            </p:sp>
          </p:grpSp>
        </p:grp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7E079A0F-72B9-4643-85AB-53FD84567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D19E9EC-7C26-46A4-A299-5BE014064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EF44E6D-0F5C-42B5-8CF8-CCA3398DC46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196413" y="173410"/>
            <a:ext cx="3173804" cy="317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5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59" name="Picture 1023" descr="Kết quả hình ảnh cho hình ảnh máy tính casio 580">
            <a:extLst>
              <a:ext uri="{FF2B5EF4-FFF2-40B4-BE49-F238E27FC236}">
                <a16:creationId xmlns:a16="http://schemas.microsoft.com/office/drawing/2014/main" id="{DC10A0AE-0A47-4A10-9484-9C03CCAD9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185" y="1594294"/>
            <a:ext cx="2133600" cy="2133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0031" name="Group 111">
            <a:extLst>
              <a:ext uri="{FF2B5EF4-FFF2-40B4-BE49-F238E27FC236}">
                <a16:creationId xmlns:a16="http://schemas.microsoft.com/office/drawing/2014/main" id="{917523F7-E8DE-4BD5-AFEB-8151DA0C28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213869"/>
              </p:ext>
            </p:extLst>
          </p:nvPr>
        </p:nvGraphicFramePr>
        <p:xfrm>
          <a:off x="2457098" y="4696377"/>
          <a:ext cx="10513366" cy="5998273"/>
        </p:xfrm>
        <a:graphic>
          <a:graphicData uri="http://schemas.openxmlformats.org/drawingml/2006/table">
            <a:tbl>
              <a:tblPr/>
              <a:tblGrid>
                <a:gridCol w="5256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6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7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182901" marR="182901" marT="91451" marB="9145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901" marR="182901" marT="91451" marB="914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x</a:t>
                      </a:r>
                      <a:r>
                        <a:rPr kumimoji="0" lang="en-US" sz="4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0.01</a:t>
                      </a:r>
                    </a:p>
                  </a:txBody>
                  <a:tcPr marL="182901" marR="182901" marT="91451" marB="9145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r>
                        <a:rPr kumimoji="0" lang="en-US" sz="4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0.999983333</a:t>
                      </a:r>
                    </a:p>
                  </a:txBody>
                  <a:tcPr marL="182901" marR="182901" marT="91451" marB="914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36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x</a:t>
                      </a:r>
                      <a:r>
                        <a:rPr kumimoji="0" lang="en-US" sz="4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0.001</a:t>
                      </a:r>
                    </a:p>
                  </a:txBody>
                  <a:tcPr marL="182901" marR="182901" marT="91451" marB="9145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r>
                        <a:rPr kumimoji="0" lang="en-US" sz="4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0.999999833</a:t>
                      </a:r>
                    </a:p>
                  </a:txBody>
                  <a:tcPr marL="182901" marR="182901" marT="91451" marB="914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28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x</a:t>
                      </a:r>
                      <a:r>
                        <a:rPr kumimoji="0" lang="en-US" sz="4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0.0001</a:t>
                      </a:r>
                    </a:p>
                  </a:txBody>
                  <a:tcPr marL="182901" marR="182901" marT="91451" marB="9145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r>
                        <a:rPr kumimoji="0" lang="en-US" sz="4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0.999999998</a:t>
                      </a:r>
                    </a:p>
                  </a:txBody>
                  <a:tcPr marL="182901" marR="182901" marT="91451" marB="914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x</a:t>
                      </a:r>
                      <a:r>
                        <a:rPr kumimoji="0" lang="en-US" sz="4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0.00001</a:t>
                      </a:r>
                    </a:p>
                  </a:txBody>
                  <a:tcPr marL="182901" marR="182901" marT="91451" marB="9145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r>
                        <a:rPr kumimoji="0" lang="en-US" sz="4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0.999999999</a:t>
                      </a:r>
                    </a:p>
                  </a:txBody>
                  <a:tcPr marL="182901" marR="182901" marT="91451" marB="914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" name="Group 119">
            <a:extLst>
              <a:ext uri="{FF2B5EF4-FFF2-40B4-BE49-F238E27FC236}">
                <a16:creationId xmlns:a16="http://schemas.microsoft.com/office/drawing/2014/main" id="{83C50584-769E-4E6F-962B-DDFB110ED53F}"/>
              </a:ext>
            </a:extLst>
          </p:cNvPr>
          <p:cNvGrpSpPr>
            <a:grpSpLocks/>
          </p:cNvGrpSpPr>
          <p:nvPr/>
        </p:nvGrpSpPr>
        <p:grpSpPr bwMode="auto">
          <a:xfrm>
            <a:off x="14174223" y="4724947"/>
            <a:ext cx="4572529" cy="6131635"/>
            <a:chOff x="3322" y="1488"/>
            <a:chExt cx="1440" cy="1931"/>
          </a:xfrm>
        </p:grpSpPr>
        <p:sp>
          <p:nvSpPr>
            <p:cNvPr id="24621" name="Line 47">
              <a:extLst>
                <a:ext uri="{FF2B5EF4-FFF2-40B4-BE49-F238E27FC236}">
                  <a16:creationId xmlns:a16="http://schemas.microsoft.com/office/drawing/2014/main" id="{455B2E83-A62D-496F-A0DF-41A973B602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2" y="2134"/>
              <a:ext cx="144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22" name="Line 48">
              <a:extLst>
                <a:ext uri="{FF2B5EF4-FFF2-40B4-BE49-F238E27FC236}">
                  <a16:creationId xmlns:a16="http://schemas.microsoft.com/office/drawing/2014/main" id="{4492E060-E5BC-41A9-BEF6-A5AEE437B9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5" y="2116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23" name="Line 49">
              <a:extLst>
                <a:ext uri="{FF2B5EF4-FFF2-40B4-BE49-F238E27FC236}">
                  <a16:creationId xmlns:a16="http://schemas.microsoft.com/office/drawing/2014/main" id="{64EC033E-A94C-45D5-9CFD-F36A2CC493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3" y="2116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24" name="Line 50">
              <a:extLst>
                <a:ext uri="{FF2B5EF4-FFF2-40B4-BE49-F238E27FC236}">
                  <a16:creationId xmlns:a16="http://schemas.microsoft.com/office/drawing/2014/main" id="{A173EE0F-870E-420F-B701-F1E49E8CED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2" y="2116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25" name="Text Box 51">
              <a:extLst>
                <a:ext uri="{FF2B5EF4-FFF2-40B4-BE49-F238E27FC236}">
                  <a16:creationId xmlns:a16="http://schemas.microsoft.com/office/drawing/2014/main" id="{A63A8D0F-794C-46EB-8113-CA6244783E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2" y="2171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24626" name="Text Box 52">
              <a:extLst>
                <a:ext uri="{FF2B5EF4-FFF2-40B4-BE49-F238E27FC236}">
                  <a16:creationId xmlns:a16="http://schemas.microsoft.com/office/drawing/2014/main" id="{8BD770A0-3B74-45F9-8D3B-179BA7621B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153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24627" name="Line 53">
              <a:extLst>
                <a:ext uri="{FF2B5EF4-FFF2-40B4-BE49-F238E27FC236}">
                  <a16:creationId xmlns:a16="http://schemas.microsoft.com/office/drawing/2014/main" id="{580F73D0-38B4-431A-AFD8-D38572D463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2" y="2422"/>
              <a:ext cx="144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28" name="Line 54">
              <a:extLst>
                <a:ext uri="{FF2B5EF4-FFF2-40B4-BE49-F238E27FC236}">
                  <a16:creationId xmlns:a16="http://schemas.microsoft.com/office/drawing/2014/main" id="{8F6A7B3B-573A-4D4C-B577-705DFFF22A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5" y="2404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29" name="Line 55">
              <a:extLst>
                <a:ext uri="{FF2B5EF4-FFF2-40B4-BE49-F238E27FC236}">
                  <a16:creationId xmlns:a16="http://schemas.microsoft.com/office/drawing/2014/main" id="{83B8849E-002E-430C-A98D-E5B948B7AB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3" y="2404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30" name="Line 56">
              <a:extLst>
                <a:ext uri="{FF2B5EF4-FFF2-40B4-BE49-F238E27FC236}">
                  <a16:creationId xmlns:a16="http://schemas.microsoft.com/office/drawing/2014/main" id="{59AFF939-79FF-429A-85E6-86206CC542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1" y="2404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31" name="Text Box 57">
              <a:extLst>
                <a:ext uri="{FF2B5EF4-FFF2-40B4-BE49-F238E27FC236}">
                  <a16:creationId xmlns:a16="http://schemas.microsoft.com/office/drawing/2014/main" id="{02E7C7A0-E076-4539-891B-7DD9BAEB14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2" y="2459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24632" name="Text Box 58">
              <a:extLst>
                <a:ext uri="{FF2B5EF4-FFF2-40B4-BE49-F238E27FC236}">
                  <a16:creationId xmlns:a16="http://schemas.microsoft.com/office/drawing/2014/main" id="{6180E5DF-DF49-4B8F-8F54-1892B0FD61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0" y="2441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24633" name="Line 59">
              <a:extLst>
                <a:ext uri="{FF2B5EF4-FFF2-40B4-BE49-F238E27FC236}">
                  <a16:creationId xmlns:a16="http://schemas.microsoft.com/office/drawing/2014/main" id="{04547F2F-9E31-4E67-ADBD-0ADF67B405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2" y="2804"/>
              <a:ext cx="144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34" name="Line 60">
              <a:extLst>
                <a:ext uri="{FF2B5EF4-FFF2-40B4-BE49-F238E27FC236}">
                  <a16:creationId xmlns:a16="http://schemas.microsoft.com/office/drawing/2014/main" id="{FF45D7B1-C824-4002-A71A-47E0D50C90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5" y="2786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35" name="Line 61">
              <a:extLst>
                <a:ext uri="{FF2B5EF4-FFF2-40B4-BE49-F238E27FC236}">
                  <a16:creationId xmlns:a16="http://schemas.microsoft.com/office/drawing/2014/main" id="{BE554AFC-42AD-4795-9EDB-8D15C00183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3" y="2786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36" name="Line 62">
              <a:extLst>
                <a:ext uri="{FF2B5EF4-FFF2-40B4-BE49-F238E27FC236}">
                  <a16:creationId xmlns:a16="http://schemas.microsoft.com/office/drawing/2014/main" id="{8FD062B6-DC72-44A2-8CBE-2BECA0FAF1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4" y="2786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37" name="Text Box 63">
              <a:extLst>
                <a:ext uri="{FF2B5EF4-FFF2-40B4-BE49-F238E27FC236}">
                  <a16:creationId xmlns:a16="http://schemas.microsoft.com/office/drawing/2014/main" id="{A8B4896A-DBBB-4CF1-9D3D-8AC0B34228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2" y="2841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24638" name="Text Box 64">
              <a:extLst>
                <a:ext uri="{FF2B5EF4-FFF2-40B4-BE49-F238E27FC236}">
                  <a16:creationId xmlns:a16="http://schemas.microsoft.com/office/drawing/2014/main" id="{DB21D480-96C2-4256-9C3C-EFFD4CD0AF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0" y="2823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24639" name="Line 65">
              <a:extLst>
                <a:ext uri="{FF2B5EF4-FFF2-40B4-BE49-F238E27FC236}">
                  <a16:creationId xmlns:a16="http://schemas.microsoft.com/office/drawing/2014/main" id="{9437CEB3-C722-4DB5-88D9-F85CE0C3FB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2" y="3140"/>
              <a:ext cx="144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40" name="Line 66">
              <a:extLst>
                <a:ext uri="{FF2B5EF4-FFF2-40B4-BE49-F238E27FC236}">
                  <a16:creationId xmlns:a16="http://schemas.microsoft.com/office/drawing/2014/main" id="{37BB2D27-C01A-415A-A89B-DD8906DBFF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5" y="3122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41" name="Line 67">
              <a:extLst>
                <a:ext uri="{FF2B5EF4-FFF2-40B4-BE49-F238E27FC236}">
                  <a16:creationId xmlns:a16="http://schemas.microsoft.com/office/drawing/2014/main" id="{1FEAE14B-3E81-44C8-9B14-1543E2B00D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3" y="3122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42" name="Line 68">
              <a:extLst>
                <a:ext uri="{FF2B5EF4-FFF2-40B4-BE49-F238E27FC236}">
                  <a16:creationId xmlns:a16="http://schemas.microsoft.com/office/drawing/2014/main" id="{5A8105D2-12BC-4FBA-ACEF-357E6C4A8F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7" y="3122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43" name="Text Box 69">
              <a:extLst>
                <a:ext uri="{FF2B5EF4-FFF2-40B4-BE49-F238E27FC236}">
                  <a16:creationId xmlns:a16="http://schemas.microsoft.com/office/drawing/2014/main" id="{2690C0DC-B816-433F-AF10-79E6807CD8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2" y="3177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24644" name="Text Box 70">
              <a:extLst>
                <a:ext uri="{FF2B5EF4-FFF2-40B4-BE49-F238E27FC236}">
                  <a16:creationId xmlns:a16="http://schemas.microsoft.com/office/drawing/2014/main" id="{A8F84EE1-101E-4436-AB09-3E72327ABF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0" y="3159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24645" name="Text Box 93">
              <a:extLst>
                <a:ext uri="{FF2B5EF4-FFF2-40B4-BE49-F238E27FC236}">
                  <a16:creationId xmlns:a16="http://schemas.microsoft.com/office/drawing/2014/main" id="{55D02FDB-5965-4E18-B58C-9C962A59B6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1488"/>
              <a:ext cx="1314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Biểu</a:t>
              </a:r>
              <a:r>
                <a:rPr lang="en-US" altLang="vi-VN" sz="4400" b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diễn</a:t>
              </a:r>
              <a:r>
                <a:rPr lang="en-US" altLang="vi-VN" sz="4400" b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trên</a:t>
              </a:r>
              <a:r>
                <a:rPr lang="en-US" altLang="vi-VN" sz="4400" b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trục</a:t>
              </a:r>
              <a:r>
                <a:rPr lang="en-US" altLang="vi-VN" sz="4400" b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endParaRPr lang="en-US" altLang="vi-VN" sz="4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46" name="Object 98">
                  <a:extLst>
                    <a:ext uri="{FF2B5EF4-FFF2-40B4-BE49-F238E27FC236}">
                      <a16:creationId xmlns:a16="http://schemas.microsoft.com/office/drawing/2014/main" id="{1098B6F2-61C8-4AA1-8227-A03F158BABFD}"/>
                    </a:ext>
                  </a:extLst>
                </p:cNvPr>
                <p:cNvSpPr txBox="1"/>
                <p:nvPr/>
              </p:nvSpPr>
              <p:spPr bwMode="auto">
                <a:xfrm>
                  <a:off x="4026" y="2135"/>
                  <a:ext cx="173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70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vi-VN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646" name="Object 98">
                  <a:extLst>
                    <a:ext uri="{FF2B5EF4-FFF2-40B4-BE49-F238E27FC236}">
                      <a16:creationId xmlns:a16="http://schemas.microsoft.com/office/drawing/2014/main" id="{1098B6F2-61C8-4AA1-8227-A03F158BAB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26" y="2135"/>
                  <a:ext cx="173" cy="24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47" name="Object 99">
                  <a:extLst>
                    <a:ext uri="{FF2B5EF4-FFF2-40B4-BE49-F238E27FC236}">
                      <a16:creationId xmlns:a16="http://schemas.microsoft.com/office/drawing/2014/main" id="{B00547D6-B332-478A-9B37-82268C0CC612}"/>
                    </a:ext>
                  </a:extLst>
                </p:cNvPr>
                <p:cNvSpPr txBox="1"/>
                <p:nvPr/>
              </p:nvSpPr>
              <p:spPr bwMode="auto">
                <a:xfrm>
                  <a:off x="4164" y="2423"/>
                  <a:ext cx="186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77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vi-VN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647" name="Object 99">
                  <a:extLst>
                    <a:ext uri="{FF2B5EF4-FFF2-40B4-BE49-F238E27FC236}">
                      <a16:creationId xmlns:a16="http://schemas.microsoft.com/office/drawing/2014/main" id="{B00547D6-B332-478A-9B37-82268C0CC6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64" y="2423"/>
                  <a:ext cx="186" cy="24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48" name="Object 100">
                  <a:extLst>
                    <a:ext uri="{FF2B5EF4-FFF2-40B4-BE49-F238E27FC236}">
                      <a16:creationId xmlns:a16="http://schemas.microsoft.com/office/drawing/2014/main" id="{76CED689-AF30-47D0-917C-675B8B00C62D}"/>
                    </a:ext>
                  </a:extLst>
                </p:cNvPr>
                <p:cNvSpPr txBox="1"/>
                <p:nvPr/>
              </p:nvSpPr>
              <p:spPr bwMode="auto">
                <a:xfrm>
                  <a:off x="4260" y="2807"/>
                  <a:ext cx="186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77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648" name="Object 100">
                  <a:extLst>
                    <a:ext uri="{FF2B5EF4-FFF2-40B4-BE49-F238E27FC236}">
                      <a16:creationId xmlns:a16="http://schemas.microsoft.com/office/drawing/2014/main" id="{76CED689-AF30-47D0-917C-675B8B00C6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60" y="2807"/>
                  <a:ext cx="186" cy="24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49" name="Object 101">
                  <a:extLst>
                    <a:ext uri="{FF2B5EF4-FFF2-40B4-BE49-F238E27FC236}">
                      <a16:creationId xmlns:a16="http://schemas.microsoft.com/office/drawing/2014/main" id="{28146584-CC97-4637-B4D0-13D805E92695}"/>
                    </a:ext>
                  </a:extLst>
                </p:cNvPr>
                <p:cNvSpPr txBox="1"/>
                <p:nvPr/>
              </p:nvSpPr>
              <p:spPr bwMode="auto">
                <a:xfrm>
                  <a:off x="4307" y="3095"/>
                  <a:ext cx="187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77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vi-VN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649" name="Object 101">
                  <a:extLst>
                    <a:ext uri="{FF2B5EF4-FFF2-40B4-BE49-F238E27FC236}">
                      <a16:creationId xmlns:a16="http://schemas.microsoft.com/office/drawing/2014/main" id="{28146584-CC97-4637-B4D0-13D805E926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07" y="3095"/>
                  <a:ext cx="187" cy="24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114">
            <a:extLst>
              <a:ext uri="{FF2B5EF4-FFF2-40B4-BE49-F238E27FC236}">
                <a16:creationId xmlns:a16="http://schemas.microsoft.com/office/drawing/2014/main" id="{4D677E2C-285D-43E3-9BA5-507739E62DB3}"/>
              </a:ext>
            </a:extLst>
          </p:cNvPr>
          <p:cNvGrpSpPr>
            <a:grpSpLocks/>
          </p:cNvGrpSpPr>
          <p:nvPr/>
        </p:nvGrpSpPr>
        <p:grpSpPr bwMode="auto">
          <a:xfrm>
            <a:off x="12173243" y="1458194"/>
            <a:ext cx="11583741" cy="7011211"/>
            <a:chOff x="4944" y="192"/>
            <a:chExt cx="3648" cy="2208"/>
          </a:xfrm>
        </p:grpSpPr>
        <p:grpSp>
          <p:nvGrpSpPr>
            <p:cNvPr id="24617" name="Group 53">
              <a:extLst>
                <a:ext uri="{FF2B5EF4-FFF2-40B4-BE49-F238E27FC236}">
                  <a16:creationId xmlns:a16="http://schemas.microsoft.com/office/drawing/2014/main" id="{A0916143-1C37-4134-8775-A3E21DC16F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192"/>
              <a:ext cx="3648" cy="2208"/>
              <a:chOff x="2740" y="1200"/>
              <a:chExt cx="2876" cy="1536"/>
            </a:xfrm>
          </p:grpSpPr>
          <p:sp>
            <p:nvSpPr>
              <p:cNvPr id="5153" name="AutoShape 33" descr="Stationery">
                <a:extLst>
                  <a:ext uri="{FF2B5EF4-FFF2-40B4-BE49-F238E27FC236}">
                    <a16:creationId xmlns:a16="http://schemas.microsoft.com/office/drawing/2014/main" id="{5C1628A7-D7BD-423B-B0A4-9EF5129B1C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1200"/>
                <a:ext cx="2784" cy="1296"/>
              </a:xfrm>
              <a:prstGeom prst="cloudCallout">
                <a:avLst>
                  <a:gd name="adj1" fmla="val -41866"/>
                  <a:gd name="adj2" fmla="val 67729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accent6">
                    <a:lumMod val="50000"/>
                  </a:schemeClr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algn="ctr">
                  <a:defRPr/>
                </a:pPr>
                <a:r>
                  <a:rPr lang="en-US" sz="4400" i="1" dirty="0" err="1">
                    <a:solidFill>
                      <a:schemeClr val="accent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i="1" dirty="0">
                    <a:solidFill>
                      <a:schemeClr val="accent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solidFill>
                      <a:schemeClr val="accent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i="1" dirty="0">
                    <a:solidFill>
                      <a:schemeClr val="accent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MTBT </a:t>
                </a:r>
                <a:r>
                  <a:rPr lang="en-US" sz="4400" i="1" dirty="0" err="1">
                    <a:solidFill>
                      <a:schemeClr val="accent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i="1" dirty="0">
                    <a:solidFill>
                      <a:schemeClr val="accent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solidFill>
                      <a:schemeClr val="accent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i="1" dirty="0">
                    <a:solidFill>
                      <a:schemeClr val="accent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</a:t>
                </a:r>
                <a:r>
                  <a:rPr lang="en-US" sz="4400" i="1" dirty="0">
                    <a:solidFill>
                      <a:srgbClr val="0066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ctr">
                  <a:defRPr/>
                </a:pPr>
                <a:endParaRPr lang="en-US" sz="4400" i="1" dirty="0">
                  <a:solidFill>
                    <a:srgbClr val="0066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defRPr/>
                </a:pPr>
                <a:r>
                  <a:rPr lang="en-US" sz="4400" i="1" dirty="0">
                    <a:solidFill>
                      <a:srgbClr val="0066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</a:t>
                </a:r>
              </a:p>
              <a:p>
                <a:pPr algn="ctr">
                  <a:defRPr/>
                </a:pPr>
                <a:r>
                  <a:rPr lang="en-US" sz="4400" i="1" dirty="0">
                    <a:solidFill>
                      <a:srgbClr val="0066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</a:t>
                </a:r>
                <a:r>
                  <a:rPr lang="en-US" sz="44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  <p:pic>
            <p:nvPicPr>
              <p:cNvPr id="24620" name="Picture 50" descr="x2">
                <a:extLst>
                  <a:ext uri="{FF2B5EF4-FFF2-40B4-BE49-F238E27FC236}">
                    <a16:creationId xmlns:a16="http://schemas.microsoft.com/office/drawing/2014/main" id="{6EDA1364-847D-4483-AAAE-6C41E80831B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0" y="2304"/>
                <a:ext cx="428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18" name="Object 113">
                  <a:extLst>
                    <a:ext uri="{FF2B5EF4-FFF2-40B4-BE49-F238E27FC236}">
                      <a16:creationId xmlns:a16="http://schemas.microsoft.com/office/drawing/2014/main" id="{6766B568-C142-4F2B-BDC3-D1CD69FEA966}"/>
                    </a:ext>
                  </a:extLst>
                </p:cNvPr>
                <p:cNvSpPr txBox="1"/>
                <p:nvPr/>
              </p:nvSpPr>
              <p:spPr bwMode="auto">
                <a:xfrm>
                  <a:off x="5706" y="989"/>
                  <a:ext cx="1542" cy="5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vi-VN" sz="4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vi-VN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func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num>
                          <m:den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den>
                        </m:f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vi-VN" sz="4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vi-VN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func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001</m:t>
                            </m:r>
                          </m:num>
                          <m:den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001</m:t>
                            </m:r>
                          </m:den>
                        </m:f>
                      </m:oMath>
                    </m:oMathPara>
                  </a14:m>
                  <a:endPara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618" name="Object 113">
                  <a:extLst>
                    <a:ext uri="{FF2B5EF4-FFF2-40B4-BE49-F238E27FC236}">
                      <a16:creationId xmlns:a16="http://schemas.microsoft.com/office/drawing/2014/main" id="{6766B568-C142-4F2B-BDC3-D1CD69FEA9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06" y="989"/>
                  <a:ext cx="1542" cy="54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120">
            <a:extLst>
              <a:ext uri="{FF2B5EF4-FFF2-40B4-BE49-F238E27FC236}">
                <a16:creationId xmlns:a16="http://schemas.microsoft.com/office/drawing/2014/main" id="{68A3F113-C90B-4D78-88B5-A70AE5FA9633}"/>
              </a:ext>
            </a:extLst>
          </p:cNvPr>
          <p:cNvGrpSpPr>
            <a:grpSpLocks/>
          </p:cNvGrpSpPr>
          <p:nvPr/>
        </p:nvGrpSpPr>
        <p:grpSpPr bwMode="auto">
          <a:xfrm>
            <a:off x="6858176" y="3658031"/>
            <a:ext cx="5188553" cy="2479965"/>
            <a:chOff x="1200" y="1152"/>
            <a:chExt cx="1634" cy="7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15" name="Object 91">
                  <a:extLst>
                    <a:ext uri="{FF2B5EF4-FFF2-40B4-BE49-F238E27FC236}">
                      <a16:creationId xmlns:a16="http://schemas.microsoft.com/office/drawing/2014/main" id="{65C77F52-DB6A-48F2-8820-267F2435C37E}"/>
                    </a:ext>
                  </a:extLst>
                </p:cNvPr>
                <p:cNvSpPr txBox="1"/>
                <p:nvPr/>
              </p:nvSpPr>
              <p:spPr bwMode="auto">
                <a:xfrm>
                  <a:off x="1996" y="1479"/>
                  <a:ext cx="838" cy="4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vi-VN" sz="4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vi-VN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num>
                          <m:den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oMath>
                    </m:oMathPara>
                  </a14:m>
                  <a:endPara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615" name="Object 91">
                  <a:extLst>
                    <a:ext uri="{FF2B5EF4-FFF2-40B4-BE49-F238E27FC236}">
                      <a16:creationId xmlns:a16="http://schemas.microsoft.com/office/drawing/2014/main" id="{65C77F52-DB6A-48F2-8820-267F2435C3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96" y="1479"/>
                  <a:ext cx="838" cy="45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616" name="Text Box 116">
              <a:extLst>
                <a:ext uri="{FF2B5EF4-FFF2-40B4-BE49-F238E27FC236}">
                  <a16:creationId xmlns:a16="http://schemas.microsoft.com/office/drawing/2014/main" id="{75F18CD8-026C-4EF6-8175-7B99027366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1152"/>
              <a:ext cx="1200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Bảng</a:t>
              </a:r>
              <a:r>
                <a:rPr lang="en-US" altLang="vi-VN" sz="4400" b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</a:t>
              </a:r>
              <a:r>
                <a:rPr lang="en-US" altLang="vi-VN" sz="4400" b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trị</a:t>
              </a:r>
              <a:endParaRPr lang="en-US" altLang="vi-VN" sz="4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" name="Group 136">
            <a:extLst>
              <a:ext uri="{FF2B5EF4-FFF2-40B4-BE49-F238E27FC236}">
                <a16:creationId xmlns:a16="http://schemas.microsoft.com/office/drawing/2014/main" id="{5B3E3963-F7C8-4A77-90EB-363560E43C0F}"/>
              </a:ext>
            </a:extLst>
          </p:cNvPr>
          <p:cNvGrpSpPr>
            <a:grpSpLocks/>
          </p:cNvGrpSpPr>
          <p:nvPr/>
        </p:nvGrpSpPr>
        <p:grpSpPr bwMode="auto">
          <a:xfrm>
            <a:off x="2457098" y="10727276"/>
            <a:ext cx="20018259" cy="2895935"/>
            <a:chOff x="442" y="3408"/>
            <a:chExt cx="6397" cy="9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11" name="AutoShape 57" descr="Newsprint">
                  <a:extLst>
                    <a:ext uri="{FF2B5EF4-FFF2-40B4-BE49-F238E27FC236}">
                      <a16:creationId xmlns:a16="http://schemas.microsoft.com/office/drawing/2014/main" id="{70FA0EF5-6239-42D0-ABBA-48B85B7607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" y="3408"/>
                  <a:ext cx="6397" cy="960"/>
                </a:xfrm>
                <a:prstGeom prst="horizontalScroll">
                  <a:avLst>
                    <a:gd name="adj" fmla="val 12500"/>
                  </a:avLst>
                </a:prstGeom>
                <a:solidFill>
                  <a:schemeClr val="accent6">
                    <a:lumMod val="40000"/>
                    <a:lumOff val="60000"/>
                    <a:alpha val="65881"/>
                  </a:schemeClr>
                </a:solidFill>
                <a:ln w="12700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ậ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é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ì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ề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gi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á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ị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ủ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bi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ể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ứ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a:rPr lang="en-US" altLang="vi-VN" sz="4400" b="1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4400" b="1" i="1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n-US" sz="4400" b="1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func>
                          </m:num>
                          <m:den>
                            <m:r>
                              <a:rPr lang="en-US" sz="4400" b="1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khi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ti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ế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ầ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ề 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</m:t>
                        </m:r>
                      </m:oMath>
                    </m:oMathPara>
                  </a14:m>
                  <a:endParaRPr lang="en-US" altLang="vi-VN" sz="4400" b="1" i="1" dirty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611" name="AutoShape 57" descr="Newsprint">
                  <a:extLst>
                    <a:ext uri="{FF2B5EF4-FFF2-40B4-BE49-F238E27FC236}">
                      <a16:creationId xmlns:a16="http://schemas.microsoft.com/office/drawing/2014/main" id="{70FA0EF5-6239-42D0-ABBA-48B85B7607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2" y="3408"/>
                  <a:ext cx="6397" cy="960"/>
                </a:xfrm>
                <a:prstGeom prst="horizontalScroll">
                  <a:avLst>
                    <a:gd name="adj" fmla="val 12500"/>
                  </a:avLst>
                </a:prstGeom>
                <a:blipFill>
                  <a:blip r:embed="rId11"/>
                  <a:stretch>
                    <a:fillRect/>
                  </a:stretch>
                </a:blipFill>
                <a:ln w="12700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610" name="Picture 50" descr="x2">
              <a:extLst>
                <a:ext uri="{FF2B5EF4-FFF2-40B4-BE49-F238E27FC236}">
                  <a16:creationId xmlns:a16="http://schemas.microsoft.com/office/drawing/2014/main" id="{425ACF14-7A49-434F-B9C0-C8138B8C243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0" y="3681"/>
              <a:ext cx="324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A49E5E46-4310-4EB2-B2F6-8DF093C58197}"/>
              </a:ext>
            </a:extLst>
          </p:cNvPr>
          <p:cNvSpPr/>
          <p:nvPr/>
        </p:nvSpPr>
        <p:spPr>
          <a:xfrm>
            <a:off x="17521386" y="8658994"/>
            <a:ext cx="634747" cy="514643"/>
          </a:xfrm>
          <a:prstGeom prst="ellipse">
            <a:avLst/>
          </a:prstGeom>
          <a:ln w="38100">
            <a:solidFill>
              <a:srgbClr val="FF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-455572" y="1454260"/>
            <a:ext cx="11208207" cy="1690784"/>
            <a:chOff x="-288924" y="1361419"/>
            <a:chExt cx="11208937" cy="1690585"/>
          </a:xfrm>
        </p:grpSpPr>
        <p:sp>
          <p:nvSpPr>
            <p:cNvPr id="49" name="Rounded Rectangle 48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82675" y="1922269"/>
              <a:ext cx="450793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2087561" y="1361419"/>
                  <a:ext cx="8832452" cy="16905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spcBef>
                      <a:spcPct val="0"/>
                    </a:spcBef>
                    <a:defRPr/>
                  </a:pPr>
                  <a:r>
                    <a:rPr lang="en-US" sz="48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GIỚI HẠN CỦA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72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72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7200" b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7200" b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func>
                        </m:num>
                        <m:den>
                          <m:r>
                            <a:rPr lang="en-US" sz="7200" b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 </a:t>
                  </a: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561" y="1361419"/>
                  <a:ext cx="8832452" cy="1690585"/>
                </a:xfrm>
                <a:prstGeom prst="rect">
                  <a:avLst/>
                </a:prstGeom>
                <a:blipFill>
                  <a:blip r:embed="rId12"/>
                  <a:stretch>
                    <a:fillRect l="-31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89662E-7 5.87895E-7 L -0.85001 0.432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04" y="216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0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roup 101"/>
          <p:cNvGrpSpPr/>
          <p:nvPr/>
        </p:nvGrpSpPr>
        <p:grpSpPr>
          <a:xfrm>
            <a:off x="815530" y="8951441"/>
            <a:ext cx="22812341" cy="4617075"/>
            <a:chOff x="1270511" y="5867400"/>
            <a:chExt cx="22812341" cy="4903398"/>
          </a:xfrm>
        </p:grpSpPr>
        <p:sp>
          <p:nvSpPr>
            <p:cNvPr id="182" name="Rounded Rectangle 181"/>
            <p:cNvSpPr/>
            <p:nvPr/>
          </p:nvSpPr>
          <p:spPr>
            <a:xfrm>
              <a:off x="1272210" y="6139007"/>
              <a:ext cx="22810642" cy="463179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3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84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TextBox 184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6" name="Round Diagonal Corner Rectangle 185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8" name="Group 167">
            <a:extLst>
              <a:ext uri="{FF2B5EF4-FFF2-40B4-BE49-F238E27FC236}">
                <a16:creationId xmlns:a16="http://schemas.microsoft.com/office/drawing/2014/main" id="{8A5A6EBE-74C8-4D53-9E64-9E82187E2E7F}"/>
              </a:ext>
            </a:extLst>
          </p:cNvPr>
          <p:cNvGrpSpPr/>
          <p:nvPr/>
        </p:nvGrpSpPr>
        <p:grpSpPr>
          <a:xfrm>
            <a:off x="527498" y="5490642"/>
            <a:ext cx="3794127" cy="927101"/>
            <a:chOff x="4867276" y="9361488"/>
            <a:chExt cx="3794125" cy="927101"/>
          </a:xfrm>
        </p:grpSpPr>
        <p:sp>
          <p:nvSpPr>
            <p:cNvPr id="59" name="Freeform 59">
              <a:extLst>
                <a:ext uri="{FF2B5EF4-FFF2-40B4-BE49-F238E27FC236}">
                  <a16:creationId xmlns:a16="http://schemas.microsoft.com/office/drawing/2014/main" id="{4F67379B-F432-4731-B950-184AB39F0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Freeform 60">
              <a:extLst>
                <a:ext uri="{FF2B5EF4-FFF2-40B4-BE49-F238E27FC236}">
                  <a16:creationId xmlns:a16="http://schemas.microsoft.com/office/drawing/2014/main" id="{C3DDD010-8C0B-4D15-9484-70D2381CF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Freeform 61">
              <a:extLst>
                <a:ext uri="{FF2B5EF4-FFF2-40B4-BE49-F238E27FC236}">
                  <a16:creationId xmlns:a16="http://schemas.microsoft.com/office/drawing/2014/main" id="{CDBC80AE-9087-423C-ACB1-3684346B4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Freeform 62">
              <a:extLst>
                <a:ext uri="{FF2B5EF4-FFF2-40B4-BE49-F238E27FC236}">
                  <a16:creationId xmlns:a16="http://schemas.microsoft.com/office/drawing/2014/main" id="{175DD097-1CB1-426C-AE20-562704595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417308FF-E202-4DE9-92AA-24F5F58B5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Freeform 64">
              <a:extLst>
                <a:ext uri="{FF2B5EF4-FFF2-40B4-BE49-F238E27FC236}">
                  <a16:creationId xmlns:a16="http://schemas.microsoft.com/office/drawing/2014/main" id="{B5026454-5ECA-4E65-8902-547E2B44C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Freeform 65">
              <a:extLst>
                <a:ext uri="{FF2B5EF4-FFF2-40B4-BE49-F238E27FC236}">
                  <a16:creationId xmlns:a16="http://schemas.microsoft.com/office/drawing/2014/main" id="{DC0B8C4F-6BFB-417C-B1A8-02924C110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Oval 66">
              <a:extLst>
                <a:ext uri="{FF2B5EF4-FFF2-40B4-BE49-F238E27FC236}">
                  <a16:creationId xmlns:a16="http://schemas.microsoft.com/office/drawing/2014/main" id="{F8840457-BAA2-499B-A0FF-3A24675F6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Freeform 67">
              <a:extLst>
                <a:ext uri="{FF2B5EF4-FFF2-40B4-BE49-F238E27FC236}">
                  <a16:creationId xmlns:a16="http://schemas.microsoft.com/office/drawing/2014/main" id="{D97F035A-39EB-499F-8B21-1FF942977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43521" y="6758004"/>
            <a:ext cx="22884349" cy="2002538"/>
            <a:chOff x="743521" y="6758004"/>
            <a:chExt cx="22884349" cy="2002538"/>
          </a:xfrm>
        </p:grpSpPr>
        <p:grpSp>
          <p:nvGrpSpPr>
            <p:cNvPr id="147" name="Group 54"/>
            <p:cNvGrpSpPr/>
            <p:nvPr/>
          </p:nvGrpSpPr>
          <p:grpSpPr>
            <a:xfrm>
              <a:off x="743521" y="6758004"/>
              <a:ext cx="22884349" cy="2002538"/>
              <a:chOff x="1268077" y="3405486"/>
              <a:chExt cx="22884349" cy="2002538"/>
            </a:xfrm>
          </p:grpSpPr>
          <p:sp>
            <p:nvSpPr>
              <p:cNvPr id="149" name="Rounded Rectangle 148"/>
              <p:cNvSpPr/>
              <p:nvPr/>
            </p:nvSpPr>
            <p:spPr>
              <a:xfrm>
                <a:off x="1268077" y="3790950"/>
                <a:ext cx="22884349" cy="1617074"/>
              </a:xfrm>
              <a:prstGeom prst="roundRect">
                <a:avLst>
                  <a:gd name="adj" fmla="val 1206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/>
                  <a:t>`</a:t>
                </a:r>
                <a:endParaRPr lang="en-US"/>
              </a:p>
            </p:txBody>
          </p:sp>
          <p:grpSp>
            <p:nvGrpSpPr>
              <p:cNvPr id="150" name="Group 67"/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151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TextBox 151"/>
                <p:cNvSpPr txBox="1"/>
                <p:nvPr/>
              </p:nvSpPr>
              <p:spPr>
                <a:xfrm>
                  <a:off x="2250671" y="3527166"/>
                  <a:ext cx="2141933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  <p:grpSp>
              <p:nvGrpSpPr>
                <p:cNvPr id="153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54" name="Rectangle 11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6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7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8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9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0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1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2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3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4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5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6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7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8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9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0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1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2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3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4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5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6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7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8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70" name="AutoShape 8">
                  <a:extLst>
                    <a:ext uri="{FF2B5EF4-FFF2-40B4-BE49-F238E27FC236}">
                      <a16:creationId xmlns:a16="http://schemas.microsoft.com/office/drawing/2014/main" id="{D5E0D6D5-9E54-4772-91AB-9D6B0D6B45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08018" y="7153628"/>
                  <a:ext cx="13107917" cy="1493999"/>
                </a:xfrm>
                <a:prstGeom prst="roundRect">
                  <a:avLst>
                    <a:gd name="adj" fmla="val 1666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184171" tIns="92087" rIns="184171" bIns="92087" anchor="ctr"/>
                <a:lstStyle>
                  <a:lvl1pPr algn="ctr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9pPr>
                </a:lstStyle>
                <a:p>
                  <a:pPr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  </m:t>
                        </m:r>
                        <m:limLow>
                          <m:limLow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lim>
                        </m:limLow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 i="0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vi-VN" sz="4400" b="1" i="0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func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num>
                          <m:den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vi-VN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                        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  <m:limLow>
                          <m:limLow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lim>
                        </m:limLow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 i="0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𝐭𝐚𝐧</m:t>
                                </m:r>
                              </m:fName>
                              <m:e>
                                <m:r>
                                  <a:rPr lang="vi-VN" sz="4400" b="1" i="0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𝐱</m:t>
                                </m:r>
                              </m:e>
                            </m:func>
                          </m:num>
                          <m:den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den>
                        </m:f>
                      </m:oMath>
                    </m:oMathPara>
                  </a14:m>
                  <a:endPara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170" name="AutoShape 8">
                  <a:extLst>
                    <a:ext uri="{FF2B5EF4-FFF2-40B4-BE49-F238E27FC236}">
                      <a16:creationId xmlns:a16="http://schemas.microsoft.com/office/drawing/2014/main" id="{D5E0D6D5-9E54-4772-91AB-9D6B0D6B45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08018" y="7153628"/>
                  <a:ext cx="13107917" cy="1493999"/>
                </a:xfrm>
                <a:prstGeom prst="roundRect">
                  <a:avLst>
                    <a:gd name="adj" fmla="val 16667"/>
                  </a:avLst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0FE40EC-6B36-4DCB-A822-6B2B6BC1A2DE}"/>
                </a:ext>
              </a:extLst>
            </p:cNvPr>
            <p:cNvSpPr/>
            <p:nvPr/>
          </p:nvSpPr>
          <p:spPr>
            <a:xfrm>
              <a:off x="4680540" y="7491457"/>
              <a:ext cx="3433934" cy="1132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6500"/>
                </a:lnSpc>
              </a:pP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63970" y="3155554"/>
            <a:ext cx="22738481" cy="1888394"/>
            <a:chOff x="1035919" y="3155554"/>
            <a:chExt cx="22738481" cy="1888394"/>
          </a:xfrm>
        </p:grpSpPr>
        <p:grpSp>
          <p:nvGrpSpPr>
            <p:cNvPr id="8" name="Group 7"/>
            <p:cNvGrpSpPr/>
            <p:nvPr/>
          </p:nvGrpSpPr>
          <p:grpSpPr>
            <a:xfrm>
              <a:off x="1035919" y="3155554"/>
              <a:ext cx="22738481" cy="1888394"/>
              <a:chOff x="17200151" y="2536121"/>
              <a:chExt cx="22738481" cy="1888394"/>
            </a:xfrm>
          </p:grpSpPr>
          <p:sp>
            <p:nvSpPr>
              <p:cNvPr id="110" name="Right Triangle 109"/>
              <p:cNvSpPr/>
              <p:nvPr/>
            </p:nvSpPr>
            <p:spPr>
              <a:xfrm flipH="1" flipV="1">
                <a:off x="17200151" y="3370066"/>
                <a:ext cx="139773" cy="151828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ounded Rectangle 110"/>
              <p:cNvSpPr/>
              <p:nvPr/>
            </p:nvSpPr>
            <p:spPr>
              <a:xfrm>
                <a:off x="17315592" y="2802672"/>
                <a:ext cx="22623040" cy="1621843"/>
              </a:xfrm>
              <a:prstGeom prst="roundRect">
                <a:avLst>
                  <a:gd name="adj" fmla="val 2832"/>
                </a:avLst>
              </a:prstGeom>
              <a:solidFill>
                <a:schemeClr val="bg2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2" name="Freeform 20"/>
              <p:cNvSpPr>
                <a:spLocks/>
              </p:cNvSpPr>
              <p:nvPr/>
            </p:nvSpPr>
            <p:spPr bwMode="auto">
              <a:xfrm rot="5400000">
                <a:off x="18223573" y="1573673"/>
                <a:ext cx="769442" cy="2800338"/>
              </a:xfrm>
              <a:prstGeom prst="round2SameRect">
                <a:avLst>
                  <a:gd name="adj1" fmla="val 10725"/>
                  <a:gd name="adj2" fmla="val 0"/>
                </a:avLst>
              </a:prstGeom>
              <a:solidFill>
                <a:schemeClr val="bg2">
                  <a:lumMod val="50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17315592" y="2536121"/>
                <a:ext cx="269657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lý</a:t>
                </a:r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EB2B0873-32F2-46E9-9360-F182F353712C}"/>
                    </a:ext>
                  </a:extLst>
                </p:cNvPr>
                <p:cNvSpPr txBox="1"/>
                <p:nvPr/>
              </p:nvSpPr>
              <p:spPr>
                <a:xfrm>
                  <a:off x="5597578" y="3553566"/>
                  <a:ext cx="3404586" cy="127041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vi-VN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vi-VN" sz="44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vi-VN" sz="44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vi-VN" sz="44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vi-VN" sz="44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  <m:f>
                          <m:fPr>
                            <m:ctrlPr>
                              <a:rPr lang="vi-VN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vi-VN" sz="4400" b="1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func>
                          </m:num>
                          <m:den>
                            <m:r>
                              <a:rPr lang="vi-VN" sz="44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den>
                        </m:f>
                        <m:r>
                          <a:rPr lang="vi-VN" sz="4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EB2B0873-32F2-46E9-9360-F182F35371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7578" y="3553566"/>
                  <a:ext cx="3404586" cy="127041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63EFD51-E502-452C-8020-C111526BF262}"/>
                  </a:ext>
                </a:extLst>
              </p:cNvPr>
              <p:cNvSpPr/>
              <p:nvPr/>
            </p:nvSpPr>
            <p:spPr>
              <a:xfrm>
                <a:off x="4468845" y="5331830"/>
                <a:ext cx="5024901" cy="15265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𝐮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)→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func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den>
                      </m:f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63EFD51-E502-452C-8020-C111526BF2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845" y="5331830"/>
                <a:ext cx="5024901" cy="15265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9290962" y="5617285"/>
            <a:ext cx="4594451" cy="1002684"/>
            <a:chOff x="9290962" y="5617285"/>
            <a:chExt cx="4594451" cy="1002684"/>
          </a:xfrm>
        </p:grpSpPr>
        <p:sp>
          <p:nvSpPr>
            <p:cNvPr id="7193" name="Text Box 55">
              <a:extLst>
                <a:ext uri="{FF2B5EF4-FFF2-40B4-BE49-F238E27FC236}">
                  <a16:creationId xmlns:a16="http://schemas.microsoft.com/office/drawing/2014/main" id="{D15FF023-C23D-4F80-B00B-1B6493D693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0962" y="5617285"/>
              <a:ext cx="3962859" cy="863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4171" tIns="92087" rIns="184171" bIns="92087">
              <a:spAutoFit/>
            </a:bodyPr>
            <a:lstStyle>
              <a:lvl1pPr algn="ctr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với</a:t>
              </a:r>
              <a:r>
                <a:rPr lang="en-US" altLang="vi-VN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048927-4370-4D00-9E4A-2BB2C0A828B6}"/>
                    </a:ext>
                  </a:extLst>
                </p:cNvPr>
                <p:cNvSpPr/>
                <p:nvPr/>
              </p:nvSpPr>
              <p:spPr>
                <a:xfrm>
                  <a:off x="10474671" y="5646626"/>
                  <a:ext cx="3410742" cy="9733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048927-4370-4D00-9E4A-2BB2C0A828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4671" y="5646626"/>
                  <a:ext cx="3410742" cy="9733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9D6C450-408B-480E-A91D-C75818EE2D1E}"/>
                  </a:ext>
                </a:extLst>
              </p:cNvPr>
              <p:cNvSpPr/>
              <p:nvPr/>
            </p:nvSpPr>
            <p:spPr>
              <a:xfrm>
                <a:off x="4659618" y="9771772"/>
                <a:ext cx="14483645" cy="13671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400" b="1">
                          <a:latin typeface="Cambria Math" panose="02040503050406030204" pitchFamily="18" charset="0"/>
                        </a:rPr>
                        <m:t>   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func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</m:num>
                        <m:den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  <m:r>
                        <a:rPr lang="vi-VN" sz="4400" b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r>
                        <a:rPr lang="vi-VN" sz="4400" b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func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</m:num>
                        <m:den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𝟑𝐱</m:t>
                          </m:r>
                        </m:den>
                      </m:f>
                      <m:r>
                        <a:rPr lang="vi-VN" sz="4400" b="1">
                          <a:latin typeface="Cambria Math" panose="02040503050406030204" pitchFamily="18" charset="0"/>
                        </a:rPr>
                        <m:t>)=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r>
                        <a:rPr lang="vi-VN" sz="4400" b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⋅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func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</m:num>
                        <m:den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𝟑𝐱</m:t>
                          </m:r>
                        </m:den>
                      </m:f>
                      <m:r>
                        <m:rPr>
                          <m:nor/>
                        </m:rPr>
                        <a:rPr lang="vi-VN" sz="4400" b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vi-VN" sz="4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9D6C450-408B-480E-A91D-C75818EE2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618" y="9771772"/>
                <a:ext cx="14483645" cy="13671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EC3AF72-B44E-45D5-87C3-9828B275E600}"/>
                  </a:ext>
                </a:extLst>
              </p:cNvPr>
              <p:cNvSpPr/>
              <p:nvPr/>
            </p:nvSpPr>
            <p:spPr>
              <a:xfrm>
                <a:off x="4659618" y="11728257"/>
                <a:ext cx="18488494" cy="1613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fName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func>
                        </m:num>
                        <m:den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0" smtClean="0">
                                  <a:latin typeface="Cambria Math" panose="02040503050406030204" pitchFamily="18" charset="0"/>
                                </a:rPr>
                                <m:t>𝐬𝐢𝐧𝐱</m:t>
                              </m:r>
                            </m:num>
                            <m:den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den>
                          </m:f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vi-VN" sz="4400" b="1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a:rPr lang="vi-VN" sz="4400" b="1" i="0" smtClean="0">
                                  <a:latin typeface="Cambria Math" panose="02040503050406030204" pitchFamily="18" charset="0"/>
                                </a:rPr>
                                <m:t>𝐨𝐬𝐱</m:t>
                              </m:r>
                            </m:den>
                          </m:f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den>
                          </m:f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⋅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vi-VN" sz="4400" b="1" smtClean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vi-VN" sz="4400" b="1" i="0" smtClean="0">
                              <a:latin typeface="Cambria Math" panose="02040503050406030204" pitchFamily="18" charset="0"/>
                            </a:rPr>
                            <m:t>𝐨𝐬𝐱</m:t>
                          </m:r>
                        </m:den>
                      </m:f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EC3AF72-B44E-45D5-87C3-9828B275E6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618" y="11728257"/>
                <a:ext cx="18488494" cy="16137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Group 99"/>
          <p:cNvGrpSpPr/>
          <p:nvPr/>
        </p:nvGrpSpPr>
        <p:grpSpPr>
          <a:xfrm>
            <a:off x="-455572" y="1454260"/>
            <a:ext cx="11208207" cy="1690784"/>
            <a:chOff x="-288924" y="1361419"/>
            <a:chExt cx="11208937" cy="1690585"/>
          </a:xfrm>
        </p:grpSpPr>
        <p:sp>
          <p:nvSpPr>
            <p:cNvPr id="101" name="Rounded Rectangle 10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82675" y="1922269"/>
              <a:ext cx="450793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2087561" y="1361419"/>
                  <a:ext cx="8832452" cy="16905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spcBef>
                      <a:spcPct val="0"/>
                    </a:spcBef>
                    <a:defRPr/>
                  </a:pPr>
                  <a:r>
                    <a:rPr lang="en-US" sz="48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GIỚI HẠN CỦA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72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72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7200" b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7200" b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func>
                        </m:num>
                        <m:den>
                          <m:r>
                            <a:rPr lang="en-US" sz="7200" b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 </a:t>
                  </a:r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561" y="1361419"/>
                  <a:ext cx="8832452" cy="1690585"/>
                </a:xfrm>
                <a:prstGeom prst="rect">
                  <a:avLst/>
                </a:prstGeom>
                <a:blipFill>
                  <a:blip r:embed="rId8"/>
                  <a:stretch>
                    <a:fillRect l="-31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roup 101"/>
          <p:cNvGrpSpPr/>
          <p:nvPr/>
        </p:nvGrpSpPr>
        <p:grpSpPr>
          <a:xfrm>
            <a:off x="815530" y="9226495"/>
            <a:ext cx="22812341" cy="4076550"/>
            <a:chOff x="1270511" y="5867400"/>
            <a:chExt cx="22812341" cy="4329353"/>
          </a:xfrm>
        </p:grpSpPr>
        <p:sp>
          <p:nvSpPr>
            <p:cNvPr id="143" name="Rounded Rectangle 142"/>
            <p:cNvSpPr/>
            <p:nvPr/>
          </p:nvSpPr>
          <p:spPr>
            <a:xfrm>
              <a:off x="1272210" y="6139007"/>
              <a:ext cx="22810642" cy="405774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4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7" name="Round Diagonal Corner Rectangle 1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7881" name="Text Box 25">
                <a:extLst>
                  <a:ext uri="{FF2B5EF4-FFF2-40B4-BE49-F238E27FC236}">
                    <a16:creationId xmlns:a16="http://schemas.microsoft.com/office/drawing/2014/main" id="{A842A20E-72EF-4C4C-A6C1-559F7CA671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57525" y="5286086"/>
                <a:ext cx="8468100" cy="86308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184171" tIns="92087" rIns="184171" bIns="92087">
                <a:spAutoFit/>
              </a:bodyPr>
              <a:lstStyle>
                <a:lvl1pPr algn="ctr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alt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vi-VN" sz="4400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altLang="vi-VN" sz="4400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vi-VN" sz="4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vi-VN" sz="4400" b="1" i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altLang="vi-VN" sz="4400" b="1" i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altLang="vi-VN" sz="4400" b="1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altLang="vi-VN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alt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vi-VN" sz="4400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altLang="vi-VN" sz="4400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vi-VN" sz="4400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𝐮</m:t>
                    </m:r>
                    <m:d>
                      <m:dPr>
                        <m:ctrlPr>
                          <a:rPr lang="en-US" altLang="vi-VN" sz="4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vi-VN" sz="4400" b="1" i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alt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alt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</a:p>
            </p:txBody>
          </p:sp>
        </mc:Choice>
        <mc:Fallback xmlns="">
          <p:sp>
            <p:nvSpPr>
              <p:cNvPr id="377881" name="Text Box 25">
                <a:extLst>
                  <a:ext uri="{FF2B5EF4-FFF2-40B4-BE49-F238E27FC236}">
                    <a16:creationId xmlns:a16="http://schemas.microsoft.com/office/drawing/2014/main" id="{A842A20E-72EF-4C4C-A6C1-559F7CA67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7525" y="5286086"/>
                <a:ext cx="8468100" cy="863081"/>
              </a:xfrm>
              <a:prstGeom prst="rect">
                <a:avLst/>
              </a:prstGeom>
              <a:blipFill>
                <a:blip r:embed="rId3"/>
                <a:stretch>
                  <a:fillRect l="-1800" t="-9859" b="-26761"/>
                </a:stretch>
              </a:blipFill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167">
            <a:extLst>
              <a:ext uri="{FF2B5EF4-FFF2-40B4-BE49-F238E27FC236}">
                <a16:creationId xmlns:a16="http://schemas.microsoft.com/office/drawing/2014/main" id="{447E3A3B-F8B3-4B5B-AB07-A5060632E0CA}"/>
              </a:ext>
            </a:extLst>
          </p:cNvPr>
          <p:cNvGrpSpPr/>
          <p:nvPr/>
        </p:nvGrpSpPr>
        <p:grpSpPr>
          <a:xfrm>
            <a:off x="822005" y="5143057"/>
            <a:ext cx="3794127" cy="927101"/>
            <a:chOff x="4867276" y="9361488"/>
            <a:chExt cx="3794125" cy="927101"/>
          </a:xfrm>
        </p:grpSpPr>
        <p:sp>
          <p:nvSpPr>
            <p:cNvPr id="50" name="Freeform 59">
              <a:extLst>
                <a:ext uri="{FF2B5EF4-FFF2-40B4-BE49-F238E27FC236}">
                  <a16:creationId xmlns:a16="http://schemas.microsoft.com/office/drawing/2014/main" id="{30B8F13E-A980-4B62-9865-01D112836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Freeform 60">
              <a:extLst>
                <a:ext uri="{FF2B5EF4-FFF2-40B4-BE49-F238E27FC236}">
                  <a16:creationId xmlns:a16="http://schemas.microsoft.com/office/drawing/2014/main" id="{856E927F-3C2D-4308-825B-F3C1159BB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Freeform 61">
              <a:extLst>
                <a:ext uri="{FF2B5EF4-FFF2-40B4-BE49-F238E27FC236}">
                  <a16:creationId xmlns:a16="http://schemas.microsoft.com/office/drawing/2014/main" id="{36A53BAE-85A0-4482-B635-87C8AA5D7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Freeform 62">
              <a:extLst>
                <a:ext uri="{FF2B5EF4-FFF2-40B4-BE49-F238E27FC236}">
                  <a16:creationId xmlns:a16="http://schemas.microsoft.com/office/drawing/2014/main" id="{BB73E673-9589-4C27-A3DF-1A6ACBBD2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Freeform 63">
              <a:extLst>
                <a:ext uri="{FF2B5EF4-FFF2-40B4-BE49-F238E27FC236}">
                  <a16:creationId xmlns:a16="http://schemas.microsoft.com/office/drawing/2014/main" id="{D6D4429A-1C4B-4415-A5D0-14BCF3FC5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Freeform 64">
              <a:extLst>
                <a:ext uri="{FF2B5EF4-FFF2-40B4-BE49-F238E27FC236}">
                  <a16:creationId xmlns:a16="http://schemas.microsoft.com/office/drawing/2014/main" id="{8C6BA573-AA7E-46EA-A6A1-EFB607551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Freeform 65">
              <a:extLst>
                <a:ext uri="{FF2B5EF4-FFF2-40B4-BE49-F238E27FC236}">
                  <a16:creationId xmlns:a16="http://schemas.microsoft.com/office/drawing/2014/main" id="{66D8C496-BF9B-434E-8487-78ABF0ED9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66">
              <a:extLst>
                <a:ext uri="{FF2B5EF4-FFF2-40B4-BE49-F238E27FC236}">
                  <a16:creationId xmlns:a16="http://schemas.microsoft.com/office/drawing/2014/main" id="{5CF39B0C-4175-4314-A4EE-4C7B0B43F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Freeform 67">
              <a:extLst>
                <a:ext uri="{FF2B5EF4-FFF2-40B4-BE49-F238E27FC236}">
                  <a16:creationId xmlns:a16="http://schemas.microsoft.com/office/drawing/2014/main" id="{9D904325-6FFB-4787-BE58-1B9EBD9FE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5444CFF-E440-4877-88AF-63BBB55E66FA}"/>
                  </a:ext>
                </a:extLst>
              </p:cNvPr>
              <p:cNvSpPr/>
              <p:nvPr/>
            </p:nvSpPr>
            <p:spPr>
              <a:xfrm>
                <a:off x="5174973" y="9830215"/>
                <a:ext cx="18323077" cy="943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vi-VN" sz="4400" b="1" i="0" smtClean="0">
                          <a:latin typeface="Cambria Math" panose="02040503050406030204" pitchFamily="18" charset="0"/>
                        </a:rPr>
                        <m:t>os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vi-VN" sz="4400" b="1" i="0" smtClean="0">
                          <a:latin typeface="Cambria Math" panose="02040503050406030204" pitchFamily="18" charset="0"/>
                        </a:rPr>
                        <m:t>os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5444CFF-E440-4877-88AF-63BBB55E66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973" y="9830215"/>
                <a:ext cx="18323077" cy="9430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AC4023F-820F-45CD-9F7B-98FE70A4404E}"/>
                  </a:ext>
                </a:extLst>
              </p:cNvPr>
              <p:cNvSpPr/>
              <p:nvPr/>
            </p:nvSpPr>
            <p:spPr>
              <a:xfrm>
                <a:off x="5127383" y="11247042"/>
                <a:ext cx="15994403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func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nor/>
                        </m:rPr>
                        <a:rPr lang="vi-VN" sz="4400" b="1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𝐨𝐬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𝟐𝐱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vi-VN" sz="4400" b="1" i="0" smtClean="0">
                          <a:latin typeface="Cambria Math" panose="02040503050406030204" pitchFamily="18" charset="0"/>
                        </a:rPr>
                        <m:t>os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</m:oMath>
                  </m:oMathPara>
                </a14:m>
                <a:endParaRPr lang="vi-VN" sz="4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4400" b="1" dirty="0"/>
                  <a:t>			        </a:t>
                </a:r>
                <a14:m>
                  <m:oMath xmlns:m="http://schemas.openxmlformats.org/officeDocument/2006/math">
                    <m:r>
                      <a:rPr lang="vi-VN" sz="44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vi-VN" sz="4400" b="1" i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𝐜</m:t>
                    </m:r>
                    <m:r>
                      <m:rPr>
                        <m:nor/>
                      </m:rPr>
                      <a:rPr lang="vi-VN" sz="4400" b="1" i="0" smtClean="0">
                        <a:latin typeface="Cambria Math" panose="02040503050406030204" pitchFamily="18" charset="0"/>
                      </a:rPr>
                      <m:t>os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func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AC4023F-820F-45CD-9F7B-98FE70A440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383" y="11247042"/>
                <a:ext cx="15994403" cy="21236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5692902-5B9D-4A64-A2DD-D6D3F48F67FA}"/>
                  </a:ext>
                </a:extLst>
              </p:cNvPr>
              <p:cNvSpPr/>
              <p:nvPr/>
            </p:nvSpPr>
            <p:spPr>
              <a:xfrm>
                <a:off x="12912874" y="5297265"/>
                <a:ext cx="4771306" cy="769441"/>
              </a:xfrm>
              <a:prstGeom prst="rect">
                <a:avLst/>
              </a:prstGeom>
              <a:ln>
                <a:solidFill>
                  <a:srgbClr val="FF1D1D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vi-VN" sz="4400" b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m:rPr>
                                  <m:nor/>
                                </m:rPr>
                                <a:rPr lang="vi-VN" sz="4400" b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p>
                          <m:r>
                            <a:rPr lang="vi-VN" sz="44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vi-VN" sz="44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osu</m:t>
                      </m:r>
                    </m:oMath>
                  </m:oMathPara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5692902-5B9D-4A64-A2DD-D6D3F48F67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2874" y="5297265"/>
                <a:ext cx="4771306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F1D1D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93468" y="2737855"/>
            <a:ext cx="22738481" cy="1888394"/>
            <a:chOff x="593468" y="2737855"/>
            <a:chExt cx="22738481" cy="1888394"/>
          </a:xfrm>
        </p:grpSpPr>
        <p:grpSp>
          <p:nvGrpSpPr>
            <p:cNvPr id="137" name="Group 136"/>
            <p:cNvGrpSpPr/>
            <p:nvPr/>
          </p:nvGrpSpPr>
          <p:grpSpPr>
            <a:xfrm>
              <a:off x="593468" y="2737855"/>
              <a:ext cx="22738481" cy="1888394"/>
              <a:chOff x="17200151" y="2536121"/>
              <a:chExt cx="22738481" cy="1888394"/>
            </a:xfrm>
          </p:grpSpPr>
          <p:sp>
            <p:nvSpPr>
              <p:cNvPr id="138" name="Right Triangle 137"/>
              <p:cNvSpPr/>
              <p:nvPr/>
            </p:nvSpPr>
            <p:spPr>
              <a:xfrm flipH="1" flipV="1">
                <a:off x="17200151" y="3370066"/>
                <a:ext cx="139773" cy="151828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ounded Rectangle 138"/>
              <p:cNvSpPr/>
              <p:nvPr/>
            </p:nvSpPr>
            <p:spPr>
              <a:xfrm>
                <a:off x="17315592" y="2802672"/>
                <a:ext cx="22623040" cy="1621843"/>
              </a:xfrm>
              <a:prstGeom prst="roundRect">
                <a:avLst>
                  <a:gd name="adj" fmla="val 2832"/>
                </a:avLst>
              </a:prstGeom>
              <a:solidFill>
                <a:schemeClr val="bg2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0" name="Freeform 20"/>
              <p:cNvSpPr>
                <a:spLocks/>
              </p:cNvSpPr>
              <p:nvPr/>
            </p:nvSpPr>
            <p:spPr bwMode="auto">
              <a:xfrm rot="5400000">
                <a:off x="18223573" y="1573673"/>
                <a:ext cx="769442" cy="2800338"/>
              </a:xfrm>
              <a:prstGeom prst="round2SameRect">
                <a:avLst>
                  <a:gd name="adj1" fmla="val 10725"/>
                  <a:gd name="adj2" fmla="val 0"/>
                </a:avLst>
              </a:prstGeom>
              <a:solidFill>
                <a:schemeClr val="bg2">
                  <a:lumMod val="50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17315592" y="2536121"/>
                <a:ext cx="269657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916C7D35-AF3E-4FA4-9226-E9848DBE108E}"/>
                    </a:ext>
                  </a:extLst>
                </p:cNvPr>
                <p:cNvSpPr txBox="1"/>
                <p:nvPr/>
              </p:nvSpPr>
              <p:spPr>
                <a:xfrm>
                  <a:off x="4863564" y="3461537"/>
                  <a:ext cx="13173995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4400" b="1" i="0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sz="4400" b="1" i="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  <m:r>
                        <a:rPr lang="en-US" sz="4400" b="1" i="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đạo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tại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mọi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x </a:t>
                  </a:r>
                  <a14:m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𝛜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𝐑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916C7D35-AF3E-4FA4-9226-E9848DBE10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3564" y="3461537"/>
                  <a:ext cx="13173995" cy="769441"/>
                </a:xfrm>
                <a:prstGeom prst="rect">
                  <a:avLst/>
                </a:prstGeom>
                <a:blipFill>
                  <a:blip r:embed="rId7"/>
                  <a:stretch>
                    <a:fillRect l="-1897" t="-17460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38DFEC93-68A9-4785-9805-0CFC8B5D5C96}"/>
                    </a:ext>
                  </a:extLst>
                </p:cNvPr>
                <p:cNvSpPr/>
                <p:nvPr/>
              </p:nvSpPr>
              <p:spPr>
                <a:xfrm>
                  <a:off x="17142234" y="3457935"/>
                  <a:ext cx="3820148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vi-VN" sz="4400" b="1" i="1" smtClean="0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400" b="1" i="1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vi-VN" sz="4400" b="1" smtClean="0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m:rPr>
                                    <m:nor/>
                                  </m:rPr>
                                  <a:rPr lang="vi-VN" sz="4400" b="1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</m:d>
                          </m:e>
                          <m:sup>
                            <m:r>
                              <a:rPr lang="vi-VN" sz="4400" b="1" i="0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vi-VN" sz="4400" b="1" i="0">
                            <a:solidFill>
                              <a:srgbClr val="FF4747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400" b="1" i="0">
                            <a:solidFill>
                              <a:srgbClr val="FF4747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  <m:r>
                          <m:rPr>
                            <m:nor/>
                          </m:rPr>
                          <a:rPr lang="vi-VN" sz="4400" b="1">
                            <a:solidFill>
                              <a:srgbClr val="FF4747"/>
                            </a:solidFill>
                            <a:latin typeface="Cambria Math" panose="02040503050406030204" pitchFamily="18" charset="0"/>
                          </a:rPr>
                          <m:t>os</m:t>
                        </m:r>
                        <m:r>
                          <a:rPr lang="vi-VN" sz="4400" b="1" i="0">
                            <a:solidFill>
                              <a:srgbClr val="FF4747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oMath>
                    </m:oMathPara>
                  </a14:m>
                  <a:endParaRPr lang="vi-VN" sz="4400" b="1" dirty="0">
                    <a:solidFill>
                      <a:srgbClr val="FF4747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38DFEC93-68A9-4785-9805-0CFC8B5D5C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42234" y="3457935"/>
                  <a:ext cx="3820148" cy="7694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1" name="Group 90"/>
          <p:cNvGrpSpPr/>
          <p:nvPr/>
        </p:nvGrpSpPr>
        <p:grpSpPr>
          <a:xfrm>
            <a:off x="-455572" y="1572249"/>
            <a:ext cx="15857497" cy="830997"/>
            <a:chOff x="-288924" y="1892302"/>
            <a:chExt cx="15858530" cy="830900"/>
          </a:xfrm>
        </p:grpSpPr>
        <p:sp>
          <p:nvSpPr>
            <p:cNvPr id="93" name="Rounded Rectangle 9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2087561" y="1892302"/>
                  <a:ext cx="13482045" cy="8309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ts val="600"/>
                    </a:spcBef>
                    <a:buFontTx/>
                    <a:buNone/>
                    <a:defRPr/>
                  </a:pP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SỐ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𝐲</m:t>
                      </m:r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𝐬𝐢𝐧</m:t>
                      </m:r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⁡</m:t>
                      </m:r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𝐱</m:t>
                      </m:r>
                    </m:oMath>
                  </a14:m>
                  <a:endParaRPr 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561" y="1892302"/>
                  <a:ext cx="13482045" cy="830900"/>
                </a:xfrm>
                <a:prstGeom prst="rect">
                  <a:avLst/>
                </a:prstGeom>
                <a:blipFill>
                  <a:blip r:embed="rId9"/>
                  <a:stretch>
                    <a:fillRect l="-2034" t="-17647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743521" y="6610519"/>
            <a:ext cx="23318435" cy="2297506"/>
            <a:chOff x="743521" y="6610519"/>
            <a:chExt cx="23318435" cy="2297506"/>
          </a:xfrm>
        </p:grpSpPr>
        <p:grpSp>
          <p:nvGrpSpPr>
            <p:cNvPr id="149" name="Group 54"/>
            <p:cNvGrpSpPr/>
            <p:nvPr/>
          </p:nvGrpSpPr>
          <p:grpSpPr>
            <a:xfrm>
              <a:off x="743521" y="6610519"/>
              <a:ext cx="22884349" cy="2297506"/>
              <a:chOff x="1268077" y="3405486"/>
              <a:chExt cx="22884349" cy="2297506"/>
            </a:xfrm>
          </p:grpSpPr>
          <p:sp>
            <p:nvSpPr>
              <p:cNvPr id="150" name="Rounded Rectangle 149"/>
              <p:cNvSpPr/>
              <p:nvPr/>
            </p:nvSpPr>
            <p:spPr>
              <a:xfrm>
                <a:off x="1268077" y="3790949"/>
                <a:ext cx="22884349" cy="1912043"/>
              </a:xfrm>
              <a:prstGeom prst="roundRect">
                <a:avLst>
                  <a:gd name="adj" fmla="val 1206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/>
                  <a:t>`</a:t>
                </a:r>
                <a:endParaRPr lang="en-US"/>
              </a:p>
            </p:txBody>
          </p:sp>
          <p:grpSp>
            <p:nvGrpSpPr>
              <p:cNvPr id="151" name="Group 67"/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152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TextBox 152"/>
                <p:cNvSpPr txBox="1"/>
                <p:nvPr/>
              </p:nvSpPr>
              <p:spPr>
                <a:xfrm>
                  <a:off x="2250671" y="3527166"/>
                  <a:ext cx="2141933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5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55" name="Rectangle 11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6541D0DA-3807-4D88-A1FB-259546832FD3}"/>
                    </a:ext>
                  </a:extLst>
                </p:cNvPr>
                <p:cNvSpPr/>
                <p:nvPr/>
              </p:nvSpPr>
              <p:spPr>
                <a:xfrm>
                  <a:off x="5187125" y="7963934"/>
                  <a:ext cx="14280232" cy="78476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𝐚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func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𝟐𝐱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</a:rPr>
                          <m:t>              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</a:rPr>
                          <m:t> = 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</a:rPr>
                          <m:t>sin</m:t>
                        </m:r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vi-VN" sz="4400" b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func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oMath>
                    </m:oMathPara>
                  </a14:m>
                  <a:endParaRPr lang="vi-VN" sz="4400" b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6541D0DA-3807-4D88-A1FB-259546832F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7125" y="7963934"/>
                  <a:ext cx="14280232" cy="78476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F339FC1-D027-485F-BAF0-FDF36405EB49}"/>
                </a:ext>
              </a:extLst>
            </p:cNvPr>
            <p:cNvSpPr/>
            <p:nvPr/>
          </p:nvSpPr>
          <p:spPr>
            <a:xfrm>
              <a:off x="5014421" y="7018988"/>
              <a:ext cx="19047535" cy="8333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6500"/>
                </a:lnSpc>
              </a:pP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sau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81" grpId="0"/>
      <p:bldP spid="3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15530" y="9163050"/>
            <a:ext cx="22812341" cy="4139995"/>
            <a:chOff x="815530" y="9163050"/>
            <a:chExt cx="22812341" cy="4139995"/>
          </a:xfrm>
        </p:grpSpPr>
        <p:grpSp>
          <p:nvGrpSpPr>
            <p:cNvPr id="177" name="Group 101"/>
            <p:cNvGrpSpPr/>
            <p:nvPr/>
          </p:nvGrpSpPr>
          <p:grpSpPr>
            <a:xfrm>
              <a:off x="815530" y="9226495"/>
              <a:ext cx="22812341" cy="4076550"/>
              <a:chOff x="1270511" y="5867400"/>
              <a:chExt cx="22812341" cy="4329353"/>
            </a:xfrm>
          </p:grpSpPr>
          <p:sp>
            <p:nvSpPr>
              <p:cNvPr id="178" name="Rounded Rectangle 177"/>
              <p:cNvSpPr/>
              <p:nvPr/>
            </p:nvSpPr>
            <p:spPr>
              <a:xfrm>
                <a:off x="1272210" y="6139007"/>
                <a:ext cx="22810642" cy="4057746"/>
              </a:xfrm>
              <a:prstGeom prst="roundRect">
                <a:avLst>
                  <a:gd name="adj" fmla="val 313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9" name="Group 60"/>
              <p:cNvGrpSpPr/>
              <p:nvPr/>
            </p:nvGrpSpPr>
            <p:grpSpPr>
              <a:xfrm>
                <a:off x="1270511" y="5867400"/>
                <a:ext cx="3568119" cy="845462"/>
                <a:chOff x="1224541" y="6305967"/>
                <a:chExt cx="3568119" cy="845462"/>
              </a:xfrm>
            </p:grpSpPr>
            <p:sp>
              <p:nvSpPr>
                <p:cNvPr id="180" name="Freeform 20"/>
                <p:cNvSpPr>
                  <a:spLocks/>
                </p:cNvSpPr>
                <p:nvPr/>
              </p:nvSpPr>
              <p:spPr bwMode="auto">
                <a:xfrm rot="16200000" flipV="1">
                  <a:off x="2880142" y="5238910"/>
                  <a:ext cx="828631" cy="2996405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rgbClr val="0999C8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" name="TextBox 180"/>
                <p:cNvSpPr txBox="1"/>
                <p:nvPr/>
              </p:nvSpPr>
              <p:spPr>
                <a:xfrm>
                  <a:off x="2296330" y="6305967"/>
                  <a:ext cx="2372765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600" b="1" dirty="0">
                      <a:solidFill>
                        <a:srgbClr val="0999C8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giải</a:t>
                  </a:r>
                  <a:endParaRPr lang="en-US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2" name="Round Diagonal Corner Rectangle 181"/>
                <p:cNvSpPr/>
                <p:nvPr/>
              </p:nvSpPr>
              <p:spPr>
                <a:xfrm flipV="1">
                  <a:off x="1224541" y="6322799"/>
                  <a:ext cx="903517" cy="828630"/>
                </a:xfrm>
                <a:prstGeom prst="round2DiagRect">
                  <a:avLst/>
                </a:prstGeom>
                <a:solidFill>
                  <a:srgbClr val="0999C8"/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Freeform 15"/>
                <p:cNvSpPr>
                  <a:spLocks noEditPoints="1"/>
                </p:cNvSpPr>
                <p:nvPr/>
              </p:nvSpPr>
              <p:spPr bwMode="auto">
                <a:xfrm>
                  <a:off x="1423146" y="6394807"/>
                  <a:ext cx="501902" cy="680422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27" name="Group 60"/>
            <p:cNvGrpSpPr/>
            <p:nvPr/>
          </p:nvGrpSpPr>
          <p:grpSpPr>
            <a:xfrm>
              <a:off x="866826" y="9163050"/>
              <a:ext cx="3568119" cy="800127"/>
              <a:chOff x="1224541" y="6305967"/>
              <a:chExt cx="3568119" cy="849746"/>
            </a:xfrm>
          </p:grpSpPr>
          <p:sp>
            <p:nvSpPr>
              <p:cNvPr id="128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0" name="Round Diagonal Corner Rectangle 129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7881" name="Text Box 25">
                <a:extLst>
                  <a:ext uri="{FF2B5EF4-FFF2-40B4-BE49-F238E27FC236}">
                    <a16:creationId xmlns:a16="http://schemas.microsoft.com/office/drawing/2014/main" id="{A842A20E-72EF-4C4C-A6C1-559F7CA671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24560" y="5286086"/>
                <a:ext cx="13260335" cy="86308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184171" tIns="92087" rIns="184171" bIns="92087">
                <a:spAutoFit/>
              </a:bodyPr>
              <a:lstStyle>
                <a:lvl1pPr algn="ctr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9pPr>
              </a:lstStyle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vi-VN" sz="44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kumimoji="0" lang="en-US" altLang="vi-VN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𝐲</m:t>
                    </m:r>
                    <m:r>
                      <a:rPr kumimoji="0" lang="en-US" altLang="vi-VN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kumimoji="0" lang="en-US" altLang="vi-VN" sz="4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kumimoji="0" lang="en-US" altLang="vi-VN" sz="4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kumimoji="0" lang="en-US" altLang="vi-VN" sz="4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func>
                  </m:oMath>
                </a14:m>
                <a:r>
                  <a:rPr kumimoji="0" lang="en-US" altLang="vi-VN" sz="44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vi-VN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altLang="vi-VN" sz="44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vi-VN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𝐮</m:t>
                    </m:r>
                    <m:r>
                      <a:rPr kumimoji="0" lang="en-US" altLang="vi-VN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altLang="vi-VN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𝐮</m:t>
                    </m:r>
                    <m:d>
                      <m:dPr>
                        <m:ctrlPr>
                          <a:rPr kumimoji="0" lang="en-US" altLang="vi-VN" sz="4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vi-VN" sz="4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kumimoji="0" lang="en-US" altLang="vi-VN" sz="44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vi-VN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kumimoji="0" lang="en-US" altLang="vi-VN" sz="44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77881" name="Text Box 25">
                <a:extLst>
                  <a:ext uri="{FF2B5EF4-FFF2-40B4-BE49-F238E27FC236}">
                    <a16:creationId xmlns:a16="http://schemas.microsoft.com/office/drawing/2014/main" id="{A842A20E-72EF-4C4C-A6C1-559F7CA67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24560" y="5286086"/>
                <a:ext cx="13260335" cy="863081"/>
              </a:xfrm>
              <a:prstGeom prst="rect">
                <a:avLst/>
              </a:prstGeom>
              <a:blipFill>
                <a:blip r:embed="rId2"/>
                <a:stretch>
                  <a:fillRect l="-1149" t="-9859" b="-26761"/>
                </a:stretch>
              </a:blipFill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167">
            <a:extLst>
              <a:ext uri="{FF2B5EF4-FFF2-40B4-BE49-F238E27FC236}">
                <a16:creationId xmlns:a16="http://schemas.microsoft.com/office/drawing/2014/main" id="{447E3A3B-F8B3-4B5B-AB07-A5060632E0CA}"/>
              </a:ext>
            </a:extLst>
          </p:cNvPr>
          <p:cNvGrpSpPr/>
          <p:nvPr/>
        </p:nvGrpSpPr>
        <p:grpSpPr>
          <a:xfrm>
            <a:off x="792508" y="5143057"/>
            <a:ext cx="3794127" cy="927101"/>
            <a:chOff x="4867276" y="9361488"/>
            <a:chExt cx="3794125" cy="927101"/>
          </a:xfrm>
        </p:grpSpPr>
        <p:sp>
          <p:nvSpPr>
            <p:cNvPr id="50" name="Freeform 59">
              <a:extLst>
                <a:ext uri="{FF2B5EF4-FFF2-40B4-BE49-F238E27FC236}">
                  <a16:creationId xmlns:a16="http://schemas.microsoft.com/office/drawing/2014/main" id="{30B8F13E-A980-4B62-9865-01D112836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Freeform 60">
              <a:extLst>
                <a:ext uri="{FF2B5EF4-FFF2-40B4-BE49-F238E27FC236}">
                  <a16:creationId xmlns:a16="http://schemas.microsoft.com/office/drawing/2014/main" id="{856E927F-3C2D-4308-825B-F3C1159BB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61">
              <a:extLst>
                <a:ext uri="{FF2B5EF4-FFF2-40B4-BE49-F238E27FC236}">
                  <a16:creationId xmlns:a16="http://schemas.microsoft.com/office/drawing/2014/main" id="{36A53BAE-85A0-4482-B635-87C8AA5D7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62">
              <a:extLst>
                <a:ext uri="{FF2B5EF4-FFF2-40B4-BE49-F238E27FC236}">
                  <a16:creationId xmlns:a16="http://schemas.microsoft.com/office/drawing/2014/main" id="{BB73E673-9589-4C27-A3DF-1A6ACBBD2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63">
              <a:extLst>
                <a:ext uri="{FF2B5EF4-FFF2-40B4-BE49-F238E27FC236}">
                  <a16:creationId xmlns:a16="http://schemas.microsoft.com/office/drawing/2014/main" id="{D6D4429A-1C4B-4415-A5D0-14BCF3FC5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64">
              <a:extLst>
                <a:ext uri="{FF2B5EF4-FFF2-40B4-BE49-F238E27FC236}">
                  <a16:creationId xmlns:a16="http://schemas.microsoft.com/office/drawing/2014/main" id="{8C6BA573-AA7E-46EA-A6A1-EFB607551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65">
              <a:extLst>
                <a:ext uri="{FF2B5EF4-FFF2-40B4-BE49-F238E27FC236}">
                  <a16:creationId xmlns:a16="http://schemas.microsoft.com/office/drawing/2014/main" id="{66D8C496-BF9B-434E-8487-78ABF0ED9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val 66">
              <a:extLst>
                <a:ext uri="{FF2B5EF4-FFF2-40B4-BE49-F238E27FC236}">
                  <a16:creationId xmlns:a16="http://schemas.microsoft.com/office/drawing/2014/main" id="{5CF39B0C-4175-4314-A4EE-4C7B0B43F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67">
              <a:extLst>
                <a:ext uri="{FF2B5EF4-FFF2-40B4-BE49-F238E27FC236}">
                  <a16:creationId xmlns:a16="http://schemas.microsoft.com/office/drawing/2014/main" id="{9D904325-6FFB-4787-BE58-1B9EBD9FE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0DD537A-7206-4C73-9AA6-5481BC6FCCFD}"/>
                  </a:ext>
                </a:extLst>
              </p:cNvPr>
              <p:cNvSpPr/>
              <p:nvPr/>
            </p:nvSpPr>
            <p:spPr>
              <a:xfrm>
                <a:off x="12696850" y="5346626"/>
                <a:ext cx="549067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400" b="1" i="1" smtClean="0">
                              <a:solidFill>
                                <a:srgbClr val="FF1D1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solidFill>
                                    <a:srgbClr val="FF1D1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vi-VN" sz="4400" b="1" smtClean="0">
                                  <a:solidFill>
                                    <a:srgbClr val="FF1D1D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a:rPr lang="vi-VN" sz="4400" b="1" i="0" smtClean="0">
                                  <a:solidFill>
                                    <a:srgbClr val="FF1D1D"/>
                                  </a:solidFill>
                                  <a:latin typeface="Cambria Math" panose="02040503050406030204" pitchFamily="18" charset="0"/>
                                </a:rPr>
                                <m:t>𝐨𝐬𝐮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solidFill>
                                <a:srgbClr val="FF1D1D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solidFill>
                            <a:srgbClr val="FF1D1D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vi-VN" sz="4400" b="1" i="1">
                              <a:solidFill>
                                <a:srgbClr val="FF1D1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solidFill>
                                <a:srgbClr val="FF1D1D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p>
                          <m:r>
                            <a:rPr lang="vi-VN" sz="4400" b="1" i="0">
                              <a:solidFill>
                                <a:srgbClr val="FF1D1D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solidFill>
                            <a:srgbClr val="FF1D1D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vi-VN" sz="4400" b="1" i="1">
                              <a:solidFill>
                                <a:srgbClr val="FF1D1D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solidFill>
                                <a:srgbClr val="FF1D1D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solidFill>
                                <a:srgbClr val="FF1D1D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func>
                    </m:oMath>
                  </m:oMathPara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0DD537A-7206-4C73-9AA6-5481BC6FCC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6850" y="5346626"/>
                <a:ext cx="5490670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1CFBB2A-25DB-44FC-BC64-5B6EC26B8B5F}"/>
                  </a:ext>
                </a:extLst>
              </p:cNvPr>
              <p:cNvSpPr/>
              <p:nvPr/>
            </p:nvSpPr>
            <p:spPr>
              <a:xfrm>
                <a:off x="4856588" y="11311722"/>
                <a:ext cx="18603580" cy="9358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𝐛</m:t>
                      </m:r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400" b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𝟑𝐜</m:t>
                      </m:r>
                      <m:r>
                        <m:rPr>
                          <m:nor/>
                        </m:rPr>
                        <a:rPr lang="vi-VN" sz="4400" b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o</m:t>
                      </m:r>
                      <m:sSup>
                        <m:sSup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vi-VN" sz="4400" b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𝟐𝐱</m:t>
                      </m:r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vi-VN" sz="4400" b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  <m:r>
                                <m:rPr>
                                  <m:nor/>
                                </m:rPr>
                                <a:rPr lang="vi-VN" sz="4400" b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vi-VN" sz="4400" b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𝐜𝐨𝐬</m:t>
                              </m:r>
                            </m:e>
                            <m:sup>
                              <m:r>
                                <a:rPr lang="vi-VN" sz="44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func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𝐱</m:t>
                      </m:r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4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𝟐𝐱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4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4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d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effectLst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1CFBB2A-25DB-44FC-BC64-5B6EC26B8B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588" y="11311722"/>
                <a:ext cx="18603580" cy="9358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9D943E8-9C77-4DC7-A038-892D4357D89E}"/>
                  </a:ext>
                </a:extLst>
              </p:cNvPr>
              <p:cNvSpPr/>
              <p:nvPr/>
            </p:nvSpPr>
            <p:spPr>
              <a:xfrm>
                <a:off x="4856588" y="10112284"/>
                <a:ext cx="16849872" cy="9194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𝐚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4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9D943E8-9C77-4DC7-A038-892D4357D8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588" y="10112284"/>
                <a:ext cx="16849872" cy="9194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120E35D-522A-4437-9033-8BAFE70BA6C7}"/>
                  </a:ext>
                </a:extLst>
              </p:cNvPr>
              <p:cNvSpPr/>
              <p:nvPr/>
            </p:nvSpPr>
            <p:spPr>
              <a:xfrm>
                <a:off x="11286758" y="12313678"/>
                <a:ext cx="12339788" cy="9358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𝐜𝐨𝐬</m:t>
                              </m:r>
                            </m:e>
                            <m:sup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𝐱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𝐜𝐨𝐬</m:t>
                              </m:r>
                            </m:e>
                            <m:sup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𝐱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𝐱</m:t>
                      </m:r>
                    </m:oMath>
                  </m:oMathPara>
                </a14:m>
                <a:endParaRPr lang="vi-VN" sz="4400" b="1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120E35D-522A-4437-9033-8BAFE70BA6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6758" y="12313678"/>
                <a:ext cx="12339788" cy="9358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743521" y="6610519"/>
            <a:ext cx="23229945" cy="2346766"/>
            <a:chOff x="743521" y="6610519"/>
            <a:chExt cx="23229945" cy="2346766"/>
          </a:xfrm>
        </p:grpSpPr>
        <p:grpSp>
          <p:nvGrpSpPr>
            <p:cNvPr id="184" name="Group 54"/>
            <p:cNvGrpSpPr/>
            <p:nvPr/>
          </p:nvGrpSpPr>
          <p:grpSpPr>
            <a:xfrm>
              <a:off x="743521" y="6610519"/>
              <a:ext cx="22884349" cy="2297506"/>
              <a:chOff x="1268077" y="3405486"/>
              <a:chExt cx="22884349" cy="2297506"/>
            </a:xfrm>
          </p:grpSpPr>
          <p:sp>
            <p:nvSpPr>
              <p:cNvPr id="185" name="Rounded Rectangle 184"/>
              <p:cNvSpPr/>
              <p:nvPr/>
            </p:nvSpPr>
            <p:spPr>
              <a:xfrm>
                <a:off x="1268077" y="3790949"/>
                <a:ext cx="22884349" cy="1912043"/>
              </a:xfrm>
              <a:prstGeom prst="roundRect">
                <a:avLst>
                  <a:gd name="adj" fmla="val 1206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/>
                  <a:t>`</a:t>
                </a:r>
                <a:endParaRPr lang="en-US"/>
              </a:p>
            </p:txBody>
          </p:sp>
          <p:grpSp>
            <p:nvGrpSpPr>
              <p:cNvPr id="186" name="Group 67"/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187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" name="TextBox 187"/>
                <p:cNvSpPr txBox="1"/>
                <p:nvPr/>
              </p:nvSpPr>
              <p:spPr>
                <a:xfrm>
                  <a:off x="2250671" y="3527166"/>
                  <a:ext cx="2141933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89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90" name="Rectangle 11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2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3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5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6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7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8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0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1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2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4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5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6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7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8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9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0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1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2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3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4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8F55985-1389-40A8-A55A-D836E8A4A5F4}"/>
                    </a:ext>
                  </a:extLst>
                </p:cNvPr>
                <p:cNvSpPr/>
                <p:nvPr/>
              </p:nvSpPr>
              <p:spPr>
                <a:xfrm>
                  <a:off x="4954087" y="8021451"/>
                  <a:ext cx="10331290" cy="93583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  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𝐲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os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𝟐𝐱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             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= 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vi-VN" sz="4400" b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𝟐𝐱</m:t>
                        </m:r>
                      </m:oMath>
                    </m:oMathPara>
                  </a14:m>
                  <a:endParaRPr lang="vi-VN" sz="4400" b="1" dirty="0"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8F55985-1389-40A8-A55A-D836E8A4A5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4087" y="8021451"/>
                  <a:ext cx="10331290" cy="93583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EF339FC1-D027-485F-BAF0-FDF36405EB49}"/>
                </a:ext>
              </a:extLst>
            </p:cNvPr>
            <p:cNvSpPr/>
            <p:nvPr/>
          </p:nvSpPr>
          <p:spPr>
            <a:xfrm>
              <a:off x="4925931" y="7018988"/>
              <a:ext cx="19047535" cy="9258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6500"/>
                </a:lnSpc>
              </a:pP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sau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-455572" y="1572249"/>
            <a:ext cx="15857497" cy="830997"/>
            <a:chOff x="-288924" y="1892302"/>
            <a:chExt cx="15858530" cy="830900"/>
          </a:xfrm>
        </p:grpSpPr>
        <p:sp>
          <p:nvSpPr>
            <p:cNvPr id="124" name="Rounded Rectangle 12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/>
                <p:cNvSpPr txBox="1"/>
                <p:nvPr/>
              </p:nvSpPr>
              <p:spPr>
                <a:xfrm>
                  <a:off x="2087561" y="1892302"/>
                  <a:ext cx="13482045" cy="8309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ts val="600"/>
                    </a:spcBef>
                    <a:buFontTx/>
                    <a:buNone/>
                    <a:defRPr/>
                  </a:pP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SỐ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𝐲</m:t>
                      </m:r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vi-VN" sz="4800" b="1" i="0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𝐜𝐨𝐬</m:t>
                      </m:r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⁡</m:t>
                      </m:r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𝐱</m:t>
                      </m:r>
                    </m:oMath>
                  </a14:m>
                  <a:endParaRPr 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26" name="TextBox 1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561" y="1892302"/>
                  <a:ext cx="13482045" cy="830900"/>
                </a:xfrm>
                <a:prstGeom prst="rect">
                  <a:avLst/>
                </a:prstGeom>
                <a:blipFill>
                  <a:blip r:embed="rId8"/>
                  <a:stretch>
                    <a:fillRect l="-2034" t="-17647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593468" y="2737855"/>
            <a:ext cx="22738481" cy="1888394"/>
            <a:chOff x="593468" y="2737855"/>
            <a:chExt cx="22738481" cy="1888394"/>
          </a:xfrm>
        </p:grpSpPr>
        <p:grpSp>
          <p:nvGrpSpPr>
            <p:cNvPr id="215" name="Group 214"/>
            <p:cNvGrpSpPr/>
            <p:nvPr/>
          </p:nvGrpSpPr>
          <p:grpSpPr>
            <a:xfrm>
              <a:off x="593468" y="2737855"/>
              <a:ext cx="22738481" cy="1888394"/>
              <a:chOff x="17200151" y="2536121"/>
              <a:chExt cx="22738481" cy="1888394"/>
            </a:xfrm>
          </p:grpSpPr>
          <p:sp>
            <p:nvSpPr>
              <p:cNvPr id="216" name="Right Triangle 215"/>
              <p:cNvSpPr/>
              <p:nvPr/>
            </p:nvSpPr>
            <p:spPr>
              <a:xfrm flipH="1" flipV="1">
                <a:off x="17200151" y="3370066"/>
                <a:ext cx="139773" cy="151828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ounded Rectangle 216"/>
              <p:cNvSpPr/>
              <p:nvPr/>
            </p:nvSpPr>
            <p:spPr>
              <a:xfrm>
                <a:off x="17315592" y="2802672"/>
                <a:ext cx="22623040" cy="1621843"/>
              </a:xfrm>
              <a:prstGeom prst="roundRect">
                <a:avLst>
                  <a:gd name="adj" fmla="val 2832"/>
                </a:avLst>
              </a:prstGeom>
              <a:solidFill>
                <a:schemeClr val="bg2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8" name="Freeform 20"/>
              <p:cNvSpPr>
                <a:spLocks/>
              </p:cNvSpPr>
              <p:nvPr/>
            </p:nvSpPr>
            <p:spPr bwMode="auto">
              <a:xfrm rot="5400000">
                <a:off x="18223573" y="1573673"/>
                <a:ext cx="769442" cy="2800338"/>
              </a:xfrm>
              <a:prstGeom prst="round2SameRect">
                <a:avLst>
                  <a:gd name="adj1" fmla="val 10725"/>
                  <a:gd name="adj2" fmla="val 0"/>
                </a:avLst>
              </a:prstGeom>
              <a:solidFill>
                <a:schemeClr val="bg2">
                  <a:lumMod val="50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TextBox 218"/>
              <p:cNvSpPr txBox="1"/>
              <p:nvPr/>
            </p:nvSpPr>
            <p:spPr>
              <a:xfrm>
                <a:off x="17315592" y="2536121"/>
                <a:ext cx="269657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F393CA0C-C1A4-4B4B-8A8D-7997DD154C2A}"/>
                    </a:ext>
                  </a:extLst>
                </p:cNvPr>
                <p:cNvSpPr/>
                <p:nvPr/>
              </p:nvSpPr>
              <p:spPr>
                <a:xfrm>
                  <a:off x="17235925" y="3451086"/>
                  <a:ext cx="4563492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vi-VN" sz="4400" b="1" i="1" smtClean="0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400" b="1" i="1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vi-VN" sz="4400" b="1" smtClean="0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a:rPr lang="vi-VN" sz="4400" b="1" i="0" smtClean="0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  <m:t>𝐨𝐬𝐱</m:t>
                                </m:r>
                              </m:e>
                            </m:d>
                          </m:e>
                          <m:sup>
                            <m:r>
                              <a:rPr lang="vi-VN" sz="4400" b="1" i="0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vi-VN" sz="4400" b="1" i="0">
                            <a:solidFill>
                              <a:srgbClr val="FF4747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func>
                          <m:funcPr>
                            <m:ctrlPr>
                              <a:rPr lang="vi-VN" sz="4400" b="1" i="1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400" b="1" i="0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vi-VN" sz="4400" b="1" i="0" smtClean="0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func>
                      </m:oMath>
                    </m:oMathPara>
                  </a14:m>
                  <a:endParaRPr lang="vi-VN" sz="4400" b="1" dirty="0"/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F393CA0C-C1A4-4B4B-8A8D-7997DD154C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35925" y="3451086"/>
                  <a:ext cx="4563492" cy="76944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916C7D35-AF3E-4FA4-9226-E9848DBE108E}"/>
                    </a:ext>
                  </a:extLst>
                </p:cNvPr>
                <p:cNvSpPr txBox="1"/>
                <p:nvPr/>
              </p:nvSpPr>
              <p:spPr>
                <a:xfrm>
                  <a:off x="4863340" y="3460395"/>
                  <a:ext cx="13197639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 </a:t>
                  </a:r>
                  <a:r>
                    <a:rPr kumimoji="0" lang="en-US" sz="4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số</a:t>
                  </a: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44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4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kumimoji="0" lang="en-US" sz="4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a14:m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có</a:t>
                  </a: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</a:t>
                  </a: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tại</a:t>
                  </a: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mọi</a:t>
                  </a: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x </a:t>
                  </a:r>
                  <a14:m>
                    <m:oMath xmlns:m="http://schemas.openxmlformats.org/officeDocument/2006/math">
                      <m:r>
                        <a:rPr kumimoji="0" lang="en-US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𝛜</m:t>
                      </m:r>
                      <m:r>
                        <a:rPr kumimoji="0" lang="vi-VN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𝐑</m:t>
                      </m:r>
                    </m:oMath>
                  </a14:m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và</a:t>
                  </a: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916C7D35-AF3E-4FA4-9226-E9848DBE10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3340" y="3460395"/>
                  <a:ext cx="13197639" cy="769441"/>
                </a:xfrm>
                <a:prstGeom prst="rect">
                  <a:avLst/>
                </a:prstGeom>
                <a:blipFill>
                  <a:blip r:embed="rId10"/>
                  <a:stretch>
                    <a:fillRect l="-1894" t="-17460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1801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81" grpId="0"/>
      <p:bldP spid="3" grpId="0"/>
      <p:bldP spid="4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14"/>
          <p:cNvGrpSpPr/>
          <p:nvPr/>
        </p:nvGrpSpPr>
        <p:grpSpPr>
          <a:xfrm>
            <a:off x="9667159" y="1522448"/>
            <a:ext cx="14578017" cy="12041152"/>
            <a:chOff x="15949972" y="2610322"/>
            <a:chExt cx="6900895" cy="12041152"/>
          </a:xfrm>
        </p:grpSpPr>
        <p:sp>
          <p:nvSpPr>
            <p:cNvPr id="37" name="Rounded Rectangle 36"/>
            <p:cNvSpPr/>
            <p:nvPr/>
          </p:nvSpPr>
          <p:spPr>
            <a:xfrm>
              <a:off x="15949972" y="2610322"/>
              <a:ext cx="6900895" cy="12041152"/>
            </a:xfrm>
            <a:prstGeom prst="roundRect">
              <a:avLst>
                <a:gd name="adj" fmla="val 157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16023327" y="2669592"/>
              <a:ext cx="6754183" cy="795223"/>
            </a:xfrm>
            <a:prstGeom prst="roundRect">
              <a:avLst>
                <a:gd name="adj" fmla="val 10771"/>
              </a:avLst>
            </a:prstGeom>
            <a:solidFill>
              <a:schemeClr val="accent6">
                <a:lumMod val="50000"/>
              </a:schemeClr>
            </a:solidFill>
            <a:ln w="57150"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7418311" y="2729223"/>
              <a:ext cx="404854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CỦNG CỐ</a:t>
              </a:r>
              <a:endParaRPr lang="en-US" sz="3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0" name="Group 14"/>
          <p:cNvGrpSpPr/>
          <p:nvPr/>
        </p:nvGrpSpPr>
        <p:grpSpPr>
          <a:xfrm>
            <a:off x="51210" y="1522448"/>
            <a:ext cx="9564738" cy="12041152"/>
            <a:chOff x="15949971" y="2610322"/>
            <a:chExt cx="6985229" cy="12041152"/>
          </a:xfrm>
        </p:grpSpPr>
        <p:sp>
          <p:nvSpPr>
            <p:cNvPr id="31" name="Rounded Rectangle 30"/>
            <p:cNvSpPr/>
            <p:nvPr/>
          </p:nvSpPr>
          <p:spPr>
            <a:xfrm>
              <a:off x="15949972" y="2610322"/>
              <a:ext cx="6900895" cy="12041152"/>
            </a:xfrm>
            <a:prstGeom prst="roundRect">
              <a:avLst>
                <a:gd name="adj" fmla="val 157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16023327" y="2669592"/>
              <a:ext cx="6754183" cy="795223"/>
            </a:xfrm>
            <a:prstGeom prst="roundRect">
              <a:avLst>
                <a:gd name="adj" fmla="val 10771"/>
              </a:avLst>
            </a:prstGeom>
            <a:solidFill>
              <a:schemeClr val="accent5"/>
            </a:solidFill>
            <a:ln w="57150"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5949971" y="2729223"/>
              <a:ext cx="698522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TÓM TẮT KIẾN THỨC</a:t>
              </a:r>
              <a:endParaRPr lang="en-US" sz="3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676" name="Object 4" descr="Papyrus">
                <a:extLst>
                  <a:ext uri="{FF2B5EF4-FFF2-40B4-BE49-F238E27FC236}">
                    <a16:creationId xmlns:a16="http://schemas.microsoft.com/office/drawing/2014/main" id="{B83A9CBB-F555-4F8E-BA6B-C7C610BAE363}"/>
                  </a:ext>
                </a:extLst>
              </p:cNvPr>
              <p:cNvSpPr txBox="1">
                <a:spLocks noGrp="1"/>
              </p:cNvSpPr>
              <p:nvPr>
                <p:ph sz="quarter" idx="4294967295"/>
              </p:nvPr>
            </p:nvSpPr>
            <p:spPr bwMode="auto">
              <a:xfrm>
                <a:off x="2744710" y="4320806"/>
                <a:ext cx="4420287" cy="178573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</m:func>
                      <m:r>
                        <a:rPr lang="vi-VN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676" name="Object 4" descr="Papyrus">
                <a:extLst>
                  <a:ext uri="{FF2B5EF4-FFF2-40B4-BE49-F238E27FC236}">
                    <a16:creationId xmlns:a16="http://schemas.microsoft.com/office/drawing/2014/main" id="{B83A9CBB-F555-4F8E-BA6B-C7C610BAE363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 bwMode="auto">
              <a:xfrm>
                <a:off x="2744710" y="4320806"/>
                <a:ext cx="4420287" cy="17857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77" name="Object 5" descr="Papyrus">
                <a:extLst>
                  <a:ext uri="{FF2B5EF4-FFF2-40B4-BE49-F238E27FC236}">
                    <a16:creationId xmlns:a16="http://schemas.microsoft.com/office/drawing/2014/main" id="{5C919A01-4BCB-4FB5-B7B5-7C7626B2E172}"/>
                  </a:ext>
                </a:extLst>
              </p:cNvPr>
              <p:cNvSpPr txBox="1"/>
              <p:nvPr/>
            </p:nvSpPr>
            <p:spPr bwMode="auto">
              <a:xfrm>
                <a:off x="1657183" y="7939505"/>
                <a:ext cx="6583680" cy="822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vi-VN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677" name="Object 5" descr="Papyrus">
                <a:extLst>
                  <a:ext uri="{FF2B5EF4-FFF2-40B4-BE49-F238E27FC236}">
                    <a16:creationId xmlns:a16="http://schemas.microsoft.com/office/drawing/2014/main" id="{5C919A01-4BCB-4FB5-B7B5-7C7626B2E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7183" y="7939505"/>
                <a:ext cx="6583680" cy="8229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79" name="Text Box 7">
                <a:extLst>
                  <a:ext uri="{FF2B5EF4-FFF2-40B4-BE49-F238E27FC236}">
                    <a16:creationId xmlns:a16="http://schemas.microsoft.com/office/drawing/2014/main" id="{4A79B583-217F-484E-9CC6-9FB4692040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22782" y="6285643"/>
                <a:ext cx="991131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4400" b="1" i="1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r>
                  <a:rPr lang="en-US" altLang="vi-VN" dirty="0"/>
                  <a:t>2. </a:t>
                </a:r>
                <a:r>
                  <a:rPr lang="en-US" altLang="vi-VN" dirty="0" err="1"/>
                  <a:t>Đạo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hàm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của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hàm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số</a:t>
                </a:r>
                <a:r>
                  <a:rPr lang="en-US" altLang="vi-VN" dirty="0"/>
                  <a:t> </a:t>
                </a:r>
                <a14:m>
                  <m:oMath xmlns:m="http://schemas.openxmlformats.org/officeDocument/2006/math"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altLang="vi-VN" dirty="0"/>
              </a:p>
            </p:txBody>
          </p:sp>
        </mc:Choice>
        <mc:Fallback xmlns="">
          <p:sp>
            <p:nvSpPr>
              <p:cNvPr id="28679" name="Text Box 7">
                <a:extLst>
                  <a:ext uri="{FF2B5EF4-FFF2-40B4-BE49-F238E27FC236}">
                    <a16:creationId xmlns:a16="http://schemas.microsoft.com/office/drawing/2014/main" id="{4A79B583-217F-484E-9CC6-9FB469204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2782" y="6285643"/>
                <a:ext cx="9911319" cy="769441"/>
              </a:xfrm>
              <a:prstGeom prst="rect">
                <a:avLst/>
              </a:prstGeom>
              <a:blipFill>
                <a:blip r:embed="rId4"/>
                <a:stretch>
                  <a:fillRect l="-2460" t="-16667" b="-36508"/>
                </a:stretch>
              </a:blipFill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680" name="Group 8">
            <a:extLst>
              <a:ext uri="{FF2B5EF4-FFF2-40B4-BE49-F238E27FC236}">
                <a16:creationId xmlns:a16="http://schemas.microsoft.com/office/drawing/2014/main" id="{2C98DB92-3BF1-4D03-B927-3BDC5542A7BA}"/>
              </a:ext>
            </a:extLst>
          </p:cNvPr>
          <p:cNvGrpSpPr>
            <a:grpSpLocks/>
          </p:cNvGrpSpPr>
          <p:nvPr/>
        </p:nvGrpSpPr>
        <p:grpSpPr bwMode="auto">
          <a:xfrm>
            <a:off x="7904" y="2340129"/>
            <a:ext cx="6068127" cy="1368583"/>
            <a:chOff x="48" y="347"/>
            <a:chExt cx="1911" cy="431"/>
          </a:xfrm>
        </p:grpSpPr>
        <p:sp>
          <p:nvSpPr>
            <p:cNvPr id="28698" name="Text Box 9">
              <a:extLst>
                <a:ext uri="{FF2B5EF4-FFF2-40B4-BE49-F238E27FC236}">
                  <a16:creationId xmlns:a16="http://schemas.microsoft.com/office/drawing/2014/main" id="{9A2E109A-5A65-4A9E-8B67-2E347C72DB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432"/>
              <a:ext cx="1550" cy="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4000" b="1" i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vi-VN" altLang="vi-VN" sz="4400" dirty="0"/>
                <a:t>1. </a:t>
              </a:r>
              <a:r>
                <a:rPr lang="en-US" altLang="vi-VN" sz="4400" dirty="0" err="1"/>
                <a:t>Giới</a:t>
              </a:r>
              <a:r>
                <a:rPr lang="en-US" altLang="vi-VN" sz="4400" dirty="0"/>
                <a:t> </a:t>
              </a:r>
              <a:r>
                <a:rPr lang="en-US" altLang="vi-VN" sz="4400" dirty="0" err="1"/>
                <a:t>hạn</a:t>
              </a:r>
              <a:r>
                <a:rPr lang="en-US" altLang="vi-VN" sz="4400" dirty="0"/>
                <a:t> </a:t>
              </a:r>
              <a:r>
                <a:rPr lang="en-US" altLang="vi-VN" sz="4400" dirty="0" err="1"/>
                <a:t>của</a:t>
              </a:r>
              <a:endParaRPr lang="en-US" altLang="vi-VN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699" name="Object 10">
                  <a:extLst>
                    <a:ext uri="{FF2B5EF4-FFF2-40B4-BE49-F238E27FC236}">
                      <a16:creationId xmlns:a16="http://schemas.microsoft.com/office/drawing/2014/main" id="{78FB307F-F6A5-4CC3-9759-76B9AE33343C}"/>
                    </a:ext>
                  </a:extLst>
                </p:cNvPr>
                <p:cNvSpPr txBox="1"/>
                <p:nvPr/>
              </p:nvSpPr>
              <p:spPr bwMode="auto">
                <a:xfrm>
                  <a:off x="1381" y="347"/>
                  <a:ext cx="578" cy="4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>
                    <a:defRPr sz="4000" b="1" i="1">
                      <a:solidFill>
                        <a:schemeClr val="accent5">
                          <a:lumMod val="75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4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vi-VN" sz="440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func>
                          </m:num>
                          <m:den>
                            <m:r>
                              <a:rPr lang="vi-VN" sz="440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</m:oMath>
                    </m:oMathPara>
                  </a14:m>
                  <a:endParaRPr lang="vi-VN" sz="4400" dirty="0"/>
                </a:p>
              </p:txBody>
            </p:sp>
          </mc:Choice>
          <mc:Fallback xmlns="">
            <p:sp>
              <p:nvSpPr>
                <p:cNvPr id="28699" name="Object 10">
                  <a:extLst>
                    <a:ext uri="{FF2B5EF4-FFF2-40B4-BE49-F238E27FC236}">
                      <a16:creationId xmlns:a16="http://schemas.microsoft.com/office/drawing/2014/main" id="{78FB307F-F6A5-4CC3-9759-76B9AE3334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81" y="347"/>
                  <a:ext cx="578" cy="4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681" name="Text Box 13">
            <a:extLst>
              <a:ext uri="{FF2B5EF4-FFF2-40B4-BE49-F238E27FC236}">
                <a16:creationId xmlns:a16="http://schemas.microsoft.com/office/drawing/2014/main" id="{1057A52A-2911-4982-901A-893A4613D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6" y="3419883"/>
            <a:ext cx="36580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FF00"/>
              </a:buClr>
              <a:buNone/>
            </a:pPr>
            <a:r>
              <a:rPr lang="en-US" altLang="vi-VN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alt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alt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</a:t>
            </a:r>
          </a:p>
        </p:txBody>
      </p:sp>
      <p:sp>
        <p:nvSpPr>
          <p:cNvPr id="28682" name="Text Box 13">
            <a:extLst>
              <a:ext uri="{FF2B5EF4-FFF2-40B4-BE49-F238E27FC236}">
                <a16:creationId xmlns:a16="http://schemas.microsoft.com/office/drawing/2014/main" id="{AF0D4A8F-A31D-4054-BA44-DEC0283D9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6" y="6944167"/>
            <a:ext cx="502978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FF00"/>
              </a:buClr>
              <a:buNone/>
            </a:pPr>
            <a:r>
              <a:rPr lang="en-US" altLang="vi-VN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alt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alt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83" name="Object 18" descr="Papyrus">
                <a:extLst>
                  <a:ext uri="{FF2B5EF4-FFF2-40B4-BE49-F238E27FC236}">
                    <a16:creationId xmlns:a16="http://schemas.microsoft.com/office/drawing/2014/main" id="{65B872DD-57B3-442B-BA40-4808163FABA0}"/>
                  </a:ext>
                </a:extLst>
              </p:cNvPr>
              <p:cNvSpPr txBox="1"/>
              <p:nvPr/>
            </p:nvSpPr>
            <p:spPr bwMode="auto">
              <a:xfrm>
                <a:off x="1657184" y="8818118"/>
                <a:ext cx="6583680" cy="822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vi-VN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func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func>
                        <m:func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func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683" name="Object 18" descr="Papyrus">
                <a:extLst>
                  <a:ext uri="{FF2B5EF4-FFF2-40B4-BE49-F238E27FC236}">
                    <a16:creationId xmlns:a16="http://schemas.microsoft.com/office/drawing/2014/main" id="{65B872DD-57B3-442B-BA40-4808163FA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7184" y="8818118"/>
                <a:ext cx="6583680" cy="8229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84" name="Object 19" descr="Papyrus">
                <a:extLst>
                  <a:ext uri="{FF2B5EF4-FFF2-40B4-BE49-F238E27FC236}">
                    <a16:creationId xmlns:a16="http://schemas.microsoft.com/office/drawing/2014/main" id="{4D110360-A05D-448E-A03A-00EE6FEB5356}"/>
                  </a:ext>
                </a:extLst>
              </p:cNvPr>
              <p:cNvSpPr txBox="1"/>
              <p:nvPr/>
            </p:nvSpPr>
            <p:spPr bwMode="auto">
              <a:xfrm>
                <a:off x="1657183" y="11710219"/>
                <a:ext cx="6583680" cy="822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vi-VN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os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684" name="Object 19" descr="Papyrus">
                <a:extLst>
                  <a:ext uri="{FF2B5EF4-FFF2-40B4-BE49-F238E27FC236}">
                    <a16:creationId xmlns:a16="http://schemas.microsoft.com/office/drawing/2014/main" id="{4D110360-A05D-448E-A03A-00EE6FEB5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7183" y="11710219"/>
                <a:ext cx="6583680" cy="8229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85" name="Text Box 20">
                <a:extLst>
                  <a:ext uri="{FF2B5EF4-FFF2-40B4-BE49-F238E27FC236}">
                    <a16:creationId xmlns:a16="http://schemas.microsoft.com/office/drawing/2014/main" id="{2F774FAE-61A8-4577-8D0D-D6CEA35337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39" y="9899701"/>
                <a:ext cx="988209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4400" b="1" i="1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r>
                  <a:rPr lang="en-US" altLang="vi-VN" dirty="0"/>
                  <a:t>3. </a:t>
                </a:r>
                <a:r>
                  <a:rPr lang="en-US" altLang="vi-VN" dirty="0" err="1"/>
                  <a:t>Đạo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hàm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của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hàm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số</a:t>
                </a:r>
                <a:r>
                  <a:rPr lang="en-US" altLang="vi-VN" dirty="0"/>
                  <a:t> </a:t>
                </a:r>
                <a14:m>
                  <m:oMath xmlns:m="http://schemas.openxmlformats.org/officeDocument/2006/math"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altLang="vi-VN" dirty="0"/>
              </a:p>
            </p:txBody>
          </p:sp>
        </mc:Choice>
        <mc:Fallback xmlns="">
          <p:sp>
            <p:nvSpPr>
              <p:cNvPr id="28685" name="Text Box 20">
                <a:extLst>
                  <a:ext uri="{FF2B5EF4-FFF2-40B4-BE49-F238E27FC236}">
                    <a16:creationId xmlns:a16="http://schemas.microsoft.com/office/drawing/2014/main" id="{2F774FAE-61A8-4577-8D0D-D6CEA3533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9" y="9899701"/>
                <a:ext cx="9882097" cy="769441"/>
              </a:xfrm>
              <a:prstGeom prst="rect">
                <a:avLst/>
              </a:prstGeom>
              <a:blipFill>
                <a:blip r:embed="rId8"/>
                <a:stretch>
                  <a:fillRect l="-2468" t="-17460" b="-36508"/>
                </a:stretch>
              </a:blipFill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86" name="Text Box 13">
            <a:extLst>
              <a:ext uri="{FF2B5EF4-FFF2-40B4-BE49-F238E27FC236}">
                <a16:creationId xmlns:a16="http://schemas.microsoft.com/office/drawing/2014/main" id="{FED8BDAE-7755-4E07-9E27-04C93283C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6" y="10717817"/>
            <a:ext cx="502978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FF00"/>
              </a:buClr>
              <a:buNone/>
            </a:pPr>
            <a:r>
              <a:rPr lang="en-US" altLang="vi-VN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alt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alt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87" name="Object 23" descr="Papyrus">
                <a:extLst>
                  <a:ext uri="{FF2B5EF4-FFF2-40B4-BE49-F238E27FC236}">
                    <a16:creationId xmlns:a16="http://schemas.microsoft.com/office/drawing/2014/main" id="{5F73FFF7-5C6E-4B8B-8E2D-6E3D4FDE9F90}"/>
                  </a:ext>
                </a:extLst>
              </p:cNvPr>
              <p:cNvSpPr txBox="1"/>
              <p:nvPr/>
            </p:nvSpPr>
            <p:spPr bwMode="auto">
              <a:xfrm>
                <a:off x="1657184" y="12624618"/>
                <a:ext cx="6583680" cy="822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>
                <a:defPPr>
                  <a:defRPr lang="en-US"/>
                </a:defPPr>
                <a:lvl1pPr>
                  <a:defRPr sz="4400" b="1" i="0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vi-VN"/>
                        <m:t>os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′</m:t>
                      </m:r>
                      <m:func>
                        <m:func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func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8687" name="Object 23" descr="Papyrus">
                <a:extLst>
                  <a:ext uri="{FF2B5EF4-FFF2-40B4-BE49-F238E27FC236}">
                    <a16:creationId xmlns:a16="http://schemas.microsoft.com/office/drawing/2014/main" id="{5F73FFF7-5C6E-4B8B-8E2D-6E3D4FDE9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7184" y="12624618"/>
                <a:ext cx="6583680" cy="8229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Box 13">
            <a:extLst>
              <a:ext uri="{FF2B5EF4-FFF2-40B4-BE49-F238E27FC236}">
                <a16:creationId xmlns:a16="http://schemas.microsoft.com/office/drawing/2014/main" id="{75ABB70A-ECC2-4015-AA4F-3915D8CAB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0865" y="2348318"/>
            <a:ext cx="1173615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vi-VN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32B832-B804-410D-B644-84903966F7A7}"/>
              </a:ext>
            </a:extLst>
          </p:cNvPr>
          <p:cNvSpPr txBox="1"/>
          <p:nvPr/>
        </p:nvSpPr>
        <p:spPr>
          <a:xfrm>
            <a:off x="15051235" y="4989264"/>
            <a:ext cx="22781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4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B199295-8D3B-458D-81F7-20A41A64BECA}"/>
                  </a:ext>
                </a:extLst>
              </p:cNvPr>
              <p:cNvSpPr/>
              <p:nvPr/>
            </p:nvSpPr>
            <p:spPr>
              <a:xfrm>
                <a:off x="9960546" y="6901305"/>
                <a:ext cx="13032591" cy="1541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vi-VN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𝐜𝐨𝐬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𝟐𝐱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]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=−(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𝟐𝐱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𝐬𝐢𝐧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𝟐𝐱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                                         =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𝟐𝐬𝐢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𝐧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⁡(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𝟐𝐱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B199295-8D3B-458D-81F7-20A41A64B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546" y="6901305"/>
                <a:ext cx="13032591" cy="154131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3574A89-D571-4BD4-A897-216140086315}"/>
                  </a:ext>
                </a:extLst>
              </p:cNvPr>
              <p:cNvSpPr/>
              <p:nvPr/>
            </p:nvSpPr>
            <p:spPr>
              <a:xfrm>
                <a:off x="9960546" y="3149793"/>
                <a:ext cx="14139399" cy="2135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 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vi-VN" sz="4400" b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𝐨𝐬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𝟐𝐱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         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sin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𝛑</m:t>
                              </m:r>
                            </m:num>
                            <m:den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         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𝟒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𝟕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3574A89-D571-4BD4-A897-2161400863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546" y="3149793"/>
                <a:ext cx="14139399" cy="21351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B1E0C16-1C6B-49EF-B7FD-B6DA6DE209FF}"/>
                  </a:ext>
                </a:extLst>
              </p:cNvPr>
              <p:cNvSpPr/>
              <p:nvPr/>
            </p:nvSpPr>
            <p:spPr>
              <a:xfrm>
                <a:off x="9960546" y="5902564"/>
                <a:ext cx="12059007" cy="919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0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func>
                                <m:func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𝐜𝐨𝐬</m:t>
                                  </m:r>
                                </m:fName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𝐱</m:t>
                                  </m:r>
                                </m:e>
                              </m:func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  <m:func>
                                <m:func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𝐱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B1E0C16-1C6B-49EF-B7FD-B6DA6DE209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546" y="5902564"/>
                <a:ext cx="12059007" cy="91941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A9CD721-CDB2-44EA-BDA5-C285F153E40F}"/>
                  </a:ext>
                </a:extLst>
              </p:cNvPr>
              <p:cNvSpPr/>
              <p:nvPr/>
            </p:nvSpPr>
            <p:spPr>
              <a:xfrm>
                <a:off x="9960546" y="8573972"/>
                <a:ext cx="12384519" cy="26536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vi-VN" sz="4400" b="1" i="0" smtClean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vi-VN" sz="4400" b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os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𝛑</m:t>
                              </m:r>
                            </m:num>
                            <m:den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                                           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𝟑𝐜𝐨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𝐬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𝛑</m:t>
                              </m:r>
                            </m:num>
                            <m:den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A9CD721-CDB2-44EA-BDA5-C285F153E4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546" y="8573972"/>
                <a:ext cx="12384519" cy="26536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BFF1707-BDA0-41D1-8FF4-11B15347591A}"/>
                  </a:ext>
                </a:extLst>
              </p:cNvPr>
              <p:cNvSpPr/>
              <p:nvPr/>
            </p:nvSpPr>
            <p:spPr>
              <a:xfrm>
                <a:off x="9960546" y="11224182"/>
                <a:ext cx="9060878" cy="1523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vi-VN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func>
                                <m:func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func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func>
                                <m:func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fName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func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e>
                          </m:d>
                        </m:e>
                        <m:sup>
                          <m:r>
                            <a:rPr lang="vi-VN" sz="4400" b="1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vi-VN" sz="4400" b="1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vi-VN" sz="4400" b="1" dirty="0"/>
                  <a:t>         </a:t>
                </a:r>
                <a14:m>
                  <m:oMath xmlns:m="http://schemas.openxmlformats.org/officeDocument/2006/math"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0" smtClean="0">
                                <a:latin typeface="Cambria Math" panose="02040503050406030204" pitchFamily="18" charset="0"/>
                              </a:rPr>
                              <m:t>𝟒𝐬𝐢𝐧𝟐𝐱</m:t>
                            </m:r>
                          </m:e>
                        </m:d>
                      </m:e>
                      <m:sup>
                        <m:r>
                          <a:rPr lang="vi-VN" sz="4400" b="1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0" smtClean="0">
                                <a:latin typeface="Cambria Math" panose="02040503050406030204" pitchFamily="18" charset="0"/>
                              </a:rPr>
                              <m:t>𝟕𝐜𝐨𝐬𝟑𝐱</m:t>
                            </m:r>
                          </m:e>
                        </m:d>
                      </m:e>
                      <m:sup>
                        <m:r>
                          <a:rPr lang="vi-VN" sz="4400" b="1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vi-VN" sz="4400" b="1" dirty="0"/>
                  <a:t> 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BFF1707-BDA0-41D1-8FF4-11B1534759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546" y="11224182"/>
                <a:ext cx="9060878" cy="152349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72D1ADA-F2A8-4A47-B8ED-3C70329B4714}"/>
                  </a:ext>
                </a:extLst>
              </p:cNvPr>
              <p:cNvSpPr/>
              <p:nvPr/>
            </p:nvSpPr>
            <p:spPr>
              <a:xfrm>
                <a:off x="11421625" y="12896321"/>
                <a:ext cx="678070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𝟐𝟏</m:t>
                    </m:r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func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𝐱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endParaRPr lang="vi-VN" sz="4400" b="1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72D1ADA-F2A8-4A47-B8ED-3C70329B47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1625" y="12896321"/>
                <a:ext cx="6780702" cy="769441"/>
              </a:xfrm>
              <a:prstGeom prst="rect">
                <a:avLst/>
              </a:prstGeom>
              <a:blipFill>
                <a:blip r:embed="rId15"/>
                <a:stretch>
                  <a:fillRect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/>
          <p:nvPr/>
        </p:nvCxnSpPr>
        <p:spPr>
          <a:xfrm>
            <a:off x="9759798" y="6842093"/>
            <a:ext cx="14457054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759798" y="8493913"/>
            <a:ext cx="14457054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759798" y="11207616"/>
            <a:ext cx="14457054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 animBg="1"/>
      <p:bldP spid="28677" grpId="0" animBg="1"/>
      <p:bldP spid="28679" grpId="0"/>
      <p:bldP spid="28681" grpId="0"/>
      <p:bldP spid="28682" grpId="0"/>
      <p:bldP spid="28683" grpId="0" animBg="1"/>
      <p:bldP spid="28684" grpId="0" animBg="1"/>
      <p:bldP spid="28685" grpId="0"/>
      <p:bldP spid="28686" grpId="0"/>
      <p:bldP spid="28687" grpId="0" animBg="1"/>
      <p:bldP spid="2" grpId="0"/>
      <p:bldP spid="28" grpId="0"/>
      <p:bldP spid="3" grpId="0"/>
      <p:bldP spid="4" grpId="0"/>
      <p:bldP spid="5" grpId="0"/>
      <p:bldP spid="6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11425</TotalTime>
  <Words>1165</Words>
  <PresentationFormat>Custom</PresentationFormat>
  <Paragraphs>234</Paragraphs>
  <Slides>16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AvantGarde-Demi</vt:lpstr>
      <vt:lpstr>Calibri</vt:lpstr>
      <vt:lpstr>Cambria Math</vt:lpstr>
      <vt:lpstr>Tahoma</vt:lpstr>
      <vt:lpstr>Times New Roman</vt:lpstr>
      <vt:lpstr>VNI-Times</vt:lpstr>
      <vt:lpstr>Wingdings</vt:lpstr>
      <vt:lpstr>Office Theme</vt:lpstr>
      <vt:lpstr>Custom Design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2013-08-07T06:38:09Z</dcterms:created>
  <dcterms:modified xsi:type="dcterms:W3CDTF">2020-04-24T21:26:55Z</dcterms:modified>
</cp:coreProperties>
</file>