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12DF-AB8A-4827-A11B-3EBC3035D56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16E58-B243-4D97-B762-1AE097E0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6E58-B243-4D97-B762-1AE097E064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60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595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9291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8417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82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36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4397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7663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1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1080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9/20/2017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3096985" y="3212374"/>
            <a:ext cx="2351315" cy="381000"/>
            <a:chOff x="3096985" y="3212374"/>
            <a:chExt cx="2351315" cy="381000"/>
          </a:xfrm>
        </p:grpSpPr>
        <p:sp>
          <p:nvSpPr>
            <p:cNvPr id="26" name="Rounded Rectangle 25"/>
            <p:cNvSpPr/>
            <p:nvPr/>
          </p:nvSpPr>
          <p:spPr>
            <a:xfrm>
              <a:off x="3590108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086497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57526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067300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09698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058194" y="1096191"/>
            <a:ext cx="1390106" cy="381000"/>
            <a:chOff x="4058194" y="1096191"/>
            <a:chExt cx="1390106" cy="381000"/>
          </a:xfrm>
        </p:grpSpPr>
        <p:sp>
          <p:nvSpPr>
            <p:cNvPr id="10" name="Rounded Rectangle 9"/>
            <p:cNvSpPr/>
            <p:nvPr/>
          </p:nvSpPr>
          <p:spPr>
            <a:xfrm>
              <a:off x="4575265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058194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067300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</a:t>
              </a:r>
              <a:endParaRPr lang="en-US" dirty="0"/>
            </a:p>
          </p:txBody>
        </p:sp>
      </p:grpSp>
      <p:sp>
        <p:nvSpPr>
          <p:cNvPr id="37" name="Oval 36"/>
          <p:cNvSpPr/>
          <p:nvPr/>
        </p:nvSpPr>
        <p:spPr>
          <a:xfrm>
            <a:off x="213360" y="1617617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13360" y="2147742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15537" y="26670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213360" y="32004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13360" y="37338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2057400" y="3745774"/>
            <a:ext cx="3390900" cy="385354"/>
            <a:chOff x="2057400" y="3745774"/>
            <a:chExt cx="3390900" cy="385354"/>
          </a:xfrm>
        </p:grpSpPr>
        <p:sp>
          <p:nvSpPr>
            <p:cNvPr id="22" name="Rounded Rectangle 21"/>
            <p:cNvSpPr/>
            <p:nvPr/>
          </p:nvSpPr>
          <p:spPr>
            <a:xfrm>
              <a:off x="3590108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86497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57526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067300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057400" y="3750128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578826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09698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058194" y="2179315"/>
            <a:ext cx="2895600" cy="381000"/>
            <a:chOff x="4058194" y="2179315"/>
            <a:chExt cx="2895600" cy="381000"/>
          </a:xfrm>
        </p:grpSpPr>
        <p:sp>
          <p:nvSpPr>
            <p:cNvPr id="12" name="Rounded Rectangle 11"/>
            <p:cNvSpPr/>
            <p:nvPr/>
          </p:nvSpPr>
          <p:spPr>
            <a:xfrm>
              <a:off x="6068786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0581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575265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067300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5440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5727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590108" y="1629591"/>
            <a:ext cx="3363686" cy="381000"/>
            <a:chOff x="3590108" y="1629591"/>
            <a:chExt cx="3363686" cy="381000"/>
          </a:xfrm>
        </p:grpSpPr>
        <p:sp>
          <p:nvSpPr>
            <p:cNvPr id="4" name="Rounded Rectangle 3"/>
            <p:cNvSpPr/>
            <p:nvPr/>
          </p:nvSpPr>
          <p:spPr>
            <a:xfrm>
              <a:off x="3590108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5440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0581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75265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067300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5727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068786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057400" y="4724400"/>
            <a:ext cx="3891642" cy="392974"/>
            <a:chOff x="2057400" y="4724400"/>
            <a:chExt cx="3891642" cy="392974"/>
          </a:xfrm>
        </p:grpSpPr>
        <p:sp>
          <p:nvSpPr>
            <p:cNvPr id="43" name="Rounded Rectangle 42"/>
            <p:cNvSpPr/>
            <p:nvPr/>
          </p:nvSpPr>
          <p:spPr>
            <a:xfrm>
              <a:off x="5568042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578826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5067300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592680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590108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4086497" y="4724400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3096985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057400" y="472440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590108" y="4271554"/>
            <a:ext cx="3897086" cy="381000"/>
            <a:chOff x="3590108" y="4271554"/>
            <a:chExt cx="3897086" cy="381000"/>
          </a:xfrm>
        </p:grpSpPr>
        <p:sp>
          <p:nvSpPr>
            <p:cNvPr id="44" name="Rounded Rectangle 43"/>
            <p:cNvSpPr/>
            <p:nvPr/>
          </p:nvSpPr>
          <p:spPr>
            <a:xfrm>
              <a:off x="6068786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5727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459268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06730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4086497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568042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1061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3590108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578826" y="2678974"/>
            <a:ext cx="4908368" cy="397329"/>
            <a:chOff x="2578826" y="2662645"/>
            <a:chExt cx="4908368" cy="397329"/>
          </a:xfrm>
        </p:grpSpPr>
        <p:sp>
          <p:nvSpPr>
            <p:cNvPr id="17" name="Rounded Rectangle 16"/>
            <p:cNvSpPr/>
            <p:nvPr/>
          </p:nvSpPr>
          <p:spPr>
            <a:xfrm>
              <a:off x="55440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590108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058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575265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067300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06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65727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068786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096985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2578826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73" name="Oval 72"/>
          <p:cNvSpPr/>
          <p:nvPr/>
        </p:nvSpPr>
        <p:spPr>
          <a:xfrm>
            <a:off x="223157" y="4210594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224245" y="47244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4058194" y="1113608"/>
            <a:ext cx="1390106" cy="381000"/>
            <a:chOff x="4058194" y="1096191"/>
            <a:chExt cx="1390106" cy="381000"/>
          </a:xfrm>
        </p:grpSpPr>
        <p:sp>
          <p:nvSpPr>
            <p:cNvPr id="77" name="Rounded Rectangle 76"/>
            <p:cNvSpPr/>
            <p:nvPr/>
          </p:nvSpPr>
          <p:spPr>
            <a:xfrm>
              <a:off x="4575265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058194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067300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/>
          <p:nvPr/>
        </p:nvSpPr>
        <p:spPr>
          <a:xfrm>
            <a:off x="224245" y="1129936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3593373" y="1617617"/>
            <a:ext cx="3363686" cy="381000"/>
            <a:chOff x="3590108" y="1629591"/>
            <a:chExt cx="3363686" cy="381000"/>
          </a:xfrm>
        </p:grpSpPr>
        <p:sp>
          <p:nvSpPr>
            <p:cNvPr id="94" name="Rounded Rectangle 93"/>
            <p:cNvSpPr/>
            <p:nvPr/>
          </p:nvSpPr>
          <p:spPr>
            <a:xfrm>
              <a:off x="3590108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5440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0581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575265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067300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5727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068786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061459" y="2179315"/>
            <a:ext cx="2895600" cy="381000"/>
            <a:chOff x="4058194" y="2179315"/>
            <a:chExt cx="2895600" cy="381000"/>
          </a:xfrm>
        </p:grpSpPr>
        <p:sp>
          <p:nvSpPr>
            <p:cNvPr id="103" name="Rounded Rectangle 102"/>
            <p:cNvSpPr/>
            <p:nvPr/>
          </p:nvSpPr>
          <p:spPr>
            <a:xfrm>
              <a:off x="6068786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40581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4575265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5067300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55440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65727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578826" y="2695303"/>
            <a:ext cx="4908368" cy="397329"/>
            <a:chOff x="2578826" y="2662645"/>
            <a:chExt cx="4908368" cy="397329"/>
          </a:xfrm>
        </p:grpSpPr>
        <p:sp>
          <p:nvSpPr>
            <p:cNvPr id="111" name="Rounded Rectangle 110"/>
            <p:cNvSpPr/>
            <p:nvPr/>
          </p:nvSpPr>
          <p:spPr>
            <a:xfrm>
              <a:off x="55440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3590108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4058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4575265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5067300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7106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65727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6068786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3096985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578826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073036" y="3200400"/>
            <a:ext cx="2351315" cy="381000"/>
            <a:chOff x="3096985" y="3212374"/>
            <a:chExt cx="2351315" cy="381000"/>
          </a:xfrm>
        </p:grpSpPr>
        <p:sp>
          <p:nvSpPr>
            <p:cNvPr id="123" name="Rounded Rectangle 122"/>
            <p:cNvSpPr/>
            <p:nvPr/>
          </p:nvSpPr>
          <p:spPr>
            <a:xfrm>
              <a:off x="3590108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4086497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57526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5067300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309698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057400" y="3743597"/>
            <a:ext cx="3390900" cy="385354"/>
            <a:chOff x="2057400" y="3745774"/>
            <a:chExt cx="3390900" cy="385354"/>
          </a:xfrm>
        </p:grpSpPr>
        <p:sp>
          <p:nvSpPr>
            <p:cNvPr id="130" name="Rounded Rectangle 129"/>
            <p:cNvSpPr/>
            <p:nvPr/>
          </p:nvSpPr>
          <p:spPr>
            <a:xfrm>
              <a:off x="3590108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4086497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57526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5067300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2057400" y="3750128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578826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09698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590108" y="4271554"/>
            <a:ext cx="3897086" cy="381000"/>
            <a:chOff x="3590108" y="4271554"/>
            <a:chExt cx="3897086" cy="381000"/>
          </a:xfrm>
        </p:grpSpPr>
        <p:sp>
          <p:nvSpPr>
            <p:cNvPr id="139" name="Rounded Rectangle 138"/>
            <p:cNvSpPr/>
            <p:nvPr/>
          </p:nvSpPr>
          <p:spPr>
            <a:xfrm>
              <a:off x="6068786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65727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459268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506730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4086497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5568042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71061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3590108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072095" y="4694736"/>
            <a:ext cx="3891642" cy="440327"/>
            <a:chOff x="2057400" y="4724400"/>
            <a:chExt cx="3891642" cy="440327"/>
          </a:xfrm>
        </p:grpSpPr>
        <p:sp>
          <p:nvSpPr>
            <p:cNvPr id="149" name="Rounded Rectangle 148"/>
            <p:cNvSpPr/>
            <p:nvPr/>
          </p:nvSpPr>
          <p:spPr>
            <a:xfrm>
              <a:off x="5568042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2578826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5067300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4592680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590108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4062548" y="4783727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3096985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2057400" y="472440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057400" y="5930537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short form of Central Processing Unit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8153400" y="1129936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5-Point Star 171"/>
          <p:cNvSpPr/>
          <p:nvPr/>
        </p:nvSpPr>
        <p:spPr>
          <a:xfrm>
            <a:off x="8153400" y="1634489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5-Point Star 172"/>
          <p:cNvSpPr/>
          <p:nvPr/>
        </p:nvSpPr>
        <p:spPr>
          <a:xfrm>
            <a:off x="8153400" y="2164614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5-Point Star 173"/>
          <p:cNvSpPr/>
          <p:nvPr/>
        </p:nvSpPr>
        <p:spPr>
          <a:xfrm>
            <a:off x="8170817" y="2718161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5-Point Star 174"/>
          <p:cNvSpPr/>
          <p:nvPr/>
        </p:nvSpPr>
        <p:spPr>
          <a:xfrm>
            <a:off x="8170817" y="3247207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5-Point Star 175"/>
          <p:cNvSpPr/>
          <p:nvPr/>
        </p:nvSpPr>
        <p:spPr>
          <a:xfrm>
            <a:off x="8170817" y="3777342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5-Point Star 176"/>
          <p:cNvSpPr/>
          <p:nvPr/>
        </p:nvSpPr>
        <p:spPr>
          <a:xfrm>
            <a:off x="8170817" y="4267199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5-Point Star 177"/>
          <p:cNvSpPr/>
          <p:nvPr/>
        </p:nvSpPr>
        <p:spPr>
          <a:xfrm>
            <a:off x="8170817" y="4713785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ounded Rectangle 178"/>
          <p:cNvSpPr/>
          <p:nvPr/>
        </p:nvSpPr>
        <p:spPr>
          <a:xfrm>
            <a:off x="2050866" y="5852160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computer screen or a device with a screen on which words </a:t>
            </a:r>
            <a:r>
              <a:rPr lang="en-US" dirty="0" err="1"/>
              <a:t>orpictures</a:t>
            </a:r>
            <a:r>
              <a:rPr lang="en-US" dirty="0"/>
              <a:t> can be </a:t>
            </a:r>
            <a:r>
              <a:rPr lang="en-US" dirty="0" smtClean="0"/>
              <a:t>shown.</a:t>
            </a:r>
            <a:endParaRPr lang="en-US" dirty="0"/>
          </a:p>
        </p:txBody>
      </p:sp>
      <p:sp>
        <p:nvSpPr>
          <p:cNvPr id="180" name="Rounded Rectangle 179"/>
          <p:cNvSpPr/>
          <p:nvPr/>
        </p:nvSpPr>
        <p:spPr>
          <a:xfrm>
            <a:off x="2057400" y="5890260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is called “diskette”?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950719" y="5891349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small device that you move across a surface in order to move a cursor on your computer </a:t>
            </a:r>
            <a:r>
              <a:rPr lang="en-US" dirty="0" smtClean="0"/>
              <a:t>screen.</a:t>
            </a:r>
            <a:endParaRPr 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1989363" y="5891349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machine that is connected to a computer and prints </a:t>
            </a:r>
            <a:r>
              <a:rPr lang="en-US" dirty="0" err="1"/>
              <a:t>ontopaper</a:t>
            </a:r>
            <a:r>
              <a:rPr lang="en-US" dirty="0"/>
              <a:t> using </a:t>
            </a:r>
            <a:r>
              <a:rPr lang="en-US" dirty="0" smtClean="0"/>
              <a:t>ink.</a:t>
            </a:r>
            <a:endParaRPr lang="en-US" dirty="0"/>
          </a:p>
        </p:txBody>
      </p:sp>
      <p:sp>
        <p:nvSpPr>
          <p:cNvPr id="184" name="Rounded Rectangle 183"/>
          <p:cNvSpPr/>
          <p:nvPr/>
        </p:nvSpPr>
        <p:spPr>
          <a:xfrm>
            <a:off x="2063929" y="5878286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panel of keys that operate a computer or typewriter.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2092777" y="5891349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Something that you remember from the </a:t>
            </a:r>
            <a:r>
              <a:rPr lang="en-US" dirty="0" smtClean="0"/>
              <a:t>past.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1993169" y="5943600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large system of connected computers around the </a:t>
            </a:r>
            <a:r>
              <a:rPr lang="en-US" dirty="0" smtClean="0"/>
              <a:t>world.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058194" y="1089659"/>
            <a:ext cx="410391" cy="4015741"/>
            <a:chOff x="4058194" y="1089659"/>
            <a:chExt cx="410391" cy="4015741"/>
          </a:xfrm>
        </p:grpSpPr>
        <p:sp>
          <p:nvSpPr>
            <p:cNvPr id="188" name="Rounded Rectangle 187"/>
            <p:cNvSpPr/>
            <p:nvPr/>
          </p:nvSpPr>
          <p:spPr>
            <a:xfrm>
              <a:off x="4058194" y="1089659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4058194" y="1617617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4077243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4086497" y="270183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4077243" y="3200400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4086497" y="374795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4087585" y="427808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4087585" y="4724400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</p:grpSp>
      <p:sp>
        <p:nvSpPr>
          <p:cNvPr id="35" name="Smiley Face 34"/>
          <p:cNvSpPr/>
          <p:nvPr/>
        </p:nvSpPr>
        <p:spPr>
          <a:xfrm>
            <a:off x="4087585" y="762000"/>
            <a:ext cx="351609" cy="2286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2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79" grpId="0" animBg="1"/>
      <p:bldP spid="179" grpId="1" animBg="1"/>
      <p:bldP spid="180" grpId="0" animBg="1"/>
      <p:bldP spid="180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6" grpId="0" animBg="1"/>
      <p:bldP spid="186" grpId="1" animBg="1"/>
      <p:bldP spid="187" grpId="0" animBg="1"/>
      <p:bldP spid="18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164</Words>
  <PresentationFormat>On-screen Show (4:3)</PresentationFormat>
  <Paragraphs>79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2017-09-15T02:52:52Z</dcterms:created>
  <dcterms:modified xsi:type="dcterms:W3CDTF">2017-09-20T17:07:44Z</dcterms:modified>
</cp:coreProperties>
</file>