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1" r:id="rId3"/>
    <p:sldId id="258" r:id="rId4"/>
    <p:sldId id="256" r:id="rId5"/>
    <p:sldId id="257" r:id="rId6"/>
    <p:sldId id="259" r:id="rId7"/>
    <p:sldId id="263" r:id="rId8"/>
    <p:sldId id="264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7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5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2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5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0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gi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1" y="1317171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0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8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4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0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2" y="2518381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5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213360" y="3742507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hoc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codey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Codey?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5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xanh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cây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1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6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vàng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213360" y="3742507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xanh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2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Chú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robot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chúng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ta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đang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học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có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là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M-Bock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Codey Rocky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Yanshee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181</Words>
  <Application>Microsoft Office PowerPoint</Application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Tahoma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29</cp:revision>
  <dcterms:created xsi:type="dcterms:W3CDTF">2018-11-15T08:37:31Z</dcterms:created>
  <dcterms:modified xsi:type="dcterms:W3CDTF">2020-10-26T07:54:20Z</dcterms:modified>
</cp:coreProperties>
</file>