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72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5090319" y="1981200"/>
            <a:ext cx="265649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5 = ?</a:t>
            </a:r>
          </a:p>
          <a:p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8 = ?</a:t>
            </a:r>
            <a:endParaRPr lang="en-US" sz="5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23919" y="1981200"/>
            <a:ext cx="1295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5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sz="5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23919" y="2819400"/>
            <a:ext cx="1295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5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endParaRPr lang="en-US" sz="5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21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149</cp:revision>
  <dcterms:created xsi:type="dcterms:W3CDTF">2022-07-10T01:37:20Z</dcterms:created>
  <dcterms:modified xsi:type="dcterms:W3CDTF">2022-08-28T07:21:16Z</dcterms:modified>
</cp:coreProperties>
</file>