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9" r:id="rId4"/>
  </p:sldMasterIdLst>
  <p:notesMasterIdLst>
    <p:notesMasterId r:id="rId32"/>
  </p:notesMasterIdLst>
  <p:sldIdLst>
    <p:sldId id="281" r:id="rId5"/>
    <p:sldId id="283" r:id="rId6"/>
    <p:sldId id="278" r:id="rId7"/>
    <p:sldId id="284" r:id="rId8"/>
    <p:sldId id="280" r:id="rId9"/>
    <p:sldId id="258" r:id="rId10"/>
    <p:sldId id="259" r:id="rId11"/>
    <p:sldId id="260" r:id="rId12"/>
    <p:sldId id="261" r:id="rId13"/>
    <p:sldId id="262" r:id="rId14"/>
    <p:sldId id="282" r:id="rId15"/>
    <p:sldId id="263" r:id="rId16"/>
    <p:sldId id="264" r:id="rId17"/>
    <p:sldId id="285" r:id="rId18"/>
    <p:sldId id="257" r:id="rId19"/>
    <p:sldId id="287" r:id="rId20"/>
    <p:sldId id="288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89" r:id="rId29"/>
    <p:sldId id="290" r:id="rId30"/>
    <p:sldId id="28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618" autoAdjust="0"/>
    <p:restoredTop sz="94660"/>
  </p:normalViewPr>
  <p:slideViewPr>
    <p:cSldViewPr snapToGrid="0">
      <p:cViewPr>
        <p:scale>
          <a:sx n="70" d="100"/>
          <a:sy n="70" d="100"/>
        </p:scale>
        <p:origin x="787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E7D77-835B-4D76-AEA3-F0BF6FAE3E44}" type="datetimeFigureOut">
              <a:rPr lang="en-SG" smtClean="0"/>
              <a:t>13/9/2020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BA471-403B-4F75-AFDF-03CF0D46BBA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59721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D725B-2248-4600-B9FC-46F2DC48D01E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756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7729-3CA5-4317-A196-7BB2EEB476DE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4F6F-902C-4943-8249-D947FBD3B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649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7729-3CA5-4317-A196-7BB2EEB476DE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4F6F-902C-4943-8249-D947FBD3B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4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7729-3CA5-4317-A196-7BB2EEB476DE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4F6F-902C-4943-8249-D947FBD3B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69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27917E-BB9C-4455-B675-F69FBD1EF3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765378-E4B1-4C00-8D1A-3E99E23546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DE5611-050B-4431-B049-9DDA6C422C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0A4067-5474-4DAF-97D7-B80146AEAE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176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D7CD14-4DF5-4209-8511-0A04B0547B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0953FE-FFAF-4218-BE75-F04C4B0ACB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E1D6C3-6582-4716-9E16-CFEDF1A890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2E9EEB-2322-4BD4-876C-2C9958C7C0B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100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DD8411-89ED-4FFC-B890-FE5096BC51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B37C71-91A5-43DB-8A1E-D4D8438F61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E15D45A-019B-4F6E-AAB4-9EE1D86CFC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A3699C-9242-4F2B-9ED3-8F79AD533BA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704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DA0083-1742-4C48-94E1-6E7E1C5115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4A5A32-5300-4217-AA7F-DDA4DE29BE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D3A6E8-C571-4DDB-B826-22168BD19D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7C81E8-5DE0-493A-BCE4-7D75040E2D1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929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6064B3D-C685-4A74-9323-A04D253222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D2F47EA-F75D-4FF4-9086-E729D2B5CE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AD38716-D67E-4775-AFC9-1FA33CBE6F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A9E1D4-1EAB-4817-BB33-FD499CB0F01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344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3F02101-39EC-4971-8FC9-C017020EED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01C9D6B-F482-443A-B7D0-E66A6619C5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1CE2A4C-F3C7-465E-80F1-6C3C3E59B2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95E56D-A0D0-4803-897D-45544119F22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657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DCC6DA3-88E7-4722-953C-E2BBCB5EFC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375F7DF-7695-4B34-944E-85FF7AE373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B836B88-7EE6-4F8F-9E81-A1BF366825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EEA4DB-16D8-4DAB-981F-39317CC67EE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9142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9DA80F-8A49-422E-B37F-1885E2D22D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C25490-1E32-4090-B1F1-381431588C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87DEBC-5A6F-4286-BC71-6754C1AF86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BE12E4-15CA-4BDC-BC12-E64839D62D3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476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7729-3CA5-4317-A196-7BB2EEB476DE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4F6F-902C-4943-8249-D947FBD3B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4219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BC5D5B-FAD0-4E7B-9B1D-1E378E76FD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F31D95-F6DC-4F9A-8F55-EE59796413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D89160-BE69-42BA-AB9A-403AAF80A5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6521A3-6A62-4DD2-B353-38AFDA3EBCE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8619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22D270-10E0-4B11-85E0-86723F95E8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8DB08FD-791A-4096-A2B4-971AA7E3F9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47B10C7-B4AF-4815-85D7-83970A705F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274EDC-4C97-4069-9350-FE9766E6263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5844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F3A2CE-4E1A-49FF-9E7E-5094C96C1F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78D1DB-B47F-4CB0-B2FB-F474808B57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A930AF-6D93-4F7B-90A6-C653AFFB69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404FFD-0463-4FE1-8E6F-134D97ADAB2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8833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554B-2E50-4123-93EC-BB08250704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3DA3-7C38-48DC-BFCB-0BF8754DEF66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694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554B-2E50-4123-93EC-BB08250704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3DA3-7C38-48DC-BFCB-0BF8754DEF66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8907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554B-2E50-4123-93EC-BB08250704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3DA3-7C38-48DC-BFCB-0BF8754DEF66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1317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554B-2E50-4123-93EC-BB08250704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3DA3-7C38-48DC-BFCB-0BF8754DEF66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76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554B-2E50-4123-93EC-BB08250704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3DA3-7C38-48DC-BFCB-0BF8754DEF66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51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554B-2E50-4123-93EC-BB08250704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3DA3-7C38-48DC-BFCB-0BF8754DEF66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9444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554B-2E50-4123-93EC-BB08250704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3DA3-7C38-48DC-BFCB-0BF8754DEF66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840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7729-3CA5-4317-A196-7BB2EEB476DE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4F6F-902C-4943-8249-D947FBD3B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3713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554B-2E50-4123-93EC-BB08250704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3DA3-7C38-48DC-BFCB-0BF8754DEF66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9664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554B-2E50-4123-93EC-BB08250704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3DA3-7C38-48DC-BFCB-0BF8754DEF66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5731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554B-2E50-4123-93EC-BB08250704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3DA3-7C38-48DC-BFCB-0BF8754DEF66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9923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554B-2E50-4123-93EC-BB08250704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3DA3-7C38-48DC-BFCB-0BF8754DEF66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04149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554B-2E50-4123-93EC-BB08250704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3DA3-7C38-48DC-BFCB-0BF8754DEF66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0513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554B-2E50-4123-93EC-BB08250704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3DA3-7C38-48DC-BFCB-0BF8754DEF66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34885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554B-2E50-4123-93EC-BB08250704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3DA3-7C38-48DC-BFCB-0BF8754DEF66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549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554B-2E50-4123-93EC-BB08250704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3DA3-7C38-48DC-BFCB-0BF8754DEF66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540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554B-2E50-4123-93EC-BB08250704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3DA3-7C38-48DC-BFCB-0BF8754DEF66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2976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4067-5474-4DAF-97D7-B80146AEAE87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039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7729-3CA5-4317-A196-7BB2EEB476DE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4F6F-902C-4943-8249-D947FBD3B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3186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9EEB-2322-4BD4-876C-2C9958C7C0B9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4234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3699C-9242-4F2B-9ED3-8F79AD533BA3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9829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C81E8-5DE0-493A-BCE4-7D75040E2D11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688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E1D4-1EAB-4817-BB33-FD499CB0F011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3776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E56D-A0D0-4803-897D-45544119F224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6678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A4DB-16D8-4DAB-981F-39317CC67EE6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9166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E12E4-15CA-4BDC-BC12-E64839D62D39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934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21A3-6A62-4DD2-B353-38AFDA3EBCE4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4006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5A8D2FC-8C5C-40E1-BD58-844472D45D1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6694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5A8D2FC-8C5C-40E1-BD58-844472D45D1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2880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7729-3CA5-4317-A196-7BB2EEB476DE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4F6F-902C-4943-8249-D947FBD3B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8981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5A8D2FC-8C5C-40E1-BD58-844472D45D1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7573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5A8D2FC-8C5C-40E1-BD58-844472D45D1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06041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5A8D2FC-8C5C-40E1-BD58-844472D45D1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7396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4EDC-4C97-4069-9350-FE9766E62635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7615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4FFD-0463-4FE1-8E6F-134D97ADAB26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084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7729-3CA5-4317-A196-7BB2EEB476DE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4F6F-902C-4943-8249-D947FBD3B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105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7729-3CA5-4317-A196-7BB2EEB476DE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4F6F-902C-4943-8249-D947FBD3B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623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7729-3CA5-4317-A196-7BB2EEB476DE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4F6F-902C-4943-8249-D947FBD3B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621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7729-3CA5-4317-A196-7BB2EEB476DE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4F6F-902C-4943-8249-D947FBD3B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39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27729-3CA5-4317-A196-7BB2EEB476DE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84F6F-902C-4943-8249-D947FBD3B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477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2602C3E-338C-4D3D-A465-4685F68EB6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CEAA193-10A2-47E1-81D1-14EAF2155D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B6E9E9E-9801-47F1-ACFF-04F6CE6B089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67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0422C41-CFE6-4110-B213-CAD83F7532A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67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5AA80FC-0594-4ED5-B768-7A5BC60F25C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67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A8D2FC-8C5C-40E1-BD58-844472D45D1D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925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har char="•"/>
        <a:defRPr sz="4267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har char="–"/>
        <a:defRPr sz="3733">
          <a:solidFill>
            <a:schemeClr val="tx1"/>
          </a:solidFill>
          <a:latin typeface="+mn-lt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har char="–"/>
        <a:defRPr sz="2667">
          <a:solidFill>
            <a:schemeClr val="tx1"/>
          </a:solidFill>
          <a:latin typeface="+mn-lt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4554B-2E50-4123-93EC-BB08250704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9F53DA3-7C38-48DC-BFCB-0BF8754DEF66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767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A8D2FC-8C5C-40E1-BD58-844472D45D1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013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448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72" y="56680"/>
            <a:ext cx="11423560" cy="680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897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5" descr="Kết quả hình ảnh cho TRANH RAU TRỒNG TRONG VưỜN">
            <a:extLst>
              <a:ext uri="{FF2B5EF4-FFF2-40B4-BE49-F238E27FC236}">
                <a16:creationId xmlns:a16="http://schemas.microsoft.com/office/drawing/2014/main" id="{E3FB5921-D6A8-458B-8E05-14FCE76314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800" y="3124201"/>
            <a:ext cx="406400" cy="6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6400">
              <a:solidFill>
                <a:srgbClr val="000000"/>
              </a:solidFill>
            </a:endParaRPr>
          </a:p>
        </p:txBody>
      </p:sp>
      <p:sp>
        <p:nvSpPr>
          <p:cNvPr id="2051" name="AutoShape 7" descr="Kết quả hình ảnh cho TRANH RAU TRỒNG TRONG VưỜN">
            <a:extLst>
              <a:ext uri="{FF2B5EF4-FFF2-40B4-BE49-F238E27FC236}">
                <a16:creationId xmlns:a16="http://schemas.microsoft.com/office/drawing/2014/main" id="{91D01616-0675-4D20-960E-715C8F3A5C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800" y="3124201"/>
            <a:ext cx="406400" cy="6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6400">
              <a:solidFill>
                <a:srgbClr val="000000"/>
              </a:solidFill>
            </a:endParaRPr>
          </a:p>
        </p:txBody>
      </p:sp>
      <p:sp>
        <p:nvSpPr>
          <p:cNvPr id="2052" name="AutoShape 9" descr="Kết quả hình ảnh cho TRANH RAU TRỒNG TRONG VưỜN">
            <a:extLst>
              <a:ext uri="{FF2B5EF4-FFF2-40B4-BE49-F238E27FC236}">
                <a16:creationId xmlns:a16="http://schemas.microsoft.com/office/drawing/2014/main" id="{9D1D7A08-32F9-4D96-9FC2-D0A28D2258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800" y="3124201"/>
            <a:ext cx="406400" cy="6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6400">
              <a:solidFill>
                <a:srgbClr val="000000"/>
              </a:solidFill>
            </a:endParaRPr>
          </a:p>
        </p:txBody>
      </p:sp>
      <p:sp>
        <p:nvSpPr>
          <p:cNvPr id="3087" name="AutoShape 15">
            <a:extLst>
              <a:ext uri="{FF2B5EF4-FFF2-40B4-BE49-F238E27FC236}">
                <a16:creationId xmlns:a16="http://schemas.microsoft.com/office/drawing/2014/main" id="{42C4CD7C-DC29-453F-BA5B-6B0786967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5200" y="2100840"/>
            <a:ext cx="8128000" cy="2647447"/>
          </a:xfrm>
          <a:prstGeom prst="cloudCallout">
            <a:avLst>
              <a:gd name="adj1" fmla="val -37889"/>
              <a:gd name="adj2" fmla="val 73880"/>
            </a:avLst>
          </a:prstGeom>
          <a:solidFill>
            <a:schemeClr val="bg1"/>
          </a:solidFill>
          <a:ln w="38100">
            <a:solidFill>
              <a:srgbClr val="FF33CC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6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Nghỉ</a:t>
            </a:r>
            <a:r>
              <a:rPr lang="en-US" altLang="en-US" sz="6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en-US" sz="6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lao</a:t>
            </a:r>
            <a:endParaRPr lang="en-US" altLang="en-US" sz="64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34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7" grpId="0" animBg="1"/>
      <p:bldP spid="308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44" y="1107584"/>
            <a:ext cx="11062951" cy="62140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38636"/>
            <a:ext cx="11951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04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77" y="1700012"/>
            <a:ext cx="11934422" cy="51579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9244" y="206061"/>
            <a:ext cx="117927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VNI-Avo" pitchFamily="2" charset="0"/>
              </a:rPr>
              <a:t>c. </a:t>
            </a:r>
            <a:r>
              <a:rPr lang="en-US" sz="4800" dirty="0" err="1">
                <a:latin typeface="VNI-Avo" pitchFamily="2" charset="0"/>
              </a:rPr>
              <a:t>Xem</a:t>
            </a:r>
            <a:r>
              <a:rPr lang="en-US" sz="4800" dirty="0">
                <a:latin typeface="VNI-Avo" pitchFamily="2" charset="0"/>
              </a:rPr>
              <a:t> </a:t>
            </a:r>
            <a:r>
              <a:rPr lang="en-US" sz="4800" dirty="0" err="1">
                <a:latin typeface="VNI-Avo" pitchFamily="2" charset="0"/>
              </a:rPr>
              <a:t>tranh</a:t>
            </a:r>
            <a:r>
              <a:rPr lang="en-US" sz="4800" dirty="0">
                <a:latin typeface="VNI-Avo" pitchFamily="2" charset="0"/>
              </a:rPr>
              <a:t> </a:t>
            </a:r>
            <a:r>
              <a:rPr lang="en-US" sz="4800" dirty="0" err="1">
                <a:latin typeface="VNI-Avo" pitchFamily="2" charset="0"/>
              </a:rPr>
              <a:t>và</a:t>
            </a:r>
            <a:r>
              <a:rPr lang="en-US" sz="4800" dirty="0">
                <a:latin typeface="VNI-Avo" pitchFamily="2" charset="0"/>
              </a:rPr>
              <a:t> </a:t>
            </a:r>
            <a:r>
              <a:rPr lang="en-US" sz="4800" dirty="0" err="1">
                <a:latin typeface="VNI-Avo" pitchFamily="2" charset="0"/>
              </a:rPr>
              <a:t>nêu</a:t>
            </a:r>
            <a:r>
              <a:rPr lang="en-US" sz="4800" dirty="0">
                <a:latin typeface="VNI-Avo" pitchFamily="2" charset="0"/>
              </a:rPr>
              <a:t> </a:t>
            </a:r>
            <a:r>
              <a:rPr lang="en-US" sz="4800" dirty="0" err="1">
                <a:latin typeface="VNI-Avo" pitchFamily="2" charset="0"/>
              </a:rPr>
              <a:t>các</a:t>
            </a:r>
            <a:r>
              <a:rPr lang="en-US" sz="4800" dirty="0">
                <a:latin typeface="VNI-Avo" pitchFamily="2" charset="0"/>
              </a:rPr>
              <a:t> </a:t>
            </a:r>
            <a:r>
              <a:rPr lang="en-US" sz="4800" dirty="0" err="1">
                <a:latin typeface="VNI-Avo" pitchFamily="2" charset="0"/>
              </a:rPr>
              <a:t>bước</a:t>
            </a:r>
            <a:r>
              <a:rPr lang="en-US" sz="4800" dirty="0">
                <a:latin typeface="VNI-Avo" pitchFamily="2" charset="0"/>
              </a:rPr>
              <a:t> </a:t>
            </a:r>
            <a:r>
              <a:rPr lang="en-US" sz="4800" dirty="0" err="1">
                <a:latin typeface="VNI-Avo" pitchFamily="2" charset="0"/>
              </a:rPr>
              <a:t>sơ</a:t>
            </a:r>
            <a:r>
              <a:rPr lang="en-US" sz="4800" dirty="0">
                <a:latin typeface="VNI-Avo" pitchFamily="2" charset="0"/>
              </a:rPr>
              <a:t> </a:t>
            </a:r>
            <a:r>
              <a:rPr lang="en-US" sz="4800" dirty="0" err="1">
                <a:latin typeface="VNI-Avo" pitchFamily="2" charset="0"/>
              </a:rPr>
              <a:t>cứu</a:t>
            </a:r>
            <a:r>
              <a:rPr lang="en-US" sz="4800" dirty="0">
                <a:latin typeface="VNI-Avo" pitchFamily="2" charset="0"/>
              </a:rPr>
              <a:t> </a:t>
            </a:r>
            <a:r>
              <a:rPr lang="en-US" sz="4800" dirty="0" err="1">
                <a:latin typeface="VNI-Avo" pitchFamily="2" charset="0"/>
              </a:rPr>
              <a:t>khi</a:t>
            </a:r>
            <a:r>
              <a:rPr lang="en-US" sz="4800" dirty="0">
                <a:latin typeface="VNI-Avo" pitchFamily="2" charset="0"/>
              </a:rPr>
              <a:t> </a:t>
            </a:r>
            <a:r>
              <a:rPr lang="en-US" sz="4800" dirty="0" err="1">
                <a:latin typeface="VNI-Avo" pitchFamily="2" charset="0"/>
              </a:rPr>
              <a:t>bị</a:t>
            </a:r>
            <a:r>
              <a:rPr lang="en-US" sz="4800" dirty="0">
                <a:latin typeface="VNI-Avo" pitchFamily="2" charset="0"/>
              </a:rPr>
              <a:t> </a:t>
            </a:r>
            <a:r>
              <a:rPr lang="en-US" sz="4800" dirty="0" err="1">
                <a:latin typeface="VNI-Avo" pitchFamily="2" charset="0"/>
              </a:rPr>
              <a:t>thương</a:t>
            </a:r>
            <a:r>
              <a:rPr lang="en-US" sz="4800" dirty="0">
                <a:latin typeface="VNI-Avo" pitchFamily="2" charset="0"/>
              </a:rPr>
              <a:t> </a:t>
            </a:r>
            <a:r>
              <a:rPr lang="en-US" sz="4800" dirty="0" err="1">
                <a:latin typeface="VNI-Avo" pitchFamily="2" charset="0"/>
              </a:rPr>
              <a:t>chảy</a:t>
            </a:r>
            <a:r>
              <a:rPr lang="en-US" sz="4800" dirty="0">
                <a:latin typeface="VNI-Avo" pitchFamily="2" charset="0"/>
              </a:rPr>
              <a:t> </a:t>
            </a:r>
            <a:r>
              <a:rPr lang="en-US" sz="4800" dirty="0" err="1">
                <a:latin typeface="VNI-Avo" pitchFamily="2" charset="0"/>
              </a:rPr>
              <a:t>máu</a:t>
            </a:r>
            <a:r>
              <a:rPr lang="en-US" sz="4800" dirty="0">
                <a:latin typeface="VNI-Avo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2767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500958" y="1012750"/>
            <a:ext cx="9698980" cy="3193366"/>
          </a:xfrm>
          <a:prstGeom prst="cloudCallout">
            <a:avLst>
              <a:gd name="adj1" fmla="val -40939"/>
              <a:gd name="adj2" fmla="val 779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5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5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5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5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5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536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5">
            <a:extLst>
              <a:ext uri="{FF2B5EF4-FFF2-40B4-BE49-F238E27FC236}">
                <a16:creationId xmlns:a16="http://schemas.microsoft.com/office/drawing/2014/main" id="{C8C40375-5853-4897-B733-F0C497BB8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3553" y="1454955"/>
            <a:ext cx="8128000" cy="2647447"/>
          </a:xfrm>
          <a:prstGeom prst="cloudCallout">
            <a:avLst>
              <a:gd name="adj1" fmla="val -37889"/>
              <a:gd name="adj2" fmla="val 73880"/>
            </a:avLst>
          </a:prstGeom>
          <a:solidFill>
            <a:schemeClr val="bg1"/>
          </a:solidFill>
          <a:ln w="38100">
            <a:solidFill>
              <a:srgbClr val="FF33CC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6400" b="1" i="1" dirty="0" err="1">
                <a:solidFill>
                  <a:srgbClr val="0000FF"/>
                </a:solidFill>
                <a:latin typeface="VNI-Avo" pitchFamily="2" charset="0"/>
              </a:rPr>
              <a:t>Tiết</a:t>
            </a:r>
            <a:r>
              <a:rPr lang="en-US" altLang="en-US" sz="6400" b="1" i="1" dirty="0">
                <a:solidFill>
                  <a:srgbClr val="0000FF"/>
                </a:solidFill>
                <a:latin typeface="VNI-Avo" pitchFamily="2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38238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5" descr="Kết quả hình ảnh cho TRANH RAU TRỒNG TRONG VưỜN">
            <a:extLst>
              <a:ext uri="{FF2B5EF4-FFF2-40B4-BE49-F238E27FC236}">
                <a16:creationId xmlns:a16="http://schemas.microsoft.com/office/drawing/2014/main" id="{E3FB5921-D6A8-458B-8E05-14FCE76314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800" y="3124201"/>
            <a:ext cx="406400" cy="6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6400">
              <a:solidFill>
                <a:srgbClr val="000000"/>
              </a:solidFill>
            </a:endParaRPr>
          </a:p>
        </p:txBody>
      </p:sp>
      <p:sp>
        <p:nvSpPr>
          <p:cNvPr id="2051" name="AutoShape 7" descr="Kết quả hình ảnh cho TRANH RAU TRỒNG TRONG VưỜN">
            <a:extLst>
              <a:ext uri="{FF2B5EF4-FFF2-40B4-BE49-F238E27FC236}">
                <a16:creationId xmlns:a16="http://schemas.microsoft.com/office/drawing/2014/main" id="{91D01616-0675-4D20-960E-715C8F3A5C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800" y="3124201"/>
            <a:ext cx="406400" cy="6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6400">
              <a:solidFill>
                <a:srgbClr val="000000"/>
              </a:solidFill>
            </a:endParaRPr>
          </a:p>
        </p:txBody>
      </p:sp>
      <p:sp>
        <p:nvSpPr>
          <p:cNvPr id="2052" name="AutoShape 9" descr="Kết quả hình ảnh cho TRANH RAU TRỒNG TRONG VưỜN">
            <a:extLst>
              <a:ext uri="{FF2B5EF4-FFF2-40B4-BE49-F238E27FC236}">
                <a16:creationId xmlns:a16="http://schemas.microsoft.com/office/drawing/2014/main" id="{9D1D7A08-32F9-4D96-9FC2-D0A28D2258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800" y="3124201"/>
            <a:ext cx="406400" cy="6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6400">
              <a:solidFill>
                <a:srgbClr val="000000"/>
              </a:solidFill>
            </a:endParaRPr>
          </a:p>
        </p:txBody>
      </p:sp>
      <p:sp>
        <p:nvSpPr>
          <p:cNvPr id="3087" name="AutoShape 15">
            <a:extLst>
              <a:ext uri="{FF2B5EF4-FFF2-40B4-BE49-F238E27FC236}">
                <a16:creationId xmlns:a16="http://schemas.microsoft.com/office/drawing/2014/main" id="{42C4CD7C-DC29-453F-BA5B-6B0786967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999240"/>
            <a:ext cx="10028382" cy="2647447"/>
          </a:xfrm>
          <a:prstGeom prst="cloudCallout">
            <a:avLst>
              <a:gd name="adj1" fmla="val -37889"/>
              <a:gd name="adj2" fmla="val 73880"/>
            </a:avLst>
          </a:prstGeom>
          <a:solidFill>
            <a:schemeClr val="bg1"/>
          </a:solidFill>
          <a:ln w="38100">
            <a:solidFill>
              <a:srgbClr val="FF33CC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8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8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</a:t>
            </a:r>
            <a:r>
              <a:rPr lang="en-US" altLang="en-US" sz="7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altLang="en-US" sz="72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51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7" grpId="0" animBg="1"/>
      <p:bldP spid="308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569" y="-128787"/>
            <a:ext cx="9706377" cy="26144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065172"/>
            <a:ext cx="119644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1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003" y="319098"/>
            <a:ext cx="11513712" cy="606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96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loudBook (10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45780" y="5790127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5943" y="3085871"/>
            <a:ext cx="103958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VNI-Avo" pitchFamily="2" charset="0"/>
              </a:rPr>
              <a:t>b.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3131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5" descr="Kết quả hình ảnh cho TRANH RAU TRỒNG TRONG VưỜN">
            <a:extLst>
              <a:ext uri="{FF2B5EF4-FFF2-40B4-BE49-F238E27FC236}">
                <a16:creationId xmlns:a16="http://schemas.microsoft.com/office/drawing/2014/main" id="{E3FB5921-D6A8-458B-8E05-14FCE76314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800" y="3124201"/>
            <a:ext cx="406400" cy="6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6400">
              <a:solidFill>
                <a:srgbClr val="000000"/>
              </a:solidFill>
            </a:endParaRPr>
          </a:p>
        </p:txBody>
      </p:sp>
      <p:sp>
        <p:nvSpPr>
          <p:cNvPr id="2051" name="AutoShape 7" descr="Kết quả hình ảnh cho TRANH RAU TRỒNG TRONG VưỜN">
            <a:extLst>
              <a:ext uri="{FF2B5EF4-FFF2-40B4-BE49-F238E27FC236}">
                <a16:creationId xmlns:a16="http://schemas.microsoft.com/office/drawing/2014/main" id="{91D01616-0675-4D20-960E-715C8F3A5C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800" y="3124201"/>
            <a:ext cx="406400" cy="6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6400">
              <a:solidFill>
                <a:srgbClr val="000000"/>
              </a:solidFill>
            </a:endParaRPr>
          </a:p>
        </p:txBody>
      </p:sp>
      <p:sp>
        <p:nvSpPr>
          <p:cNvPr id="2052" name="AutoShape 9" descr="Kết quả hình ảnh cho TRANH RAU TRỒNG TRONG VưỜN">
            <a:extLst>
              <a:ext uri="{FF2B5EF4-FFF2-40B4-BE49-F238E27FC236}">
                <a16:creationId xmlns:a16="http://schemas.microsoft.com/office/drawing/2014/main" id="{9D1D7A08-32F9-4D96-9FC2-D0A28D2258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800" y="3124201"/>
            <a:ext cx="406400" cy="6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6400">
              <a:solidFill>
                <a:srgbClr val="000000"/>
              </a:solidFill>
            </a:endParaRPr>
          </a:p>
        </p:txBody>
      </p:sp>
      <p:sp>
        <p:nvSpPr>
          <p:cNvPr id="3087" name="AutoShape 15">
            <a:extLst>
              <a:ext uri="{FF2B5EF4-FFF2-40B4-BE49-F238E27FC236}">
                <a16:creationId xmlns:a16="http://schemas.microsoft.com/office/drawing/2014/main" id="{42C4CD7C-DC29-453F-BA5B-6B0786967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5200" y="2100840"/>
            <a:ext cx="8128000" cy="2647447"/>
          </a:xfrm>
          <a:prstGeom prst="cloudCallout">
            <a:avLst>
              <a:gd name="adj1" fmla="val -37889"/>
              <a:gd name="adj2" fmla="val 73880"/>
            </a:avLst>
          </a:prstGeom>
          <a:solidFill>
            <a:schemeClr val="bg1"/>
          </a:solidFill>
          <a:ln w="38100">
            <a:solidFill>
              <a:srgbClr val="FF33CC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6400" b="1" i="1" dirty="0">
              <a:solidFill>
                <a:srgbClr val="0000FF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8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7" grpId="0" animBg="1"/>
      <p:bldP spid="3087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50" y="399245"/>
            <a:ext cx="11710195" cy="631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86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459" y="309093"/>
            <a:ext cx="11695772" cy="628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4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5" descr="Kết quả hình ảnh cho TRANH RAU TRỒNG TRONG VưỜN">
            <a:extLst>
              <a:ext uri="{FF2B5EF4-FFF2-40B4-BE49-F238E27FC236}">
                <a16:creationId xmlns:a16="http://schemas.microsoft.com/office/drawing/2014/main" id="{E3FB5921-D6A8-458B-8E05-14FCE76314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800" y="3124201"/>
            <a:ext cx="406400" cy="6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6400">
              <a:solidFill>
                <a:srgbClr val="000000"/>
              </a:solidFill>
            </a:endParaRPr>
          </a:p>
        </p:txBody>
      </p:sp>
      <p:sp>
        <p:nvSpPr>
          <p:cNvPr id="2051" name="AutoShape 7" descr="Kết quả hình ảnh cho TRANH RAU TRỒNG TRONG VưỜN">
            <a:extLst>
              <a:ext uri="{FF2B5EF4-FFF2-40B4-BE49-F238E27FC236}">
                <a16:creationId xmlns:a16="http://schemas.microsoft.com/office/drawing/2014/main" id="{91D01616-0675-4D20-960E-715C8F3A5C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800" y="3124201"/>
            <a:ext cx="406400" cy="6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6400">
              <a:solidFill>
                <a:srgbClr val="000000"/>
              </a:solidFill>
            </a:endParaRPr>
          </a:p>
        </p:txBody>
      </p:sp>
      <p:sp>
        <p:nvSpPr>
          <p:cNvPr id="2052" name="AutoShape 9" descr="Kết quả hình ảnh cho TRANH RAU TRỒNG TRONG VưỜN">
            <a:extLst>
              <a:ext uri="{FF2B5EF4-FFF2-40B4-BE49-F238E27FC236}">
                <a16:creationId xmlns:a16="http://schemas.microsoft.com/office/drawing/2014/main" id="{9D1D7A08-32F9-4D96-9FC2-D0A28D2258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800" y="3124201"/>
            <a:ext cx="406400" cy="6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6400">
              <a:solidFill>
                <a:srgbClr val="000000"/>
              </a:solidFill>
            </a:endParaRPr>
          </a:p>
        </p:txBody>
      </p:sp>
      <p:sp>
        <p:nvSpPr>
          <p:cNvPr id="3087" name="AutoShape 15">
            <a:extLst>
              <a:ext uri="{FF2B5EF4-FFF2-40B4-BE49-F238E27FC236}">
                <a16:creationId xmlns:a16="http://schemas.microsoft.com/office/drawing/2014/main" id="{42C4CD7C-DC29-453F-BA5B-6B0786967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5200" y="2100840"/>
            <a:ext cx="8128000" cy="2647447"/>
          </a:xfrm>
          <a:prstGeom prst="cloudCallout">
            <a:avLst>
              <a:gd name="adj1" fmla="val -37889"/>
              <a:gd name="adj2" fmla="val 73880"/>
            </a:avLst>
          </a:prstGeom>
          <a:solidFill>
            <a:schemeClr val="bg1"/>
          </a:solidFill>
          <a:ln w="38100">
            <a:solidFill>
              <a:srgbClr val="FF33CC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6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Nghỉ</a:t>
            </a:r>
            <a:r>
              <a:rPr lang="en-US" altLang="en-US" sz="6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en-US" sz="6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lao</a:t>
            </a:r>
            <a:endParaRPr lang="en-US" altLang="en-US" sz="64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22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7" grpId="0" animBg="1"/>
      <p:bldP spid="3087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86" y="1121229"/>
            <a:ext cx="10559143" cy="57803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4949" y="0"/>
            <a:ext cx="101474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4974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856" y="746976"/>
            <a:ext cx="11645981" cy="553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66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408" y="0"/>
            <a:ext cx="11645853" cy="637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24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990485" y="1142059"/>
            <a:ext cx="9698980" cy="3193366"/>
          </a:xfrm>
          <a:prstGeom prst="cloudCallout">
            <a:avLst>
              <a:gd name="adj1" fmla="val -40939"/>
              <a:gd name="adj2" fmla="val 779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5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5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5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5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5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79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7CEB5-8B30-47C7-A8CE-26861C480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324DB-8666-4353-AAE9-D0E51A25A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3223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">
            <a:extLst>
              <a:ext uri="{FF2B5EF4-FFF2-40B4-BE49-F238E27FC236}">
                <a16:creationId xmlns:a16="http://schemas.microsoft.com/office/drawing/2014/main" id="{B91FE158-526F-4E77-BEA0-A3DD74370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157" y="1779338"/>
            <a:ext cx="2014330" cy="884350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                                  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                                         </a:t>
            </a:r>
            <a:r>
              <a:rPr lang="en-US" altLang="en-US" sz="4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Bài13  </a:t>
            </a:r>
            <a:r>
              <a:rPr lang="en-US" altLang="en-US" sz="4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4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altLang="en-US" sz="4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4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do </a:t>
            </a:r>
            <a:r>
              <a:rPr lang="en-US" altLang="en-US" sz="4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4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4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endParaRPr lang="en-US" altLang="en-US" sz="48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83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5" descr="Kết quả hình ảnh cho TRANH RAU TRỒNG TRONG VưỜN">
            <a:extLst>
              <a:ext uri="{FF2B5EF4-FFF2-40B4-BE49-F238E27FC236}">
                <a16:creationId xmlns:a16="http://schemas.microsoft.com/office/drawing/2014/main" id="{E3FB5921-D6A8-458B-8E05-14FCE76314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800" y="3124201"/>
            <a:ext cx="406400" cy="6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6400">
              <a:solidFill>
                <a:srgbClr val="000000"/>
              </a:solidFill>
            </a:endParaRPr>
          </a:p>
        </p:txBody>
      </p:sp>
      <p:sp>
        <p:nvSpPr>
          <p:cNvPr id="2051" name="AutoShape 7" descr="Kết quả hình ảnh cho TRANH RAU TRỒNG TRONG VưỜN">
            <a:extLst>
              <a:ext uri="{FF2B5EF4-FFF2-40B4-BE49-F238E27FC236}">
                <a16:creationId xmlns:a16="http://schemas.microsoft.com/office/drawing/2014/main" id="{91D01616-0675-4D20-960E-715C8F3A5C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800" y="3124201"/>
            <a:ext cx="406400" cy="6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6400">
              <a:solidFill>
                <a:srgbClr val="000000"/>
              </a:solidFill>
            </a:endParaRPr>
          </a:p>
        </p:txBody>
      </p:sp>
      <p:sp>
        <p:nvSpPr>
          <p:cNvPr id="2052" name="AutoShape 9" descr="Kết quả hình ảnh cho TRANH RAU TRỒNG TRONG VưỜN">
            <a:extLst>
              <a:ext uri="{FF2B5EF4-FFF2-40B4-BE49-F238E27FC236}">
                <a16:creationId xmlns:a16="http://schemas.microsoft.com/office/drawing/2014/main" id="{9D1D7A08-32F9-4D96-9FC2-D0A28D2258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800" y="3124201"/>
            <a:ext cx="406400" cy="6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6400">
              <a:solidFill>
                <a:srgbClr val="000000"/>
              </a:solidFill>
            </a:endParaRPr>
          </a:p>
        </p:txBody>
      </p:sp>
      <p:sp>
        <p:nvSpPr>
          <p:cNvPr id="3085" name="AutoShape 13">
            <a:extLst>
              <a:ext uri="{FF2B5EF4-FFF2-40B4-BE49-F238E27FC236}">
                <a16:creationId xmlns:a16="http://schemas.microsoft.com/office/drawing/2014/main" id="{71646298-FD5E-4AC9-B032-4D9287A06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9600" y="346834"/>
            <a:ext cx="9042400" cy="2879677"/>
          </a:xfrm>
          <a:prstGeom prst="cloudCallout">
            <a:avLst>
              <a:gd name="adj1" fmla="val -44139"/>
              <a:gd name="adj2" fmla="val 70032"/>
            </a:avLst>
          </a:prstGeom>
          <a:solidFill>
            <a:schemeClr val="bg1"/>
          </a:solidFill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8800" b="1" i="1" dirty="0" err="1">
                <a:solidFill>
                  <a:srgbClr val="0000FF"/>
                </a:solidFill>
                <a:latin typeface="VNI-Avo" pitchFamily="2" charset="0"/>
              </a:rPr>
              <a:t>Khởi</a:t>
            </a:r>
            <a:r>
              <a:rPr lang="en-US" altLang="en-US" sz="8800" b="1" i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altLang="en-US" sz="8800" b="1" i="1" dirty="0" err="1">
                <a:solidFill>
                  <a:srgbClr val="0000FF"/>
                </a:solidFill>
                <a:latin typeface="VNI-Avo" pitchFamily="2" charset="0"/>
              </a:rPr>
              <a:t>động</a:t>
            </a:r>
            <a:endParaRPr lang="en-US" altLang="en-US" sz="8800" b="1" i="1" dirty="0">
              <a:solidFill>
                <a:srgbClr val="0000FF"/>
              </a:solidFill>
              <a:latin typeface="VNI-Avo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82" y="3444875"/>
            <a:ext cx="3548417" cy="264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0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76518"/>
            <a:ext cx="12192000" cy="487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98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449" y="605306"/>
            <a:ext cx="11496539" cy="5267459"/>
          </a:xfrm>
          <a:prstGeom prst="rect">
            <a:avLst/>
          </a:prstGeom>
        </p:spPr>
      </p:pic>
      <p:pic>
        <p:nvPicPr>
          <p:cNvPr id="3" name="CloudBook (9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10930" y="60090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4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468"/>
            <a:ext cx="12286445" cy="687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020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68" y="173674"/>
            <a:ext cx="11590985" cy="668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100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910"/>
            <a:ext cx="12015989" cy="674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995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2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112</Words>
  <Application>Microsoft Office PowerPoint</Application>
  <PresentationFormat>Widescreen</PresentationFormat>
  <Paragraphs>16</Paragraphs>
  <Slides>27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Trebuchet MS</vt:lpstr>
      <vt:lpstr>VNI-Avo</vt:lpstr>
      <vt:lpstr>Wingdings 3</vt:lpstr>
      <vt:lpstr>Office Theme</vt:lpstr>
      <vt:lpstr>Default Design</vt:lpstr>
      <vt:lpstr>Facet</vt:lpstr>
      <vt:lpstr>2_Facet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MAICHUNG</cp:lastModifiedBy>
  <cp:revision>15</cp:revision>
  <dcterms:created xsi:type="dcterms:W3CDTF">2020-08-08T13:31:35Z</dcterms:created>
  <dcterms:modified xsi:type="dcterms:W3CDTF">2020-09-13T14:21:01Z</dcterms:modified>
</cp:coreProperties>
</file>