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2" r:id="rId2"/>
    <p:sldId id="274" r:id="rId3"/>
    <p:sldId id="284" r:id="rId4"/>
    <p:sldId id="300" r:id="rId5"/>
    <p:sldId id="301" r:id="rId6"/>
    <p:sldId id="286" r:id="rId7"/>
    <p:sldId id="299" r:id="rId8"/>
    <p:sldId id="302" r:id="rId9"/>
    <p:sldId id="288" r:id="rId10"/>
    <p:sldId id="303" r:id="rId11"/>
    <p:sldId id="290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.VnArial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F19"/>
    <a:srgbClr val="E32D7B"/>
    <a:srgbClr val="E95D99"/>
    <a:srgbClr val="FFDA65"/>
    <a:srgbClr val="FDF89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>
        <p:scale>
          <a:sx n="66" d="100"/>
          <a:sy n="66" d="100"/>
        </p:scale>
        <p:origin x="-1008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linh động</a:t>
            </a:r>
            <a:r>
              <a:rPr lang="en-US" baseline="0" smtClean="0"/>
              <a:t> cho HS làm bảng hoặc làm nhóm. Chấm chữa trên bảng lớp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</a:t>
            </a:r>
            <a:r>
              <a:rPr lang="en-US" baseline="0" smtClean="0"/>
              <a:t> HS chủ động đo trong sách và trả lời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1066800" y="2262438"/>
            <a:ext cx="91137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1 hình vuông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4 hình vuông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5 hình vuông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53034" y="762000"/>
            <a:ext cx="84406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Hình bên có: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467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85800" y="-9525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Chọn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câu trả lời đúng.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5828" y="3255332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88703"/>
              </p:ext>
            </p:extLst>
          </p:nvPr>
        </p:nvGraphicFramePr>
        <p:xfrm>
          <a:off x="5410200" y="1309246"/>
          <a:ext cx="2743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8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95400" y="2300247"/>
            <a:ext cx="651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0" y="4628172"/>
            <a:ext cx="294980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104/SGK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792886" y="-45358"/>
            <a:ext cx="827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Tìm chỗ đỗ cho xe ô tô.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100692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2"/>
          <a:stretch/>
        </p:blipFill>
        <p:spPr>
          <a:xfrm>
            <a:off x="914400" y="741506"/>
            <a:ext cx="7467600" cy="409649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461657" y="2343150"/>
            <a:ext cx="2743201" cy="1752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47143" y="2343150"/>
            <a:ext cx="2743201" cy="8971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07229" y="1581150"/>
            <a:ext cx="2797629" cy="270872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792886" y="495300"/>
            <a:ext cx="827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 Sắp xếp các số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48; 25; 42; 74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theo thứ tự từ bé đến lớn.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3905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8286" y="2038350"/>
            <a:ext cx="4876800" cy="9144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25; 42; 48; 74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727926"/>
            <a:ext cx="2057400" cy="67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09372" y="1727926"/>
            <a:ext cx="2057400" cy="670560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78 - 6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77228" y="1727926"/>
            <a:ext cx="2057400" cy="67056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34200" y="1748790"/>
            <a:ext cx="2057400" cy="67056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69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6495" y="64271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879895" y="49530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5408" y="-3375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46615" r="34407" b="29687"/>
          <a:stretch/>
        </p:blipFill>
        <p:spPr bwMode="auto">
          <a:xfrm>
            <a:off x="1676399" y="971550"/>
            <a:ext cx="644434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1828800" y="3790950"/>
            <a:ext cx="2370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2 giờ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486400" y="3790950"/>
            <a:ext cx="2370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 giờ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42009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39066" y="4191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Mai hái được 23 bông hoa, Mi hái được 14 bông hoa. Hỏi cả hai chị em hái được bao nhiêu bông hoa?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29404"/>
              </p:ext>
            </p:extLst>
          </p:nvPr>
        </p:nvGraphicFramePr>
        <p:xfrm>
          <a:off x="1816100" y="22669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1913082" y="24437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25900" y="24537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83300" y="24923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52172" y="24753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2258369" y="3409950"/>
            <a:ext cx="42970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Em hãy nêu câu trả lời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42009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39066" y="4191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Nam có 25 viên bi. Nam cho Việt 10 viên bi. Hỏi nam còn lại bao nhiêu viên bi?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22764"/>
              </p:ext>
            </p:extLst>
          </p:nvPr>
        </p:nvGraphicFramePr>
        <p:xfrm>
          <a:off x="1816100" y="22669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1913082" y="24437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25900" y="24537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83300" y="24923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52172" y="24753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2258369" y="3409950"/>
            <a:ext cx="42970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Em hãy nêu câu trả lời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6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57261" r="28048" b="32738"/>
          <a:stretch/>
        </p:blipFill>
        <p:spPr bwMode="auto">
          <a:xfrm>
            <a:off x="1741120" y="3325466"/>
            <a:ext cx="5700881" cy="73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716074" y="4000500"/>
            <a:ext cx="91137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Bút bi trên dài: </a:t>
            </a: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  A. 14 cm		B. 15 cm		C. 16 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716074" y="1298695"/>
            <a:ext cx="91137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A. Ngày 13	B. Ngày 14	C. Ngày 15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6074" y="541804"/>
            <a:ext cx="84406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Nếu thứ ba là ngày 11 thì thứ sáu tuần đó là: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467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85800" y="-9525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Chọn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câu trả lời đúng.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0731" y="1512928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90674" y="2401994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) Đo độ dài rồi chọn câu trả lời đúng.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7058" y="4477897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299</Words>
  <PresentationFormat>On-screen Show (16:9)</PresentationFormat>
  <Paragraphs>71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Arabia</vt:lpstr>
      <vt:lpstr>.VnArial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2021-04-15T15:41:45Z</dcterms:modified>
</cp:coreProperties>
</file>