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20"/>
  </p:notesMasterIdLst>
  <p:sldIdLst>
    <p:sldId id="265" r:id="rId9"/>
    <p:sldId id="266" r:id="rId10"/>
    <p:sldId id="257" r:id="rId11"/>
    <p:sldId id="271" r:id="rId12"/>
    <p:sldId id="270" r:id="rId13"/>
    <p:sldId id="269" r:id="rId14"/>
    <p:sldId id="268" r:id="rId15"/>
    <p:sldId id="267" r:id="rId16"/>
    <p:sldId id="273" r:id="rId17"/>
    <p:sldId id="272" r:id="rId18"/>
    <p:sldId id="274"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94660"/>
  </p:normalViewPr>
  <p:slideViewPr>
    <p:cSldViewPr>
      <p:cViewPr varScale="1">
        <p:scale>
          <a:sx n="69" d="100"/>
          <a:sy n="69" d="100"/>
        </p:scale>
        <p:origin x="-13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85129-943F-438B-909C-4503105C699A}" type="datetimeFigureOut">
              <a:rPr lang="en-US" smtClean="0"/>
              <a:t>9/10/2020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8D3D1-9635-4903-A0AA-623289BF2D16}" type="slidenum">
              <a:rPr lang="en-US" smtClean="0"/>
              <a:t>‹#›</a:t>
            </a:fld>
            <a:endParaRPr lang="en-US"/>
          </a:p>
        </p:txBody>
      </p:sp>
    </p:spTree>
    <p:extLst>
      <p:ext uri="{BB962C8B-B14F-4D97-AF65-F5344CB8AC3E}">
        <p14:creationId xmlns:p14="http://schemas.microsoft.com/office/powerpoint/2010/main" val="170217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58D3D1-9635-4903-A0AA-623289BF2D16}" type="slidenum">
              <a:rPr lang="en-US" smtClean="0"/>
              <a:t>2</a:t>
            </a:fld>
            <a:endParaRPr lang="en-US"/>
          </a:p>
        </p:txBody>
      </p:sp>
    </p:spTree>
    <p:extLst>
      <p:ext uri="{BB962C8B-B14F-4D97-AF65-F5344CB8AC3E}">
        <p14:creationId xmlns:p14="http://schemas.microsoft.com/office/powerpoint/2010/main" val="255930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256166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4494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156825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067395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14065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1504734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053236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298015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3593538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0384988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221738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t>9/10/2020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t>‹#›</a:t>
            </a:fld>
            <a:endParaRPr lang="en-US"/>
          </a:p>
        </p:txBody>
      </p:sp>
    </p:spTree>
    <p:extLst>
      <p:ext uri="{BB962C8B-B14F-4D97-AF65-F5344CB8AC3E}">
        <p14:creationId xmlns:p14="http://schemas.microsoft.com/office/powerpoint/2010/main" val="259998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9/10/2020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68.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2.png"/><Relationship Id="rId26" Type="http://schemas.openxmlformats.org/officeDocument/2006/relationships/slide" Target="slide8.xml"/><Relationship Id="rId3" Type="http://schemas.openxmlformats.org/officeDocument/2006/relationships/image" Target="../media/image5.jpg"/><Relationship Id="rId21"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10.png"/><Relationship Id="rId17" Type="http://schemas.openxmlformats.org/officeDocument/2006/relationships/slide" Target="slide5.xml"/><Relationship Id="rId25" Type="http://schemas.microsoft.com/office/2007/relationships/hdphoto" Target="../media/hdphoto9.wdp"/><Relationship Id="rId33" Type="http://schemas.openxmlformats.org/officeDocument/2006/relationships/slide" Target="slide11.xml"/><Relationship Id="rId2" Type="http://schemas.openxmlformats.org/officeDocument/2006/relationships/notesSlide" Target="../notesSlides/notesSlide1.xml"/><Relationship Id="rId16" Type="http://schemas.microsoft.com/office/2007/relationships/hdphoto" Target="../media/hdphoto6.wdp"/><Relationship Id="rId20" Type="http://schemas.openxmlformats.org/officeDocument/2006/relationships/slide" Target="slide6.xml"/><Relationship Id="rId29"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3.xml"/><Relationship Id="rId24" Type="http://schemas.openxmlformats.org/officeDocument/2006/relationships/image" Target="../media/image14.png"/><Relationship Id="rId32" Type="http://schemas.openxmlformats.org/officeDocument/2006/relationships/image" Target="../media/image17.png"/><Relationship Id="rId5" Type="http://schemas.microsoft.com/office/2007/relationships/hdphoto" Target="../media/hdphoto2.wdp"/><Relationship Id="rId15" Type="http://schemas.openxmlformats.org/officeDocument/2006/relationships/image" Target="../media/image11.png"/><Relationship Id="rId23" Type="http://schemas.openxmlformats.org/officeDocument/2006/relationships/slide" Target="slide7.xml"/><Relationship Id="rId28" Type="http://schemas.microsoft.com/office/2007/relationships/hdphoto" Target="../media/hdphoto10.wdp"/><Relationship Id="rId10" Type="http://schemas.openxmlformats.org/officeDocument/2006/relationships/image" Target="../media/image9.png"/><Relationship Id="rId19" Type="http://schemas.microsoft.com/office/2007/relationships/hdphoto" Target="../media/hdphoto7.wdp"/><Relationship Id="rId31" Type="http://schemas.openxmlformats.org/officeDocument/2006/relationships/slide" Target="slide10.xml"/><Relationship Id="rId4" Type="http://schemas.openxmlformats.org/officeDocument/2006/relationships/image" Target="../media/image6.png"/><Relationship Id="rId9" Type="http://schemas.microsoft.com/office/2007/relationships/hdphoto" Target="../media/hdphoto4.wdp"/><Relationship Id="rId14" Type="http://schemas.openxmlformats.org/officeDocument/2006/relationships/slide" Target="slide4.xml"/><Relationship Id="rId22" Type="http://schemas.microsoft.com/office/2007/relationships/hdphoto" Target="../media/hdphoto8.wdp"/><Relationship Id="rId27" Type="http://schemas.openxmlformats.org/officeDocument/2006/relationships/image" Target="../media/image15.png"/><Relationship Id="rId30"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5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79.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3276600" y="3200400"/>
            <a:ext cx="5410200" cy="3124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3810000" y="3716059"/>
            <a:ext cx="4343400" cy="2092881"/>
          </a:xfrm>
          <a:prstGeom prst="rect">
            <a:avLst/>
          </a:prstGeom>
          <a:noFill/>
        </p:spPr>
        <p:txBody>
          <a:bodyPr wrap="square" rtlCol="0">
            <a:spAutoFit/>
          </a:bodyPr>
          <a:lstStyle/>
          <a:p>
            <a:r>
              <a:rPr lang="en-US" sz="2600" smtClean="0">
                <a:latin typeface="Times New Roman" pitchFamily="18" charset="0"/>
                <a:cs typeface="Times New Roman" pitchFamily="18" charset="0"/>
              </a:rPr>
              <a:t>Hôm nay là sinh nhật Mina, các em hãy giúp thỏ con cắm một lọ hoa thật đẹp tặng cho Mina đáng yêu bằng cách trả lời các câu hỏi nhé.</a:t>
            </a:r>
            <a:endParaRPr lang="en-US" sz="2600">
              <a:latin typeface="Times New Roman" pitchFamily="18" charset="0"/>
              <a:cs typeface="Times New Roman" pitchFamily="18" charset="0"/>
            </a:endParaRPr>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457200" y="3566825"/>
            <a:ext cx="1858351" cy="2391350"/>
          </a:xfrm>
          <a:prstGeom prst="rect">
            <a:avLst/>
          </a:prstGeom>
        </p:spPr>
      </p:pic>
      <p:pic>
        <p:nvPicPr>
          <p:cNvPr id="9" name="Picture 8">
            <a:hlinkClick r:id="rId7" action="ppaction://hlinksldjump"/>
          </p:cNvPr>
          <p:cNvPicPr>
            <a:picLocks noChangeAspect="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924800" y="5020326"/>
            <a:ext cx="945897" cy="1577228"/>
          </a:xfrm>
          <a:prstGeom prst="rect">
            <a:avLst/>
          </a:prstGeom>
        </p:spPr>
      </p:pic>
      <p:pic>
        <p:nvPicPr>
          <p:cNvPr id="2" name="ChucMungSinhNhat-HoaTau-308900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7257"/>
            <a:ext cx="373743" cy="373743"/>
          </a:xfrm>
          <a:prstGeom prst="rect">
            <a:avLst/>
          </a:prstGeom>
        </p:spPr>
      </p:pic>
    </p:spTree>
    <p:extLst>
      <p:ext uri="{BB962C8B-B14F-4D97-AF65-F5344CB8AC3E}">
        <p14:creationId xmlns:p14="http://schemas.microsoft.com/office/powerpoint/2010/main" val="385273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hỏi vào đây ?</a:t>
            </a:r>
            <a:endParaRPr lang="en-US" sz="3400">
              <a:solidFill>
                <a:prstClr val="black"/>
              </a:solidFill>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trả lời vào đây</a:t>
            </a:r>
            <a:endParaRPr lang="en-US" sz="3400">
              <a:solidFill>
                <a:prstClr val="black"/>
              </a:solidFill>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a:hlinkClick r:id="" action="ppaction://hlinkshowjump?jump=nextslide"/>
          </p:cNvPr>
          <p:cNvSpPr/>
          <p:nvPr/>
        </p:nvSpPr>
        <p:spPr>
          <a:xfrm>
            <a:off x="1600200" y="1447800"/>
            <a:ext cx="6457950" cy="27432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smtClean="0">
                <a:solidFill>
                  <a:srgbClr val="FF0000"/>
                </a:solidFill>
                <a:latin typeface="Times New Roman" pitchFamily="18" charset="0"/>
                <a:cs typeface="Times New Roman" pitchFamily="18" charset="0"/>
              </a:rPr>
              <a:t>BÀI MỚI</a:t>
            </a:r>
            <a:endParaRPr lang="en-US" sz="4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587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6613634">
            <a:off x="5245241" y="797888"/>
            <a:ext cx="3379234" cy="1987710"/>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3077" r="74308">
                        <a14:foregroundMark x1="23692" y1="44615" x2="68000" y2="44000"/>
                      </a14:backgroundRemoval>
                    </a14:imgEffect>
                  </a14:imgLayer>
                </a14:imgProps>
              </a:ext>
              <a:ext uri="{28A0092B-C50C-407E-A947-70E740481C1C}">
                <a14:useLocalDpi xmlns:a14="http://schemas.microsoft.com/office/drawing/2010/main" val="0"/>
              </a:ext>
            </a:extLst>
          </a:blip>
          <a:srcRect l="1717" t="26869" r="25758" b="10302"/>
          <a:stretch/>
        </p:blipFill>
        <p:spPr>
          <a:xfrm>
            <a:off x="5562600" y="3849171"/>
            <a:ext cx="3505200" cy="3036538"/>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7272700">
            <a:off x="6044004" y="1228443"/>
            <a:ext cx="3004873" cy="1767506"/>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8093873">
            <a:off x="5835040" y="1961829"/>
            <a:ext cx="3673210" cy="2160631"/>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6996305">
            <a:off x="5550965" y="2175315"/>
            <a:ext cx="3673210" cy="2160631"/>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5184390">
            <a:off x="4477455" y="1224124"/>
            <a:ext cx="3673210" cy="2160631"/>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5754268">
            <a:off x="5054229" y="1727062"/>
            <a:ext cx="3673210" cy="2160631"/>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5" t="25630" r="24591" b="7220"/>
          <a:stretch/>
        </p:blipFill>
        <p:spPr>
          <a:xfrm rot="6996305">
            <a:off x="5635986" y="2217062"/>
            <a:ext cx="2821681" cy="2077135"/>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53069" r="60697" b="7220"/>
          <a:stretch/>
        </p:blipFill>
        <p:spPr>
          <a:xfrm rot="3966452">
            <a:off x="5301937" y="1746161"/>
            <a:ext cx="1374869" cy="1287986"/>
          </a:xfrm>
          <a:prstGeom prst="rect">
            <a:avLst/>
          </a:prstGeom>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9">
                    <a14:imgEffect>
                      <a14:backgroundRemoval t="28750" b="94250" l="0" r="34000"/>
                    </a14:imgEffect>
                  </a14:imgLayer>
                </a14:imgProps>
              </a:ext>
              <a:ext uri="{28A0092B-C50C-407E-A947-70E740481C1C}">
                <a14:useLocalDpi xmlns:a14="http://schemas.microsoft.com/office/drawing/2010/main" val="0"/>
              </a:ext>
            </a:extLst>
          </a:blip>
          <a:srcRect t="29291" r="64893" b="4549"/>
          <a:stretch/>
        </p:blipFill>
        <p:spPr>
          <a:xfrm>
            <a:off x="6638391" y="2807377"/>
            <a:ext cx="1498358" cy="2823691"/>
          </a:xfrm>
          <a:prstGeom prst="rect">
            <a:avLst/>
          </a:prstGeom>
        </p:spPr>
      </p:pic>
      <p:pic>
        <p:nvPicPr>
          <p:cNvPr id="14" name="Hoa 1"/>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367551" y="401837"/>
            <a:ext cx="1229405" cy="1153565"/>
          </a:xfrm>
          <a:prstGeom prst="rect">
            <a:avLst/>
          </a:prstGeom>
        </p:spPr>
      </p:pic>
      <p:pic>
        <p:nvPicPr>
          <p:cNvPr id="15" name="Hoa 7"/>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131494" y="4778588"/>
            <a:ext cx="1229405" cy="1153565"/>
          </a:xfrm>
          <a:prstGeom prst="rect">
            <a:avLst/>
          </a:prstGeom>
        </p:spPr>
      </p:pic>
      <p:pic>
        <p:nvPicPr>
          <p:cNvPr id="16" name="Hoa 3"/>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1272516" y="1743720"/>
            <a:ext cx="1229405" cy="1153565"/>
          </a:xfrm>
          <a:prstGeom prst="rect">
            <a:avLst/>
          </a:prstGeom>
        </p:spPr>
      </p:pic>
      <p:pic>
        <p:nvPicPr>
          <p:cNvPr id="17" name="Hoa 6"/>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4803415" y="3534240"/>
            <a:ext cx="1229405" cy="1153565"/>
          </a:xfrm>
          <a:prstGeom prst="rect">
            <a:avLst/>
          </a:prstGeom>
        </p:spPr>
      </p:pic>
      <p:pic>
        <p:nvPicPr>
          <p:cNvPr id="18" name="Hoa 8"/>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2693095" y="4823479"/>
            <a:ext cx="1229405" cy="1153565"/>
          </a:xfrm>
          <a:prstGeom prst="rect">
            <a:avLst/>
          </a:prstGeom>
        </p:spPr>
      </p:pic>
      <p:pic>
        <p:nvPicPr>
          <p:cNvPr id="19" name="Hoa 4"/>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105204" y="2938572"/>
            <a:ext cx="1229405" cy="1153565"/>
          </a:xfrm>
          <a:prstGeom prst="rect">
            <a:avLst/>
          </a:prstGeom>
        </p:spPr>
      </p:pic>
      <p:pic>
        <p:nvPicPr>
          <p:cNvPr id="20" name="Hoa 5"/>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3110751" y="3143997"/>
            <a:ext cx="1229405" cy="1153565"/>
          </a:xfrm>
          <a:prstGeom prst="rect">
            <a:avLst/>
          </a:prstGeom>
        </p:spPr>
      </p:pic>
      <p:pic>
        <p:nvPicPr>
          <p:cNvPr id="21" name="Hoa 2"/>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2627423" y="276274"/>
            <a:ext cx="1229405" cy="1153565"/>
          </a:xfrm>
          <a:prstGeom prst="rect">
            <a:avLst/>
          </a:prstGeom>
        </p:spPr>
      </p:pic>
      <p:pic>
        <p:nvPicPr>
          <p:cNvPr id="22" name="Picture 3" descr="C:\Users\ADMIN\Desktop\Tai nguyen thiet ke tro choi\Bảng gỗ\1.jpg">
            <a:hlinkClick r:id="rId11" action="ppaction://hlinksldjump"/>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744" y="6083084"/>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ADMIN\Desktop\Tai nguyen thiet ke tro choi\Bảng gỗ\2.jpg">
            <a:hlinkClick r:id="rId14" action="ppaction://hlinksldjump"/>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1105776" y="6121167"/>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ADMIN\Desktop\Tai nguyen thiet ke tro choi\Bảng gỗ\3.jpg">
            <a:hlinkClick r:id="rId17" action="ppaction://hlinksldjump"/>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56747" y="6080215"/>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ADMIN\Desktop\Tai nguyen thiet ke tro choi\Bảng gỗ\4.jpg">
            <a:hlinkClick r:id="rId20" action="ppaction://hlinksldjump"/>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3348535" y="6097282"/>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Desktop\Tai nguyen thiet ke tro choi\Bảng gỗ\5.jpg">
            <a:hlinkClick r:id="rId23" action="ppaction://hlinksldjump"/>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4402907" y="6072471"/>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Tai nguyen thiet ke tro choi\Bảng gỗ\6.jpg">
            <a:hlinkClick r:id="rId26" action="ppaction://hlinksldjump"/>
          </p:cNvPr>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465617" y="6069573"/>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534056" y="6069573"/>
            <a:ext cx="853514" cy="1005927"/>
          </a:xfrm>
          <a:prstGeom prst="rect">
            <a:avLst/>
          </a:prstGeom>
        </p:spPr>
      </p:pic>
      <p:pic>
        <p:nvPicPr>
          <p:cNvPr id="29" name="Picture 28">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627073" y="6069573"/>
            <a:ext cx="853514" cy="1005927"/>
          </a:xfrm>
          <a:prstGeom prst="rect">
            <a:avLst/>
          </a:prstGeom>
        </p:spPr>
      </p:pic>
      <p:sp>
        <p:nvSpPr>
          <p:cNvPr id="30" name="Rounded Rectangle 29">
            <a:hlinkClick r:id="rId33" action="ppaction://hlinksldjump"/>
          </p:cNvPr>
          <p:cNvSpPr/>
          <p:nvPr/>
        </p:nvSpPr>
        <p:spPr>
          <a:xfrm>
            <a:off x="7708647" y="4204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solidFill>
                  <a:srgbClr val="FF0000"/>
                </a:solidFill>
                <a:latin typeface="Times New Roman" pitchFamily="18" charset="0"/>
                <a:cs typeface="Times New Roman" pitchFamily="18" charset="0"/>
              </a:rPr>
              <a:t>BÀI MỚI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04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par>
                          <p:cTn id="52" fill="hold">
                            <p:stCondLst>
                              <p:cond delay="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childTnLst>
                          </p:cTn>
                        </p:par>
                        <p:par>
                          <p:cTn id="61" fill="hold">
                            <p:stCondLst>
                              <p:cond delay="0"/>
                            </p:stCondLst>
                            <p:childTnLst>
                              <p:par>
                                <p:cTn id="62" presetID="10" presetClass="entr" presetSubtype="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6"/>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9"/>
                                        </p:tgtEl>
                                        <p:attrNameLst>
                                          <p:attrName>style.visibility</p:attrName>
                                        </p:attrNameLst>
                                      </p:cBhvr>
                                      <p:to>
                                        <p:strVal val="hidden"/>
                                      </p:to>
                                    </p:set>
                                  </p:childTnLst>
                                </p:cTn>
                              </p:par>
                            </p:childTnLst>
                          </p:cTn>
                        </p:par>
                        <p:par>
                          <p:cTn id="79" fill="hold">
                            <p:stCondLst>
                              <p:cond delay="0"/>
                            </p:stCondLst>
                            <p:childTnLst>
                              <p:par>
                                <p:cTn id="80" presetID="10"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childTnLst>
              </p:cTn>
              <p:nextCondLst>
                <p:cond evt="onClick" delay="0">
                  <p:tgtEl>
                    <p:spTgt spid="19"/>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20"/>
                                        </p:tgtEl>
                                        <p:attrNameLst>
                                          <p:attrName>style.visibility</p:attrName>
                                        </p:attrNameLst>
                                      </p:cBhvr>
                                      <p:to>
                                        <p:strVal val="hidden"/>
                                      </p:to>
                                    </p:set>
                                  </p:childTnLst>
                                </p:cTn>
                              </p:par>
                            </p:childTnLst>
                          </p:cTn>
                        </p:par>
                        <p:par>
                          <p:cTn id="88" fill="hold">
                            <p:stCondLst>
                              <p:cond delay="0"/>
                            </p:stCondLst>
                            <p:childTnLst>
                              <p:par>
                                <p:cTn id="89" presetID="10" presetClass="entr" presetSubtype="0" fill="hold" nodeType="after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500"/>
                                        <p:tgtEl>
                                          <p:spTgt spid="10"/>
                                        </p:tgtEl>
                                      </p:cBhvr>
                                    </p:animEffect>
                                  </p:childTnLst>
                                </p:cTn>
                              </p:par>
                            </p:childTnLst>
                          </p:cTn>
                        </p:par>
                      </p:childTnLst>
                    </p:cTn>
                  </p:par>
                </p:childTnLst>
              </p:cTn>
              <p:nextCondLst>
                <p:cond evt="onClick" delay="0">
                  <p:tgtEl>
                    <p:spTgt spid="20"/>
                  </p:tgtEl>
                </p:cond>
              </p:nextCondLst>
            </p:seq>
            <p:seq concurrent="1" nextAc="seek">
              <p:cTn id="92" restart="whenNotActive" fill="hold" evtFilter="cancelBubble" nodeType="interactiveSeq">
                <p:stCondLst>
                  <p:cond evt="onClick" delay="0">
                    <p:tgtEl>
                      <p:spTgt spid="17"/>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7"/>
                                        </p:tgtEl>
                                        <p:attrNameLst>
                                          <p:attrName>style.visibility</p:attrName>
                                        </p:attrNameLst>
                                      </p:cBhvr>
                                      <p:to>
                                        <p:strVal val="hidden"/>
                                      </p:to>
                                    </p:set>
                                  </p:childTnLst>
                                </p:cTn>
                              </p:par>
                            </p:childTnLst>
                          </p:cTn>
                        </p:par>
                        <p:par>
                          <p:cTn id="97" fill="hold">
                            <p:stCondLst>
                              <p:cond delay="0"/>
                            </p:stCondLst>
                            <p:childTnLst>
                              <p:par>
                                <p:cTn id="98" presetID="10" presetClass="entr" presetSubtype="0"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childTnLst>
              </p:cTn>
              <p:nextCondLst>
                <p:cond evt="onClick" delay="0">
                  <p:tgtEl>
                    <p:spTgt spid="17"/>
                  </p:tgtEl>
                </p:cond>
              </p:nextCondLst>
            </p:seq>
            <p:seq concurrent="1" nextAc="seek">
              <p:cTn id="101" restart="whenNotActive" fill="hold" evtFilter="cancelBubble" nodeType="interactiveSeq">
                <p:stCondLst>
                  <p:cond evt="onClick" delay="0">
                    <p:tgtEl>
                      <p:spTgt spid="18"/>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18"/>
                                        </p:tgtEl>
                                        <p:attrNameLst>
                                          <p:attrName>style.visibility</p:attrName>
                                        </p:attrNameLst>
                                      </p:cBhvr>
                                      <p:to>
                                        <p:strVal val="hidden"/>
                                      </p:to>
                                    </p:set>
                                  </p:childTnLst>
                                </p:cTn>
                              </p:par>
                            </p:childTnLst>
                          </p:cTn>
                        </p:par>
                        <p:par>
                          <p:cTn id="106" fill="hold">
                            <p:stCondLst>
                              <p:cond delay="0"/>
                            </p:stCondLst>
                            <p:childTnLst>
                              <p:par>
                                <p:cTn id="107" presetID="10" presetClass="entr" presetSubtype="0"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500"/>
                                        <p:tgtEl>
                                          <p:spTgt spid="13"/>
                                        </p:tgtEl>
                                      </p:cBhvr>
                                    </p:animEffect>
                                  </p:childTnLst>
                                </p:cTn>
                              </p:par>
                            </p:childTnLst>
                          </p:cTn>
                        </p:par>
                      </p:childTnLst>
                    </p:cTn>
                  </p:par>
                </p:childTnLst>
              </p:cTn>
              <p:nextCondLst>
                <p:cond evt="onClick" delay="0">
                  <p:tgtEl>
                    <p:spTgt spid="18"/>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15"/>
                                        </p:tgtEl>
                                        <p:attrNameLst>
                                          <p:attrName>style.visibility</p:attrName>
                                        </p:attrNameLst>
                                      </p:cBhvr>
                                      <p:to>
                                        <p:strVal val="hidden"/>
                                      </p:to>
                                    </p:set>
                                  </p:childTnLst>
                                </p:cTn>
                              </p:par>
                            </p:childTnLst>
                          </p:cTn>
                        </p:par>
                        <p:par>
                          <p:cTn id="115" fill="hold">
                            <p:stCondLst>
                              <p:cond delay="0"/>
                            </p:stCondLst>
                            <p:childTnLst>
                              <p:par>
                                <p:cTn id="116" presetID="10" presetClass="entr" presetSubtype="0" fill="hold" nodeType="after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500"/>
                                        <p:tgtEl>
                                          <p:spTgt spid="8"/>
                                        </p:tgtEl>
                                      </p:cBhvr>
                                    </p:animEffec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latin typeface="Times New Roman" pitchFamily="18" charset="0"/>
                <a:cs typeface="Times New Roman" pitchFamily="18" charset="0"/>
              </a:rPr>
              <a:t>Thầy cô điền câu hỏi vào đây ?</a:t>
            </a:r>
            <a:endParaRPr lang="en-US" sz="3400">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latin typeface="Times New Roman" pitchFamily="18" charset="0"/>
                <a:cs typeface="Times New Roman" pitchFamily="18" charset="0"/>
              </a:rPr>
              <a:t>Thầy cô điền câu trả lời vào đây</a:t>
            </a:r>
            <a:endParaRPr lang="en-US" sz="3400">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35357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hỏi vào đây ?</a:t>
            </a:r>
            <a:endParaRPr lang="en-US" sz="3400">
              <a:solidFill>
                <a:prstClr val="black"/>
              </a:solidFill>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trả lời vào đây</a:t>
            </a:r>
            <a:endParaRPr lang="en-US" sz="3400">
              <a:solidFill>
                <a:prstClr val="black"/>
              </a:solidFill>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hỏi vào đây ?</a:t>
            </a:r>
            <a:endParaRPr lang="en-US" sz="3400">
              <a:solidFill>
                <a:prstClr val="black"/>
              </a:solidFill>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trả lời vào đây</a:t>
            </a:r>
            <a:endParaRPr lang="en-US" sz="3400">
              <a:solidFill>
                <a:prstClr val="black"/>
              </a:solidFill>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hỏi vào đây ?</a:t>
            </a:r>
            <a:endParaRPr lang="en-US" sz="3400">
              <a:solidFill>
                <a:prstClr val="black"/>
              </a:solidFill>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trả lời vào đây</a:t>
            </a:r>
            <a:endParaRPr lang="en-US" sz="3400">
              <a:solidFill>
                <a:prstClr val="black"/>
              </a:solidFill>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hỏi vào đây ?</a:t>
            </a:r>
            <a:endParaRPr lang="en-US" sz="3400">
              <a:solidFill>
                <a:prstClr val="black"/>
              </a:solidFill>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trả lời vào đây</a:t>
            </a:r>
            <a:endParaRPr lang="en-US" sz="3400">
              <a:solidFill>
                <a:prstClr val="black"/>
              </a:solidFill>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hỏi vào đây ?</a:t>
            </a:r>
            <a:endParaRPr lang="en-US" sz="3400">
              <a:solidFill>
                <a:prstClr val="black"/>
              </a:solidFill>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trả lời vào đây</a:t>
            </a:r>
            <a:endParaRPr lang="en-US" sz="3400">
              <a:solidFill>
                <a:prstClr val="black"/>
              </a:solidFill>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hỏi vào đây ?</a:t>
            </a:r>
            <a:endParaRPr lang="en-US" sz="3400">
              <a:solidFill>
                <a:prstClr val="black"/>
              </a:solidFill>
              <a:latin typeface="Times New Roman" pitchFamily="18" charset="0"/>
              <a:cs typeface="Times New Roman" pitchFamily="18" charset="0"/>
            </a:endParaRP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smtClean="0">
                <a:solidFill>
                  <a:prstClr val="black"/>
                </a:solidFill>
                <a:latin typeface="Times New Roman" pitchFamily="18" charset="0"/>
                <a:cs typeface="Times New Roman" pitchFamily="18" charset="0"/>
              </a:rPr>
              <a:t>Thầy cô điền câu trả lời vào đây</a:t>
            </a:r>
            <a:endParaRPr lang="en-US" sz="3400">
              <a:solidFill>
                <a:prstClr val="black"/>
              </a:solidFill>
              <a:latin typeface="Times New Roman" pitchFamily="18" charset="0"/>
              <a:cs typeface="Times New Roman" pitchFamily="18" charset="0"/>
            </a:endParaRP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5&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71&quot;/&gt;&lt;/object&gt;&lt;object type=&quot;3&quot; unique_id=&quot;10007&quot;&gt;&lt;property id=&quot;20148&quot; value=&quot;5&quot;/&gt;&lt;property id=&quot;20300&quot; value=&quot;Slide 5&quot;/&gt;&lt;property id=&quot;20307&quot; value=&quot;270&quot;/&gt;&lt;/object&gt;&lt;object type=&quot;3&quot; unique_id=&quot;10008&quot;&gt;&lt;property id=&quot;20148&quot; value=&quot;5&quot;/&gt;&lt;property id=&quot;20300&quot; value=&quot;Slide 6&quot;/&gt;&lt;property id=&quot;20307&quot; value=&quot;269&quot;/&gt;&lt;/object&gt;&lt;object type=&quot;3&quot; unique_id=&quot;10009&quot;&gt;&lt;property id=&quot;20148&quot; value=&quot;5&quot;/&gt;&lt;property id=&quot;20300&quot; value=&quot;Slide 7&quot;/&gt;&lt;property id=&quot;20307&quot; value=&quot;268&quot;/&gt;&lt;/object&gt;&lt;object type=&quot;3&quot; unique_id=&quot;10010&quot;&gt;&lt;property id=&quot;20148&quot; value=&quot;5&quot;/&gt;&lt;property id=&quot;20300&quot; value=&quot;Slide 8&quot;/&gt;&lt;property id=&quot;20307&quot; value=&quot;267&quot;/&gt;&lt;/object&gt;&lt;object type=&quot;3&quot; unique_id=&quot;10011&quot;&gt;&lt;property id=&quot;20148&quot; value=&quot;5&quot;/&gt;&lt;property id=&quot;20300&quot; value=&quot;Slide 9&quot;/&gt;&lt;property id=&quot;20307&quot; value=&quot;273&quot;/&gt;&lt;/object&gt;&lt;object type=&quot;3&quot; unique_id=&quot;10012&quot;&gt;&lt;property id=&quot;20148&quot; value=&quot;5&quot;/&gt;&lt;property id=&quot;20300&quot; value=&quot;Slide 10&quot;/&gt;&lt;property id=&quot;20307&quot; value=&quot;272&quot;/&gt;&lt;/object&gt;&lt;object type=&quot;3&quot; unique_id=&quot;10049&quot;&gt;&lt;property id=&quot;20148&quot; value=&quot;5&quot;/&gt;&lt;property id=&quot;20300&quot; value=&quot;Slide 11&quot;/&gt;&lt;property id=&quot;20307&quot; value=&quot;274&quot;/&gt;&lt;/object&gt;&lt;/object&gt;&lt;object type=&quot;8&quot; unique_id=&quot;1002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166</Words>
  <Application>Microsoft Office PowerPoint</Application>
  <PresentationFormat>On-screen Show (4:3)</PresentationFormat>
  <Paragraphs>20</Paragraphs>
  <Slides>11</Slides>
  <Notes>1</Notes>
  <HiddenSlides>0</HiddenSlides>
  <MMClips>1</MMClips>
  <ScaleCrop>false</ScaleCrop>
  <HeadingPairs>
    <vt:vector size="4" baseType="variant">
      <vt:variant>
        <vt:lpstr>Theme</vt:lpstr>
      </vt:variant>
      <vt:variant>
        <vt:i4>8</vt:i4>
      </vt:variant>
      <vt:variant>
        <vt:lpstr>Slide Titles</vt:lpstr>
      </vt:variant>
      <vt:variant>
        <vt:i4>11</vt:i4>
      </vt:variant>
    </vt:vector>
  </HeadingPairs>
  <TitlesOfParts>
    <vt:vector size="19" baseType="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2020-08-02T13:48:10Z</dcterms:created>
  <dcterms:modified xsi:type="dcterms:W3CDTF">2020-09-10T07:38:19Z</dcterms:modified>
</cp:coreProperties>
</file>