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56" r:id="rId5"/>
    <p:sldId id="277" r:id="rId6"/>
    <p:sldId id="286" r:id="rId7"/>
    <p:sldId id="262" r:id="rId8"/>
    <p:sldId id="290" r:id="rId9"/>
    <p:sldId id="291" r:id="rId10"/>
    <p:sldId id="263" r:id="rId11"/>
    <p:sldId id="292" r:id="rId12"/>
    <p:sldId id="264" r:id="rId13"/>
    <p:sldId id="293"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215" autoAdjust="0"/>
  </p:normalViewPr>
  <p:slideViewPr>
    <p:cSldViewPr snapToGrid="0">
      <p:cViewPr varScale="1">
        <p:scale>
          <a:sx n="73" d="100"/>
          <a:sy n="73" d="100"/>
        </p:scale>
        <p:origin x="612" y="66"/>
      </p:cViewPr>
      <p:guideLst>
        <p:guide orient="horz" pos="792"/>
        <p:guide pos="3144"/>
        <p:guide orient="horz" pos="9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6/13/2022</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6/13/2022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13.png"/><Relationship Id="rId4"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13.png"/><Relationship Id="rId4" Type="http://schemas.openxmlformats.org/officeDocument/2006/relationships/image" Target="../media/image2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dirty="0"/>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dirty="0"/>
              <a:t>20XX</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xmlns=""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id="{AF8E4D1E-5580-4429-B822-B0ACA17BF2DE}"/>
              </a:ext>
              <a:ext uri="{C183D7F6-B498-43B3-948B-1728B52AA6E4}">
                <adec:decorative xmlns:adec="http://schemas.microsoft.com/office/drawing/2017/decorative" xmlns=""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8EFE5A-E7ED-42E0-B4F7-CD6FB9AC0BE3}"/>
              </a:ext>
              <a:ext uri="{C183D7F6-B498-43B3-948B-1728B52AA6E4}">
                <adec:decorative xmlns:adec="http://schemas.microsoft.com/office/drawing/2017/decorative" xmlns=""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99E5560-6CE0-4494-96B0-E58711D435AA}"/>
              </a:ext>
              <a:ext uri="{C183D7F6-B498-43B3-948B-1728B52AA6E4}">
                <adec:decorative xmlns:adec="http://schemas.microsoft.com/office/drawing/2017/decorative" xmlns=""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dirty="0"/>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dirty="0"/>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xmlns=""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888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eti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xmlns=""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xmlns=""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8" name="Footer Placeholder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8650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4" name="Group 3">
            <a:extLst>
              <a:ext uri="{FF2B5EF4-FFF2-40B4-BE49-F238E27FC236}">
                <a16:creationId xmlns:a16="http://schemas.microsoft.com/office/drawing/2014/main" id="{0CBECFE1-9F80-4EFE-9699-3A240475EEDE}"/>
              </a:ext>
              <a:ext uri="{C183D7F6-B498-43B3-948B-1728B52AA6E4}">
                <adec:decorative xmlns:adec="http://schemas.microsoft.com/office/drawing/2017/decorative" xmlns=""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357998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dirty="0"/>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xmlns=""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60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dirty="0"/>
              <a:t>Click to ADD TITLE</a:t>
            </a:r>
            <a:endParaRPr lang="en-ZA" dirty="0"/>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59" name="Text Placeholder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0" name="Text Placeholder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1" name="Text Placeholder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2" name="Text Placeholder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7" name="Arrow: Right 36">
            <a:extLst>
              <a:ext uri="{FF2B5EF4-FFF2-40B4-BE49-F238E27FC236}">
                <a16:creationId xmlns:a16="http://schemas.microsoft.com/office/drawing/2014/main" id="{A21A7A3E-FAE9-412E-9085-C5396DD58558}"/>
              </a:ext>
              <a:ext uri="{C183D7F6-B498-43B3-948B-1728B52AA6E4}">
                <adec:decorative xmlns:adec="http://schemas.microsoft.com/office/drawing/2017/decorative" xmlns=""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id="{2DB417EF-A4F1-45A2-ACA0-5C82104244A7}"/>
              </a:ext>
              <a:ext uri="{C183D7F6-B498-43B3-948B-1728B52AA6E4}">
                <adec:decorative xmlns:adec="http://schemas.microsoft.com/office/drawing/2017/decorative" xmlns=""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81057A-21E4-4E98-BFE7-5B870E5EAA41}"/>
              </a:ext>
              <a:ext uri="{C183D7F6-B498-43B3-948B-1728B52AA6E4}">
                <adec:decorative xmlns:adec="http://schemas.microsoft.com/office/drawing/2017/decorative" xmlns=""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7D18C9-8D44-4323-B6BF-BF76C2381281}"/>
              </a:ext>
              <a:ext uri="{C183D7F6-B498-43B3-948B-1728B52AA6E4}">
                <adec:decorative xmlns:adec="http://schemas.microsoft.com/office/drawing/2017/decorative" xmlns=""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01D3F8-FF19-44BC-9EE7-6B58CD82BBD1}"/>
              </a:ext>
              <a:ext uri="{C183D7F6-B498-43B3-948B-1728B52AA6E4}">
                <adec:decorative xmlns:adec="http://schemas.microsoft.com/office/drawing/2017/decorative" xmlns=""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6ACB076-AF56-41FE-9380-E9AD0CF40394}"/>
              </a:ext>
              <a:ext uri="{C183D7F6-B498-43B3-948B-1728B52AA6E4}">
                <adec:decorative xmlns:adec="http://schemas.microsoft.com/office/drawing/2017/decorative" xmlns=""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1BD79D-A068-4E2B-A576-16599ECD33DF}"/>
              </a:ext>
              <a:ext uri="{C183D7F6-B498-43B3-948B-1728B52AA6E4}">
                <adec:decorative xmlns:adec="http://schemas.microsoft.com/office/drawing/2017/decorative" xmlns=""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4" name="Text Placeholder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5" name="Text Placeholder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6" name="Text Placeholder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7" name="Text Placeholder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8" name="Text Placeholder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dirty="0"/>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5061128"/>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07115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endParaRPr lang="en-US" dirty="0"/>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endParaRPr lang="en-US" dirty="0"/>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endParaRPr lang="en-US" dirty="0"/>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endParaRPr lang="en-US" dirty="0"/>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6893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xmlns=""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xmlns=""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0202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75666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xmlns=""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xmlns=""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xmlns="" val="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xmlns=""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xmlns="" val="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xmlns=""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xmlns=""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xmlns=""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xmlns=""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xmlns=""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xmlns=""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xmlns=""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xmlns=""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xmlns=""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xmlns=""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xmlns=""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xmlns=""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xmlns=""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xmlns=""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xmlns=""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xmlns=""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xmlns=""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xmlns=""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xmlns=""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xmlns=""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xmlns=""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xmlns=""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xmlns=""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xmlns=""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xmlns=""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xmlns=""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xmlns=""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xmlns=""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xmlns=""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xmlns=""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xmlns=""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xmlns=""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xmlns=""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xmlns=""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xmlns=""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xmlns=""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xmlns=""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xmlns=""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xmlns=""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xmlns=""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xmlns=""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xmlns=""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 Placeholder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3" name="Text Placeholder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4" name="Text Placeholder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xmlns=""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xmlns=""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xmlns=""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Text Placeholder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68" name="Text Placeholder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Date Placeholder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dirty="0"/>
              <a:t>20XX</a:t>
            </a:r>
          </a:p>
        </p:txBody>
      </p:sp>
      <p:sp>
        <p:nvSpPr>
          <p:cNvPr id="66" name="Footer Placeholder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5940455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dirty="0"/>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dirty="0"/>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dirty="0"/>
              <a:t>Click to ADD TITLE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dirty="0"/>
              <a:t>20XX</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dirty="0"/>
              <a:t>Pitch deck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dirty="0"/>
              <a:t>CLICK TO ADD TITLE</a:t>
            </a:r>
          </a:p>
        </p:txBody>
      </p:sp>
      <p:sp>
        <p:nvSpPr>
          <p:cNvPr id="60" name="Online Image Placeholder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endParaRPr lang="en-US" dirty="0"/>
          </a:p>
        </p:txBody>
      </p:sp>
      <p:sp>
        <p:nvSpPr>
          <p:cNvPr id="61" name="Online Image Placeholder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endParaRPr lang="en-US" dirty="0"/>
          </a:p>
        </p:txBody>
      </p:sp>
      <p:sp>
        <p:nvSpPr>
          <p:cNvPr id="62" name="Online Image Placeholder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endParaRPr lang="en-US" dirty="0"/>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xmlns=""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xmlns=""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xmlns=""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xmlns=""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xmlns=""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xmlns=""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xmlns="" val="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5400000">
              <a:off x="-457200" y="5380762"/>
              <a:ext cx="1828800" cy="914400"/>
            </a:xfrm>
            <a:prstGeom prst="rect">
              <a:avLst/>
            </a:prstGeom>
          </p:spPr>
        </p:pic>
      </p:grpSp>
      <p:sp>
        <p:nvSpPr>
          <p:cNvPr id="63" name="Date Placeholder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dirty="0"/>
              <a:t>20XX</a:t>
            </a:r>
          </a:p>
        </p:txBody>
      </p:sp>
      <p:sp>
        <p:nvSpPr>
          <p:cNvPr id="64" name="Footer Placeholder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5" name="Slide Number Placeholder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3132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xmlns=""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4761049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1" r:id="rId3"/>
    <p:sldLayoutId id="2147483677" r:id="rId4"/>
    <p:sldLayoutId id="2147483679" r:id="rId5"/>
    <p:sldLayoutId id="2147483678" r:id="rId6"/>
    <p:sldLayoutId id="2147483681" r:id="rId7"/>
    <p:sldLayoutId id="2147483680" r:id="rId8"/>
    <p:sldLayoutId id="2147483694" r:id="rId9"/>
    <p:sldLayoutId id="2147483685" r:id="rId10"/>
    <p:sldLayoutId id="2147483696" r:id="rId11"/>
    <p:sldLayoutId id="2147483697" r:id="rId12"/>
    <p:sldLayoutId id="2147483687" r:id="rId13"/>
    <p:sldLayoutId id="2147483684" r:id="rId14"/>
    <p:sldLayoutId id="2147483698" r:id="rId15"/>
    <p:sldLayoutId id="2147483676" r:id="rId16"/>
    <p:sldLayoutId id="2147483671" r:id="rId17"/>
    <p:sldLayoutId id="2147483670" r:id="rId18"/>
    <p:sldLayoutId id="2147483683" r:id="rId19"/>
    <p:sldLayoutId id="2147483672" r:id="rId2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3709851" y="1122363"/>
            <a:ext cx="7861213" cy="2387600"/>
          </a:xfrm>
        </p:spPr>
        <p:txBody>
          <a:bodyPr>
            <a:normAutofit fontScale="90000"/>
            <a:scene3d>
              <a:camera prst="orthographicFront"/>
              <a:lightRig rig="soft" dir="t">
                <a:rot lat="0" lon="0" rev="15600000"/>
              </a:lightRig>
            </a:scene3d>
            <a:sp3d extrusionH="57150" prstMaterial="softEdge">
              <a:bevelT w="25400" h="38100"/>
            </a:sp3d>
          </a:bodyPr>
          <a:lstStyle/>
          <a:p>
            <a:pPr algn="ctr"/>
            <a:r>
              <a:rPr lang="en-US" cap="none">
                <a:ln/>
                <a:solidFill>
                  <a:schemeClr val="accent4"/>
                </a:solidFill>
                <a:latin typeface="Times New Roman" panose="02020603050405020304" pitchFamily="18" charset="0"/>
                <a:cs typeface="Times New Roman" panose="02020603050405020304" pitchFamily="18" charset="0"/>
              </a:rPr>
              <a:t>BÀI 7</a:t>
            </a:r>
            <a:br>
              <a:rPr lang="en-US" cap="none">
                <a:ln/>
                <a:solidFill>
                  <a:schemeClr val="accent4"/>
                </a:solidFill>
                <a:latin typeface="Times New Roman" panose="02020603050405020304" pitchFamily="18" charset="0"/>
                <a:cs typeface="Times New Roman" panose="02020603050405020304" pitchFamily="18" charset="0"/>
              </a:rPr>
            </a:br>
            <a:r>
              <a:rPr lang="en-US" cap="none">
                <a:ln/>
                <a:solidFill>
                  <a:schemeClr val="accent4"/>
                </a:solidFill>
                <a:latin typeface="Times New Roman" panose="02020603050405020304" pitchFamily="18" charset="0"/>
                <a:cs typeface="Times New Roman" panose="02020603050405020304" pitchFamily="18" charset="0"/>
              </a:rPr>
              <a:t>THỰC HÀNH CÂU LỆNH RẼ NHÁNH</a:t>
            </a:r>
            <a:endParaRPr lang="en-US" cap="none" dirty="0">
              <a:ln/>
              <a:solidFill>
                <a:schemeClr val="accent4"/>
              </a:solidFill>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0AD2EB-86EE-409B-A978-A2CA82E37880}"/>
              </a:ext>
            </a:extLst>
          </p:cNvPr>
          <p:cNvSpPr>
            <a:spLocks noGrp="1"/>
          </p:cNvSpPr>
          <p:nvPr>
            <p:ph type="dt" sz="half" idx="10"/>
          </p:nvPr>
        </p:nvSpPr>
        <p:spPr>
          <a:xfrm>
            <a:off x="914400" y="6355080"/>
            <a:ext cx="1097280" cy="365125"/>
          </a:xfrm>
        </p:spPr>
        <p:txBody>
          <a:bodyPr/>
          <a:lstStyle/>
          <a:p>
            <a:r>
              <a:rPr lang="en-US" dirty="0"/>
              <a:t>20XX</a:t>
            </a:r>
          </a:p>
        </p:txBody>
      </p:sp>
      <p:sp>
        <p:nvSpPr>
          <p:cNvPr id="5" name="Footer Placeholder 4">
            <a:extLst>
              <a:ext uri="{FF2B5EF4-FFF2-40B4-BE49-F238E27FC236}">
                <a16:creationId xmlns:a16="http://schemas.microsoft.com/office/drawing/2014/main" id="{81531A96-6BD3-4FD2-9B51-3CBB43DADCC8}"/>
              </a:ext>
            </a:extLst>
          </p:cNvPr>
          <p:cNvSpPr>
            <a:spLocks noGrp="1"/>
          </p:cNvSpPr>
          <p:nvPr>
            <p:ph type="ftr" sz="quarter" idx="11"/>
          </p:nvPr>
        </p:nvSpPr>
        <p:spPr>
          <a:xfrm>
            <a:off x="5499886" y="6355080"/>
            <a:ext cx="2286000" cy="365125"/>
          </a:xfrm>
        </p:spPr>
        <p:txBody>
          <a:bodyPr/>
          <a:lstStyle/>
          <a:p>
            <a:r>
              <a:rPr lang="en-US" dirty="0"/>
              <a:t>Pitch deck title</a:t>
            </a:r>
          </a:p>
        </p:txBody>
      </p:sp>
      <p:sp>
        <p:nvSpPr>
          <p:cNvPr id="6" name="Slide Number Placeholder 5">
            <a:extLst>
              <a:ext uri="{FF2B5EF4-FFF2-40B4-BE49-F238E27FC236}">
                <a16:creationId xmlns:a16="http://schemas.microsoft.com/office/drawing/2014/main" id="{6AB5FBE9-888B-4FE5-8AC6-FB80C5520650}"/>
              </a:ext>
            </a:extLst>
          </p:cNvPr>
          <p:cNvSpPr>
            <a:spLocks noGrp="1"/>
          </p:cNvSpPr>
          <p:nvPr>
            <p:ph type="sldNum" sz="quarter" idx="12"/>
          </p:nvPr>
        </p:nvSpPr>
        <p:spPr>
          <a:xfrm>
            <a:off x="11274091" y="6355080"/>
            <a:ext cx="457200" cy="365125"/>
          </a:xfrm>
        </p:spPr>
        <p:txBody>
          <a:bodyPr/>
          <a:lstStyle/>
          <a:p>
            <a:fld id="{B5CEABB6-07DC-46E8-9B57-56EC44A396E5}" type="slidenum">
              <a:rPr lang="en-US" smtClean="0"/>
              <a:pPr/>
              <a:t>10</a:t>
            </a:fld>
            <a:endParaRPr lang="en-US" dirty="0"/>
          </a:p>
        </p:txBody>
      </p:sp>
      <p:sp>
        <p:nvSpPr>
          <p:cNvPr id="11" name="Title 1">
            <a:extLst>
              <a:ext uri="{FF2B5EF4-FFF2-40B4-BE49-F238E27FC236}">
                <a16:creationId xmlns:a16="http://schemas.microsoft.com/office/drawing/2014/main" id="{94EE9BFD-7F5B-4D0E-8F74-E8E54010227B}"/>
              </a:ext>
            </a:extLst>
          </p:cNvPr>
          <p:cNvSpPr>
            <a:spLocks noGrp="1"/>
          </p:cNvSpPr>
          <p:nvPr>
            <p:ph type="title"/>
          </p:nvPr>
        </p:nvSpPr>
        <p:spPr>
          <a:xfrm>
            <a:off x="951240" y="658841"/>
            <a:ext cx="6339840" cy="498764"/>
          </a:xfrm>
          <a:noFill/>
        </p:spPr>
        <p:txBody>
          <a:bodyPr>
            <a:noAutofit/>
          </a:bodyPr>
          <a:lstStyle/>
          <a:p>
            <a:pPr algn="ctr"/>
            <a:r>
              <a:rPr lang="en-US" sz="2800">
                <a:solidFill>
                  <a:schemeClr val="accent4">
                    <a:lumMod val="75000"/>
                  </a:schemeClr>
                </a:solidFill>
                <a:latin typeface="Times New Roman" panose="02020603050405020304" pitchFamily="18" charset="0"/>
                <a:cs typeface="Times New Roman" panose="02020603050405020304" pitchFamily="18" charset="0"/>
              </a:rPr>
              <a:t>Bài 6: CHỈ SỐ BMI</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Text Placeholder 16">
            <a:extLst>
              <a:ext uri="{FF2B5EF4-FFF2-40B4-BE49-F238E27FC236}">
                <a16:creationId xmlns:a16="http://schemas.microsoft.com/office/drawing/2014/main" id="{B79B300A-9C8B-499A-AFDA-FA160301DED2}"/>
              </a:ext>
            </a:extLst>
          </p:cNvPr>
          <p:cNvSpPr txBox="1">
            <a:spLocks/>
          </p:cNvSpPr>
          <p:nvPr/>
        </p:nvSpPr>
        <p:spPr>
          <a:xfrm>
            <a:off x="183698" y="1297289"/>
            <a:ext cx="7610897" cy="2699945"/>
          </a:xfrm>
          <a:prstGeom prst="rect">
            <a:avLst/>
          </a:prstGeom>
        </p:spPr>
        <p:txBody>
          <a:bodyPr vert="horz" lIns="91440" tIns="45720" rIns="91440" bIns="45720" rtlCol="0">
            <a:no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Một người cân nặng w (kg) và cao h (m) sẽ có chỉ số BMI = w/h</a:t>
            </a:r>
            <a:r>
              <a:rPr lang="en-US" sz="2800" baseline="30000">
                <a:solidFill>
                  <a:schemeClr val="tx1"/>
                </a:solidFill>
                <a:latin typeface="Times New Roman" panose="02020603050405020304" pitchFamily="18" charset="0"/>
                <a:cs typeface="Times New Roman" panose="02020603050405020304" pitchFamily="18" charset="0"/>
              </a:rPr>
              <a:t>2</a:t>
            </a:r>
            <a:r>
              <a:rPr lang="en-US" sz="2800">
                <a:solidFill>
                  <a:schemeClr val="tx1"/>
                </a:solidFill>
                <a:latin typeface="Times New Roman" panose="02020603050405020304" pitchFamily="18" charset="0"/>
                <a:cs typeface="Times New Roman" panose="02020603050405020304" pitchFamily="18" charset="0"/>
              </a:rPr>
              <a:t>. Bảng bên là bảng đánh giá sức khỏe cho nggười châu Á theo chỉ số BMI. Trong Python, để viết chương trình đánh giá sức khỏe theo chỉ số BMI ta có thể sử dụng các câu lệnh if lồng nhau như nào?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5BA4F61-7B56-4D54-B7FC-B18630C575A6}"/>
              </a:ext>
            </a:extLst>
          </p:cNvPr>
          <p:cNvPicPr>
            <a:picLocks noChangeAspect="1"/>
          </p:cNvPicPr>
          <p:nvPr/>
        </p:nvPicPr>
        <p:blipFill rotWithShape="1">
          <a:blip r:embed="rId2"/>
          <a:srcRect l="76477" t="38985" r="7529" b="44037"/>
          <a:stretch/>
        </p:blipFill>
        <p:spPr>
          <a:xfrm>
            <a:off x="2008908" y="4136918"/>
            <a:ext cx="4378037" cy="2612888"/>
          </a:xfrm>
          <a:prstGeom prst="rect">
            <a:avLst/>
          </a:prstGeom>
        </p:spPr>
      </p:pic>
    </p:spTree>
    <p:extLst>
      <p:ext uri="{BB962C8B-B14F-4D97-AF65-F5344CB8AC3E}">
        <p14:creationId xmlns:p14="http://schemas.microsoft.com/office/powerpoint/2010/main" val="367945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6084664" y="1122363"/>
            <a:ext cx="5486400" cy="2387600"/>
          </a:xfrm>
        </p:spPr>
        <p:txBody>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6080759" y="3602038"/>
            <a:ext cx="5486400" cy="1655762"/>
          </a:xfrm>
        </p:spPr>
        <p:txBody>
          <a:bodyPr bIns="0">
            <a:normAutofit/>
          </a:bodyPr>
          <a:lstStyle/>
          <a:p>
            <a:r>
              <a:rPr lang="en-US" dirty="0"/>
              <a:t>Mirjam Nilsson</a:t>
            </a:r>
          </a:p>
          <a:p>
            <a:r>
              <a:rPr lang="en-US" dirty="0"/>
              <a:t>206-555-0146</a:t>
            </a:r>
          </a:p>
          <a:p>
            <a:r>
              <a:rPr lang="en-US" dirty="0"/>
              <a:t>mirjam@contoso.com</a:t>
            </a:r>
          </a:p>
          <a:p>
            <a:r>
              <a:rPr lang="en-US" dirty="0"/>
              <a:t>www.contoso.com</a:t>
            </a:r>
          </a:p>
        </p:txBody>
      </p:sp>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49" y="469033"/>
            <a:ext cx="6343650" cy="556203"/>
          </a:xfrm>
        </p:spPr>
        <p:txBody>
          <a:bodyPr>
            <a:normAutofit/>
          </a:bodyPr>
          <a:lstStyle/>
          <a:p>
            <a:r>
              <a:rPr lang="en-ZA" sz="2800">
                <a:latin typeface="Times New Roman" panose="02020603050405020304" pitchFamily="18" charset="0"/>
                <a:cs typeface="Times New Roman" panose="02020603050405020304" pitchFamily="18" charset="0"/>
              </a:rPr>
              <a:t>Bài 1: lấy ví dụ về câu lệnh if</a:t>
            </a:r>
            <a:endParaRPr lang="en-ZA" sz="2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5E3EA69-4E0E-41BD-8095-A124225A2647}"/>
              </a:ext>
            </a:extLst>
          </p:cNvPr>
          <p:cNvSpPr>
            <a:spLocks noGrp="1"/>
          </p:cNvSpPr>
          <p:nvPr>
            <p:ph type="body" sz="quarter" idx="13"/>
          </p:nvPr>
        </p:nvSpPr>
        <p:spPr>
          <a:xfrm>
            <a:off x="4235767" y="1265788"/>
            <a:ext cx="7573056" cy="2783698"/>
          </a:xfrm>
        </p:spPr>
        <p:txBody>
          <a:bodyPr>
            <a:normAutofit/>
          </a:bodyPr>
          <a:lstStyle/>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Bảng sau đây cho một ví dụ về viết câu lệnh </a:t>
            </a:r>
            <a:r>
              <a:rPr lang="en-US" sz="2800">
                <a:solidFill>
                  <a:srgbClr val="FF0000"/>
                </a:solidFill>
                <a:latin typeface="Times New Roman" panose="02020603050405020304" pitchFamily="18" charset="0"/>
                <a:cs typeface="Times New Roman" panose="02020603050405020304" pitchFamily="18" charset="0"/>
              </a:rPr>
              <a:t>if</a:t>
            </a:r>
            <a:r>
              <a:rPr lang="en-US" sz="2800">
                <a:latin typeface="Times New Roman" panose="02020603050405020304" pitchFamily="18" charset="0"/>
                <a:cs typeface="Times New Roman" panose="02020603050405020304" pitchFamily="18" charset="0"/>
              </a:rPr>
              <a:t> tương ứng với mô tả điều kiện để đưa ra một thông báo trên màn hình. Trong bảng biến </a:t>
            </a:r>
            <a:r>
              <a:rPr lang="en-US" sz="2800">
                <a:solidFill>
                  <a:srgbClr val="00B050"/>
                </a:solidFill>
                <a:latin typeface="Times New Roman" panose="02020603050405020304" pitchFamily="18" charset="0"/>
                <a:cs typeface="Times New Roman" panose="02020603050405020304" pitchFamily="18" charset="0"/>
              </a:rPr>
              <a:t>age</a:t>
            </a:r>
            <a:r>
              <a:rPr lang="en-US" sz="2800">
                <a:latin typeface="Times New Roman" panose="02020603050405020304" pitchFamily="18" charset="0"/>
                <a:cs typeface="Times New Roman" panose="02020603050405020304" pitchFamily="18" charset="0"/>
              </a:rPr>
              <a:t> là biến số nguyên chứa giá trị tuổi của một người. Em hãy cho thêm hai ví dụ nữa tương tự như ví dụ đã có trong bảng</a:t>
            </a:r>
            <a:endParaRPr lang="en-US" sz="2800" dirty="0">
              <a:latin typeface="Times New Roman" panose="02020603050405020304" pitchFamily="18" charset="0"/>
              <a:cs typeface="Times New Roman" panose="02020603050405020304" pitchFamily="18" charset="0"/>
            </a:endParaRPr>
          </a:p>
        </p:txBody>
      </p:sp>
      <p:sp>
        <p:nvSpPr>
          <p:cNvPr id="36" name="Date Placeholder 35">
            <a:extLst>
              <a:ext uri="{FF2B5EF4-FFF2-40B4-BE49-F238E27FC236}">
                <a16:creationId xmlns:a16="http://schemas.microsoft.com/office/drawing/2014/main" id="{64D06C77-08BF-4ABC-8656-21CAB4DFD7FA}"/>
              </a:ext>
            </a:extLst>
          </p:cNvPr>
          <p:cNvSpPr>
            <a:spLocks noGrp="1"/>
          </p:cNvSpPr>
          <p:nvPr>
            <p:ph type="dt" sz="half" idx="10"/>
          </p:nvPr>
        </p:nvSpPr>
        <p:spPr>
          <a:xfrm>
            <a:off x="4937760" y="6353175"/>
            <a:ext cx="1097280" cy="365125"/>
          </a:xfrm>
        </p:spPr>
        <p:txBody>
          <a:bodyPr/>
          <a:lstStyle/>
          <a:p>
            <a:r>
              <a:rPr lang="en-US" dirty="0">
                <a:latin typeface="Times New Roman" panose="02020603050405020304" pitchFamily="18" charset="0"/>
                <a:cs typeface="Times New Roman" panose="02020603050405020304" pitchFamily="18" charset="0"/>
              </a:rPr>
              <a:t>20XX</a:t>
            </a:r>
          </a:p>
        </p:txBody>
      </p:sp>
      <p:sp>
        <p:nvSpPr>
          <p:cNvPr id="37" name="Footer Placeholder 36">
            <a:extLst>
              <a:ext uri="{FF2B5EF4-FFF2-40B4-BE49-F238E27FC236}">
                <a16:creationId xmlns:a16="http://schemas.microsoft.com/office/drawing/2014/main" id="{5FA84566-6373-4E7B-AA6F-CA6C7346EC47}"/>
              </a:ext>
            </a:extLst>
          </p:cNvPr>
          <p:cNvSpPr>
            <a:spLocks noGrp="1"/>
          </p:cNvSpPr>
          <p:nvPr>
            <p:ph type="ftr" sz="quarter" idx="11"/>
          </p:nvPr>
        </p:nvSpPr>
        <p:spPr>
          <a:xfrm>
            <a:off x="7436167" y="6350000"/>
            <a:ext cx="2286000" cy="365125"/>
          </a:xfrm>
        </p:spPr>
        <p:txBody>
          <a:bodyPr/>
          <a:lstStyle/>
          <a:p>
            <a:r>
              <a:rPr lang="en-US" dirty="0">
                <a:latin typeface="Times New Roman" panose="02020603050405020304" pitchFamily="18" charset="0"/>
                <a:cs typeface="Times New Roman" panose="02020603050405020304" pitchFamily="18" charset="0"/>
              </a:rPr>
              <a:t>Pitch deck title</a:t>
            </a:r>
          </a:p>
        </p:txBody>
      </p:sp>
      <p:sp>
        <p:nvSpPr>
          <p:cNvPr id="38" name="Slide Number Placeholder 37">
            <a:extLst>
              <a:ext uri="{FF2B5EF4-FFF2-40B4-BE49-F238E27FC236}">
                <a16:creationId xmlns:a16="http://schemas.microsoft.com/office/drawing/2014/main" id="{198D92D2-0F62-443D-BB2D-F4E23724D76F}"/>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latin typeface="Times New Roman" panose="02020603050405020304" pitchFamily="18" charset="0"/>
                <a:cs typeface="Times New Roman" panose="02020603050405020304" pitchFamily="18" charset="0"/>
              </a:rPr>
              <a:pPr/>
              <a:t>2</a:t>
            </a:fld>
            <a:endParaRPr lang="en-US"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88DBBE44-5CE6-4A5C-BF10-B9F01922EE28}"/>
              </a:ext>
            </a:extLst>
          </p:cNvPr>
          <p:cNvGraphicFramePr>
            <a:graphicFrameLocks noGrp="1"/>
          </p:cNvGraphicFramePr>
          <p:nvPr>
            <p:extLst>
              <p:ext uri="{D42A27DB-BD31-4B8C-83A1-F6EECF244321}">
                <p14:modId xmlns:p14="http://schemas.microsoft.com/office/powerpoint/2010/main" val="2820202418"/>
              </p:ext>
            </p:extLst>
          </p:nvPr>
        </p:nvGraphicFramePr>
        <p:xfrm>
          <a:off x="4378036" y="4185535"/>
          <a:ext cx="7694742" cy="2072640"/>
        </p:xfrm>
        <a:graphic>
          <a:graphicData uri="http://schemas.openxmlformats.org/drawingml/2006/table">
            <a:tbl>
              <a:tblPr firstRow="1" bandRow="1">
                <a:tableStyleId>{F2DE63D5-997A-4646-A377-4702673A728D}</a:tableStyleId>
              </a:tblPr>
              <a:tblGrid>
                <a:gridCol w="3061855">
                  <a:extLst>
                    <a:ext uri="{9D8B030D-6E8A-4147-A177-3AD203B41FA5}">
                      <a16:colId xmlns:a16="http://schemas.microsoft.com/office/drawing/2014/main" val="4068508542"/>
                    </a:ext>
                  </a:extLst>
                </a:gridCol>
                <a:gridCol w="4632887">
                  <a:extLst>
                    <a:ext uri="{9D8B030D-6E8A-4147-A177-3AD203B41FA5}">
                      <a16:colId xmlns:a16="http://schemas.microsoft.com/office/drawing/2014/main" val="3586292816"/>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Mô tả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Câu lệnh 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0153821"/>
                  </a:ext>
                </a:extLst>
              </a:tr>
              <a:tr h="370840">
                <a:tc>
                  <a:txBody>
                    <a:bodyPr/>
                    <a:lstStyle/>
                    <a:p>
                      <a:pPr algn="just"/>
                      <a:r>
                        <a:rPr lang="en-US" sz="2400">
                          <a:latin typeface="Times New Roman" panose="02020603050405020304" pitchFamily="18" charset="0"/>
                          <a:cs typeface="Times New Roman" panose="02020603050405020304" pitchFamily="18" charset="0"/>
                        </a:rPr>
                        <a:t>Nếu age lớn hơn hoặc bằng 18 đưa ra thông điệp “Bạn đã đủ tuổi bầu cử”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400" b="0">
                          <a:solidFill>
                            <a:srgbClr val="FF0000"/>
                          </a:solidFill>
                          <a:latin typeface="Times New Roman" panose="02020603050405020304" pitchFamily="18" charset="0"/>
                          <a:cs typeface="Times New Roman" panose="02020603050405020304" pitchFamily="18" charset="0"/>
                        </a:rPr>
                        <a:t>if</a:t>
                      </a:r>
                      <a:r>
                        <a:rPr lang="en-US" sz="2400">
                          <a:latin typeface="Times New Roman" panose="02020603050405020304" pitchFamily="18" charset="0"/>
                          <a:cs typeface="Times New Roman" panose="02020603050405020304" pitchFamily="18" charset="0"/>
                        </a:rPr>
                        <a:t>  age &gt;= 18:</a:t>
                      </a:r>
                    </a:p>
                    <a:p>
                      <a:pPr algn="just"/>
                      <a:r>
                        <a:rPr lang="en-US" sz="2400">
                          <a:latin typeface="Times New Roman" panose="02020603050405020304" pitchFamily="18" charset="0"/>
                          <a:cs typeface="Times New Roman" panose="02020603050405020304" pitchFamily="18" charset="0"/>
                        </a:rPr>
                        <a:t>     </a:t>
                      </a:r>
                      <a:r>
                        <a:rPr lang="en-US" sz="2400">
                          <a:solidFill>
                            <a:srgbClr val="7030A0"/>
                          </a:solidFill>
                          <a:latin typeface="Times New Roman" panose="02020603050405020304" pitchFamily="18" charset="0"/>
                          <a:cs typeface="Times New Roman" panose="02020603050405020304" pitchFamily="18" charset="0"/>
                        </a:rPr>
                        <a:t>print</a:t>
                      </a:r>
                      <a:r>
                        <a:rPr lang="en-US" sz="2400">
                          <a:latin typeface="Times New Roman" panose="02020603050405020304" pitchFamily="18" charset="0"/>
                          <a:cs typeface="Times New Roman" panose="02020603050405020304" pitchFamily="18" charset="0"/>
                        </a:rPr>
                        <a:t>(</a:t>
                      </a:r>
                      <a:r>
                        <a:rPr lang="en-US" sz="2400">
                          <a:solidFill>
                            <a:srgbClr val="00B050"/>
                          </a:solidFill>
                          <a:latin typeface="Times New Roman" panose="02020603050405020304" pitchFamily="18" charset="0"/>
                          <a:cs typeface="Times New Roman" panose="02020603050405020304" pitchFamily="18" charset="0"/>
                        </a:rPr>
                        <a:t>“Bạn đã đủ tuổi bầu cử”</a:t>
                      </a:r>
                      <a:r>
                        <a:rPr lang="en-US" sz="240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1943847"/>
                  </a:ext>
                </a:extLst>
              </a:tr>
            </a:tbl>
          </a:graphicData>
        </a:graphic>
      </p:graphicFrame>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4937760" y="399761"/>
            <a:ext cx="6339840" cy="498764"/>
          </a:xfrm>
          <a:noFill/>
        </p:spPr>
        <p:txBody>
          <a:bodyPr>
            <a:noAutofit/>
          </a:bodyPr>
          <a:lstStyle/>
          <a:p>
            <a:r>
              <a:rPr lang="en-US" sz="2800">
                <a:latin typeface="Times New Roman" panose="02020603050405020304" pitchFamily="18" charset="0"/>
                <a:cs typeface="Times New Roman" panose="02020603050405020304" pitchFamily="18" charset="0"/>
              </a:rPr>
              <a:t>Bài 2: chia kẹo</a:t>
            </a:r>
            <a:endParaRPr lang="en-US" sz="2800" dirty="0">
              <a:latin typeface="Times New Roman" panose="02020603050405020304" pitchFamily="18" charset="0"/>
              <a:cs typeface="Times New Roman" panose="02020603050405020304" pitchFamily="18" charset="0"/>
            </a:endParaRPr>
          </a:p>
        </p:txBody>
      </p:sp>
      <p:sp>
        <p:nvSpPr>
          <p:cNvPr id="17" name="Text Placeholder 16">
            <a:extLst>
              <a:ext uri="{FF2B5EF4-FFF2-40B4-BE49-F238E27FC236}">
                <a16:creationId xmlns:a16="http://schemas.microsoft.com/office/drawing/2014/main" id="{D3928F89-1741-4079-8DFF-2009EF9B9931}"/>
              </a:ext>
            </a:extLst>
          </p:cNvPr>
          <p:cNvSpPr>
            <a:spLocks noGrp="1"/>
          </p:cNvSpPr>
          <p:nvPr>
            <p:ph type="body" sz="quarter" idx="13"/>
          </p:nvPr>
        </p:nvSpPr>
        <p:spPr>
          <a:xfrm>
            <a:off x="4064000" y="1038209"/>
            <a:ext cx="7717115" cy="4836117"/>
          </a:xfrm>
        </p:spPr>
        <p:txBody>
          <a:bodyPr>
            <a:noAutofit/>
          </a:bodyPr>
          <a:lstStyle/>
          <a:p>
            <a:pPr algn="just">
              <a:lnSpc>
                <a:spcPct val="100000"/>
              </a:lnSpc>
              <a:spcBef>
                <a:spcPts val="600"/>
              </a:spcBef>
              <a:spcAft>
                <a:spcPts val="600"/>
              </a:spcAft>
            </a:pPr>
            <a:r>
              <a:rPr lang="en-US" altLang="en-US" sz="2800">
                <a:latin typeface="Times New Roman" panose="02020603050405020304" pitchFamily="18" charset="0"/>
                <a:cs typeface="Times New Roman" panose="02020603050405020304" pitchFamily="18" charset="0"/>
              </a:rPr>
              <a:t>	Có n chiếc kẹo và m em bé. Hãy viết chương trình nhập vào hai số nguyên dương n, m và kiểm tra n chiếc kẹo có chia đều được cho m em bé hay không? </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Gợi ý: Để có thể chia đều số kẹo thì n phải chia hết cho m, như vậy ở đây cần kiểm tra số dư của phép chia n cho m có bằng 0 hay không, tức là kiểm tra điều kiện n % m = 0</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Chạy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ba lần, mỗi lần với bộ dữ liệu n, m khác nhau</a:t>
            </a:r>
            <a:endParaRPr lang="en-US" sz="2800" dirty="0"/>
          </a:p>
        </p:txBody>
      </p:sp>
      <p:sp>
        <p:nvSpPr>
          <p:cNvPr id="8" name="Date Placeholder 7">
            <a:extLst>
              <a:ext uri="{FF2B5EF4-FFF2-40B4-BE49-F238E27FC236}">
                <a16:creationId xmlns:a16="http://schemas.microsoft.com/office/drawing/2014/main" id="{B3ACFBD1-CF18-4304-BC3A-FC464B0DB65A}"/>
              </a:ext>
            </a:extLst>
          </p:cNvPr>
          <p:cNvSpPr>
            <a:spLocks noGrp="1"/>
          </p:cNvSpPr>
          <p:nvPr>
            <p:ph type="dt" sz="half" idx="10"/>
          </p:nvPr>
        </p:nvSpPr>
        <p:spPr>
          <a:xfrm>
            <a:off x="4937760" y="6353175"/>
            <a:ext cx="1097280" cy="365125"/>
          </a:xfrm>
        </p:spPr>
        <p:txBody>
          <a:bodyPr/>
          <a:lstStyle/>
          <a:p>
            <a:r>
              <a:rPr lang="en-US" dirty="0"/>
              <a:t>20XX</a:t>
            </a:r>
          </a:p>
        </p:txBody>
      </p:sp>
      <p:sp>
        <p:nvSpPr>
          <p:cNvPr id="9" name="Footer Placeholder 8">
            <a:extLst>
              <a:ext uri="{FF2B5EF4-FFF2-40B4-BE49-F238E27FC236}">
                <a16:creationId xmlns:a16="http://schemas.microsoft.com/office/drawing/2014/main" id="{8D17D6B4-CFB8-4987-8B02-27797B688865}"/>
              </a:ext>
            </a:extLst>
          </p:cNvPr>
          <p:cNvSpPr>
            <a:spLocks noGrp="1"/>
          </p:cNvSpPr>
          <p:nvPr>
            <p:ph type="ftr" sz="quarter" idx="11"/>
          </p:nvPr>
        </p:nvSpPr>
        <p:spPr>
          <a:xfrm>
            <a:off x="7436167" y="6350000"/>
            <a:ext cx="2286000" cy="365125"/>
          </a:xfrm>
        </p:spPr>
        <p:txBody>
          <a:bodyPr/>
          <a:lstStyle/>
          <a:p>
            <a:r>
              <a:rPr lang="en-US" dirty="0"/>
              <a:t>Pitch deck title</a:t>
            </a:r>
          </a:p>
        </p:txBody>
      </p:sp>
      <p:sp>
        <p:nvSpPr>
          <p:cNvPr id="10" name="Slide Number Placeholder 9">
            <a:extLst>
              <a:ext uri="{FF2B5EF4-FFF2-40B4-BE49-F238E27FC236}">
                <a16:creationId xmlns:a16="http://schemas.microsoft.com/office/drawing/2014/main" id="{5C5D1CA5-AA7F-4214-8924-E9A00B4337CD}"/>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14187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ircle(in)">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circle(in)">
                                      <p:cBhvr>
                                        <p:cTn id="12" dur="20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circle(in)">
                                      <p:cBhvr>
                                        <p:cTn id="17"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CDF2CB-D253-426E-B44A-B095AC439248}"/>
              </a:ext>
            </a:extLst>
          </p:cNvPr>
          <p:cNvSpPr>
            <a:spLocks noGrp="1"/>
          </p:cNvSpPr>
          <p:nvPr>
            <p:ph type="dt" sz="half" idx="10"/>
          </p:nvPr>
        </p:nvSpPr>
        <p:spPr>
          <a:xfrm>
            <a:off x="4937760" y="6353175"/>
            <a:ext cx="1097280" cy="365125"/>
          </a:xfrm>
        </p:spPr>
        <p:txBody>
          <a:bodyPr/>
          <a:lstStyle/>
          <a:p>
            <a:r>
              <a:rPr lang="en-US" dirty="0">
                <a:solidFill>
                  <a:schemeClr val="tx1"/>
                </a:solidFill>
              </a:rPr>
              <a:t>20XX</a:t>
            </a:r>
          </a:p>
        </p:txBody>
      </p:sp>
      <p:sp>
        <p:nvSpPr>
          <p:cNvPr id="5" name="Footer Placeholder 4">
            <a:extLst>
              <a:ext uri="{FF2B5EF4-FFF2-40B4-BE49-F238E27FC236}">
                <a16:creationId xmlns:a16="http://schemas.microsoft.com/office/drawing/2014/main" id="{E524A206-FA1A-4C14-B6FB-CD12350EE3DF}"/>
              </a:ext>
            </a:extLst>
          </p:cNvPr>
          <p:cNvSpPr>
            <a:spLocks noGrp="1"/>
          </p:cNvSpPr>
          <p:nvPr>
            <p:ph type="ftr" sz="quarter" idx="11"/>
          </p:nvPr>
        </p:nvSpPr>
        <p:spPr>
          <a:xfrm>
            <a:off x="7436167" y="6350000"/>
            <a:ext cx="2286000" cy="365125"/>
          </a:xfrm>
        </p:spPr>
        <p:txBody>
          <a:bodyPr/>
          <a:lstStyle/>
          <a:p>
            <a:r>
              <a:rPr lang="en-US" dirty="0">
                <a:solidFill>
                  <a:schemeClr val="tx1"/>
                </a:solidFill>
              </a:rPr>
              <a:t>Pitch deck title</a:t>
            </a:r>
          </a:p>
        </p:txBody>
      </p:sp>
      <p:sp>
        <p:nvSpPr>
          <p:cNvPr id="6" name="Slide Number Placeholder 5">
            <a:extLst>
              <a:ext uri="{FF2B5EF4-FFF2-40B4-BE49-F238E27FC236}">
                <a16:creationId xmlns:a16="http://schemas.microsoft.com/office/drawing/2014/main" id="{FE339B0E-CD75-418B-A2F4-EBDA9C1E06B5}"/>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solidFill>
                  <a:schemeClr val="tx1"/>
                </a:solidFill>
              </a:rPr>
              <a:pPr/>
              <a:t>4</a:t>
            </a:fld>
            <a:endParaRPr lang="en-US" dirty="0">
              <a:solidFill>
                <a:schemeClr val="tx1"/>
              </a:solidFill>
            </a:endParaRPr>
          </a:p>
        </p:txBody>
      </p:sp>
      <p:sp>
        <p:nvSpPr>
          <p:cNvPr id="32" name="Title 1">
            <a:extLst>
              <a:ext uri="{FF2B5EF4-FFF2-40B4-BE49-F238E27FC236}">
                <a16:creationId xmlns:a16="http://schemas.microsoft.com/office/drawing/2014/main" id="{BD2E07FC-BA7B-4588-8804-7750E9C56EDD}"/>
              </a:ext>
            </a:extLst>
          </p:cNvPr>
          <p:cNvSpPr>
            <a:spLocks noGrp="1"/>
          </p:cNvSpPr>
          <p:nvPr>
            <p:ph type="title"/>
          </p:nvPr>
        </p:nvSpPr>
        <p:spPr>
          <a:xfrm>
            <a:off x="4937760" y="399761"/>
            <a:ext cx="6339840" cy="498764"/>
          </a:xfrm>
          <a:noFill/>
        </p:spPr>
        <p:txBody>
          <a:bodyPr>
            <a:noAutofit/>
          </a:bodyPr>
          <a:lstStyle/>
          <a:p>
            <a:r>
              <a:rPr lang="en-US" sz="2800">
                <a:solidFill>
                  <a:schemeClr val="accent4">
                    <a:lumMod val="75000"/>
                  </a:schemeClr>
                </a:solidFill>
                <a:latin typeface="Times New Roman" panose="02020603050405020304" pitchFamily="18" charset="0"/>
                <a:cs typeface="Times New Roman" panose="02020603050405020304" pitchFamily="18" charset="0"/>
              </a:rPr>
              <a:t>Bài 3: tìm lỗi sai</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3" name="Text Placeholder 16">
            <a:extLst>
              <a:ext uri="{FF2B5EF4-FFF2-40B4-BE49-F238E27FC236}">
                <a16:creationId xmlns:a16="http://schemas.microsoft.com/office/drawing/2014/main" id="{1C60726A-6A70-44D8-92D4-270B0D0EE7BD}"/>
              </a:ext>
            </a:extLst>
          </p:cNvPr>
          <p:cNvSpPr txBox="1">
            <a:spLocks/>
          </p:cNvSpPr>
          <p:nvPr/>
        </p:nvSpPr>
        <p:spPr>
          <a:xfrm>
            <a:off x="4170218" y="1038209"/>
            <a:ext cx="7610897" cy="5057791"/>
          </a:xfrm>
          <a:prstGeom prst="rect">
            <a:avLst/>
          </a:prstGeom>
        </p:spPr>
        <p:txBody>
          <a:bodyPr vert="horz" lIns="91440" tIns="45720" rIns="91440" bIns="45720" rtlCol="0">
            <a:no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a:solidFill>
                  <a:schemeClr val="tx1"/>
                </a:solidFill>
                <a:latin typeface="Times New Roman" panose="02020603050405020304" pitchFamily="18" charset="0"/>
                <a:cs typeface="Times New Roman" panose="02020603050405020304" pitchFamily="18" charset="0"/>
              </a:rPr>
              <a:t>	Ba bạn Bình, An, Phúc thảo luận với nhau để viết c</a:t>
            </a:r>
            <a:r>
              <a:rPr lang="vi-VN" altLang="en-US" sz="2800">
                <a:solidFill>
                  <a:schemeClr val="tx1"/>
                </a:solidFill>
                <a:latin typeface="Times New Roman" panose="02020603050405020304" pitchFamily="18" charset="0"/>
                <a:cs typeface="Times New Roman" panose="02020603050405020304" pitchFamily="18" charset="0"/>
              </a:rPr>
              <a:t>hương trình</a:t>
            </a:r>
            <a:r>
              <a:rPr lang="en-US" altLang="en-US" sz="2800">
                <a:solidFill>
                  <a:schemeClr val="tx1"/>
                </a:solidFill>
                <a:latin typeface="Times New Roman" panose="02020603050405020304" pitchFamily="18" charset="0"/>
                <a:cs typeface="Times New Roman" panose="02020603050405020304" pitchFamily="18" charset="0"/>
              </a:rPr>
              <a:t> Python nhập vào từ bàn phím ba số thực khác nhau và in ra màn hình số đứng giữa trong ba số (số đó không là lớn nhất và cũng không là nhỏ nhất).</a:t>
            </a:r>
          </a:p>
          <a:p>
            <a:pPr algn="just">
              <a:lnSpc>
                <a:spcPct val="10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Mỗi bạn soạn thảo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và chạy thử trên máy tính của mình, nhưng mỗi bạn đều gặp báo lỗi của Python (Hình 1a, Hình 1b và Hình 1c). Em hãy xác định lỗi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của mỗi bạn, sửa lỗi cho từng bạn sao cho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chạy được và đưa ra kết quả đúng.</a:t>
            </a:r>
            <a:endParaRPr lang="en-US" sz="2800" dirty="0">
              <a:solidFill>
                <a:schemeClr val="tx1"/>
              </a:solidFill>
            </a:endParaRPr>
          </a:p>
        </p:txBody>
      </p:sp>
    </p:spTree>
    <p:extLst>
      <p:ext uri="{BB962C8B-B14F-4D97-AF65-F5344CB8AC3E}">
        <p14:creationId xmlns:p14="http://schemas.microsoft.com/office/powerpoint/2010/main" val="159392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circle(in)">
                                      <p:cBhvr>
                                        <p:cTn id="7" dur="20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circle(in)">
                                      <p:cBhvr>
                                        <p:cTn id="12" dur="20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060420B2-8358-4F15-9A7A-C0E30D1A11BB}"/>
              </a:ext>
            </a:extLst>
          </p:cNvPr>
          <p:cNvSpPr>
            <a:spLocks noGrp="1"/>
          </p:cNvSpPr>
          <p:nvPr>
            <p:ph idx="1"/>
          </p:nvPr>
        </p:nvSpPr>
        <p:spPr>
          <a:xfrm>
            <a:off x="1911055" y="4826321"/>
            <a:ext cx="7522029" cy="538163"/>
          </a:xfrm>
        </p:spPr>
        <p:txBody>
          <a:bodyPr>
            <a:noAutofit/>
          </a:bodyPr>
          <a:lstStyle/>
          <a:p>
            <a:pPr algn="ctr"/>
            <a:r>
              <a:rPr lang="en-US" sz="2800" i="1">
                <a:latin typeface="Times New Roman" panose="02020603050405020304" pitchFamily="18" charset="0"/>
                <a:cs typeface="Times New Roman" panose="02020603050405020304" pitchFamily="18" charset="0"/>
              </a:rPr>
              <a:t>Hình 1a. Báo lỗi ở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của bạn Bình</a:t>
            </a:r>
          </a:p>
        </p:txBody>
      </p:sp>
      <p:sp>
        <p:nvSpPr>
          <p:cNvPr id="11" name="Date Placeholder 10">
            <a:extLst>
              <a:ext uri="{FF2B5EF4-FFF2-40B4-BE49-F238E27FC236}">
                <a16:creationId xmlns:a16="http://schemas.microsoft.com/office/drawing/2014/main" id="{D45E072D-81EA-48E3-9F65-3FBB442197E9}"/>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6F8C50ED-35CC-4E87-A35B-33DA62E645BB}"/>
              </a:ext>
            </a:extLst>
          </p:cNvPr>
          <p:cNvSpPr>
            <a:spLocks noGrp="1"/>
          </p:cNvSpPr>
          <p:nvPr>
            <p:ph type="ftr" sz="quarter" idx="11"/>
          </p:nvPr>
        </p:nvSpPr>
        <p:spPr/>
        <p:txBody>
          <a:bodyPr/>
          <a:lstStyle/>
          <a:p>
            <a:r>
              <a:rPr lang="en-US"/>
              <a:t>Pitch deck title</a:t>
            </a:r>
            <a:endParaRPr lang="en-US" dirty="0"/>
          </a:p>
        </p:txBody>
      </p:sp>
      <p:sp>
        <p:nvSpPr>
          <p:cNvPr id="13" name="Slide Number Placeholder 12">
            <a:extLst>
              <a:ext uri="{FF2B5EF4-FFF2-40B4-BE49-F238E27FC236}">
                <a16:creationId xmlns:a16="http://schemas.microsoft.com/office/drawing/2014/main" id="{3E5E7D7B-F572-42E7-909B-1BB58C09CEA9}"/>
              </a:ext>
            </a:extLst>
          </p:cNvPr>
          <p:cNvSpPr>
            <a:spLocks noGrp="1"/>
          </p:cNvSpPr>
          <p:nvPr>
            <p:ph type="sldNum" sz="quarter" idx="12"/>
          </p:nvPr>
        </p:nvSpPr>
        <p:spPr/>
        <p:txBody>
          <a:bodyPr/>
          <a:lstStyle/>
          <a:p>
            <a:fld id="{B5CEABB6-07DC-46E8-9B57-56EC44A396E5}" type="slidenum">
              <a:rPr lang="en-US" smtClean="0"/>
              <a:pPr/>
              <a:t>5</a:t>
            </a:fld>
            <a:endParaRPr lang="en-US" dirty="0"/>
          </a:p>
        </p:txBody>
      </p:sp>
      <p:pic>
        <p:nvPicPr>
          <p:cNvPr id="17" name="Picture 16">
            <a:extLst>
              <a:ext uri="{FF2B5EF4-FFF2-40B4-BE49-F238E27FC236}">
                <a16:creationId xmlns:a16="http://schemas.microsoft.com/office/drawing/2014/main" id="{496F3BF1-1F50-41BA-939D-D2A3864E4D04}"/>
              </a:ext>
            </a:extLst>
          </p:cNvPr>
          <p:cNvPicPr>
            <a:picLocks noChangeAspect="1"/>
          </p:cNvPicPr>
          <p:nvPr/>
        </p:nvPicPr>
        <p:blipFill rotWithShape="1">
          <a:blip r:embed="rId2"/>
          <a:srcRect l="3750" t="9912" r="56363" b="48281"/>
          <a:stretch/>
        </p:blipFill>
        <p:spPr>
          <a:xfrm>
            <a:off x="2327366" y="436910"/>
            <a:ext cx="6689408" cy="3942060"/>
          </a:xfrm>
          <a:prstGeom prst="rect">
            <a:avLst/>
          </a:prstGeom>
          <a:ln>
            <a:solidFill>
              <a:srgbClr val="C00000"/>
            </a:solidFill>
          </a:ln>
        </p:spPr>
      </p:pic>
    </p:spTree>
    <p:extLst>
      <p:ext uri="{BB962C8B-B14F-4D97-AF65-F5344CB8AC3E}">
        <p14:creationId xmlns:p14="http://schemas.microsoft.com/office/powerpoint/2010/main" val="246468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060420B2-8358-4F15-9A7A-C0E30D1A11BB}"/>
              </a:ext>
            </a:extLst>
          </p:cNvPr>
          <p:cNvSpPr>
            <a:spLocks noGrp="1"/>
          </p:cNvSpPr>
          <p:nvPr>
            <p:ph idx="1"/>
          </p:nvPr>
        </p:nvSpPr>
        <p:spPr>
          <a:xfrm>
            <a:off x="276221" y="5210535"/>
            <a:ext cx="5958327" cy="538163"/>
          </a:xfrm>
        </p:spPr>
        <p:txBody>
          <a:bodyPr>
            <a:noAutofit/>
          </a:bodyPr>
          <a:lstStyle/>
          <a:p>
            <a:pPr algn="ctr"/>
            <a:r>
              <a:rPr lang="en-US" sz="2400" i="1">
                <a:latin typeface="Times New Roman" panose="02020603050405020304" pitchFamily="18" charset="0"/>
                <a:cs typeface="Times New Roman" panose="02020603050405020304" pitchFamily="18" charset="0"/>
              </a:rPr>
              <a:t>Hình 1b. Báo lỗi ở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của bạn An</a:t>
            </a:r>
          </a:p>
        </p:txBody>
      </p:sp>
      <p:sp>
        <p:nvSpPr>
          <p:cNvPr id="11" name="Date Placeholder 10">
            <a:extLst>
              <a:ext uri="{FF2B5EF4-FFF2-40B4-BE49-F238E27FC236}">
                <a16:creationId xmlns:a16="http://schemas.microsoft.com/office/drawing/2014/main" id="{D45E072D-81EA-48E3-9F65-3FBB442197E9}"/>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6F8C50ED-35CC-4E87-A35B-33DA62E645BB}"/>
              </a:ext>
            </a:extLst>
          </p:cNvPr>
          <p:cNvSpPr>
            <a:spLocks noGrp="1"/>
          </p:cNvSpPr>
          <p:nvPr>
            <p:ph type="ftr" sz="quarter" idx="11"/>
          </p:nvPr>
        </p:nvSpPr>
        <p:spPr/>
        <p:txBody>
          <a:bodyPr/>
          <a:lstStyle/>
          <a:p>
            <a:r>
              <a:rPr lang="en-US"/>
              <a:t>Pitch deck title</a:t>
            </a:r>
            <a:endParaRPr lang="en-US" dirty="0"/>
          </a:p>
        </p:txBody>
      </p:sp>
      <p:sp>
        <p:nvSpPr>
          <p:cNvPr id="13" name="Slide Number Placeholder 12">
            <a:extLst>
              <a:ext uri="{FF2B5EF4-FFF2-40B4-BE49-F238E27FC236}">
                <a16:creationId xmlns:a16="http://schemas.microsoft.com/office/drawing/2014/main" id="{3E5E7D7B-F572-42E7-909B-1BB58C09CEA9}"/>
              </a:ext>
            </a:extLst>
          </p:cNvPr>
          <p:cNvSpPr>
            <a:spLocks noGrp="1"/>
          </p:cNvSpPr>
          <p:nvPr>
            <p:ph type="sldNum" sz="quarter" idx="12"/>
          </p:nvPr>
        </p:nvSpPr>
        <p:spPr/>
        <p:txBody>
          <a:bodyPr/>
          <a:lstStyle/>
          <a:p>
            <a:fld id="{B5CEABB6-07DC-46E8-9B57-56EC44A396E5}" type="slidenum">
              <a:rPr lang="en-US" smtClean="0"/>
              <a:pPr/>
              <a:t>6</a:t>
            </a:fld>
            <a:endParaRPr lang="en-US" dirty="0"/>
          </a:p>
        </p:txBody>
      </p:sp>
      <p:pic>
        <p:nvPicPr>
          <p:cNvPr id="3" name="Picture 2">
            <a:extLst>
              <a:ext uri="{FF2B5EF4-FFF2-40B4-BE49-F238E27FC236}">
                <a16:creationId xmlns:a16="http://schemas.microsoft.com/office/drawing/2014/main" id="{FA78CB66-D185-41A4-9101-FCF9BC3451D7}"/>
              </a:ext>
            </a:extLst>
          </p:cNvPr>
          <p:cNvPicPr>
            <a:picLocks noChangeAspect="1"/>
          </p:cNvPicPr>
          <p:nvPr/>
        </p:nvPicPr>
        <p:blipFill rotWithShape="1">
          <a:blip r:embed="rId2"/>
          <a:srcRect l="6705" t="17762" r="56363" b="39389"/>
          <a:stretch/>
        </p:blipFill>
        <p:spPr>
          <a:xfrm>
            <a:off x="290945" y="1219200"/>
            <a:ext cx="5666509" cy="3696308"/>
          </a:xfrm>
          <a:prstGeom prst="rect">
            <a:avLst/>
          </a:prstGeom>
          <a:ln>
            <a:solidFill>
              <a:schemeClr val="tx1"/>
            </a:solidFill>
          </a:ln>
        </p:spPr>
      </p:pic>
      <p:sp>
        <p:nvSpPr>
          <p:cNvPr id="14" name="Content Placeholder 14">
            <a:extLst>
              <a:ext uri="{FF2B5EF4-FFF2-40B4-BE49-F238E27FC236}">
                <a16:creationId xmlns:a16="http://schemas.microsoft.com/office/drawing/2014/main" id="{9210A41B-0DE7-440F-AED7-763DB8B69A04}"/>
              </a:ext>
            </a:extLst>
          </p:cNvPr>
          <p:cNvSpPr txBox="1">
            <a:spLocks/>
          </p:cNvSpPr>
          <p:nvPr/>
        </p:nvSpPr>
        <p:spPr>
          <a:xfrm>
            <a:off x="6088637" y="5235177"/>
            <a:ext cx="5958327" cy="5381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i="1">
                <a:latin typeface="Times New Roman" panose="02020603050405020304" pitchFamily="18" charset="0"/>
                <a:cs typeface="Times New Roman" panose="02020603050405020304" pitchFamily="18" charset="0"/>
              </a:rPr>
              <a:t>Hình 1c. Báo lỗi ở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của bạn Phúc</a:t>
            </a:r>
          </a:p>
        </p:txBody>
      </p:sp>
      <p:pic>
        <p:nvPicPr>
          <p:cNvPr id="7" name="Picture 6">
            <a:extLst>
              <a:ext uri="{FF2B5EF4-FFF2-40B4-BE49-F238E27FC236}">
                <a16:creationId xmlns:a16="http://schemas.microsoft.com/office/drawing/2014/main" id="{0C41FE1A-FE58-43BD-AE31-2FF27F1473FB}"/>
              </a:ext>
            </a:extLst>
          </p:cNvPr>
          <p:cNvPicPr>
            <a:picLocks noChangeAspect="1"/>
          </p:cNvPicPr>
          <p:nvPr/>
        </p:nvPicPr>
        <p:blipFill rotWithShape="1">
          <a:blip r:embed="rId3"/>
          <a:srcRect l="6705" t="17762" r="56363" b="39995"/>
          <a:stretch/>
        </p:blipFill>
        <p:spPr>
          <a:xfrm>
            <a:off x="6096000" y="1219199"/>
            <a:ext cx="5747845" cy="3696307"/>
          </a:xfrm>
          <a:prstGeom prst="rect">
            <a:avLst/>
          </a:prstGeom>
          <a:ln>
            <a:solidFill>
              <a:schemeClr val="tx1"/>
            </a:solidFill>
          </a:ln>
        </p:spPr>
      </p:pic>
    </p:spTree>
    <p:extLst>
      <p:ext uri="{BB962C8B-B14F-4D97-AF65-F5344CB8AC3E}">
        <p14:creationId xmlns:p14="http://schemas.microsoft.com/office/powerpoint/2010/main" val="39959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arn(inVertical)">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4E3FF72-DB34-4BB6-A010-93B275EE2740}"/>
              </a:ext>
            </a:extLst>
          </p:cNvPr>
          <p:cNvSpPr>
            <a:spLocks noGrp="1"/>
          </p:cNvSpPr>
          <p:nvPr>
            <p:ph type="dt" sz="half" idx="10"/>
          </p:nvPr>
        </p:nvSpPr>
        <p:spPr>
          <a:xfrm>
            <a:off x="914400" y="6355080"/>
            <a:ext cx="1097280" cy="365125"/>
          </a:xfrm>
        </p:spPr>
        <p:txBody>
          <a:bodyPr/>
          <a:lstStyle/>
          <a:p>
            <a:r>
              <a:rPr lang="en-US" dirty="0"/>
              <a:t>20XX</a:t>
            </a:r>
          </a:p>
        </p:txBody>
      </p:sp>
      <p:sp>
        <p:nvSpPr>
          <p:cNvPr id="5" name="Footer Placeholder 4">
            <a:extLst>
              <a:ext uri="{FF2B5EF4-FFF2-40B4-BE49-F238E27FC236}">
                <a16:creationId xmlns:a16="http://schemas.microsoft.com/office/drawing/2014/main" id="{8CA13291-3BED-433C-95D4-9FD6E2828B18}"/>
              </a:ext>
            </a:extLst>
          </p:cNvPr>
          <p:cNvSpPr>
            <a:spLocks noGrp="1"/>
          </p:cNvSpPr>
          <p:nvPr>
            <p:ph type="ftr" sz="quarter" idx="11"/>
          </p:nvPr>
        </p:nvSpPr>
        <p:spPr>
          <a:xfrm>
            <a:off x="5499886" y="6355080"/>
            <a:ext cx="2286000" cy="365125"/>
          </a:xfrm>
        </p:spPr>
        <p:txBody>
          <a:bodyPr/>
          <a:lstStyle/>
          <a:p>
            <a:r>
              <a:rPr lang="en-US" dirty="0"/>
              <a:t>Pitch deck title</a:t>
            </a:r>
          </a:p>
        </p:txBody>
      </p:sp>
      <p:sp>
        <p:nvSpPr>
          <p:cNvPr id="6" name="Slide Number Placeholder 5">
            <a:extLst>
              <a:ext uri="{FF2B5EF4-FFF2-40B4-BE49-F238E27FC236}">
                <a16:creationId xmlns:a16="http://schemas.microsoft.com/office/drawing/2014/main" id="{221F794A-4793-4DB0-91FD-E5B132FC1634}"/>
              </a:ext>
            </a:extLst>
          </p:cNvPr>
          <p:cNvSpPr>
            <a:spLocks noGrp="1"/>
          </p:cNvSpPr>
          <p:nvPr>
            <p:ph type="sldNum" sz="quarter" idx="12"/>
          </p:nvPr>
        </p:nvSpPr>
        <p:spPr>
          <a:xfrm>
            <a:off x="11274091" y="6355080"/>
            <a:ext cx="457200" cy="365125"/>
          </a:xfrm>
        </p:spPr>
        <p:txBody>
          <a:bodyPr/>
          <a:lstStyle/>
          <a:p>
            <a:fld id="{B5CEABB6-07DC-46E8-9B57-56EC44A396E5}" type="slidenum">
              <a:rPr lang="en-US" smtClean="0"/>
              <a:pPr/>
              <a:t>7</a:t>
            </a:fld>
            <a:endParaRPr lang="en-US" dirty="0"/>
          </a:p>
        </p:txBody>
      </p:sp>
      <p:sp>
        <p:nvSpPr>
          <p:cNvPr id="32" name="Title 1">
            <a:extLst>
              <a:ext uri="{FF2B5EF4-FFF2-40B4-BE49-F238E27FC236}">
                <a16:creationId xmlns:a16="http://schemas.microsoft.com/office/drawing/2014/main" id="{2EFDD208-148E-44D5-92D9-E7C84F511C2C}"/>
              </a:ext>
            </a:extLst>
          </p:cNvPr>
          <p:cNvSpPr>
            <a:spLocks noGrp="1"/>
          </p:cNvSpPr>
          <p:nvPr>
            <p:ph type="title"/>
          </p:nvPr>
        </p:nvSpPr>
        <p:spPr>
          <a:xfrm>
            <a:off x="951240" y="658841"/>
            <a:ext cx="6339840" cy="498764"/>
          </a:xfrm>
          <a:noFill/>
        </p:spPr>
        <p:txBody>
          <a:bodyPr>
            <a:noAutofit/>
          </a:bodyPr>
          <a:lstStyle/>
          <a:p>
            <a:pPr algn="ctr"/>
            <a:r>
              <a:rPr lang="en-US" sz="2800">
                <a:solidFill>
                  <a:schemeClr val="accent4">
                    <a:lumMod val="75000"/>
                  </a:schemeClr>
                </a:solidFill>
                <a:latin typeface="Times New Roman" panose="02020603050405020304" pitchFamily="18" charset="0"/>
                <a:cs typeface="Times New Roman" panose="02020603050405020304" pitchFamily="18" charset="0"/>
              </a:rPr>
              <a:t>Bài 4: tìm số lớn nhất</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3" name="Text Placeholder 16">
            <a:extLst>
              <a:ext uri="{FF2B5EF4-FFF2-40B4-BE49-F238E27FC236}">
                <a16:creationId xmlns:a16="http://schemas.microsoft.com/office/drawing/2014/main" id="{BD343532-8AA3-4918-833B-FFBCABAD4B84}"/>
              </a:ext>
            </a:extLst>
          </p:cNvPr>
          <p:cNvSpPr txBox="1">
            <a:spLocks/>
          </p:cNvSpPr>
          <p:nvPr/>
        </p:nvSpPr>
        <p:spPr>
          <a:xfrm>
            <a:off x="183698" y="1297289"/>
            <a:ext cx="7610897" cy="2334185"/>
          </a:xfrm>
          <a:prstGeom prst="rect">
            <a:avLst/>
          </a:prstGeom>
        </p:spPr>
        <p:txBody>
          <a:bodyPr vert="horz" lIns="91440" tIns="45720" rIns="91440" bIns="45720" rtlCol="0">
            <a:no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a:solidFill>
                  <a:schemeClr val="tx1"/>
                </a:solidFill>
                <a:latin typeface="Times New Roman" panose="02020603050405020304" pitchFamily="18" charset="0"/>
                <a:cs typeface="Times New Roman" panose="02020603050405020304" pitchFamily="18" charset="0"/>
              </a:rPr>
              <a:t>	Viết c</a:t>
            </a:r>
            <a:r>
              <a:rPr lang="vi-VN" altLang="en-US" sz="2800">
                <a:solidFill>
                  <a:schemeClr val="tx1"/>
                </a:solidFill>
                <a:latin typeface="Times New Roman" panose="02020603050405020304" pitchFamily="18" charset="0"/>
                <a:cs typeface="Times New Roman" panose="02020603050405020304" pitchFamily="18" charset="0"/>
              </a:rPr>
              <a:t>hương trình</a:t>
            </a:r>
            <a:r>
              <a:rPr lang="en-US" altLang="en-US" sz="2800">
                <a:solidFill>
                  <a:schemeClr val="tx1"/>
                </a:solidFill>
                <a:latin typeface="Times New Roman" panose="02020603050405020304" pitchFamily="18" charset="0"/>
                <a:cs typeface="Times New Roman" panose="02020603050405020304" pitchFamily="18" charset="0"/>
              </a:rPr>
              <a:t> nhập vào từ bàn phím ba số nguyên, mỗi số ghi trên một dòng và đưa ra màn hình giá trị lớn nhất trong các số đã nhập. Em hãy chạy c</a:t>
            </a:r>
            <a:r>
              <a:rPr lang="vi-VN" altLang="en-US" sz="2800">
                <a:solidFill>
                  <a:schemeClr val="tx1"/>
                </a:solidFill>
                <a:latin typeface="Times New Roman" panose="02020603050405020304" pitchFamily="18" charset="0"/>
                <a:cs typeface="Times New Roman" panose="02020603050405020304" pitchFamily="18" charset="0"/>
              </a:rPr>
              <a:t>hương trình</a:t>
            </a:r>
            <a:r>
              <a:rPr lang="en-US" altLang="en-US" sz="2800">
                <a:solidFill>
                  <a:schemeClr val="tx1"/>
                </a:solidFill>
                <a:latin typeface="Times New Roman" panose="02020603050405020304" pitchFamily="18" charset="0"/>
                <a:cs typeface="Times New Roman" panose="02020603050405020304" pitchFamily="18" charset="0"/>
              </a:rPr>
              <a:t> với một số bộ dữ liệu vào khác nhau.</a:t>
            </a:r>
            <a:endParaRPr lang="en-US" sz="2800" dirty="0">
              <a:solidFill>
                <a:schemeClr val="tx1"/>
              </a:solidFill>
            </a:endParaRPr>
          </a:p>
        </p:txBody>
      </p:sp>
      <p:graphicFrame>
        <p:nvGraphicFramePr>
          <p:cNvPr id="34" name="Table 4">
            <a:extLst>
              <a:ext uri="{FF2B5EF4-FFF2-40B4-BE49-F238E27FC236}">
                <a16:creationId xmlns:a16="http://schemas.microsoft.com/office/drawing/2014/main" id="{8FE7A072-A92D-423E-9DA9-E5B1ADE0022B}"/>
              </a:ext>
            </a:extLst>
          </p:cNvPr>
          <p:cNvGraphicFramePr>
            <a:graphicFrameLocks noGrp="1"/>
          </p:cNvGraphicFramePr>
          <p:nvPr>
            <p:extLst>
              <p:ext uri="{D42A27DB-BD31-4B8C-83A1-F6EECF244321}">
                <p14:modId xmlns:p14="http://schemas.microsoft.com/office/powerpoint/2010/main" val="785342296"/>
              </p:ext>
            </p:extLst>
          </p:nvPr>
        </p:nvGraphicFramePr>
        <p:xfrm>
          <a:off x="1559863" y="3968841"/>
          <a:ext cx="4858565" cy="1816826"/>
        </p:xfrm>
        <a:graphic>
          <a:graphicData uri="http://schemas.openxmlformats.org/drawingml/2006/table">
            <a:tbl>
              <a:tblPr firstRow="1" bandRow="1">
                <a:tableStyleId>{F2DE63D5-997A-4646-A377-4702673A728D}</a:tableStyleId>
              </a:tblPr>
              <a:tblGrid>
                <a:gridCol w="1933297">
                  <a:extLst>
                    <a:ext uri="{9D8B030D-6E8A-4147-A177-3AD203B41FA5}">
                      <a16:colId xmlns:a16="http://schemas.microsoft.com/office/drawing/2014/main" val="4068508542"/>
                    </a:ext>
                  </a:extLst>
                </a:gridCol>
                <a:gridCol w="2925268">
                  <a:extLst>
                    <a:ext uri="{9D8B030D-6E8A-4147-A177-3AD203B41FA5}">
                      <a16:colId xmlns:a16="http://schemas.microsoft.com/office/drawing/2014/main" val="3586292816"/>
                    </a:ext>
                  </a:extLst>
                </a:gridCol>
              </a:tblGrid>
              <a:tr h="551536">
                <a:tc>
                  <a:txBody>
                    <a:bodyPr/>
                    <a:lstStyle/>
                    <a:p>
                      <a:pPr algn="ctr"/>
                      <a:r>
                        <a:rPr lang="en-US" sz="2800">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0153821"/>
                  </a:ext>
                </a:extLst>
              </a:tr>
              <a:tr h="1265290">
                <a:tc>
                  <a:txBody>
                    <a:bodyPr/>
                    <a:lstStyle/>
                    <a:p>
                      <a:pPr algn="just"/>
                      <a:r>
                        <a:rPr lang="en-US" sz="2400">
                          <a:latin typeface="Times New Roman" panose="02020603050405020304" pitchFamily="18" charset="0"/>
                          <a:cs typeface="Times New Roman" panose="02020603050405020304" pitchFamily="18" charset="0"/>
                        </a:rPr>
                        <a:t>a = 6</a:t>
                      </a:r>
                    </a:p>
                    <a:p>
                      <a:pPr algn="just"/>
                      <a:r>
                        <a:rPr lang="en-US" sz="2400">
                          <a:latin typeface="Times New Roman" panose="02020603050405020304" pitchFamily="18" charset="0"/>
                          <a:cs typeface="Times New Roman" panose="02020603050405020304" pitchFamily="18" charset="0"/>
                        </a:rPr>
                        <a:t>b = 10</a:t>
                      </a:r>
                    </a:p>
                    <a:p>
                      <a:pPr algn="just"/>
                      <a:r>
                        <a:rPr lang="en-US" sz="2400">
                          <a:latin typeface="Times New Roman" panose="02020603050405020304" pitchFamily="18" charset="0"/>
                          <a:cs typeface="Times New Roman" panose="02020603050405020304" pitchFamily="18" charset="0"/>
                        </a:rPr>
                        <a:t>c =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Times New Roman" panose="02020603050405020304" pitchFamily="18" charset="0"/>
                          <a:cs typeface="Times New Roman" panose="02020603050405020304" pitchFamily="18" charset="0"/>
                        </a:rPr>
                        <a:t>Max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1943847"/>
                  </a:ext>
                </a:extLst>
              </a:tr>
            </a:tbl>
          </a:graphicData>
        </a:graphic>
      </p:graphicFrame>
    </p:spTree>
    <p:extLst>
      <p:ext uri="{BB962C8B-B14F-4D97-AF65-F5344CB8AC3E}">
        <p14:creationId xmlns:p14="http://schemas.microsoft.com/office/powerpoint/2010/main" val="62791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circle(in)">
                                      <p:cBhvr>
                                        <p:cTn id="7" dur="2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060420B2-8358-4F15-9A7A-C0E30D1A11BB}"/>
              </a:ext>
            </a:extLst>
          </p:cNvPr>
          <p:cNvSpPr>
            <a:spLocks noGrp="1"/>
          </p:cNvSpPr>
          <p:nvPr>
            <p:ph idx="1"/>
          </p:nvPr>
        </p:nvSpPr>
        <p:spPr>
          <a:xfrm>
            <a:off x="592002" y="287324"/>
            <a:ext cx="10971334" cy="1021046"/>
          </a:xfrm>
        </p:spPr>
        <p:txBody>
          <a:bodyPr>
            <a:noAutofit/>
          </a:bodyPr>
          <a:lstStyle/>
          <a:p>
            <a:pPr algn="just"/>
            <a:r>
              <a:rPr lang="en-US" sz="2400" i="1">
                <a:latin typeface="Times New Roman" panose="02020603050405020304" pitchFamily="18" charset="0"/>
                <a:cs typeface="Times New Roman" panose="02020603050405020304" pitchFamily="18" charset="0"/>
              </a:rPr>
              <a:t>Em hãy đọc hiểu sơ đồ khối và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ở Hình 2, thực hiện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và cho nhận xét</a:t>
            </a:r>
          </a:p>
        </p:txBody>
      </p:sp>
      <p:sp>
        <p:nvSpPr>
          <p:cNvPr id="13" name="Slide Number Placeholder 12">
            <a:extLst>
              <a:ext uri="{FF2B5EF4-FFF2-40B4-BE49-F238E27FC236}">
                <a16:creationId xmlns:a16="http://schemas.microsoft.com/office/drawing/2014/main" id="{3E5E7D7B-F572-42E7-909B-1BB58C09CEA9}"/>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
        <p:nvSpPr>
          <p:cNvPr id="14" name="Content Placeholder 14">
            <a:extLst>
              <a:ext uri="{FF2B5EF4-FFF2-40B4-BE49-F238E27FC236}">
                <a16:creationId xmlns:a16="http://schemas.microsoft.com/office/drawing/2014/main" id="{9210A41B-0DE7-440F-AED7-763DB8B69A04}"/>
              </a:ext>
            </a:extLst>
          </p:cNvPr>
          <p:cNvSpPr txBox="1">
            <a:spLocks/>
          </p:cNvSpPr>
          <p:nvPr/>
        </p:nvSpPr>
        <p:spPr>
          <a:xfrm>
            <a:off x="2979164" y="6319837"/>
            <a:ext cx="5958327" cy="5381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i="1">
                <a:latin typeface="Times New Roman" panose="02020603050405020304" pitchFamily="18" charset="0"/>
                <a:cs typeface="Times New Roman" panose="02020603050405020304" pitchFamily="18" charset="0"/>
              </a:rPr>
              <a:t>Hình 2. Sơ đồ khối và c</a:t>
            </a:r>
            <a:r>
              <a:rPr lang="vi-VN" sz="2400" i="1">
                <a:latin typeface="Times New Roman" panose="02020603050405020304" pitchFamily="18" charset="0"/>
                <a:cs typeface="Times New Roman" panose="02020603050405020304" pitchFamily="18" charset="0"/>
              </a:rPr>
              <a:t>hương trình</a:t>
            </a:r>
            <a:r>
              <a:rPr lang="en-US" sz="2400" i="1">
                <a:latin typeface="Times New Roman" panose="02020603050405020304" pitchFamily="18" charset="0"/>
                <a:cs typeface="Times New Roman" panose="02020603050405020304" pitchFamily="18" charset="0"/>
              </a:rPr>
              <a:t> giải Bài 4</a:t>
            </a:r>
          </a:p>
        </p:txBody>
      </p:sp>
      <p:grpSp>
        <p:nvGrpSpPr>
          <p:cNvPr id="57" name="Group 56">
            <a:extLst>
              <a:ext uri="{FF2B5EF4-FFF2-40B4-BE49-F238E27FC236}">
                <a16:creationId xmlns:a16="http://schemas.microsoft.com/office/drawing/2014/main" id="{2AFB16A4-6E74-44A9-9B24-CA0CC58500C6}"/>
              </a:ext>
            </a:extLst>
          </p:cNvPr>
          <p:cNvGrpSpPr/>
          <p:nvPr/>
        </p:nvGrpSpPr>
        <p:grpSpPr>
          <a:xfrm>
            <a:off x="1328039" y="1070168"/>
            <a:ext cx="4630289" cy="4873436"/>
            <a:chOff x="1589968" y="1066929"/>
            <a:chExt cx="4630289" cy="5734438"/>
          </a:xfrm>
        </p:grpSpPr>
        <p:sp>
          <p:nvSpPr>
            <p:cNvPr id="2" name="Oval 1">
              <a:extLst>
                <a:ext uri="{FF2B5EF4-FFF2-40B4-BE49-F238E27FC236}">
                  <a16:creationId xmlns:a16="http://schemas.microsoft.com/office/drawing/2014/main" id="{D7774486-43E3-4498-B851-BF9AD540F6E6}"/>
                </a:ext>
              </a:extLst>
            </p:cNvPr>
            <p:cNvSpPr/>
            <p:nvPr/>
          </p:nvSpPr>
          <p:spPr>
            <a:xfrm>
              <a:off x="2194418" y="1066929"/>
              <a:ext cx="844599" cy="829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i="1">
                  <a:latin typeface="Times New Roman" panose="02020603050405020304" pitchFamily="18" charset="0"/>
                  <a:cs typeface="Times New Roman" panose="02020603050405020304" pitchFamily="18" charset="0"/>
                </a:rPr>
                <a:t>Bắt đầu</a:t>
              </a:r>
            </a:p>
          </p:txBody>
        </p:sp>
        <p:sp>
          <p:nvSpPr>
            <p:cNvPr id="10" name="Rectangle: Rounded Corners 9">
              <a:extLst>
                <a:ext uri="{FF2B5EF4-FFF2-40B4-BE49-F238E27FC236}">
                  <a16:creationId xmlns:a16="http://schemas.microsoft.com/office/drawing/2014/main" id="{0D0DD284-1E10-4F63-B964-5A8E4864B2DE}"/>
                </a:ext>
              </a:extLst>
            </p:cNvPr>
            <p:cNvSpPr/>
            <p:nvPr/>
          </p:nvSpPr>
          <p:spPr>
            <a:xfrm>
              <a:off x="1839568" y="2196807"/>
              <a:ext cx="1546720" cy="538164"/>
            </a:xfrm>
            <a:prstGeom prst="roundRect">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i="1">
                  <a:solidFill>
                    <a:srgbClr val="0070C0"/>
                  </a:solidFill>
                  <a:latin typeface="Times New Roman" panose="02020603050405020304" pitchFamily="18" charset="0"/>
                  <a:cs typeface="Times New Roman" panose="02020603050405020304" pitchFamily="18" charset="0"/>
                </a:rPr>
                <a:t>Nhập</a:t>
              </a:r>
              <a:r>
                <a:rPr lang="en-US" sz="2000">
                  <a:solidFill>
                    <a:srgbClr val="0070C0"/>
                  </a:solidFill>
                  <a:latin typeface="Times New Roman" panose="02020603050405020304" pitchFamily="18" charset="0"/>
                  <a:cs typeface="Times New Roman" panose="02020603050405020304" pitchFamily="18" charset="0"/>
                </a:rPr>
                <a:t> a, b, c</a:t>
              </a:r>
            </a:p>
          </p:txBody>
        </p:sp>
        <p:sp>
          <p:nvSpPr>
            <p:cNvPr id="16" name="Rectangle: Rounded Corners 15">
              <a:extLst>
                <a:ext uri="{FF2B5EF4-FFF2-40B4-BE49-F238E27FC236}">
                  <a16:creationId xmlns:a16="http://schemas.microsoft.com/office/drawing/2014/main" id="{80302EDE-F62D-4CF0-B464-1615CA679CF1}"/>
                </a:ext>
              </a:extLst>
            </p:cNvPr>
            <p:cNvSpPr/>
            <p:nvPr/>
          </p:nvSpPr>
          <p:spPr>
            <a:xfrm>
              <a:off x="1839568" y="3035643"/>
              <a:ext cx="1546720" cy="538164"/>
            </a:xfrm>
            <a:prstGeom prst="roundRect">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0070C0"/>
                  </a:solidFill>
                  <a:latin typeface="Times New Roman" panose="02020603050405020304" pitchFamily="18" charset="0"/>
                  <a:cs typeface="Times New Roman" panose="02020603050405020304" pitchFamily="18" charset="0"/>
                </a:rPr>
                <a:t>max = a</a:t>
              </a:r>
            </a:p>
          </p:txBody>
        </p:sp>
        <p:sp>
          <p:nvSpPr>
            <p:cNvPr id="17" name="Flowchart: Decision 16">
              <a:extLst>
                <a:ext uri="{FF2B5EF4-FFF2-40B4-BE49-F238E27FC236}">
                  <a16:creationId xmlns:a16="http://schemas.microsoft.com/office/drawing/2014/main" id="{155EDE5A-4ECC-4EBE-A882-F2036F864CE9}"/>
                </a:ext>
              </a:extLst>
            </p:cNvPr>
            <p:cNvSpPr/>
            <p:nvPr/>
          </p:nvSpPr>
          <p:spPr>
            <a:xfrm>
              <a:off x="1589968" y="3804687"/>
              <a:ext cx="2045920" cy="798050"/>
            </a:xfrm>
            <a:prstGeom prst="flowChartDecision">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0070C0"/>
                  </a:solidFill>
                  <a:latin typeface="Times New Roman" panose="02020603050405020304" pitchFamily="18" charset="0"/>
                  <a:cs typeface="Times New Roman" panose="02020603050405020304" pitchFamily="18" charset="0"/>
                </a:rPr>
                <a:t>max &lt; b</a:t>
              </a:r>
            </a:p>
          </p:txBody>
        </p:sp>
        <p:sp>
          <p:nvSpPr>
            <p:cNvPr id="18" name="Flowchart: Decision 17">
              <a:extLst>
                <a:ext uri="{FF2B5EF4-FFF2-40B4-BE49-F238E27FC236}">
                  <a16:creationId xmlns:a16="http://schemas.microsoft.com/office/drawing/2014/main" id="{1D162DD3-3018-47C6-9409-3EC00A9D6564}"/>
                </a:ext>
              </a:extLst>
            </p:cNvPr>
            <p:cNvSpPr/>
            <p:nvPr/>
          </p:nvSpPr>
          <p:spPr>
            <a:xfrm>
              <a:off x="1589968" y="4833617"/>
              <a:ext cx="2045920" cy="901662"/>
            </a:xfrm>
            <a:prstGeom prst="flowChartDecision">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0070C0"/>
                  </a:solidFill>
                  <a:latin typeface="Times New Roman" panose="02020603050405020304" pitchFamily="18" charset="0"/>
                  <a:cs typeface="Times New Roman" panose="02020603050405020304" pitchFamily="18" charset="0"/>
                </a:rPr>
                <a:t>max &lt; c</a:t>
              </a:r>
            </a:p>
          </p:txBody>
        </p:sp>
        <p:sp>
          <p:nvSpPr>
            <p:cNvPr id="19" name="Rectangle: Rounded Corners 18">
              <a:extLst>
                <a:ext uri="{FF2B5EF4-FFF2-40B4-BE49-F238E27FC236}">
                  <a16:creationId xmlns:a16="http://schemas.microsoft.com/office/drawing/2014/main" id="{F461D8FA-B582-4A07-AA3A-4C07BCDC70A8}"/>
                </a:ext>
              </a:extLst>
            </p:cNvPr>
            <p:cNvSpPr/>
            <p:nvPr/>
          </p:nvSpPr>
          <p:spPr>
            <a:xfrm>
              <a:off x="4739870" y="3934630"/>
              <a:ext cx="1343232" cy="538164"/>
            </a:xfrm>
            <a:prstGeom prst="roundRect">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0070C0"/>
                  </a:solidFill>
                  <a:latin typeface="Times New Roman" panose="02020603050405020304" pitchFamily="18" charset="0"/>
                  <a:cs typeface="Times New Roman" panose="02020603050405020304" pitchFamily="18" charset="0"/>
                </a:rPr>
                <a:t>max = b</a:t>
              </a:r>
            </a:p>
          </p:txBody>
        </p:sp>
        <p:sp>
          <p:nvSpPr>
            <p:cNvPr id="20" name="Rectangle: Rounded Corners 19">
              <a:extLst>
                <a:ext uri="{FF2B5EF4-FFF2-40B4-BE49-F238E27FC236}">
                  <a16:creationId xmlns:a16="http://schemas.microsoft.com/office/drawing/2014/main" id="{C167C6F7-15BE-41B5-A4EA-2B080E2F7071}"/>
                </a:ext>
              </a:extLst>
            </p:cNvPr>
            <p:cNvSpPr/>
            <p:nvPr/>
          </p:nvSpPr>
          <p:spPr>
            <a:xfrm>
              <a:off x="4739870" y="5024882"/>
              <a:ext cx="1343232" cy="538164"/>
            </a:xfrm>
            <a:prstGeom prst="roundRect">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0070C0"/>
                  </a:solidFill>
                  <a:latin typeface="Times New Roman" panose="02020603050405020304" pitchFamily="18" charset="0"/>
                  <a:cs typeface="Times New Roman" panose="02020603050405020304" pitchFamily="18" charset="0"/>
                </a:rPr>
                <a:t>max = c</a:t>
              </a:r>
            </a:p>
          </p:txBody>
        </p:sp>
        <p:sp>
          <p:nvSpPr>
            <p:cNvPr id="21" name="Rectangle: Rounded Corners 20">
              <a:extLst>
                <a:ext uri="{FF2B5EF4-FFF2-40B4-BE49-F238E27FC236}">
                  <a16:creationId xmlns:a16="http://schemas.microsoft.com/office/drawing/2014/main" id="{9FAC7148-8DC7-4D9C-9B26-EF8A4803E24B}"/>
                </a:ext>
              </a:extLst>
            </p:cNvPr>
            <p:cNvSpPr/>
            <p:nvPr/>
          </p:nvSpPr>
          <p:spPr>
            <a:xfrm>
              <a:off x="1852984" y="6085043"/>
              <a:ext cx="1546720" cy="538164"/>
            </a:xfrm>
            <a:prstGeom prst="roundRect">
              <a:avLst/>
            </a:prstGeom>
            <a:solidFill>
              <a:schemeClr val="tx2"/>
            </a:solidFill>
            <a:ln>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i="1">
                  <a:solidFill>
                    <a:srgbClr val="0070C0"/>
                  </a:solidFill>
                  <a:latin typeface="Times New Roman" panose="02020603050405020304" pitchFamily="18" charset="0"/>
                  <a:cs typeface="Times New Roman" panose="02020603050405020304" pitchFamily="18" charset="0"/>
                </a:rPr>
                <a:t>Đưa ra </a:t>
              </a:r>
              <a:r>
                <a:rPr lang="en-US" sz="2000" b="1">
                  <a:solidFill>
                    <a:srgbClr val="0070C0"/>
                  </a:solidFill>
                  <a:latin typeface="Times New Roman" panose="02020603050405020304" pitchFamily="18" charset="0"/>
                  <a:cs typeface="Times New Roman" panose="02020603050405020304" pitchFamily="18" charset="0"/>
                </a:rPr>
                <a:t>max</a:t>
              </a:r>
            </a:p>
          </p:txBody>
        </p:sp>
        <p:sp>
          <p:nvSpPr>
            <p:cNvPr id="22" name="Oval 21">
              <a:extLst>
                <a:ext uri="{FF2B5EF4-FFF2-40B4-BE49-F238E27FC236}">
                  <a16:creationId xmlns:a16="http://schemas.microsoft.com/office/drawing/2014/main" id="{BC491228-811C-408D-9D3A-B591AAAE98D0}"/>
                </a:ext>
              </a:extLst>
            </p:cNvPr>
            <p:cNvSpPr/>
            <p:nvPr/>
          </p:nvSpPr>
          <p:spPr>
            <a:xfrm>
              <a:off x="5200823" y="5881850"/>
              <a:ext cx="1019434" cy="91951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i="1">
                  <a:latin typeface="Times New Roman" panose="02020603050405020304" pitchFamily="18" charset="0"/>
                  <a:cs typeface="Times New Roman" panose="02020603050405020304" pitchFamily="18" charset="0"/>
                </a:rPr>
                <a:t>Kết thúc</a:t>
              </a:r>
            </a:p>
          </p:txBody>
        </p:sp>
        <p:sp>
          <p:nvSpPr>
            <p:cNvPr id="23" name="Rectangle: Rounded Corners 22">
              <a:extLst>
                <a:ext uri="{FF2B5EF4-FFF2-40B4-BE49-F238E27FC236}">
                  <a16:creationId xmlns:a16="http://schemas.microsoft.com/office/drawing/2014/main" id="{3C0186A9-4A2F-489B-BDFA-9450F38C69B1}"/>
                </a:ext>
              </a:extLst>
            </p:cNvPr>
            <p:cNvSpPr/>
            <p:nvPr/>
          </p:nvSpPr>
          <p:spPr>
            <a:xfrm>
              <a:off x="3716653" y="3740776"/>
              <a:ext cx="984014" cy="387707"/>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7030A0"/>
                  </a:solidFill>
                  <a:latin typeface="Times New Roman" panose="02020603050405020304" pitchFamily="18" charset="0"/>
                  <a:cs typeface="Times New Roman" panose="02020603050405020304" pitchFamily="18" charset="0"/>
                </a:rPr>
                <a:t>Đúng</a:t>
              </a:r>
            </a:p>
          </p:txBody>
        </p:sp>
        <p:sp>
          <p:nvSpPr>
            <p:cNvPr id="24" name="Rectangle: Rounded Corners 23">
              <a:extLst>
                <a:ext uri="{FF2B5EF4-FFF2-40B4-BE49-F238E27FC236}">
                  <a16:creationId xmlns:a16="http://schemas.microsoft.com/office/drawing/2014/main" id="{20165CB7-ABEA-46E0-B624-75DDC9A813B3}"/>
                </a:ext>
              </a:extLst>
            </p:cNvPr>
            <p:cNvSpPr/>
            <p:nvPr/>
          </p:nvSpPr>
          <p:spPr>
            <a:xfrm>
              <a:off x="1859979" y="4485552"/>
              <a:ext cx="668878" cy="372919"/>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7030A0"/>
                  </a:solidFill>
                  <a:latin typeface="Times New Roman" panose="02020603050405020304" pitchFamily="18" charset="0"/>
                  <a:cs typeface="Times New Roman" panose="02020603050405020304" pitchFamily="18" charset="0"/>
                </a:rPr>
                <a:t>Sai</a:t>
              </a:r>
            </a:p>
          </p:txBody>
        </p:sp>
        <p:sp>
          <p:nvSpPr>
            <p:cNvPr id="25" name="Rectangle: Rounded Corners 24">
              <a:extLst>
                <a:ext uri="{FF2B5EF4-FFF2-40B4-BE49-F238E27FC236}">
                  <a16:creationId xmlns:a16="http://schemas.microsoft.com/office/drawing/2014/main" id="{E7731F09-A171-47A4-A4FF-D6289CE5646B}"/>
                </a:ext>
              </a:extLst>
            </p:cNvPr>
            <p:cNvSpPr/>
            <p:nvPr/>
          </p:nvSpPr>
          <p:spPr>
            <a:xfrm>
              <a:off x="1819193" y="5659732"/>
              <a:ext cx="668878" cy="372919"/>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7030A0"/>
                  </a:solidFill>
                  <a:latin typeface="Times New Roman" panose="02020603050405020304" pitchFamily="18" charset="0"/>
                  <a:cs typeface="Times New Roman" panose="02020603050405020304" pitchFamily="18" charset="0"/>
                </a:rPr>
                <a:t>Sai</a:t>
              </a:r>
            </a:p>
          </p:txBody>
        </p:sp>
        <p:sp>
          <p:nvSpPr>
            <p:cNvPr id="26" name="Rectangle: Rounded Corners 25">
              <a:extLst>
                <a:ext uri="{FF2B5EF4-FFF2-40B4-BE49-F238E27FC236}">
                  <a16:creationId xmlns:a16="http://schemas.microsoft.com/office/drawing/2014/main" id="{33E9186E-CB8C-46C4-8E7C-A2E490FDB792}"/>
                </a:ext>
              </a:extLst>
            </p:cNvPr>
            <p:cNvSpPr/>
            <p:nvPr/>
          </p:nvSpPr>
          <p:spPr>
            <a:xfrm>
              <a:off x="3681214" y="4858471"/>
              <a:ext cx="984014" cy="387707"/>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a:solidFill>
                    <a:srgbClr val="7030A0"/>
                  </a:solidFill>
                  <a:latin typeface="Times New Roman" panose="02020603050405020304" pitchFamily="18" charset="0"/>
                  <a:cs typeface="Times New Roman" panose="02020603050405020304" pitchFamily="18" charset="0"/>
                </a:rPr>
                <a:t>Đúng</a:t>
              </a:r>
            </a:p>
          </p:txBody>
        </p:sp>
        <p:cxnSp>
          <p:nvCxnSpPr>
            <p:cNvPr id="5" name="Straight Arrow Connector 4">
              <a:extLst>
                <a:ext uri="{FF2B5EF4-FFF2-40B4-BE49-F238E27FC236}">
                  <a16:creationId xmlns:a16="http://schemas.microsoft.com/office/drawing/2014/main" id="{87D6D038-7D21-43D0-BBD8-B2044C213369}"/>
                </a:ext>
              </a:extLst>
            </p:cNvPr>
            <p:cNvCxnSpPr>
              <a:stCxn id="2" idx="4"/>
              <a:endCxn id="10" idx="0"/>
            </p:cNvCxnSpPr>
            <p:nvPr/>
          </p:nvCxnSpPr>
          <p:spPr>
            <a:xfrm flipH="1">
              <a:off x="2612928" y="1896135"/>
              <a:ext cx="3790" cy="30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73B21F4-C540-4A0F-8840-6F597CAF284D}"/>
                </a:ext>
              </a:extLst>
            </p:cNvPr>
            <p:cNvCxnSpPr>
              <a:stCxn id="10" idx="2"/>
              <a:endCxn id="16" idx="0"/>
            </p:cNvCxnSpPr>
            <p:nvPr/>
          </p:nvCxnSpPr>
          <p:spPr>
            <a:xfrm>
              <a:off x="2612928" y="2734971"/>
              <a:ext cx="0" cy="30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F3EF8EC-DB44-43F2-9DC8-97BDB9A01373}"/>
                </a:ext>
              </a:extLst>
            </p:cNvPr>
            <p:cNvCxnSpPr>
              <a:stCxn id="16" idx="2"/>
              <a:endCxn id="17" idx="0"/>
            </p:cNvCxnSpPr>
            <p:nvPr/>
          </p:nvCxnSpPr>
          <p:spPr>
            <a:xfrm>
              <a:off x="2612928" y="3573807"/>
              <a:ext cx="0" cy="230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2791B52-9A5B-453C-8212-A27FD7C406A3}"/>
                </a:ext>
              </a:extLst>
            </p:cNvPr>
            <p:cNvCxnSpPr>
              <a:stCxn id="17" idx="2"/>
              <a:endCxn id="18" idx="0"/>
            </p:cNvCxnSpPr>
            <p:nvPr/>
          </p:nvCxnSpPr>
          <p:spPr>
            <a:xfrm>
              <a:off x="2612928" y="4602737"/>
              <a:ext cx="0" cy="230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CECB73B-72F0-43EC-955C-3CCA0440A8DC}"/>
                </a:ext>
              </a:extLst>
            </p:cNvPr>
            <p:cNvCxnSpPr>
              <a:stCxn id="18" idx="2"/>
              <a:endCxn id="21" idx="0"/>
            </p:cNvCxnSpPr>
            <p:nvPr/>
          </p:nvCxnSpPr>
          <p:spPr>
            <a:xfrm>
              <a:off x="2612928" y="5735279"/>
              <a:ext cx="13416" cy="349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EDC087E-B569-4CCE-B15E-39D222D3AF5C}"/>
                </a:ext>
              </a:extLst>
            </p:cNvPr>
            <p:cNvCxnSpPr>
              <a:stCxn id="17" idx="3"/>
              <a:endCxn id="19" idx="1"/>
            </p:cNvCxnSpPr>
            <p:nvPr/>
          </p:nvCxnSpPr>
          <p:spPr>
            <a:xfrm>
              <a:off x="3635888" y="4203712"/>
              <a:ext cx="1103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8C52F7D-D898-4426-9F1E-018A7E3718AD}"/>
                </a:ext>
              </a:extLst>
            </p:cNvPr>
            <p:cNvCxnSpPr>
              <a:stCxn id="18" idx="3"/>
              <a:endCxn id="20" idx="1"/>
            </p:cNvCxnSpPr>
            <p:nvPr/>
          </p:nvCxnSpPr>
          <p:spPr>
            <a:xfrm>
              <a:off x="3635888" y="5284448"/>
              <a:ext cx="1103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730E496-46E7-4B88-81AE-C810ECF526F7}"/>
                </a:ext>
              </a:extLst>
            </p:cNvPr>
            <p:cNvCxnSpPr>
              <a:cxnSpLocks/>
              <a:stCxn id="21" idx="3"/>
              <a:endCxn id="22" idx="2"/>
            </p:cNvCxnSpPr>
            <p:nvPr/>
          </p:nvCxnSpPr>
          <p:spPr>
            <a:xfrm flipV="1">
              <a:off x="3399704" y="6341609"/>
              <a:ext cx="1801119" cy="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57FED41-E70D-42B6-A897-DF1F1CD27391}"/>
                </a:ext>
              </a:extLst>
            </p:cNvPr>
            <p:cNvCxnSpPr>
              <a:stCxn id="19" idx="2"/>
            </p:cNvCxnSpPr>
            <p:nvPr/>
          </p:nvCxnSpPr>
          <p:spPr>
            <a:xfrm>
              <a:off x="5411486" y="4472794"/>
              <a:ext cx="0" cy="283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BF26B93-29DA-4586-99AA-3D7B8FD432B2}"/>
                </a:ext>
              </a:extLst>
            </p:cNvPr>
            <p:cNvCxnSpPr>
              <a:cxnSpLocks/>
            </p:cNvCxnSpPr>
            <p:nvPr/>
          </p:nvCxnSpPr>
          <p:spPr>
            <a:xfrm flipH="1" flipV="1">
              <a:off x="2626344" y="4708950"/>
              <a:ext cx="2785143" cy="9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4D97D67-F0AA-4F0F-AD87-A08213A772C6}"/>
                </a:ext>
              </a:extLst>
            </p:cNvPr>
            <p:cNvCxnSpPr>
              <a:cxnSpLocks/>
              <a:stCxn id="20" idx="2"/>
            </p:cNvCxnSpPr>
            <p:nvPr/>
          </p:nvCxnSpPr>
          <p:spPr>
            <a:xfrm>
              <a:off x="5411486" y="5563046"/>
              <a:ext cx="0" cy="297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F61BA90-334D-459A-BB00-F8955DCBF984}"/>
                </a:ext>
              </a:extLst>
            </p:cNvPr>
            <p:cNvCxnSpPr>
              <a:cxnSpLocks/>
            </p:cNvCxnSpPr>
            <p:nvPr/>
          </p:nvCxnSpPr>
          <p:spPr>
            <a:xfrm flipH="1" flipV="1">
              <a:off x="2612928" y="5851799"/>
              <a:ext cx="2798558" cy="17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59" name="Picture 58">
            <a:extLst>
              <a:ext uri="{FF2B5EF4-FFF2-40B4-BE49-F238E27FC236}">
                <a16:creationId xmlns:a16="http://schemas.microsoft.com/office/drawing/2014/main" id="{DDDD573C-AC78-4190-860B-6840C40BDA6D}"/>
              </a:ext>
            </a:extLst>
          </p:cNvPr>
          <p:cNvPicPr>
            <a:picLocks noChangeAspect="1"/>
          </p:cNvPicPr>
          <p:nvPr/>
        </p:nvPicPr>
        <p:blipFill rotWithShape="1">
          <a:blip r:embed="rId2"/>
          <a:srcRect l="7159" t="17520" r="74374" b="53536"/>
          <a:stretch/>
        </p:blipFill>
        <p:spPr>
          <a:xfrm>
            <a:off x="7259351" y="1902635"/>
            <a:ext cx="4260869" cy="3503352"/>
          </a:xfrm>
          <a:prstGeom prst="rect">
            <a:avLst/>
          </a:prstGeom>
        </p:spPr>
      </p:pic>
    </p:spTree>
    <p:extLst>
      <p:ext uri="{BB962C8B-B14F-4D97-AF65-F5344CB8AC3E}">
        <p14:creationId xmlns:p14="http://schemas.microsoft.com/office/powerpoint/2010/main" val="283648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500"/>
                                        <p:tgtEl>
                                          <p:spTgt spid="57"/>
                                        </p:tgtEl>
                                      </p:cBhvr>
                                    </p:animEffect>
                                  </p:childTnLst>
                                </p:cTn>
                              </p:par>
                              <p:par>
                                <p:cTn id="13" presetID="2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down)">
                                      <p:cBhvr>
                                        <p:cTn id="15" dur="500"/>
                                        <p:tgtEl>
                                          <p:spTgt spid="5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0AD2EB-86EE-409B-A978-A2CA82E37880}"/>
              </a:ext>
            </a:extLst>
          </p:cNvPr>
          <p:cNvSpPr>
            <a:spLocks noGrp="1"/>
          </p:cNvSpPr>
          <p:nvPr>
            <p:ph type="dt" sz="half" idx="10"/>
          </p:nvPr>
        </p:nvSpPr>
        <p:spPr>
          <a:xfrm>
            <a:off x="914400" y="6355080"/>
            <a:ext cx="1097280" cy="365125"/>
          </a:xfrm>
        </p:spPr>
        <p:txBody>
          <a:bodyPr/>
          <a:lstStyle/>
          <a:p>
            <a:r>
              <a:rPr lang="en-US" dirty="0"/>
              <a:t>20XX</a:t>
            </a:r>
          </a:p>
        </p:txBody>
      </p:sp>
      <p:sp>
        <p:nvSpPr>
          <p:cNvPr id="5" name="Footer Placeholder 4">
            <a:extLst>
              <a:ext uri="{FF2B5EF4-FFF2-40B4-BE49-F238E27FC236}">
                <a16:creationId xmlns:a16="http://schemas.microsoft.com/office/drawing/2014/main" id="{81531A96-6BD3-4FD2-9B51-3CBB43DADCC8}"/>
              </a:ext>
            </a:extLst>
          </p:cNvPr>
          <p:cNvSpPr>
            <a:spLocks noGrp="1"/>
          </p:cNvSpPr>
          <p:nvPr>
            <p:ph type="ftr" sz="quarter" idx="11"/>
          </p:nvPr>
        </p:nvSpPr>
        <p:spPr>
          <a:xfrm>
            <a:off x="5499886" y="6355080"/>
            <a:ext cx="2286000" cy="365125"/>
          </a:xfrm>
        </p:spPr>
        <p:txBody>
          <a:bodyPr/>
          <a:lstStyle/>
          <a:p>
            <a:r>
              <a:rPr lang="en-US" dirty="0"/>
              <a:t>Pitch deck title</a:t>
            </a:r>
          </a:p>
        </p:txBody>
      </p:sp>
      <p:sp>
        <p:nvSpPr>
          <p:cNvPr id="6" name="Slide Number Placeholder 5">
            <a:extLst>
              <a:ext uri="{FF2B5EF4-FFF2-40B4-BE49-F238E27FC236}">
                <a16:creationId xmlns:a16="http://schemas.microsoft.com/office/drawing/2014/main" id="{6AB5FBE9-888B-4FE5-8AC6-FB80C5520650}"/>
              </a:ext>
            </a:extLst>
          </p:cNvPr>
          <p:cNvSpPr>
            <a:spLocks noGrp="1"/>
          </p:cNvSpPr>
          <p:nvPr>
            <p:ph type="sldNum" sz="quarter" idx="12"/>
          </p:nvPr>
        </p:nvSpPr>
        <p:spPr>
          <a:xfrm>
            <a:off x="11274091" y="6355080"/>
            <a:ext cx="457200" cy="365125"/>
          </a:xfrm>
        </p:spPr>
        <p:txBody>
          <a:bodyPr/>
          <a:lstStyle/>
          <a:p>
            <a:fld id="{B5CEABB6-07DC-46E8-9B57-56EC44A396E5}" type="slidenum">
              <a:rPr lang="en-US" smtClean="0"/>
              <a:pPr/>
              <a:t>9</a:t>
            </a:fld>
            <a:endParaRPr lang="en-US" dirty="0"/>
          </a:p>
        </p:txBody>
      </p:sp>
      <p:sp>
        <p:nvSpPr>
          <p:cNvPr id="11" name="Title 1">
            <a:extLst>
              <a:ext uri="{FF2B5EF4-FFF2-40B4-BE49-F238E27FC236}">
                <a16:creationId xmlns:a16="http://schemas.microsoft.com/office/drawing/2014/main" id="{94EE9BFD-7F5B-4D0E-8F74-E8E54010227B}"/>
              </a:ext>
            </a:extLst>
          </p:cNvPr>
          <p:cNvSpPr>
            <a:spLocks noGrp="1"/>
          </p:cNvSpPr>
          <p:nvPr>
            <p:ph type="title"/>
          </p:nvPr>
        </p:nvSpPr>
        <p:spPr>
          <a:xfrm>
            <a:off x="951240" y="658841"/>
            <a:ext cx="6339840" cy="498764"/>
          </a:xfrm>
          <a:noFill/>
        </p:spPr>
        <p:txBody>
          <a:bodyPr>
            <a:noAutofit/>
          </a:bodyPr>
          <a:lstStyle/>
          <a:p>
            <a:pPr algn="ctr"/>
            <a:r>
              <a:rPr lang="en-US" sz="2800">
                <a:solidFill>
                  <a:schemeClr val="accent4">
                    <a:lumMod val="75000"/>
                  </a:schemeClr>
                </a:solidFill>
                <a:latin typeface="Times New Roman" panose="02020603050405020304" pitchFamily="18" charset="0"/>
                <a:cs typeface="Times New Roman" panose="02020603050405020304" pitchFamily="18" charset="0"/>
              </a:rPr>
              <a:t>Bài 5: tiền điện</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Text Placeholder 16">
            <a:extLst>
              <a:ext uri="{FF2B5EF4-FFF2-40B4-BE49-F238E27FC236}">
                <a16:creationId xmlns:a16="http://schemas.microsoft.com/office/drawing/2014/main" id="{B79B300A-9C8B-499A-AFDA-FA160301DED2}"/>
              </a:ext>
            </a:extLst>
          </p:cNvPr>
          <p:cNvSpPr txBox="1">
            <a:spLocks/>
          </p:cNvSpPr>
          <p:nvPr/>
        </p:nvSpPr>
        <p:spPr>
          <a:xfrm>
            <a:off x="183698" y="1297289"/>
            <a:ext cx="7610897" cy="4632456"/>
          </a:xfrm>
          <a:prstGeom prst="rect">
            <a:avLst/>
          </a:prstGeom>
        </p:spPr>
        <p:txBody>
          <a:bodyPr vert="horz" lIns="91440" tIns="45720" rIns="91440" bIns="45720" rtlCol="0">
            <a:no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a:solidFill>
                  <a:schemeClr val="tx1"/>
                </a:solidFill>
                <a:latin typeface="Times New Roman" panose="02020603050405020304" pitchFamily="18" charset="0"/>
                <a:cs typeface="Times New Roman" panose="02020603050405020304" pitchFamily="18" charset="0"/>
              </a:rPr>
              <a:t>	Trong tháng người dùng tiêu thụ x (kWh) điện. Nếu x ≤ a thì số tiền phải trả là xd</a:t>
            </a:r>
            <a:r>
              <a:rPr lang="en-US" altLang="en-US" sz="2800" baseline="-25000">
                <a:solidFill>
                  <a:schemeClr val="tx1"/>
                </a:solidFill>
                <a:latin typeface="Times New Roman" panose="02020603050405020304" pitchFamily="18" charset="0"/>
                <a:cs typeface="Times New Roman" panose="02020603050405020304" pitchFamily="18" charset="0"/>
              </a:rPr>
              <a:t>1</a:t>
            </a:r>
            <a:r>
              <a:rPr lang="en-US" altLang="en-US" sz="2800">
                <a:solidFill>
                  <a:schemeClr val="tx1"/>
                </a:solidFill>
                <a:latin typeface="Times New Roman" panose="02020603050405020304" pitchFamily="18" charset="0"/>
                <a:cs typeface="Times New Roman" panose="02020603050405020304" pitchFamily="18" charset="0"/>
              </a:rPr>
              <a:t>, nếu a &lt; x ≤ b thì số tiền phải trả là ad</a:t>
            </a:r>
            <a:r>
              <a:rPr lang="en-US" altLang="en-US" sz="2800" baseline="-25000">
                <a:solidFill>
                  <a:schemeClr val="tx1"/>
                </a:solidFill>
                <a:latin typeface="Times New Roman" panose="02020603050405020304" pitchFamily="18" charset="0"/>
                <a:cs typeface="Times New Roman" panose="02020603050405020304" pitchFamily="18" charset="0"/>
              </a:rPr>
              <a:t>1</a:t>
            </a:r>
            <a:r>
              <a:rPr lang="en-US" altLang="en-US" sz="2800">
                <a:solidFill>
                  <a:schemeClr val="tx1"/>
                </a:solidFill>
                <a:latin typeface="Times New Roman" panose="02020603050405020304" pitchFamily="18" charset="0"/>
                <a:cs typeface="Times New Roman" panose="02020603050405020304" pitchFamily="18" charset="0"/>
              </a:rPr>
              <a:t> + (x – a)d</a:t>
            </a:r>
            <a:r>
              <a:rPr lang="en-US" altLang="en-US" sz="2800" baseline="-25000">
                <a:solidFill>
                  <a:schemeClr val="tx1"/>
                </a:solidFill>
                <a:latin typeface="Times New Roman" panose="02020603050405020304" pitchFamily="18" charset="0"/>
                <a:cs typeface="Times New Roman" panose="02020603050405020304" pitchFamily="18" charset="0"/>
              </a:rPr>
              <a:t>2</a:t>
            </a:r>
            <a:r>
              <a:rPr lang="en-US" altLang="en-US" sz="2800">
                <a:solidFill>
                  <a:schemeClr val="tx1"/>
                </a:solidFill>
                <a:latin typeface="Times New Roman" panose="02020603050405020304" pitchFamily="18" charset="0"/>
                <a:cs typeface="Times New Roman" panose="02020603050405020304" pitchFamily="18" charset="0"/>
              </a:rPr>
              <a:t>, nếu x &gt; b thì số tiền phải trả là ad</a:t>
            </a:r>
            <a:r>
              <a:rPr lang="en-US" altLang="en-US" sz="2800" baseline="-25000">
                <a:solidFill>
                  <a:schemeClr val="tx1"/>
                </a:solidFill>
                <a:latin typeface="Times New Roman" panose="02020603050405020304" pitchFamily="18" charset="0"/>
                <a:cs typeface="Times New Roman" panose="02020603050405020304" pitchFamily="18" charset="0"/>
              </a:rPr>
              <a:t>1</a:t>
            </a:r>
            <a:r>
              <a:rPr lang="en-US" altLang="en-US" sz="2800">
                <a:solidFill>
                  <a:schemeClr val="tx1"/>
                </a:solidFill>
                <a:latin typeface="Times New Roman" panose="02020603050405020304" pitchFamily="18" charset="0"/>
                <a:cs typeface="Times New Roman" panose="02020603050405020304" pitchFamily="18" charset="0"/>
              </a:rPr>
              <a:t> + (b – a)d</a:t>
            </a:r>
            <a:r>
              <a:rPr lang="en-US" altLang="en-US" sz="2800" baseline="-25000">
                <a:solidFill>
                  <a:schemeClr val="tx1"/>
                </a:solidFill>
                <a:latin typeface="Times New Roman" panose="02020603050405020304" pitchFamily="18" charset="0"/>
                <a:cs typeface="Times New Roman" panose="02020603050405020304" pitchFamily="18" charset="0"/>
              </a:rPr>
              <a:t>2</a:t>
            </a:r>
            <a:r>
              <a:rPr lang="en-US" altLang="en-US" sz="2800">
                <a:solidFill>
                  <a:schemeClr val="tx1"/>
                </a:solidFill>
                <a:latin typeface="Times New Roman" panose="02020603050405020304" pitchFamily="18" charset="0"/>
                <a:cs typeface="Times New Roman" panose="02020603050405020304" pitchFamily="18" charset="0"/>
              </a:rPr>
              <a:t> + (x – b)d</a:t>
            </a:r>
            <a:r>
              <a:rPr lang="en-US" altLang="en-US" sz="2800" baseline="-25000">
                <a:solidFill>
                  <a:schemeClr val="tx1"/>
                </a:solidFill>
                <a:latin typeface="Times New Roman" panose="02020603050405020304" pitchFamily="18" charset="0"/>
                <a:cs typeface="Times New Roman" panose="02020603050405020304" pitchFamily="18" charset="0"/>
              </a:rPr>
              <a:t>3</a:t>
            </a:r>
            <a:r>
              <a:rPr lang="en-US" altLang="en-US" sz="2800">
                <a:solidFill>
                  <a:schemeClr val="tx1"/>
                </a:solidFill>
                <a:latin typeface="Times New Roman" panose="02020603050405020304" pitchFamily="18" charset="0"/>
                <a:cs typeface="Times New Roman" panose="02020603050405020304" pitchFamily="18" charset="0"/>
              </a:rPr>
              <a:t>. Em hãy viết c</a:t>
            </a:r>
            <a:r>
              <a:rPr lang="vi-VN" altLang="en-US" sz="2800">
                <a:solidFill>
                  <a:schemeClr val="tx1"/>
                </a:solidFill>
                <a:latin typeface="Times New Roman" panose="02020603050405020304" pitchFamily="18" charset="0"/>
                <a:cs typeface="Times New Roman" panose="02020603050405020304" pitchFamily="18" charset="0"/>
              </a:rPr>
              <a:t>hương trình</a:t>
            </a:r>
            <a:r>
              <a:rPr lang="en-US" altLang="en-US" sz="2800">
                <a:solidFill>
                  <a:schemeClr val="tx1"/>
                </a:solidFill>
                <a:latin typeface="Times New Roman" panose="02020603050405020304" pitchFamily="18" charset="0"/>
                <a:cs typeface="Times New Roman" panose="02020603050405020304" pitchFamily="18" charset="0"/>
              </a:rPr>
              <a:t> nhập vào từ bàn phím các số nguyên dương a, b, d</a:t>
            </a:r>
            <a:r>
              <a:rPr lang="en-US" altLang="en-US" sz="2800" baseline="-25000">
                <a:solidFill>
                  <a:schemeClr val="tx1"/>
                </a:solidFill>
                <a:latin typeface="Times New Roman" panose="02020603050405020304" pitchFamily="18" charset="0"/>
                <a:cs typeface="Times New Roman" panose="02020603050405020304" pitchFamily="18" charset="0"/>
              </a:rPr>
              <a:t>1</a:t>
            </a:r>
            <a:r>
              <a:rPr lang="en-US" altLang="en-US" sz="2800">
                <a:solidFill>
                  <a:schemeClr val="tx1"/>
                </a:solidFill>
                <a:latin typeface="Times New Roman" panose="02020603050405020304" pitchFamily="18" charset="0"/>
                <a:cs typeface="Times New Roman" panose="02020603050405020304" pitchFamily="18" charset="0"/>
              </a:rPr>
              <a:t>, d</a:t>
            </a:r>
            <a:r>
              <a:rPr lang="en-US" altLang="en-US" sz="2800" baseline="-25000">
                <a:solidFill>
                  <a:schemeClr val="tx1"/>
                </a:solidFill>
                <a:latin typeface="Times New Roman" panose="02020603050405020304" pitchFamily="18" charset="0"/>
                <a:cs typeface="Times New Roman" panose="02020603050405020304" pitchFamily="18" charset="0"/>
              </a:rPr>
              <a:t>2</a:t>
            </a:r>
            <a:r>
              <a:rPr lang="en-US" altLang="en-US" sz="2800">
                <a:solidFill>
                  <a:schemeClr val="tx1"/>
                </a:solidFill>
                <a:latin typeface="Times New Roman" panose="02020603050405020304" pitchFamily="18" charset="0"/>
                <a:cs typeface="Times New Roman" panose="02020603050405020304" pitchFamily="18" charset="0"/>
              </a:rPr>
              <a:t>, d</a:t>
            </a:r>
            <a:r>
              <a:rPr lang="en-US" altLang="en-US" sz="2800" baseline="-25000">
                <a:solidFill>
                  <a:schemeClr val="tx1"/>
                </a:solidFill>
                <a:latin typeface="Times New Roman" panose="02020603050405020304" pitchFamily="18" charset="0"/>
                <a:cs typeface="Times New Roman" panose="02020603050405020304" pitchFamily="18" charset="0"/>
              </a:rPr>
              <a:t>3</a:t>
            </a:r>
            <a:r>
              <a:rPr lang="en-US" altLang="en-US" sz="2800">
                <a:solidFill>
                  <a:schemeClr val="tx1"/>
                </a:solidFill>
                <a:latin typeface="Times New Roman" panose="02020603050405020304" pitchFamily="18" charset="0"/>
                <a:cs typeface="Times New Roman" panose="02020603050405020304" pitchFamily="18" charset="0"/>
              </a:rPr>
              <a:t> và x, tính và đưa ra màn hình số tiền điện phải trả. Tìm hiểu bảng giá điện hiện hành và chạy c</a:t>
            </a:r>
            <a:r>
              <a:rPr lang="vi-VN" altLang="en-US" sz="2800">
                <a:solidFill>
                  <a:schemeClr val="tx1"/>
                </a:solidFill>
                <a:latin typeface="Times New Roman" panose="02020603050405020304" pitchFamily="18" charset="0"/>
                <a:cs typeface="Times New Roman" panose="02020603050405020304" pitchFamily="18" charset="0"/>
              </a:rPr>
              <a:t>hương trình</a:t>
            </a:r>
            <a:r>
              <a:rPr lang="en-US" altLang="en-US" sz="2800">
                <a:solidFill>
                  <a:schemeClr val="tx1"/>
                </a:solidFill>
                <a:latin typeface="Times New Roman" panose="02020603050405020304" pitchFamily="18" charset="0"/>
                <a:cs typeface="Times New Roman" panose="02020603050405020304" pitchFamily="18" charset="0"/>
              </a:rPr>
              <a:t> một số lần sao cho có đủ các bộ dữ liệu đầu vào đại diện cho các mức tính tiền điện</a:t>
            </a:r>
            <a:endParaRPr lang="en-US" sz="2800" dirty="0">
              <a:solidFill>
                <a:schemeClr val="tx1"/>
              </a:solidFill>
            </a:endParaRPr>
          </a:p>
        </p:txBody>
      </p:sp>
    </p:spTree>
    <p:extLst>
      <p:ext uri="{BB962C8B-B14F-4D97-AF65-F5344CB8AC3E}">
        <p14:creationId xmlns:p14="http://schemas.microsoft.com/office/powerpoint/2010/main" val="134637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Office Theme">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Abstract Pitch Deck_tm33968143_Win32_JB_SL_v3" id="{C3D5CE6D-3494-4BBD-B7F5-AA5B348ED394}" vid="{982B489A-C9B1-4FBF-BBC5-D41820D271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4F7209-A407-4CFB-9C3E-C69AB93152F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6D1D862-643C-46A1-A5ED-679CEB6DE28E}">
  <ds:schemaRefs>
    <ds:schemaRef ds:uri="http://schemas.microsoft.com/sharepoint/v3/contenttype/forms"/>
  </ds:schemaRefs>
</ds:datastoreItem>
</file>

<file path=customXml/itemProps3.xml><?xml version="1.0" encoding="utf-8"?>
<ds:datastoreItem xmlns:ds="http://schemas.openxmlformats.org/officeDocument/2006/customXml" ds:itemID="{97CDCE58-E008-4D50-B18E-ADC19CB29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Template>
  <TotalTime>131</TotalTime>
  <Words>247</Words>
  <Application>Microsoft Office PowerPoint</Application>
  <PresentationFormat>Widescreen</PresentationFormat>
  <Paragraphs>75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 Next LT Pro</vt:lpstr>
      <vt:lpstr>Calibri</vt:lpstr>
      <vt:lpstr>Times New Roman</vt:lpstr>
      <vt:lpstr>Office Theme</vt:lpstr>
      <vt:lpstr>BÀI 7 THỰC HÀNH CÂU LỆNH RẼ NHÁNH</vt:lpstr>
      <vt:lpstr>Bài 1: lấy ví dụ về câu lệnh if</vt:lpstr>
      <vt:lpstr>Bài 2: chia kẹo</vt:lpstr>
      <vt:lpstr>Bài 3: tìm lỗi sai</vt:lpstr>
      <vt:lpstr>PowerPoint Presentation</vt:lpstr>
      <vt:lpstr>PowerPoint Presentation</vt:lpstr>
      <vt:lpstr>Bài 4: tìm số lớn nhất</vt:lpstr>
      <vt:lpstr>PowerPoint Presentation</vt:lpstr>
      <vt:lpstr>Bài 5: tiền điện</vt:lpstr>
      <vt:lpstr>Bài 6: CHỈ SỐ BMI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 THỰC HÀNH CÂU LỆNH RẼ NHÁNH</dc:title>
  <dc:creator>HoangThanh Tam</dc:creator>
  <cp:lastModifiedBy>Administrator</cp:lastModifiedBy>
  <cp:revision>3</cp:revision>
  <dcterms:created xsi:type="dcterms:W3CDTF">2022-01-15T13:19:31Z</dcterms:created>
  <dcterms:modified xsi:type="dcterms:W3CDTF">2022-06-13T09:26:17Z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