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AA34"/>
    <a:srgbClr val="969CA8"/>
    <a:srgbClr val="8EBC7A"/>
    <a:srgbClr val="5C8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300" y="20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08-03-2020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82261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08-03-2020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1902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08-03-2020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2513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08-03-2020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7136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08-03-2020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0330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08-03-2020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13184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08-03-2020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0660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08-03-2020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14604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08-03-2020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21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08-03-2020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6416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08-03-2020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5623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2F87C-BCA9-43C6-9FC1-2CD6AB618253}" type="datetimeFigureOut">
              <a:rPr lang="es-CL" smtClean="0"/>
              <a:t>08-03-2020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125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4.png"/><Relationship Id="rId7" Type="http://schemas.openxmlformats.org/officeDocument/2006/relationships/slide" Target="slide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8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>
            <a:hlinkClick r:id="rId3" action="ppaction://hlinksldjump"/>
          </p:cNvPr>
          <p:cNvSpPr/>
          <p:nvPr/>
        </p:nvSpPr>
        <p:spPr>
          <a:xfrm>
            <a:off x="7525743" y="2918012"/>
            <a:ext cx="2026024" cy="102197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b="1" dirty="0" smtClean="0"/>
              <a:t>BẮT ĐẦU</a:t>
            </a:r>
            <a:endParaRPr lang="es-CL" sz="3200" b="1" dirty="0"/>
          </a:p>
        </p:txBody>
      </p:sp>
      <p:sp>
        <p:nvSpPr>
          <p:cNvPr id="6" name="Rectángulo redondeado 5">
            <a:hlinkClick r:id="rId4" action="ppaction://hlinksldjump"/>
          </p:cNvPr>
          <p:cNvSpPr/>
          <p:nvPr/>
        </p:nvSpPr>
        <p:spPr>
          <a:xfrm>
            <a:off x="7023757" y="4374224"/>
            <a:ext cx="3139146" cy="102197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b="1" dirty="0" smtClean="0"/>
              <a:t>HƯỚNG DẪN</a:t>
            </a:r>
            <a:endParaRPr lang="es-CL" sz="3200" b="1" dirty="0"/>
          </a:p>
        </p:txBody>
      </p:sp>
      <p:pic>
        <p:nvPicPr>
          <p:cNvPr id="7" name="PLANETA 3" descr="Resultado de imagen para PLANETA 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783" y="489566"/>
            <a:ext cx="2267120" cy="170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0552"/>
            <a:ext cx="4367579" cy="40396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3723" y="703385"/>
            <a:ext cx="4114800" cy="6001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DU HÀNH VŨ TRỤ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63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AVE"/>
          <p:cNvGrpSpPr/>
          <p:nvPr/>
        </p:nvGrpSpPr>
        <p:grpSpPr>
          <a:xfrm>
            <a:off x="380437" y="4236779"/>
            <a:ext cx="2194560" cy="1830600"/>
            <a:chOff x="473051" y="4548249"/>
            <a:chExt cx="1634866" cy="1630483"/>
          </a:xfrm>
        </p:grpSpPr>
        <p:pic>
          <p:nvPicPr>
            <p:cNvPr id="5" name="Picture 4" descr="Resultado de imagen para ovni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51" y="4548249"/>
              <a:ext cx="1634866" cy="1630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Resultado de imagen para marciano  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936"/>
            <a:stretch/>
          </p:blipFill>
          <p:spPr bwMode="auto">
            <a:xfrm>
              <a:off x="977431" y="4823225"/>
              <a:ext cx="626106" cy="540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LANETA 1" descr="Resultado de imagen para PLANETA 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78" y="971694"/>
            <a:ext cx="1717478" cy="127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LANETA 2" descr="Resultado de imagen para PLANETA 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538" y="615427"/>
            <a:ext cx="2050075" cy="153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LANETA 3" descr="Resultado de imagen para PLANETA 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982" y="4301909"/>
            <a:ext cx="2267120" cy="170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LANETA 4" descr="Resultado de imagen para PLANETA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571" y="687344"/>
            <a:ext cx="1821036" cy="136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ipse 6">
            <a:hlinkClick r:id="rId6" action="ppaction://hlinksldjump"/>
          </p:cNvPr>
          <p:cNvSpPr/>
          <p:nvPr/>
        </p:nvSpPr>
        <p:spPr>
          <a:xfrm>
            <a:off x="1057491" y="1153121"/>
            <a:ext cx="773640" cy="900000"/>
          </a:xfrm>
          <a:prstGeom prst="ellipse">
            <a:avLst/>
          </a:prstGeom>
          <a:solidFill>
            <a:srgbClr val="5C819C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Sao Kim</a:t>
            </a:r>
            <a:endParaRPr lang="es-CL" sz="1600" b="1" dirty="0"/>
          </a:p>
        </p:txBody>
      </p:sp>
      <p:sp>
        <p:nvSpPr>
          <p:cNvPr id="13" name="Elipse 12">
            <a:hlinkClick r:id="rId7" action="ppaction://hlinksldjump"/>
          </p:cNvPr>
          <p:cNvSpPr/>
          <p:nvPr/>
        </p:nvSpPr>
        <p:spPr>
          <a:xfrm>
            <a:off x="5453575" y="984461"/>
            <a:ext cx="900000" cy="900000"/>
          </a:xfrm>
          <a:prstGeom prst="ellipse">
            <a:avLst/>
          </a:prstGeom>
          <a:solidFill>
            <a:srgbClr val="8EBC7A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Sao </a:t>
            </a:r>
            <a:r>
              <a:rPr lang="es-MX" sz="1600" b="1" dirty="0" err="1" smtClean="0"/>
              <a:t>Mộc</a:t>
            </a:r>
            <a:endParaRPr lang="es-CL" sz="1600" b="1" dirty="0"/>
          </a:p>
        </p:txBody>
      </p:sp>
      <p:sp>
        <p:nvSpPr>
          <p:cNvPr id="11" name="Elipse 10">
            <a:hlinkClick r:id="rId8" action="ppaction://hlinksldjump"/>
          </p:cNvPr>
          <p:cNvSpPr/>
          <p:nvPr/>
        </p:nvSpPr>
        <p:spPr>
          <a:xfrm>
            <a:off x="7342542" y="4702079"/>
            <a:ext cx="900000" cy="900000"/>
          </a:xfrm>
          <a:prstGeom prst="ellipse">
            <a:avLst/>
          </a:prstGeom>
          <a:solidFill>
            <a:srgbClr val="969CA8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Sao </a:t>
            </a:r>
            <a:r>
              <a:rPr lang="es-MX" sz="1600" b="1" dirty="0" err="1" smtClean="0"/>
              <a:t>Thủy</a:t>
            </a:r>
            <a:endParaRPr lang="es-MX" sz="1600" b="1" dirty="0" smtClean="0"/>
          </a:p>
        </p:txBody>
      </p:sp>
      <p:sp>
        <p:nvSpPr>
          <p:cNvPr id="12" name="Elipse 11">
            <a:hlinkClick r:id="rId9" action="ppaction://hlinksldjump"/>
          </p:cNvPr>
          <p:cNvSpPr/>
          <p:nvPr/>
        </p:nvSpPr>
        <p:spPr>
          <a:xfrm>
            <a:off x="9931089" y="920232"/>
            <a:ext cx="900000" cy="900000"/>
          </a:xfrm>
          <a:prstGeom prst="ellipse">
            <a:avLst/>
          </a:prstGeom>
          <a:solidFill>
            <a:srgbClr val="DBAA34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Sao </a:t>
            </a:r>
            <a:r>
              <a:rPr lang="es-MX" sz="1600" b="1" dirty="0" err="1" smtClean="0"/>
              <a:t>Hỏa</a:t>
            </a:r>
            <a:endParaRPr lang="es-CL" sz="1600" b="1" dirty="0"/>
          </a:p>
        </p:txBody>
      </p:sp>
    </p:spTree>
    <p:extLst>
      <p:ext uri="{BB962C8B-B14F-4D97-AF65-F5344CB8AC3E}">
        <p14:creationId xmlns:p14="http://schemas.microsoft.com/office/powerpoint/2010/main" val="169597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00196 -0.35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175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19 -0.48588 L 0.06719 -0.48588 C 0.07748 -0.48542 0.08789 -0.48519 0.09818 -0.48403 C 0.10039 -0.4838 0.10248 -0.48287 0.10469 -0.48218 C 0.10612 -0.48172 0.10743 -0.48033 0.10886 -0.48033 L 0.23855 -0.47825 C 0.24102 -0.47894 0.24987 -0.48102 0.25248 -0.48218 C 0.25365 -0.48264 0.25456 -0.4838 0.25573 -0.48403 C 0.25821 -0.4845 0.26068 -0.48403 0.26328 -0.48403 " pathEditMode="relative" ptsTypes="AAAAAAA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23 -0.44977 L 0.39623 -0.44977 C 0.39753 -0.44491 0.39896 -0.43959 0.40039 -0.43473 C 0.40105 -0.43264 0.40196 -0.43102 0.40261 -0.42894 C 0.40313 -0.42709 0.40313 -0.425 0.40365 -0.42315 C 0.40495 -0.41922 0.40651 -0.41551 0.40795 -0.41181 L 0.41003 -0.40602 C 0.41276 -0.39167 0.40912 -0.4095 0.41328 -0.39468 C 0.41381 -0.39283 0.41381 -0.39075 0.41433 -0.38889 C 0.41563 -0.38496 0.41719 -0.38125 0.41862 -0.37755 L 0.42071 -0.37176 L 0.42292 -0.36598 C 0.42539 -0.35278 0.42214 -0.36922 0.42618 -0.35278 C 0.42657 -0.35093 0.4267 -0.34885 0.42722 -0.347 C 0.42995 -0.33542 0.42839 -0.34329 0.43151 -0.3338 C 0.4323 -0.33125 0.43282 -0.32848 0.4336 -0.32616 C 0.4336 -0.32616 0.43894 -0.31181 0.43998 -0.30903 L 0.44219 -0.30325 C 0.44258 -0.30139 0.44271 -0.29931 0.44323 -0.29746 C 0.44453 -0.29352 0.44753 -0.28612 0.44753 -0.28612 C 0.44935 -0.27593 0.44792 -0.28195 0.45287 -0.26899 L 0.45495 -0.2632 L 0.45717 -0.25741 C 0.45964 -0.24399 0.45612 -0.26042 0.46146 -0.24607 C 0.46459 -0.23774 0.45899 -0.2382 0.4668 -0.22894 L 0.47006 -0.225 " pathEditMode="relative" ptsTypes="AAAAAAAAAAAAAAAAAAAAAAAA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938 -0.13149 L 0.60938 -0.13149 C 0.61927 -0.15973 0.61016 -0.13658 0.61901 -0.1544 C 0.62019 -0.15695 0.62097 -0.15996 0.62214 -0.16204 C 0.62305 -0.16366 0.62448 -0.16436 0.62539 -0.16598 C 0.6293 -0.17269 0.62774 -0.17269 0.63073 -0.17917 C 0.63164 -0.18125 0.63295 -0.18287 0.63399 -0.18496 C 0.63516 -0.18727 0.63607 -0.19005 0.63711 -0.1926 C 0.63789 -0.19445 0.63842 -0.19653 0.63933 -0.19838 C 0.64128 -0.20232 0.64362 -0.20602 0.64571 -0.20973 L 0.64896 -0.21551 C 0.65 -0.22107 0.64987 -0.222 0.65222 -0.22686 C 0.65313 -0.22894 0.65443 -0.23056 0.65534 -0.23264 C 0.65625 -0.23426 0.65664 -0.23658 0.65756 -0.2382 C 0.66003 -0.24352 0.66185 -0.24561 0.66498 -0.24977 C 0.66758 -0.25672 0.66914 -0.26158 0.67357 -0.2669 L 0.67995 -0.27454 C 0.68503 -0.28635 0.6819 -0.27987 0.68959 -0.29352 C 0.69076 -0.29537 0.69219 -0.29676 0.69284 -0.29931 C 0.69688 -0.31343 0.69284 -0.30093 0.69818 -0.3125 C 0.70274 -0.32223 0.69766 -0.31505 0.70352 -0.32223 C 0.70625 -0.33658 0.70235 -0.31945 0.70782 -0.33172 C 0.7086 -0.33334 0.70834 -0.33565 0.70886 -0.33727 C 0.70977 -0.33959 0.7112 -0.34098 0.71211 -0.34306 C 0.71289 -0.34491 0.71342 -0.347 0.71433 -0.34885 C 0.71524 -0.35093 0.71654 -0.35255 0.71745 -0.35463 C 0.71836 -0.35625 0.71875 -0.35857 0.71967 -0.36019 C 0.72058 -0.36227 0.72188 -0.36389 0.72279 -0.36598 C 0.7237 -0.36783 0.72409 -0.37014 0.725 -0.37176 C 0.72592 -0.37338 0.72709 -0.37431 0.72826 -0.37547 C 0.72852 -0.37732 0.72852 -0.37963 0.7293 -0.38125 C 0.73282 -0.38912 0.73243 -0.38172 0.73243 -0.38681 " pathEditMode="relative" ptsTypes="AAAAAAAAAAAAAAAAAAAAAAAAAAAAAAAA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8999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3525065" y="770708"/>
            <a:ext cx="4572000" cy="1200329"/>
          </a:xfrm>
          <a:prstGeom prst="rect">
            <a:avLst/>
          </a:prstGeom>
          <a:solidFill>
            <a:srgbClr val="0070C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Thầy</a:t>
            </a:r>
            <a:r>
              <a:rPr lang="es-MX" sz="3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s-MX" sz="3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điền</a:t>
            </a:r>
            <a:r>
              <a:rPr lang="es-MX" sz="3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s-MX" sz="3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s-MX" sz="3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s-MX" sz="3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s-MX" sz="3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MX" sz="3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s-CL" sz="36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BUENO">
            <a:hlinkClick r:id="rId4" action="ppaction://hlinksldjump"/>
          </p:cNvPr>
          <p:cNvSpPr/>
          <p:nvPr/>
        </p:nvSpPr>
        <p:spPr>
          <a:xfrm>
            <a:off x="3108960" y="2286000"/>
            <a:ext cx="3303563" cy="1143000"/>
          </a:xfrm>
          <a:prstGeom prst="roundRect">
            <a:avLst/>
          </a:prstGeom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Đúng</a:t>
            </a:r>
            <a:endParaRPr lang="es-CL" sz="3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MALO1"/>
          <p:cNvSpPr/>
          <p:nvPr/>
        </p:nvSpPr>
        <p:spPr>
          <a:xfrm>
            <a:off x="3108960" y="3673504"/>
            <a:ext cx="3303563" cy="1143000"/>
          </a:xfrm>
          <a:prstGeom prst="roundRect">
            <a:avLst/>
          </a:prstGeom>
          <a:solidFill>
            <a:schemeClr val="accent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es-CL" sz="3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MALO2"/>
          <p:cNvSpPr/>
          <p:nvPr/>
        </p:nvSpPr>
        <p:spPr>
          <a:xfrm>
            <a:off x="3108959" y="5099539"/>
            <a:ext cx="3303564" cy="1143000"/>
          </a:xfrm>
          <a:prstGeom prst="roundRect">
            <a:avLst/>
          </a:prstGeom>
          <a:solidFill>
            <a:srgbClr val="FFFF0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es-CL" sz="3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MARCIANO1" descr="Resultado de imagen para marcian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07" y="3254648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06" y="4109183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298" y="2422262"/>
            <a:ext cx="4367579" cy="403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53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10" y="3429000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3108959" y="307906"/>
            <a:ext cx="4572000" cy="1446550"/>
          </a:xfrm>
          <a:prstGeom prst="rect">
            <a:avLst/>
          </a:prstGeom>
          <a:solidFill>
            <a:srgbClr val="0070C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Thầy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điền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?</a:t>
            </a:r>
            <a:endParaRPr lang="es-CL" sz="44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BUENO">
            <a:hlinkClick r:id="rId4" action="ppaction://hlinksldjump"/>
          </p:cNvPr>
          <p:cNvSpPr/>
          <p:nvPr/>
        </p:nvSpPr>
        <p:spPr>
          <a:xfrm>
            <a:off x="3108959" y="5427784"/>
            <a:ext cx="3889718" cy="11430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b="1" dirty="0" smtClean="0"/>
              <a:t>C: </a:t>
            </a:r>
            <a:r>
              <a:rPr lang="es-MX" sz="4400" b="1" dirty="0" err="1" smtClean="0"/>
              <a:t>Đúng</a:t>
            </a:r>
            <a:endParaRPr lang="es-CL" sz="4400" b="1" dirty="0"/>
          </a:p>
        </p:txBody>
      </p:sp>
      <p:sp>
        <p:nvSpPr>
          <p:cNvPr id="13" name="MALO1"/>
          <p:cNvSpPr/>
          <p:nvPr/>
        </p:nvSpPr>
        <p:spPr>
          <a:xfrm>
            <a:off x="3129902" y="3892061"/>
            <a:ext cx="3868775" cy="1143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b="1" dirty="0" smtClean="0"/>
              <a:t>B: </a:t>
            </a:r>
            <a:r>
              <a:rPr lang="es-MX" sz="4400" b="1" dirty="0" err="1" smtClean="0"/>
              <a:t>Sai</a:t>
            </a:r>
            <a:endParaRPr lang="es-CL" sz="4400" b="1" dirty="0"/>
          </a:p>
        </p:txBody>
      </p:sp>
      <p:sp>
        <p:nvSpPr>
          <p:cNvPr id="14" name="MALO2"/>
          <p:cNvSpPr/>
          <p:nvPr/>
        </p:nvSpPr>
        <p:spPr>
          <a:xfrm>
            <a:off x="3108960" y="2286000"/>
            <a:ext cx="3889717" cy="1143000"/>
          </a:xfrm>
          <a:prstGeom prst="roundRect">
            <a:avLst/>
          </a:prstGeom>
          <a:solidFill>
            <a:schemeClr val="accent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b="1" dirty="0" smtClean="0"/>
              <a:t>A: </a:t>
            </a:r>
            <a:r>
              <a:rPr lang="es-MX" sz="4400" b="1" dirty="0" err="1" smtClean="0"/>
              <a:t>Sai</a:t>
            </a:r>
            <a:endParaRPr lang="es-CL" sz="4400" b="1" dirty="0"/>
          </a:p>
        </p:txBody>
      </p:sp>
      <p:pic>
        <p:nvPicPr>
          <p:cNvPr id="10" name="MARCIANO1" descr="Resultado de imagen para marcian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974" y="3429000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ARCIANO2" descr="Resultado de imagen para marcian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884" y="1448289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298" y="2422262"/>
            <a:ext cx="4367579" cy="403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09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921" y="3583744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3525064" y="457107"/>
            <a:ext cx="4572000" cy="1446550"/>
          </a:xfrm>
          <a:prstGeom prst="rect">
            <a:avLst/>
          </a:prstGeom>
          <a:solidFill>
            <a:srgbClr val="0070C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Thầy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điền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?</a:t>
            </a:r>
            <a:endParaRPr lang="es-CL" sz="44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BUENO">
            <a:hlinkClick r:id="rId4" action="ppaction://hlinksldjump"/>
          </p:cNvPr>
          <p:cNvSpPr/>
          <p:nvPr/>
        </p:nvSpPr>
        <p:spPr>
          <a:xfrm>
            <a:off x="2925856" y="5492530"/>
            <a:ext cx="3920421" cy="11430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b="1" dirty="0" smtClean="0"/>
              <a:t>C: </a:t>
            </a:r>
            <a:r>
              <a:rPr lang="es-MX" sz="4400" b="1" dirty="0" err="1" smtClean="0"/>
              <a:t>Đúng</a:t>
            </a:r>
            <a:endParaRPr lang="es-CL" sz="4400" b="1" dirty="0"/>
          </a:p>
        </p:txBody>
      </p:sp>
      <p:sp>
        <p:nvSpPr>
          <p:cNvPr id="13" name="MALO1"/>
          <p:cNvSpPr/>
          <p:nvPr/>
        </p:nvSpPr>
        <p:spPr>
          <a:xfrm>
            <a:off x="2972247" y="3933952"/>
            <a:ext cx="3874030" cy="1143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b="1" dirty="0" smtClean="0"/>
              <a:t>B: </a:t>
            </a:r>
            <a:r>
              <a:rPr lang="es-MX" sz="4400" b="1" dirty="0" err="1" smtClean="0"/>
              <a:t>Sai</a:t>
            </a:r>
            <a:endParaRPr lang="es-CL" sz="4400" b="1" dirty="0"/>
          </a:p>
        </p:txBody>
      </p:sp>
      <p:sp>
        <p:nvSpPr>
          <p:cNvPr id="14" name="MALO2"/>
          <p:cNvSpPr/>
          <p:nvPr/>
        </p:nvSpPr>
        <p:spPr>
          <a:xfrm>
            <a:off x="3108960" y="2286000"/>
            <a:ext cx="3737317" cy="1143000"/>
          </a:xfrm>
          <a:prstGeom prst="roundRect">
            <a:avLst/>
          </a:prstGeom>
          <a:solidFill>
            <a:schemeClr val="accent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b="1" dirty="0" smtClean="0"/>
              <a:t>A: </a:t>
            </a:r>
            <a:r>
              <a:rPr lang="es-MX" sz="4400" b="1" dirty="0" err="1" smtClean="0"/>
              <a:t>Sai</a:t>
            </a:r>
            <a:endParaRPr lang="es-CL" sz="4400" b="1" dirty="0"/>
          </a:p>
        </p:txBody>
      </p:sp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905" y="1867144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ARCIANO1" descr="Resultado de imagen para marcian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416" y="3452168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298" y="2422262"/>
            <a:ext cx="4367579" cy="403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584" y="3012244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3525065" y="770708"/>
            <a:ext cx="4572000" cy="1446550"/>
          </a:xfrm>
          <a:prstGeom prst="rect">
            <a:avLst/>
          </a:prstGeom>
          <a:solidFill>
            <a:srgbClr val="0070C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Thầy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điền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?</a:t>
            </a:r>
            <a:endParaRPr lang="es-CL" sz="44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BUENO">
            <a:hlinkClick r:id="rId4" action="ppaction://hlinksldjump"/>
          </p:cNvPr>
          <p:cNvSpPr/>
          <p:nvPr/>
        </p:nvSpPr>
        <p:spPr>
          <a:xfrm>
            <a:off x="3108960" y="2440744"/>
            <a:ext cx="4804117" cy="11430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b="1" dirty="0" smtClean="0"/>
              <a:t>A: </a:t>
            </a:r>
            <a:r>
              <a:rPr lang="es-MX" sz="4400" b="1" dirty="0" err="1" smtClean="0"/>
              <a:t>Đúng</a:t>
            </a:r>
            <a:endParaRPr lang="es-CL" sz="4400" b="1" dirty="0"/>
          </a:p>
        </p:txBody>
      </p:sp>
      <p:sp>
        <p:nvSpPr>
          <p:cNvPr id="13" name="MALO1"/>
          <p:cNvSpPr/>
          <p:nvPr/>
        </p:nvSpPr>
        <p:spPr>
          <a:xfrm>
            <a:off x="3108959" y="3957193"/>
            <a:ext cx="4804118" cy="1143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b="1" dirty="0" smtClean="0"/>
              <a:t>B: </a:t>
            </a:r>
            <a:r>
              <a:rPr lang="es-MX" sz="4400" b="1" dirty="0" err="1" smtClean="0"/>
              <a:t>Sai</a:t>
            </a:r>
            <a:endParaRPr lang="es-CL" sz="4400" b="1" dirty="0"/>
          </a:p>
        </p:txBody>
      </p:sp>
      <p:sp>
        <p:nvSpPr>
          <p:cNvPr id="14" name="MALO2"/>
          <p:cNvSpPr/>
          <p:nvPr/>
        </p:nvSpPr>
        <p:spPr>
          <a:xfrm>
            <a:off x="3108958" y="5715000"/>
            <a:ext cx="4804119" cy="1143000"/>
          </a:xfrm>
          <a:prstGeom prst="roundRect">
            <a:avLst/>
          </a:prstGeom>
          <a:solidFill>
            <a:schemeClr val="accent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b="1" dirty="0" smtClean="0"/>
              <a:t>C: </a:t>
            </a:r>
            <a:r>
              <a:rPr lang="es-MX" sz="4400" b="1" dirty="0" err="1" smtClean="0"/>
              <a:t>Sai</a:t>
            </a:r>
            <a:endParaRPr lang="es-CL" sz="4400" b="1" dirty="0"/>
          </a:p>
        </p:txBody>
      </p:sp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916" y="3281915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ARCIANO1" descr="Resultado de imagen para marcian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517" y="4877289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298" y="2422262"/>
            <a:ext cx="4367579" cy="403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3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ARBOL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4" y="3052640"/>
            <a:ext cx="2717725" cy="27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sultado de imagen para marciano 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20" y="3621068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o 8"/>
          <p:cNvGrpSpPr/>
          <p:nvPr/>
        </p:nvGrpSpPr>
        <p:grpSpPr>
          <a:xfrm>
            <a:off x="8192238" y="791859"/>
            <a:ext cx="3021288" cy="2912425"/>
            <a:chOff x="7198843" y="1036948"/>
            <a:chExt cx="3021288" cy="2912425"/>
          </a:xfrm>
        </p:grpSpPr>
        <p:pic>
          <p:nvPicPr>
            <p:cNvPr id="6" name="Picture 4" descr="Resultado de imagen para ovni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8843" y="1036948"/>
              <a:ext cx="3021288" cy="2912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MARCIANO2" descr="Resultado de imagen para marciano 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857"/>
            <a:stretch/>
          </p:blipFill>
          <p:spPr bwMode="auto">
            <a:xfrm>
              <a:off x="8229600" y="1428520"/>
              <a:ext cx="876530" cy="1115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909" y="4673254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sultado de imagen para ARBOL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540" y="3465513"/>
            <a:ext cx="2717725" cy="27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878944" y="327298"/>
            <a:ext cx="7968343" cy="120032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600" b="1" dirty="0" err="1" smtClean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Chào</a:t>
            </a:r>
            <a:r>
              <a:rPr lang="es-MX" sz="3600" b="1" dirty="0" smtClean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b="1" dirty="0" err="1" smtClean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mừng</a:t>
            </a:r>
            <a:r>
              <a:rPr lang="es-MX" sz="3600" b="1" dirty="0" smtClean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b="1" dirty="0" err="1" smtClean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bạn</a:t>
            </a:r>
            <a:r>
              <a:rPr lang="es-MX" sz="3600" b="1" dirty="0" smtClean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b="1" dirty="0" err="1" smtClean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s-MX" sz="3600" b="1" dirty="0" smtClean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s-MX" sz="3600" b="1" dirty="0" err="1" smtClean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đến</a:t>
            </a:r>
            <a:r>
              <a:rPr lang="es-MX" sz="3600" b="1" dirty="0" smtClean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b="1" dirty="0" err="1" smtClean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với</a:t>
            </a:r>
            <a:r>
              <a:rPr lang="es-MX" sz="3600" b="1" dirty="0" smtClean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b="1" dirty="0" err="1" smtClean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hành</a:t>
            </a:r>
            <a:r>
              <a:rPr lang="es-MX" sz="3600" b="1" dirty="0" smtClean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b="1" dirty="0" err="1" smtClean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s-MX" sz="3600" b="1" dirty="0" smtClean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b="1" dirty="0" err="1" smtClean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s-MX" sz="3600" b="1" dirty="0" smtClean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b="1" dirty="0" err="1" smtClean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chúng</a:t>
            </a:r>
            <a:r>
              <a:rPr lang="es-MX" sz="3600" b="1" dirty="0" smtClean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b="1" dirty="0" err="1" smtClean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mình</a:t>
            </a:r>
            <a:r>
              <a:rPr lang="es-MX" sz="3600" b="1" dirty="0" smtClean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s-CL" sz="3600" b="1" dirty="0">
              <a:ln w="38100">
                <a:solidFill>
                  <a:schemeClr val="bg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ángulo redondeado 12">
            <a:hlinkClick r:id="" action="ppaction://hlinkshowjump?jump=endshow"/>
          </p:cNvPr>
          <p:cNvSpPr/>
          <p:nvPr/>
        </p:nvSpPr>
        <p:spPr>
          <a:xfrm>
            <a:off x="10099525" y="156754"/>
            <a:ext cx="1877740" cy="77070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/>
              <a:t>TẠM BIỆT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176861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02140" y="53926"/>
            <a:ext cx="10480430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3600" b="1" dirty="0" smtClean="0">
                <a:ln w="38100">
                  <a:solidFill>
                    <a:schemeClr val="bg1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ĐÂY LÀ MỘT CHUYẾN DU HÀNH TUYỆT VỜI CỦA CHÚNG MÌNH. TẠM BIỆT MỌI NGƯỜI.</a:t>
            </a:r>
            <a:endParaRPr lang="es-CL" sz="3600" b="1" dirty="0">
              <a:ln w="38100">
                <a:solidFill>
                  <a:schemeClr val="bg1"/>
                </a:solidFill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Resultado de imagen para marciano 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774" y="4146792"/>
            <a:ext cx="1778124" cy="239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redondeado 6">
            <a:hlinkClick r:id="rId4" action="ppaction://hlinksldjump"/>
          </p:cNvPr>
          <p:cNvSpPr/>
          <p:nvPr/>
        </p:nvSpPr>
        <p:spPr>
          <a:xfrm>
            <a:off x="9643700" y="5344304"/>
            <a:ext cx="1877740" cy="77070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800" b="1" dirty="0" smtClean="0"/>
          </a:p>
          <a:p>
            <a:pPr algn="ctr"/>
            <a:r>
              <a:rPr lang="es-MX" sz="2800" b="1" dirty="0" smtClean="0"/>
              <a:t>KẾT THÚC</a:t>
            </a:r>
          </a:p>
          <a:p>
            <a:pPr algn="ctr"/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46476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117</Words>
  <Application>Microsoft Office PowerPoint</Application>
  <PresentationFormat>Custom</PresentationFormat>
  <Paragraphs>28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Marisol Ramos</dc:creator>
  <cp:lastModifiedBy>Admin</cp:lastModifiedBy>
  <cp:revision>26</cp:revision>
  <dcterms:created xsi:type="dcterms:W3CDTF">2018-04-11T20:44:48Z</dcterms:created>
  <dcterms:modified xsi:type="dcterms:W3CDTF">2020-03-08T09:35:11Z</dcterms:modified>
</cp:coreProperties>
</file>