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>
        <p:scale>
          <a:sx n="79" d="100"/>
          <a:sy n="79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smtClean="0">
                <a:solidFill>
                  <a:srgbClr val="DA00DA"/>
                </a:solidFill>
              </a:rPr>
              <a:t>HÁI HOA</a:t>
            </a:r>
          </a:p>
          <a:p>
            <a:r>
              <a:rPr lang="en-US" sz="8000" b="1" smtClean="0">
                <a:solidFill>
                  <a:srgbClr val="DA00DA"/>
                </a:solidFill>
              </a:rPr>
              <a:t>DÂN CHỦ</a:t>
            </a:r>
            <a:endParaRPr lang="en-US" sz="8000" b="1">
              <a:solidFill>
                <a:srgbClr val="DA00DA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" y="3456688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22431" y="538769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22431" y="538769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7972" y="538769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7972" y="538769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84" y="535187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84" y="5347987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Tươi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cười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04973" y="536781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Buông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lưới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31426" y="536781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84122" y="538769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Cưỡi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22431" y="538769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bưởi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4" y="77113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15" y="-2"/>
            <a:ext cx="7122695" cy="6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1574800"/>
            <a:ext cx="10261600" cy="104642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106: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58231" y="3084063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</a:rPr>
              <a:t>ao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7821" y="3084063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2801" y="5000406"/>
            <a:ext cx="4142325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300" b="1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300" b="1" dirty="0" err="1" smtClean="0">
                <a:latin typeface=".VnAvant" pitchFamily="34" charset="0"/>
                <a:cs typeface="Times New Roman" pitchFamily="18" charset="0"/>
              </a:rPr>
              <a:t>i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cs typeface="Times New Roman" pitchFamily="18" charset="0"/>
              </a:rPr>
              <a:t>sao</a:t>
            </a:r>
            <a:endParaRPr lang="en-US" sz="4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8941" y="5000406"/>
            <a:ext cx="3640221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64" y="270933"/>
            <a:ext cx="4419600" cy="697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7836" y="5087607"/>
            <a:ext cx="3870909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4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8740" y="5000406"/>
            <a:ext cx="2328142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300" b="1" dirty="0" smtClean="0">
                <a:latin typeface=".VnAvant" pitchFamily="34" charset="0"/>
              </a:rPr>
              <a:t> </a:t>
            </a:r>
            <a:endParaRPr lang="en-US" sz="43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49" y="1648852"/>
            <a:ext cx="33051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82" y="1583204"/>
            <a:ext cx="42291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852"/>
            <a:ext cx="12192000" cy="577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095"/>
            <a:ext cx="12146552" cy="15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74</Words>
  <Application>Microsoft Office PowerPoint</Application>
  <PresentationFormat>Custom</PresentationFormat>
  <Paragraphs>27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.VnAvant</vt:lpstr>
      <vt:lpstr>Calibri Light</vt:lpstr>
      <vt:lpstr>Calibri</vt:lpstr>
      <vt:lpstr>宋体</vt:lpstr>
      <vt:lpstr>Times New Roman</vt:lpstr>
      <vt:lpstr>HP001 4 hàng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52</cp:revision>
  <dcterms:created xsi:type="dcterms:W3CDTF">2018-10-07T02:14:13Z</dcterms:created>
  <dcterms:modified xsi:type="dcterms:W3CDTF">2020-08-18T01:16:12Z</dcterms:modified>
</cp:coreProperties>
</file>