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59" r:id="rId6"/>
    <p:sldId id="272" r:id="rId7"/>
    <p:sldId id="274" r:id="rId8"/>
    <p:sldId id="275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A9F828"/>
    <a:srgbClr val="FFCCFF"/>
    <a:srgbClr val="F7FBDD"/>
    <a:srgbClr val="828202"/>
    <a:srgbClr val="DCF117"/>
    <a:srgbClr val="D5E226"/>
    <a:srgbClr val="66FF33"/>
    <a:srgbClr val="67C98C"/>
    <a:srgbClr val="E2E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5" d="100"/>
          <a:sy n="65" d="100"/>
        </p:scale>
        <p:origin x="-82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09600" y="5742656"/>
            <a:ext cx="13411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EM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17600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5527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8</a:t>
            </a: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(TUẦN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9" y="1563329"/>
            <a:ext cx="12212539" cy="52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270" y="1349723"/>
            <a:ext cx="8086762" cy="1331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6545" y="3549181"/>
            <a:ext cx="6096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tác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Tiên</a:t>
            </a:r>
            <a:endParaRPr lang="en-US" sz="3200" i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n-US" sz="3200" i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0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939636" y="2286000"/>
            <a:ext cx="8686800" cy="21197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7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7</a:t>
            </a:r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Lập kế hoạch cải tạo một góc không gian trong trường, lớp học theo bản vẽ đã được lựa chọn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8178" y="1513404"/>
            <a:ext cx="4767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C896F8-B129-4FEB-BC09-558DAFC1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285104"/>
            <a:ext cx="5327822" cy="5288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995053" y="2105891"/>
            <a:ext cx="9019309" cy="203661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8: 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11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xmlns="" id="{0EA81FAE-5C77-575E-0DD4-3121DFBDE697}"/>
              </a:ext>
            </a:extLst>
          </p:cNvPr>
          <p:cNvSpPr/>
          <p:nvPr/>
        </p:nvSpPr>
        <p:spPr>
          <a:xfrm>
            <a:off x="1992059" y="1662607"/>
            <a:ext cx="8950037" cy="305920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05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xmlns="" id="{0EA81FAE-5C77-575E-0DD4-3121DFBDE697}"/>
              </a:ext>
            </a:extLst>
          </p:cNvPr>
          <p:cNvSpPr/>
          <p:nvPr/>
        </p:nvSpPr>
        <p:spPr>
          <a:xfrm>
            <a:off x="1992060" y="1662607"/>
            <a:ext cx="7856275" cy="276111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5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2787357" y="2522225"/>
            <a:ext cx="6633732" cy="2022764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Hoạt động 8:  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hia sẻ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của bản thân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4010" y="1325523"/>
            <a:ext cx="750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 Ghi lại những điều học được qua chia sẻ với bạn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8" y="2994998"/>
            <a:ext cx="6373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iết ra những điều bản thân học được qua các </a:t>
            </a:r>
            <a:r>
              <a:rPr lang="en-US" sz="32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mà </a:t>
            </a:r>
            <a:r>
              <a:rPr lang="en-US" sz="32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5273</TotalTime>
  <Words>280</Words>
  <PresentationFormat>Custom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2023-02-02T04:22:57Z</dcterms:modified>
</cp:coreProperties>
</file>