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3"/>
  </p:notesMasterIdLst>
  <p:sldIdLst>
    <p:sldId id="257" r:id="rId3"/>
    <p:sldId id="258" r:id="rId4"/>
    <p:sldId id="259" r:id="rId5"/>
    <p:sldId id="267" r:id="rId6"/>
    <p:sldId id="268" r:id="rId7"/>
    <p:sldId id="264" r:id="rId8"/>
    <p:sldId id="265" r:id="rId9"/>
    <p:sldId id="263" r:id="rId10"/>
    <p:sldId id="262" r:id="rId11"/>
    <p:sldId id="261" r:id="rId12"/>
    <p:sldId id="256" r:id="rId13"/>
    <p:sldId id="269" r:id="rId14"/>
    <p:sldId id="270" r:id="rId15"/>
    <p:sldId id="271" r:id="rId16"/>
    <p:sldId id="272" r:id="rId17"/>
    <p:sldId id="273" r:id="rId18"/>
    <p:sldId id="274" r:id="rId19"/>
    <p:sldId id="275" r:id="rId20"/>
    <p:sldId id="276" r:id="rId21"/>
    <p:sldId id="26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66" d="100"/>
          <a:sy n="66" d="100"/>
        </p:scale>
        <p:origin x="23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C6FCD7-EFBD-4423-A572-392E990DAE12}" type="datetimeFigureOut">
              <a:rPr lang="en-US" smtClean="0"/>
              <a:t>8/28/2023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37FF0D-3108-4406-A6C2-4DB64F82457E}" type="slidenum">
              <a:rPr lang="en-US" smtClean="0"/>
              <a:t>‹#›</a:t>
            </a:fld>
            <a:endParaRPr lang="en-US"/>
          </a:p>
        </p:txBody>
      </p:sp>
    </p:spTree>
    <p:extLst>
      <p:ext uri="{BB962C8B-B14F-4D97-AF65-F5344CB8AC3E}">
        <p14:creationId xmlns:p14="http://schemas.microsoft.com/office/powerpoint/2010/main" val="2667416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8/28/2023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411398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6A8D6-8773-47F2-B37A-8E0E3DEB9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DD80F6-1881-4E46-91CF-00CA3FCDDF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360777-F38E-4CA0-AE52-BCAD86D9ED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82D241-6FC2-4676-9A13-420AA9F4CFC2}"/>
              </a:ext>
            </a:extLst>
          </p:cNvPr>
          <p:cNvSpPr>
            <a:spLocks noGrp="1"/>
          </p:cNvSpPr>
          <p:nvPr>
            <p:ph type="dt" sz="half" idx="10"/>
          </p:nvPr>
        </p:nvSpPr>
        <p:spPr/>
        <p:txBody>
          <a:bodyPr/>
          <a:lstStyle/>
          <a:p>
            <a:fld id="{B5AE9FF7-F5C4-4B75-B312-7A2B0AADEC3E}" type="datetime1">
              <a:rPr lang="en-US" smtClean="0"/>
              <a:t>8/28/2023</a:t>
            </a:fld>
            <a:endParaRPr lang="en-US"/>
          </a:p>
        </p:txBody>
      </p:sp>
      <p:sp>
        <p:nvSpPr>
          <p:cNvPr id="6" name="Footer Placeholder 5">
            <a:extLst>
              <a:ext uri="{FF2B5EF4-FFF2-40B4-BE49-F238E27FC236}">
                <a16:creationId xmlns:a16="http://schemas.microsoft.com/office/drawing/2014/main" id="{698356D7-FCE6-410D-A92A-7A8BA8D355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A912A7-36BF-4DAA-9399-2C862647D8D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1866496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BF543-A3BD-421F-876C-1939A42B43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271A23-C041-417C-B519-802BAB593E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8CAB0E-1AB2-4697-981E-9CEED76251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5138EE-6D9B-40CE-B2B6-0DD6C0C13C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79275C-1CF9-411C-96FC-5311F90B42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A8D47A-3338-4966-B6BC-8183D68CFBFF}"/>
              </a:ext>
            </a:extLst>
          </p:cNvPr>
          <p:cNvSpPr>
            <a:spLocks noGrp="1"/>
          </p:cNvSpPr>
          <p:nvPr>
            <p:ph type="dt" sz="half" idx="10"/>
          </p:nvPr>
        </p:nvSpPr>
        <p:spPr/>
        <p:txBody>
          <a:bodyPr/>
          <a:lstStyle/>
          <a:p>
            <a:fld id="{0D1B56F3-24BB-45BE-BD1E-E26A863B0966}" type="datetime1">
              <a:rPr lang="en-US" smtClean="0"/>
              <a:t>8/28/2023</a:t>
            </a:fld>
            <a:endParaRPr lang="en-US"/>
          </a:p>
        </p:txBody>
      </p:sp>
      <p:sp>
        <p:nvSpPr>
          <p:cNvPr id="8" name="Footer Placeholder 7">
            <a:extLst>
              <a:ext uri="{FF2B5EF4-FFF2-40B4-BE49-F238E27FC236}">
                <a16:creationId xmlns:a16="http://schemas.microsoft.com/office/drawing/2014/main" id="{8103E1FD-424A-46E2-9E37-ABFAC57999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0C57F2-5518-4AB7-93EC-ECC2866F5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0399942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EAA2E-4234-4746-A9C1-1FB5273A94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6E4BCC-92FE-44F8-B6CB-0B6F70878837}"/>
              </a:ext>
            </a:extLst>
          </p:cNvPr>
          <p:cNvSpPr>
            <a:spLocks noGrp="1"/>
          </p:cNvSpPr>
          <p:nvPr>
            <p:ph type="dt" sz="half" idx="10"/>
          </p:nvPr>
        </p:nvSpPr>
        <p:spPr/>
        <p:txBody>
          <a:bodyPr/>
          <a:lstStyle/>
          <a:p>
            <a:fld id="{B99138A9-B139-4FBA-BD61-A63595AC75F4}" type="datetime1">
              <a:rPr lang="en-US" smtClean="0"/>
              <a:t>8/28/2023</a:t>
            </a:fld>
            <a:endParaRPr lang="en-US"/>
          </a:p>
        </p:txBody>
      </p:sp>
      <p:sp>
        <p:nvSpPr>
          <p:cNvPr id="4" name="Footer Placeholder 3">
            <a:extLst>
              <a:ext uri="{FF2B5EF4-FFF2-40B4-BE49-F238E27FC236}">
                <a16:creationId xmlns:a16="http://schemas.microsoft.com/office/drawing/2014/main" id="{A56070D3-D412-4D85-AA7D-3B8C3B5585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117B22-0243-4B1B-AA4A-C69D3D124EF6}"/>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545644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9989D4-ED90-4AF6-8BE4-E14F8E560CC1}"/>
              </a:ext>
            </a:extLst>
          </p:cNvPr>
          <p:cNvSpPr>
            <a:spLocks noGrp="1"/>
          </p:cNvSpPr>
          <p:nvPr>
            <p:ph type="dt" sz="half" idx="10"/>
          </p:nvPr>
        </p:nvSpPr>
        <p:spPr/>
        <p:txBody>
          <a:bodyPr/>
          <a:lstStyle/>
          <a:p>
            <a:fld id="{33219DCA-20B6-4A7F-9287-D29CBE4F4E3E}" type="datetime1">
              <a:rPr lang="en-US" smtClean="0"/>
              <a:t>8/28/2023</a:t>
            </a:fld>
            <a:endParaRPr lang="en-US"/>
          </a:p>
        </p:txBody>
      </p:sp>
      <p:sp>
        <p:nvSpPr>
          <p:cNvPr id="3" name="Footer Placeholder 2">
            <a:extLst>
              <a:ext uri="{FF2B5EF4-FFF2-40B4-BE49-F238E27FC236}">
                <a16:creationId xmlns:a16="http://schemas.microsoft.com/office/drawing/2014/main" id="{F40A95EC-3B27-4D55-A125-91BD6E2B81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DDB516-8449-4C02-B990-64373DB5E667}"/>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565412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9EFE9-AE5E-4846-8F3F-561341D3E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F5DA9F-72BE-453E-9BA1-B1B6EEF9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C3E682-CEF3-4B89-941A-29ADEB8BF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35A87F-90AF-4464-A736-52D1CADA2883}"/>
              </a:ext>
            </a:extLst>
          </p:cNvPr>
          <p:cNvSpPr>
            <a:spLocks noGrp="1"/>
          </p:cNvSpPr>
          <p:nvPr>
            <p:ph type="dt" sz="half" idx="10"/>
          </p:nvPr>
        </p:nvSpPr>
        <p:spPr/>
        <p:txBody>
          <a:bodyPr/>
          <a:lstStyle/>
          <a:p>
            <a:fld id="{19E4CC13-3719-4BC0-9941-BCD22F2E39BB}" type="datetime1">
              <a:rPr lang="en-US" smtClean="0"/>
              <a:t>8/28/2023</a:t>
            </a:fld>
            <a:endParaRPr lang="en-US"/>
          </a:p>
        </p:txBody>
      </p:sp>
      <p:sp>
        <p:nvSpPr>
          <p:cNvPr id="6" name="Footer Placeholder 5">
            <a:extLst>
              <a:ext uri="{FF2B5EF4-FFF2-40B4-BE49-F238E27FC236}">
                <a16:creationId xmlns:a16="http://schemas.microsoft.com/office/drawing/2014/main" id="{374EBDCA-0095-4A53-94F3-518715A4FE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FE2551-6974-4065-A0C0-CB1CA6E2E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6928036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5C63D-F4C2-42EB-AB85-4385DC8EB3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9BF71D-974F-427F-88EF-05F2879D11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E09DA1-225C-43B3-B889-B760CD46C9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F0C8C3-A384-4E63-8E44-19B65F56A139}"/>
              </a:ext>
            </a:extLst>
          </p:cNvPr>
          <p:cNvSpPr>
            <a:spLocks noGrp="1"/>
          </p:cNvSpPr>
          <p:nvPr>
            <p:ph type="dt" sz="half" idx="10"/>
          </p:nvPr>
        </p:nvSpPr>
        <p:spPr/>
        <p:txBody>
          <a:bodyPr/>
          <a:lstStyle/>
          <a:p>
            <a:fld id="{339C473A-74A1-46F3-8D2E-10C923B7E154}" type="datetime1">
              <a:rPr lang="en-US" smtClean="0"/>
              <a:t>8/28/2023</a:t>
            </a:fld>
            <a:endParaRPr lang="en-US"/>
          </a:p>
        </p:txBody>
      </p:sp>
      <p:sp>
        <p:nvSpPr>
          <p:cNvPr id="6" name="Footer Placeholder 5">
            <a:extLst>
              <a:ext uri="{FF2B5EF4-FFF2-40B4-BE49-F238E27FC236}">
                <a16:creationId xmlns:a16="http://schemas.microsoft.com/office/drawing/2014/main" id="{FD4CA027-00E7-494D-8C76-AD52846B3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015811-59EC-4D1D-959F-17DBEBBA4BB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1765829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DCB1E-B8B3-4099-9998-B1DEAD5CDF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C9C89E-B954-4BBD-8FC6-63D9712106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413943-8E2C-479E-A890-4082F72A6BB9}"/>
              </a:ext>
            </a:extLst>
          </p:cNvPr>
          <p:cNvSpPr>
            <a:spLocks noGrp="1"/>
          </p:cNvSpPr>
          <p:nvPr>
            <p:ph type="dt" sz="half" idx="10"/>
          </p:nvPr>
        </p:nvSpPr>
        <p:spPr/>
        <p:txBody>
          <a:bodyPr/>
          <a:lstStyle/>
          <a:p>
            <a:fld id="{03A4B6EE-3F1C-40A8-BAA7-D8D1D25FA34D}" type="datetime1">
              <a:rPr lang="en-US" smtClean="0"/>
              <a:t>8/28/2023</a:t>
            </a:fld>
            <a:endParaRPr lang="en-US"/>
          </a:p>
        </p:txBody>
      </p:sp>
      <p:sp>
        <p:nvSpPr>
          <p:cNvPr id="5" name="Footer Placeholder 4">
            <a:extLst>
              <a:ext uri="{FF2B5EF4-FFF2-40B4-BE49-F238E27FC236}">
                <a16:creationId xmlns:a16="http://schemas.microsoft.com/office/drawing/2014/main" id="{55B604B0-3DBA-4D52-ADB2-DC5CEF4419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661FA0-D26F-4FFC-8850-74922A33894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41432173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F595F7-9D7D-4C85-9C99-BE194AFE63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49E8BE-C4BA-4237-B360-FC4943A313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70A49F-B64E-4D0D-BB32-EA3E8F26407C}"/>
              </a:ext>
            </a:extLst>
          </p:cNvPr>
          <p:cNvSpPr>
            <a:spLocks noGrp="1"/>
          </p:cNvSpPr>
          <p:nvPr>
            <p:ph type="dt" sz="half" idx="10"/>
          </p:nvPr>
        </p:nvSpPr>
        <p:spPr/>
        <p:txBody>
          <a:bodyPr/>
          <a:lstStyle/>
          <a:p>
            <a:fld id="{22B49DCD-488C-48E6-B562-9E2144C6FF46}" type="datetime1">
              <a:rPr lang="en-US" smtClean="0"/>
              <a:t>8/28/2023</a:t>
            </a:fld>
            <a:endParaRPr lang="en-US"/>
          </a:p>
        </p:txBody>
      </p:sp>
      <p:sp>
        <p:nvSpPr>
          <p:cNvPr id="5" name="Footer Placeholder 4">
            <a:extLst>
              <a:ext uri="{FF2B5EF4-FFF2-40B4-BE49-F238E27FC236}">
                <a16:creationId xmlns:a16="http://schemas.microsoft.com/office/drawing/2014/main" id="{38FDC6AD-EC63-4D87-9E40-7B7D6340B1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3CB9E5-01A1-4ED1-B801-129D0CB7524C}"/>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344722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8/28/2023</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618376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8/28/2023</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859765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8/28/2023</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071896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8/28/2023</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294056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92773A-1A3F-4A5F-AA2A-06D1B12C37DC}"/>
              </a:ext>
            </a:extLst>
          </p:cNvPr>
          <p:cNvSpPr>
            <a:spLocks noGrp="1"/>
          </p:cNvSpPr>
          <p:nvPr>
            <p:ph type="dt" sz="half" idx="10"/>
          </p:nvPr>
        </p:nvSpPr>
        <p:spPr/>
        <p:txBody>
          <a:bodyPr/>
          <a:lstStyle/>
          <a:p>
            <a:fld id="{570635D2-1FD4-42FB-A3A0-B9DFEF7C7F90}" type="datetimeFigureOut">
              <a:rPr lang="en-US" smtClean="0"/>
              <a:t>8/28/2023</a:t>
            </a:fld>
            <a:endParaRPr lang="en-US"/>
          </a:p>
        </p:txBody>
      </p:sp>
      <p:sp>
        <p:nvSpPr>
          <p:cNvPr id="5" name="Footer Placeholder 4">
            <a:extLst>
              <a:ext uri="{FF2B5EF4-FFF2-40B4-BE49-F238E27FC236}">
                <a16:creationId xmlns:a16="http://schemas.microsoft.com/office/drawing/2014/main" id="{5657942E-0216-4E73-9469-BD06EE69E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FCEDD-E322-4528-809E-927AD9DB1F6A}"/>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260781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8B41A-B8E0-4D65-9AD5-CAC9AA4101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0DCD7B-49F3-41C3-A3E5-03BD917896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E90928-7051-4176-AF43-FB46B448AF65}"/>
              </a:ext>
            </a:extLst>
          </p:cNvPr>
          <p:cNvSpPr>
            <a:spLocks noGrp="1"/>
          </p:cNvSpPr>
          <p:nvPr>
            <p:ph type="dt" sz="half" idx="10"/>
          </p:nvPr>
        </p:nvSpPr>
        <p:spPr/>
        <p:txBody>
          <a:bodyPr/>
          <a:lstStyle/>
          <a:p>
            <a:fld id="{FD2470B8-96F8-42D0-9FB1-FD414F8B4E30}" type="datetime1">
              <a:rPr lang="en-US" smtClean="0"/>
              <a:t>8/28/2023</a:t>
            </a:fld>
            <a:endParaRPr lang="en-US"/>
          </a:p>
        </p:txBody>
      </p:sp>
      <p:sp>
        <p:nvSpPr>
          <p:cNvPr id="5" name="Footer Placeholder 4">
            <a:extLst>
              <a:ext uri="{FF2B5EF4-FFF2-40B4-BE49-F238E27FC236}">
                <a16:creationId xmlns:a16="http://schemas.microsoft.com/office/drawing/2014/main" id="{09C6C36D-9F2D-4132-AB2A-99D6F38ED6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FC725-0F22-43D9-B218-40E06E243499}"/>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887785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35215-4EEE-4E5B-A968-79EEC7C781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03A29C-F7DB-4788-8BFD-3796BE902E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B1FF36-8A8A-49C7-B10C-E9298B9F86C1}"/>
              </a:ext>
            </a:extLst>
          </p:cNvPr>
          <p:cNvSpPr>
            <a:spLocks noGrp="1"/>
          </p:cNvSpPr>
          <p:nvPr>
            <p:ph type="dt" sz="half" idx="10"/>
          </p:nvPr>
        </p:nvSpPr>
        <p:spPr/>
        <p:txBody>
          <a:bodyPr/>
          <a:lstStyle/>
          <a:p>
            <a:fld id="{7848F3F0-BBE0-4656-ADE2-E0CA7BB6F2D1}" type="datetime1">
              <a:rPr lang="en-US" smtClean="0"/>
              <a:t>8/28/2023</a:t>
            </a:fld>
            <a:endParaRPr lang="en-US"/>
          </a:p>
        </p:txBody>
      </p:sp>
      <p:sp>
        <p:nvSpPr>
          <p:cNvPr id="5" name="Footer Placeholder 4">
            <a:extLst>
              <a:ext uri="{FF2B5EF4-FFF2-40B4-BE49-F238E27FC236}">
                <a16:creationId xmlns:a16="http://schemas.microsoft.com/office/drawing/2014/main" id="{E8AE83C5-6936-478A-8D83-F825DE29E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DB84EC-5F9A-4E4C-8B42-FC4F667B91B5}"/>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780089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4D7F6-D75A-44EA-A35D-0A6458C354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6560A9-2DB3-411B-B47C-0D03D57970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983081-7714-467D-8131-EC28D3DB550A}"/>
              </a:ext>
            </a:extLst>
          </p:cNvPr>
          <p:cNvSpPr>
            <a:spLocks noGrp="1"/>
          </p:cNvSpPr>
          <p:nvPr>
            <p:ph type="dt" sz="half" idx="10"/>
          </p:nvPr>
        </p:nvSpPr>
        <p:spPr/>
        <p:txBody>
          <a:bodyPr/>
          <a:lstStyle/>
          <a:p>
            <a:fld id="{2F3ED7EF-0440-4F9E-A644-D13ECD56D55F}" type="datetime1">
              <a:rPr lang="en-US" smtClean="0"/>
              <a:t>8/28/2023</a:t>
            </a:fld>
            <a:endParaRPr lang="en-US"/>
          </a:p>
        </p:txBody>
      </p:sp>
      <p:sp>
        <p:nvSpPr>
          <p:cNvPr id="5" name="Footer Placeholder 4">
            <a:extLst>
              <a:ext uri="{FF2B5EF4-FFF2-40B4-BE49-F238E27FC236}">
                <a16:creationId xmlns:a16="http://schemas.microsoft.com/office/drawing/2014/main" id="{8C76F7C4-14FF-4DDF-8AAB-8F35F22198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BBDED-11BF-46B1-929F-41D6C52E5A9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98353038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8/28/2023</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304628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7" r:id="rId4"/>
    <p:sldLayoutId id="2147483658" r:id="rId5"/>
    <p:sldLayoutId id="2147483673" r:id="rId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F7A23B-7F37-4255-B1AA-6F4081D054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939551-9BB0-410A-86D9-5F41F65ED6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47D216-8D82-4854-8FCC-50474F3940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0DC4E-CFE1-4DE4-BA6A-B2F2775B3CE8}" type="datetime1">
              <a:rPr lang="en-US" smtClean="0"/>
              <a:t>8/28/2023</a:t>
            </a:fld>
            <a:endParaRPr lang="en-US"/>
          </a:p>
        </p:txBody>
      </p:sp>
      <p:sp>
        <p:nvSpPr>
          <p:cNvPr id="5" name="Footer Placeholder 4">
            <a:extLst>
              <a:ext uri="{FF2B5EF4-FFF2-40B4-BE49-F238E27FC236}">
                <a16:creationId xmlns:a16="http://schemas.microsoft.com/office/drawing/2014/main" id="{83ACE85E-C533-43BA-A8ED-7511E82A3D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04C941-975F-4FB1-8A2A-DB7E54D44D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6DA37A-0C24-43CE-ACA7-57CFE4C03F76}" type="slidenum">
              <a:rPr lang="en-US" smtClean="0"/>
              <a:t>‹#›</a:t>
            </a:fld>
            <a:endParaRPr lang="en-US"/>
          </a:p>
        </p:txBody>
      </p:sp>
    </p:spTree>
    <p:extLst>
      <p:ext uri="{BB962C8B-B14F-4D97-AF65-F5344CB8AC3E}">
        <p14:creationId xmlns:p14="http://schemas.microsoft.com/office/powerpoint/2010/main" val="330190475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4.gif"/><Relationship Id="rId13" Type="http://schemas.openxmlformats.org/officeDocument/2006/relationships/image" Target="../media/image39.gif"/><Relationship Id="rId3" Type="http://schemas.openxmlformats.org/officeDocument/2006/relationships/image" Target="../media/image32.gif"/><Relationship Id="rId7" Type="http://schemas.openxmlformats.org/officeDocument/2006/relationships/slide" Target="slide5.xml"/><Relationship Id="rId12" Type="http://schemas.openxmlformats.org/officeDocument/2006/relationships/image" Target="../media/image38.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3.jpeg"/><Relationship Id="rId11" Type="http://schemas.openxmlformats.org/officeDocument/2006/relationships/image" Target="../media/image37.gif"/><Relationship Id="rId5" Type="http://schemas.openxmlformats.org/officeDocument/2006/relationships/image" Target="../media/image9.png"/><Relationship Id="rId10" Type="http://schemas.openxmlformats.org/officeDocument/2006/relationships/image" Target="../media/image36.gif"/><Relationship Id="rId4" Type="http://schemas.openxmlformats.org/officeDocument/2006/relationships/image" Target="../media/image8.png"/><Relationship Id="rId9" Type="http://schemas.openxmlformats.org/officeDocument/2006/relationships/image" Target="../media/image35.gif"/></Relationships>
</file>

<file path=ppt/slides/_rels/slide12.xml.rels><?xml version="1.0" encoding="UTF-8" standalone="yes"?>
<Relationships xmlns="http://schemas.openxmlformats.org/package/2006/relationships"><Relationship Id="rId8" Type="http://schemas.openxmlformats.org/officeDocument/2006/relationships/image" Target="../media/image34.gif"/><Relationship Id="rId13" Type="http://schemas.openxmlformats.org/officeDocument/2006/relationships/image" Target="../media/image39.gif"/><Relationship Id="rId3" Type="http://schemas.openxmlformats.org/officeDocument/2006/relationships/image" Target="../media/image32.gif"/><Relationship Id="rId7" Type="http://schemas.openxmlformats.org/officeDocument/2006/relationships/slide" Target="slide5.xml"/><Relationship Id="rId12" Type="http://schemas.openxmlformats.org/officeDocument/2006/relationships/image" Target="../media/image38.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3.jpeg"/><Relationship Id="rId11" Type="http://schemas.openxmlformats.org/officeDocument/2006/relationships/image" Target="../media/image37.gif"/><Relationship Id="rId5" Type="http://schemas.openxmlformats.org/officeDocument/2006/relationships/image" Target="../media/image11.png"/><Relationship Id="rId10" Type="http://schemas.openxmlformats.org/officeDocument/2006/relationships/image" Target="../media/image36.gif"/><Relationship Id="rId4" Type="http://schemas.openxmlformats.org/officeDocument/2006/relationships/image" Target="../media/image10.png"/><Relationship Id="rId9" Type="http://schemas.openxmlformats.org/officeDocument/2006/relationships/image" Target="../media/image35.gif"/></Relationships>
</file>

<file path=ppt/slides/_rels/slide13.xml.rels><?xml version="1.0" encoding="UTF-8" standalone="yes"?>
<Relationships xmlns="http://schemas.openxmlformats.org/package/2006/relationships"><Relationship Id="rId8" Type="http://schemas.openxmlformats.org/officeDocument/2006/relationships/image" Target="../media/image34.gif"/><Relationship Id="rId13" Type="http://schemas.openxmlformats.org/officeDocument/2006/relationships/image" Target="../media/image39.gif"/><Relationship Id="rId3" Type="http://schemas.openxmlformats.org/officeDocument/2006/relationships/image" Target="../media/image32.gif"/><Relationship Id="rId7" Type="http://schemas.openxmlformats.org/officeDocument/2006/relationships/slide" Target="slide5.xml"/><Relationship Id="rId12" Type="http://schemas.openxmlformats.org/officeDocument/2006/relationships/image" Target="../media/image38.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3.jpeg"/><Relationship Id="rId11" Type="http://schemas.openxmlformats.org/officeDocument/2006/relationships/image" Target="../media/image37.gif"/><Relationship Id="rId5" Type="http://schemas.openxmlformats.org/officeDocument/2006/relationships/image" Target="../media/image13.png"/><Relationship Id="rId10" Type="http://schemas.openxmlformats.org/officeDocument/2006/relationships/image" Target="../media/image36.gif"/><Relationship Id="rId4" Type="http://schemas.openxmlformats.org/officeDocument/2006/relationships/image" Target="../media/image12.png"/><Relationship Id="rId9" Type="http://schemas.openxmlformats.org/officeDocument/2006/relationships/image" Target="../media/image35.gif"/></Relationships>
</file>

<file path=ppt/slides/_rels/slide14.xml.rels><?xml version="1.0" encoding="UTF-8" standalone="yes"?>
<Relationships xmlns="http://schemas.openxmlformats.org/package/2006/relationships"><Relationship Id="rId8" Type="http://schemas.openxmlformats.org/officeDocument/2006/relationships/image" Target="../media/image34.gif"/><Relationship Id="rId13" Type="http://schemas.openxmlformats.org/officeDocument/2006/relationships/image" Target="../media/image39.gif"/><Relationship Id="rId3" Type="http://schemas.openxmlformats.org/officeDocument/2006/relationships/image" Target="../media/image32.gif"/><Relationship Id="rId7" Type="http://schemas.openxmlformats.org/officeDocument/2006/relationships/slide" Target="slide5.xml"/><Relationship Id="rId12" Type="http://schemas.openxmlformats.org/officeDocument/2006/relationships/image" Target="../media/image38.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3.jpeg"/><Relationship Id="rId11" Type="http://schemas.openxmlformats.org/officeDocument/2006/relationships/image" Target="../media/image37.gif"/><Relationship Id="rId5" Type="http://schemas.openxmlformats.org/officeDocument/2006/relationships/image" Target="../media/image15.png"/><Relationship Id="rId10" Type="http://schemas.openxmlformats.org/officeDocument/2006/relationships/image" Target="../media/image36.gif"/><Relationship Id="rId4" Type="http://schemas.openxmlformats.org/officeDocument/2006/relationships/image" Target="../media/image14.png"/><Relationship Id="rId9" Type="http://schemas.openxmlformats.org/officeDocument/2006/relationships/image" Target="../media/image35.gif"/></Relationships>
</file>

<file path=ppt/slides/_rels/slide15.xml.rels><?xml version="1.0" encoding="UTF-8" standalone="yes"?>
<Relationships xmlns="http://schemas.openxmlformats.org/package/2006/relationships"><Relationship Id="rId8" Type="http://schemas.openxmlformats.org/officeDocument/2006/relationships/image" Target="../media/image34.gif"/><Relationship Id="rId13" Type="http://schemas.openxmlformats.org/officeDocument/2006/relationships/image" Target="../media/image39.gif"/><Relationship Id="rId3" Type="http://schemas.openxmlformats.org/officeDocument/2006/relationships/image" Target="../media/image32.gif"/><Relationship Id="rId7" Type="http://schemas.openxmlformats.org/officeDocument/2006/relationships/slide" Target="slide5.xml"/><Relationship Id="rId12" Type="http://schemas.openxmlformats.org/officeDocument/2006/relationships/image" Target="../media/image38.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3.jpeg"/><Relationship Id="rId11" Type="http://schemas.openxmlformats.org/officeDocument/2006/relationships/image" Target="../media/image37.gif"/><Relationship Id="rId5" Type="http://schemas.openxmlformats.org/officeDocument/2006/relationships/image" Target="../media/image17.png"/><Relationship Id="rId10" Type="http://schemas.openxmlformats.org/officeDocument/2006/relationships/image" Target="../media/image36.gif"/><Relationship Id="rId4" Type="http://schemas.openxmlformats.org/officeDocument/2006/relationships/image" Target="../media/image16.png"/><Relationship Id="rId9" Type="http://schemas.openxmlformats.org/officeDocument/2006/relationships/image" Target="../media/image35.gif"/></Relationships>
</file>

<file path=ppt/slides/_rels/slide16.xml.rels><?xml version="1.0" encoding="UTF-8" standalone="yes"?>
<Relationships xmlns="http://schemas.openxmlformats.org/package/2006/relationships"><Relationship Id="rId8" Type="http://schemas.openxmlformats.org/officeDocument/2006/relationships/image" Target="../media/image34.gif"/><Relationship Id="rId13" Type="http://schemas.openxmlformats.org/officeDocument/2006/relationships/image" Target="../media/image39.gif"/><Relationship Id="rId3" Type="http://schemas.openxmlformats.org/officeDocument/2006/relationships/image" Target="../media/image32.gif"/><Relationship Id="rId7" Type="http://schemas.openxmlformats.org/officeDocument/2006/relationships/slide" Target="slide5.xml"/><Relationship Id="rId12" Type="http://schemas.openxmlformats.org/officeDocument/2006/relationships/image" Target="../media/image38.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3.jpeg"/><Relationship Id="rId11" Type="http://schemas.openxmlformats.org/officeDocument/2006/relationships/image" Target="../media/image37.gif"/><Relationship Id="rId5" Type="http://schemas.openxmlformats.org/officeDocument/2006/relationships/image" Target="../media/image19.png"/><Relationship Id="rId10" Type="http://schemas.openxmlformats.org/officeDocument/2006/relationships/image" Target="../media/image36.gif"/><Relationship Id="rId4" Type="http://schemas.openxmlformats.org/officeDocument/2006/relationships/image" Target="../media/image18.png"/><Relationship Id="rId9" Type="http://schemas.openxmlformats.org/officeDocument/2006/relationships/image" Target="../media/image35.gif"/></Relationships>
</file>

<file path=ppt/slides/_rels/slide17.xml.rels><?xml version="1.0" encoding="UTF-8" standalone="yes"?>
<Relationships xmlns="http://schemas.openxmlformats.org/package/2006/relationships"><Relationship Id="rId8" Type="http://schemas.openxmlformats.org/officeDocument/2006/relationships/image" Target="../media/image34.gif"/><Relationship Id="rId13" Type="http://schemas.openxmlformats.org/officeDocument/2006/relationships/image" Target="../media/image39.gif"/><Relationship Id="rId3" Type="http://schemas.openxmlformats.org/officeDocument/2006/relationships/image" Target="../media/image32.gif"/><Relationship Id="rId7" Type="http://schemas.openxmlformats.org/officeDocument/2006/relationships/slide" Target="slide5.xml"/><Relationship Id="rId12" Type="http://schemas.openxmlformats.org/officeDocument/2006/relationships/image" Target="../media/image38.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3.jpeg"/><Relationship Id="rId11" Type="http://schemas.openxmlformats.org/officeDocument/2006/relationships/image" Target="../media/image37.gif"/><Relationship Id="rId5" Type="http://schemas.openxmlformats.org/officeDocument/2006/relationships/image" Target="../media/image21.png"/><Relationship Id="rId10" Type="http://schemas.openxmlformats.org/officeDocument/2006/relationships/image" Target="../media/image36.gif"/><Relationship Id="rId4" Type="http://schemas.openxmlformats.org/officeDocument/2006/relationships/image" Target="../media/image20.png"/><Relationship Id="rId9" Type="http://schemas.openxmlformats.org/officeDocument/2006/relationships/image" Target="../media/image35.gif"/></Relationships>
</file>

<file path=ppt/slides/_rels/slide18.xml.rels><?xml version="1.0" encoding="UTF-8" standalone="yes"?>
<Relationships xmlns="http://schemas.openxmlformats.org/package/2006/relationships"><Relationship Id="rId8" Type="http://schemas.openxmlformats.org/officeDocument/2006/relationships/image" Target="../media/image34.gif"/><Relationship Id="rId13" Type="http://schemas.openxmlformats.org/officeDocument/2006/relationships/image" Target="../media/image39.gif"/><Relationship Id="rId3" Type="http://schemas.openxmlformats.org/officeDocument/2006/relationships/image" Target="../media/image32.gif"/><Relationship Id="rId7" Type="http://schemas.openxmlformats.org/officeDocument/2006/relationships/slide" Target="slide5.xml"/><Relationship Id="rId12" Type="http://schemas.openxmlformats.org/officeDocument/2006/relationships/image" Target="../media/image38.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3.jpeg"/><Relationship Id="rId11" Type="http://schemas.openxmlformats.org/officeDocument/2006/relationships/image" Target="../media/image37.gif"/><Relationship Id="rId5" Type="http://schemas.openxmlformats.org/officeDocument/2006/relationships/image" Target="../media/image23.png"/><Relationship Id="rId10" Type="http://schemas.openxmlformats.org/officeDocument/2006/relationships/image" Target="../media/image36.gif"/><Relationship Id="rId4" Type="http://schemas.openxmlformats.org/officeDocument/2006/relationships/image" Target="../media/image22.png"/><Relationship Id="rId9" Type="http://schemas.openxmlformats.org/officeDocument/2006/relationships/image" Target="../media/image35.gif"/></Relationships>
</file>

<file path=ppt/slides/_rels/slide19.xml.rels><?xml version="1.0" encoding="UTF-8" standalone="yes"?>
<Relationships xmlns="http://schemas.openxmlformats.org/package/2006/relationships"><Relationship Id="rId8" Type="http://schemas.openxmlformats.org/officeDocument/2006/relationships/image" Target="../media/image34.gif"/><Relationship Id="rId13" Type="http://schemas.openxmlformats.org/officeDocument/2006/relationships/image" Target="../media/image39.gif"/><Relationship Id="rId3" Type="http://schemas.openxmlformats.org/officeDocument/2006/relationships/image" Target="../media/image32.gif"/><Relationship Id="rId7" Type="http://schemas.openxmlformats.org/officeDocument/2006/relationships/slide" Target="slide5.xml"/><Relationship Id="rId12" Type="http://schemas.openxmlformats.org/officeDocument/2006/relationships/image" Target="../media/image38.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3.jpeg"/><Relationship Id="rId11" Type="http://schemas.openxmlformats.org/officeDocument/2006/relationships/image" Target="../media/image37.gif"/><Relationship Id="rId5" Type="http://schemas.openxmlformats.org/officeDocument/2006/relationships/image" Target="../media/image25.png"/><Relationship Id="rId10" Type="http://schemas.openxmlformats.org/officeDocument/2006/relationships/image" Target="../media/image36.gif"/><Relationship Id="rId4" Type="http://schemas.openxmlformats.org/officeDocument/2006/relationships/image" Target="../media/image24.png"/><Relationship Id="rId9" Type="http://schemas.openxmlformats.org/officeDocument/2006/relationships/image" Target="../media/image35.gi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4.gif"/><Relationship Id="rId13" Type="http://schemas.openxmlformats.org/officeDocument/2006/relationships/image" Target="../media/image39.gif"/><Relationship Id="rId3" Type="http://schemas.openxmlformats.org/officeDocument/2006/relationships/image" Target="../media/image32.gif"/><Relationship Id="rId7" Type="http://schemas.openxmlformats.org/officeDocument/2006/relationships/slide" Target="slide5.xml"/><Relationship Id="rId12" Type="http://schemas.openxmlformats.org/officeDocument/2006/relationships/image" Target="../media/image38.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3.jpeg"/><Relationship Id="rId11" Type="http://schemas.openxmlformats.org/officeDocument/2006/relationships/image" Target="../media/image37.gif"/><Relationship Id="rId5" Type="http://schemas.openxmlformats.org/officeDocument/2006/relationships/image" Target="../media/image27.png"/><Relationship Id="rId10" Type="http://schemas.openxmlformats.org/officeDocument/2006/relationships/image" Target="../media/image36.gif"/><Relationship Id="rId4" Type="http://schemas.openxmlformats.org/officeDocument/2006/relationships/image" Target="../media/image26.png"/><Relationship Id="rId9" Type="http://schemas.openxmlformats.org/officeDocument/2006/relationships/image" Target="../media/image35.gif"/></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3" Type="http://schemas.openxmlformats.org/officeDocument/2006/relationships/image" Target="../media/image14.png"/><Relationship Id="rId18" Type="http://schemas.openxmlformats.org/officeDocument/2006/relationships/slide" Target="slide16.xml"/><Relationship Id="rId26" Type="http://schemas.openxmlformats.org/officeDocument/2006/relationships/image" Target="../media/image23.png"/><Relationship Id="rId3" Type="http://schemas.openxmlformats.org/officeDocument/2006/relationships/slide" Target="slide11.xml"/><Relationship Id="rId21" Type="http://schemas.openxmlformats.org/officeDocument/2006/relationships/slide" Target="slide17.xml"/><Relationship Id="rId7" Type="http://schemas.openxmlformats.org/officeDocument/2006/relationships/image" Target="../media/image10.png"/><Relationship Id="rId12" Type="http://schemas.openxmlformats.org/officeDocument/2006/relationships/slide" Target="slide14.xml"/><Relationship Id="rId17" Type="http://schemas.openxmlformats.org/officeDocument/2006/relationships/image" Target="../media/image17.png"/><Relationship Id="rId25" Type="http://schemas.openxmlformats.org/officeDocument/2006/relationships/image" Target="../media/image22.png"/><Relationship Id="rId33" Type="http://schemas.openxmlformats.org/officeDocument/2006/relationships/image" Target="../media/image28.gif"/><Relationship Id="rId2" Type="http://schemas.openxmlformats.org/officeDocument/2006/relationships/image" Target="../media/image7.jpeg"/><Relationship Id="rId16" Type="http://schemas.openxmlformats.org/officeDocument/2006/relationships/image" Target="../media/image16.png"/><Relationship Id="rId20" Type="http://schemas.openxmlformats.org/officeDocument/2006/relationships/image" Target="../media/image19.png"/><Relationship Id="rId29"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slide" Target="slide12.xml"/><Relationship Id="rId11" Type="http://schemas.openxmlformats.org/officeDocument/2006/relationships/image" Target="../media/image13.png"/><Relationship Id="rId24" Type="http://schemas.openxmlformats.org/officeDocument/2006/relationships/slide" Target="slide18.xml"/><Relationship Id="rId32" Type="http://schemas.openxmlformats.org/officeDocument/2006/relationships/image" Target="../media/image27.png"/><Relationship Id="rId5" Type="http://schemas.openxmlformats.org/officeDocument/2006/relationships/image" Target="../media/image9.png"/><Relationship Id="rId15" Type="http://schemas.openxmlformats.org/officeDocument/2006/relationships/slide" Target="slide15.xml"/><Relationship Id="rId23" Type="http://schemas.openxmlformats.org/officeDocument/2006/relationships/image" Target="../media/image21.png"/><Relationship Id="rId28" Type="http://schemas.openxmlformats.org/officeDocument/2006/relationships/image" Target="../media/image24.png"/><Relationship Id="rId10" Type="http://schemas.openxmlformats.org/officeDocument/2006/relationships/image" Target="../media/image12.png"/><Relationship Id="rId19" Type="http://schemas.openxmlformats.org/officeDocument/2006/relationships/image" Target="../media/image18.png"/><Relationship Id="rId31" Type="http://schemas.openxmlformats.org/officeDocument/2006/relationships/image" Target="../media/image26.png"/><Relationship Id="rId4" Type="http://schemas.openxmlformats.org/officeDocument/2006/relationships/image" Target="../media/image8.png"/><Relationship Id="rId9" Type="http://schemas.openxmlformats.org/officeDocument/2006/relationships/slide" Target="slide13.xml"/><Relationship Id="rId14" Type="http://schemas.openxmlformats.org/officeDocument/2006/relationships/image" Target="../media/image15.png"/><Relationship Id="rId22" Type="http://schemas.openxmlformats.org/officeDocument/2006/relationships/image" Target="../media/image20.png"/><Relationship Id="rId27" Type="http://schemas.openxmlformats.org/officeDocument/2006/relationships/slide" Target="slide19.xml"/><Relationship Id="rId30" Type="http://schemas.openxmlformats.org/officeDocument/2006/relationships/slide" Target="slide20.xml"/><Relationship Id="rId8"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jp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C4250B71-ED25-4FE4-B4DE-5ABE0A3E786D}"/>
              </a:ext>
            </a:extLst>
          </p:cNvPr>
          <p:cNvSpPr txBox="1">
            <a:spLocks noChangeArrowheads="1"/>
          </p:cNvSpPr>
          <p:nvPr/>
        </p:nvSpPr>
        <p:spPr bwMode="auto">
          <a:xfrm>
            <a:off x="2641410" y="1139547"/>
            <a:ext cx="690917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VnTime" pitchFamily="34" charset="0"/>
              </a:defRPr>
            </a:lvl1pPr>
            <a:lvl2pPr marL="742950" indent="-285750">
              <a:defRPr>
                <a:solidFill>
                  <a:schemeClr val="tx1"/>
                </a:solidFill>
                <a:latin typeface=".VnTime" pitchFamily="34" charset="0"/>
              </a:defRPr>
            </a:lvl2pPr>
            <a:lvl3pPr marL="1143000" indent="-228600">
              <a:defRPr>
                <a:solidFill>
                  <a:schemeClr val="tx1"/>
                </a:solidFill>
                <a:latin typeface=".VnTime" pitchFamily="34" charset="0"/>
              </a:defRPr>
            </a:lvl3pPr>
            <a:lvl4pPr marL="1600200" indent="-228600">
              <a:defRPr>
                <a:solidFill>
                  <a:schemeClr val="tx1"/>
                </a:solidFill>
                <a:latin typeface=".VnTime" pitchFamily="34" charset="0"/>
              </a:defRPr>
            </a:lvl4pPr>
            <a:lvl5pPr marL="2057400" indent="-22860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algn="ctr" eaLnBrk="1" hangingPunct="1">
              <a:spcBef>
                <a:spcPct val="50000"/>
              </a:spcBef>
            </a:pPr>
            <a:r>
              <a:rPr lang="en-US" altLang="en-US" sz="3200" b="1" dirty="0" err="1">
                <a:solidFill>
                  <a:srgbClr val="0000FF"/>
                </a:solidFill>
                <a:latin typeface="HP001 4 hàng" pitchFamily="34" charset="0"/>
              </a:rPr>
              <a:t>Thứ</a:t>
            </a:r>
            <a:r>
              <a:rPr lang="en-US" altLang="en-US" sz="3200" b="1" dirty="0">
                <a:solidFill>
                  <a:srgbClr val="0000FF"/>
                </a:solidFill>
                <a:latin typeface="HP001 4 hàng" pitchFamily="34" charset="0"/>
              </a:rPr>
              <a:t>    </a:t>
            </a:r>
            <a:r>
              <a:rPr lang="en-US" altLang="en-US" sz="3200" b="1" dirty="0" err="1">
                <a:solidFill>
                  <a:srgbClr val="0000FF"/>
                </a:solidFill>
                <a:latin typeface="HP001 4 hàng" pitchFamily="34" charset="0"/>
              </a:rPr>
              <a:t>ngày</a:t>
            </a:r>
            <a:r>
              <a:rPr lang="en-US" altLang="en-US" sz="3200" b="1" dirty="0">
                <a:solidFill>
                  <a:srgbClr val="0000FF"/>
                </a:solidFill>
                <a:latin typeface="HP001 4 hàng" pitchFamily="34" charset="0"/>
              </a:rPr>
              <a:t>    </a:t>
            </a:r>
            <a:r>
              <a:rPr lang="en-US" altLang="en-US" sz="3200" b="1" dirty="0" err="1">
                <a:solidFill>
                  <a:srgbClr val="0000FF"/>
                </a:solidFill>
                <a:latin typeface="HP001 4 hàng" pitchFamily="34" charset="0"/>
              </a:rPr>
              <a:t>tháng</a:t>
            </a:r>
            <a:r>
              <a:rPr lang="en-US" altLang="en-US" sz="3200" b="1" dirty="0">
                <a:solidFill>
                  <a:srgbClr val="0000FF"/>
                </a:solidFill>
                <a:latin typeface="HP001 4 hàng" pitchFamily="34" charset="0"/>
              </a:rPr>
              <a:t>   </a:t>
            </a:r>
            <a:r>
              <a:rPr lang="en-US" altLang="en-US" sz="3200" b="1" dirty="0" err="1">
                <a:solidFill>
                  <a:srgbClr val="0000FF"/>
                </a:solidFill>
                <a:latin typeface="HP001 4 hàng" pitchFamily="34" charset="0"/>
              </a:rPr>
              <a:t>năm</a:t>
            </a:r>
            <a:r>
              <a:rPr lang="en-US" altLang="en-US" sz="3200" b="1" dirty="0">
                <a:solidFill>
                  <a:srgbClr val="0000FF"/>
                </a:solidFill>
                <a:latin typeface="HP001 4 hàng" pitchFamily="34" charset="0"/>
              </a:rPr>
              <a:t> 2023</a:t>
            </a:r>
          </a:p>
        </p:txBody>
      </p:sp>
      <p:sp>
        <p:nvSpPr>
          <p:cNvPr id="3" name="TextBox 2">
            <a:extLst>
              <a:ext uri="{FF2B5EF4-FFF2-40B4-BE49-F238E27FC236}">
                <a16:creationId xmlns:a16="http://schemas.microsoft.com/office/drawing/2014/main" id="{83D22E24-402E-4490-A440-A2E45D48F95A}"/>
              </a:ext>
            </a:extLst>
          </p:cNvPr>
          <p:cNvSpPr txBox="1"/>
          <p:nvPr/>
        </p:nvSpPr>
        <p:spPr>
          <a:xfrm>
            <a:off x="1928814" y="1579711"/>
            <a:ext cx="9329736" cy="3040641"/>
          </a:xfrm>
          <a:prstGeom prst="rect">
            <a:avLst/>
          </a:prstGeom>
          <a:noFill/>
        </p:spPr>
        <p:txBody>
          <a:bodyPr wrap="square">
            <a:spAutoFit/>
          </a:bodyPr>
          <a:lstStyle/>
          <a:p>
            <a:pPr marL="180340" marR="0" algn="ctr">
              <a:lnSpc>
                <a:spcPct val="150000"/>
              </a:lnSpc>
              <a:spcBef>
                <a:spcPts val="0"/>
              </a:spcBef>
              <a:spcAft>
                <a:spcPts val="0"/>
              </a:spcAft>
              <a:tabLst>
                <a:tab pos="270510" algn="l"/>
              </a:tabLst>
            </a:pPr>
            <a:r>
              <a:rPr lang="en-US" sz="3200" b="1" u="sng"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BÀI </a:t>
            </a:r>
            <a:r>
              <a:rPr lang="en-US" sz="3200" b="1" u="sng"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10</a:t>
            </a:r>
            <a:r>
              <a:rPr lang="vi-VN" sz="3200" b="1" u="sng"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180340" marR="0" algn="ctr">
              <a:lnSpc>
                <a:spcPct val="150000"/>
              </a:lnSpc>
              <a:spcBef>
                <a:spcPts val="0"/>
              </a:spcBef>
              <a:spcAft>
                <a:spcPts val="0"/>
              </a:spcAft>
              <a:tabLst>
                <a:tab pos="270510" algn="l"/>
              </a:tabLst>
            </a:pPr>
            <a:r>
              <a:rPr lang="en-US" sz="6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ÔN TẬP CUỐI HỌC KÌ 1</a:t>
            </a:r>
          </a:p>
          <a:p>
            <a:pPr marL="180340" marR="0" algn="ctr">
              <a:lnSpc>
                <a:spcPct val="150000"/>
              </a:lnSpc>
              <a:spcBef>
                <a:spcPts val="0"/>
              </a:spcBef>
              <a:spcAft>
                <a:spcPts val="0"/>
              </a:spcAft>
              <a:tabLst>
                <a:tab pos="270510" algn="l"/>
              </a:tabLst>
            </a:pP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4000" b="1"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a:t>
            </a: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iết</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1)</a:t>
            </a:r>
            <a:endParaRPr lang="en-US" sz="4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21966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E09BBD-B020-4037-8655-4C7E88B21EFC}"/>
              </a:ext>
            </a:extLst>
          </p:cNvPr>
          <p:cNvPicPr>
            <a:picLocks noChangeAspect="1"/>
          </p:cNvPicPr>
          <p:nvPr/>
        </p:nvPicPr>
        <p:blipFill>
          <a:blip r:embed="rId3"/>
          <a:stretch>
            <a:fillRect/>
          </a:stretch>
        </p:blipFill>
        <p:spPr>
          <a:xfrm>
            <a:off x="2282674" y="253319"/>
            <a:ext cx="6407451" cy="1902117"/>
          </a:xfrm>
          <a:prstGeom prst="rect">
            <a:avLst/>
          </a:prstGeom>
        </p:spPr>
      </p:pic>
    </p:spTree>
    <p:extLst>
      <p:ext uri="{BB962C8B-B14F-4D97-AF65-F5344CB8AC3E}">
        <p14:creationId xmlns:p14="http://schemas.microsoft.com/office/powerpoint/2010/main" val="25531564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1021596" y="33080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đoạn</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văn</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Đáp</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án</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2075836292"/>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văn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3659559649"/>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văn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1923080657"/>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755650" y="308464"/>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văn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3977577822"/>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văn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368071674"/>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văn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853347870"/>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văn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4095502931"/>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văn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219394706"/>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văn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3112964630"/>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CC2D71-B233-4736-8531-A6986E05A013}"/>
              </a:ext>
            </a:extLst>
          </p:cNvPr>
          <p:cNvPicPr>
            <a:picLocks noChangeAspect="1"/>
          </p:cNvPicPr>
          <p:nvPr/>
        </p:nvPicPr>
        <p:blipFill>
          <a:blip r:embed="rId3"/>
          <a:stretch>
            <a:fillRect/>
          </a:stretch>
        </p:blipFill>
        <p:spPr>
          <a:xfrm>
            <a:off x="2218082" y="837351"/>
            <a:ext cx="8226081" cy="3780972"/>
          </a:xfrm>
          <a:prstGeom prst="rect">
            <a:avLst/>
          </a:prstGeom>
        </p:spPr>
      </p:pic>
    </p:spTree>
    <p:extLst>
      <p:ext uri="{BB962C8B-B14F-4D97-AF65-F5344CB8AC3E}">
        <p14:creationId xmlns:p14="http://schemas.microsoft.com/office/powerpoint/2010/main" val="1383152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văn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2859265279"/>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D0A7E4-4247-4195-BD19-19E948467B2E}"/>
              </a:ext>
            </a:extLst>
          </p:cNvPr>
          <p:cNvPicPr>
            <a:picLocks noChangeAspect="1"/>
          </p:cNvPicPr>
          <p:nvPr/>
        </p:nvPicPr>
        <p:blipFill>
          <a:blip r:embed="rId3"/>
          <a:stretch>
            <a:fillRect/>
          </a:stretch>
        </p:blipFill>
        <p:spPr>
          <a:xfrm>
            <a:off x="2049761" y="0"/>
            <a:ext cx="4651077" cy="885825"/>
          </a:xfrm>
          <a:prstGeom prst="rect">
            <a:avLst/>
          </a:prstGeom>
        </p:spPr>
      </p:pic>
      <p:sp>
        <p:nvSpPr>
          <p:cNvPr id="4" name="TextBox 3">
            <a:extLst>
              <a:ext uri="{FF2B5EF4-FFF2-40B4-BE49-F238E27FC236}">
                <a16:creationId xmlns:a16="http://schemas.microsoft.com/office/drawing/2014/main" id="{79F750A4-4D53-4AC2-A60D-E8DE2DFCF918}"/>
              </a:ext>
            </a:extLst>
          </p:cNvPr>
          <p:cNvSpPr txBox="1"/>
          <p:nvPr/>
        </p:nvSpPr>
        <p:spPr>
          <a:xfrm>
            <a:off x="2318146" y="1471176"/>
            <a:ext cx="8483203" cy="661207"/>
          </a:xfrm>
          <a:prstGeom prst="rect">
            <a:avLst/>
          </a:prstGeom>
          <a:noFill/>
        </p:spPr>
        <p:txBody>
          <a:bodyPr wrap="square">
            <a:spAutoFit/>
          </a:bodyPr>
          <a:lstStyle/>
          <a:p>
            <a:pPr marL="0" marR="0">
              <a:lnSpc>
                <a:spcPct val="150000"/>
              </a:lnSpc>
              <a:spcBef>
                <a:spcPts val="0"/>
              </a:spcBef>
              <a:spcAft>
                <a:spcPts val="0"/>
              </a:spcAft>
            </a:pP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kĩ</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thuộc</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lòng</a:t>
            </a:r>
            <a:endPar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B44E4652-A538-4B38-AD53-BBF670B357C2}"/>
              </a:ext>
            </a:extLst>
          </p:cNvPr>
          <p:cNvSpPr txBox="1"/>
          <p:nvPr/>
        </p:nvSpPr>
        <p:spPr>
          <a:xfrm>
            <a:off x="2589610" y="2389183"/>
            <a:ext cx="6093618" cy="523220"/>
          </a:xfrm>
          <a:prstGeom prst="rect">
            <a:avLst/>
          </a:prstGeom>
          <a:noFill/>
        </p:spPr>
        <p:txBody>
          <a:bodyPr wrap="square">
            <a:spAutoFit/>
          </a:bodyPr>
          <a:lstStyle/>
          <a:p>
            <a:r>
              <a:rPr lang="en-US" sz="2800" b="1" kern="0" dirty="0" err="1">
                <a:effectLst/>
                <a:latin typeface="Times New Roman" panose="02020603050405020304" pitchFamily="18" charset="0"/>
                <a:ea typeface="Times New Roman" panose="02020603050405020304" pitchFamily="18" charset="0"/>
              </a:rPr>
              <a:t>Trò</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chơi</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Hộp</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quà</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bí</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mật</a:t>
            </a:r>
            <a:r>
              <a:rPr lang="en-US" sz="2800" b="1" kern="0" dirty="0">
                <a:effectLst/>
                <a:latin typeface="Times New Roman" panose="02020603050405020304" pitchFamily="18" charset="0"/>
                <a:ea typeface="Times New Roman" panose="02020603050405020304" pitchFamily="18" charset="0"/>
              </a:rPr>
              <a:t>”</a:t>
            </a:r>
            <a:endParaRPr lang="en-US" sz="2800" b="1" dirty="0"/>
          </a:p>
        </p:txBody>
      </p:sp>
      <p:sp>
        <p:nvSpPr>
          <p:cNvPr id="8" name="TextBox 7">
            <a:extLst>
              <a:ext uri="{FF2B5EF4-FFF2-40B4-BE49-F238E27FC236}">
                <a16:creationId xmlns:a16="http://schemas.microsoft.com/office/drawing/2014/main" id="{C20AFB5C-75BB-4173-B9BB-FFA932083C4C}"/>
              </a:ext>
            </a:extLst>
          </p:cNvPr>
          <p:cNvSpPr txBox="1"/>
          <p:nvPr/>
        </p:nvSpPr>
        <p:spPr>
          <a:xfrm>
            <a:off x="2589610" y="3105835"/>
            <a:ext cx="7297340" cy="954107"/>
          </a:xfrm>
          <a:prstGeom prst="rect">
            <a:avLst/>
          </a:prstGeom>
          <a:noFill/>
        </p:spPr>
        <p:txBody>
          <a:bodyPr wrap="square">
            <a:spAutoFit/>
          </a:bodyPr>
          <a:lstStyle/>
          <a:p>
            <a:r>
              <a:rPr lang="en-US" sz="2800" b="1" kern="0" dirty="0" err="1">
                <a:effectLst/>
                <a:latin typeface="Times New Roman" panose="02020603050405020304" pitchFamily="18" charset="0"/>
                <a:ea typeface="Times New Roman" panose="02020603050405020304" pitchFamily="18" charset="0"/>
              </a:rPr>
              <a:t>Luật</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chơi</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Mỗi</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học</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sinh</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sẽ</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chọn</a:t>
            </a:r>
            <a:r>
              <a:rPr lang="en-US" sz="2800" b="1" kern="0" dirty="0">
                <a:effectLst/>
                <a:latin typeface="Times New Roman" panose="02020603050405020304" pitchFamily="18" charset="0"/>
                <a:ea typeface="Times New Roman" panose="02020603050405020304" pitchFamily="18" charset="0"/>
              </a:rPr>
              <a:t> 1 </a:t>
            </a:r>
            <a:r>
              <a:rPr lang="en-US" sz="2800" b="1" kern="0" dirty="0" err="1">
                <a:effectLst/>
                <a:latin typeface="Times New Roman" panose="02020603050405020304" pitchFamily="18" charset="0"/>
                <a:ea typeface="Times New Roman" panose="02020603050405020304" pitchFamily="18" charset="0"/>
              </a:rPr>
              <a:t>hộp</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quà</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và</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thực</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hiện</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theo</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yêu</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cầu</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của</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hộp</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quà</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đó</a:t>
            </a:r>
            <a:r>
              <a:rPr lang="en-US" sz="2800" b="1" kern="0" dirty="0">
                <a:effectLst/>
                <a:latin typeface="Times New Roman" panose="02020603050405020304" pitchFamily="18" charset="0"/>
                <a:ea typeface="Times New Roman" panose="02020603050405020304" pitchFamily="18" charset="0"/>
              </a:rPr>
              <a:t>.</a:t>
            </a:r>
            <a:endParaRPr lang="en-US" sz="2800" b="1" dirty="0"/>
          </a:p>
        </p:txBody>
      </p:sp>
    </p:spTree>
    <p:extLst>
      <p:ext uri="{BB962C8B-B14F-4D97-AF65-F5344CB8AC3E}">
        <p14:creationId xmlns:p14="http://schemas.microsoft.com/office/powerpoint/2010/main" val="28708850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555EA4-F00B-431C-B665-58DC8538AA2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2209801" y="0"/>
            <a:ext cx="7772396" cy="4301328"/>
          </a:xfrm>
          <a:prstGeom prst="rect">
            <a:avLst/>
          </a:prstGeom>
        </p:spPr>
      </p:pic>
      <p:sp>
        <p:nvSpPr>
          <p:cNvPr id="6" name="Rectangle 5">
            <a:extLst>
              <a:ext uri="{FF2B5EF4-FFF2-40B4-BE49-F238E27FC236}">
                <a16:creationId xmlns:a16="http://schemas.microsoft.com/office/drawing/2014/main" id="{6FE0A47F-DE0D-4AFB-A019-3B65ECEF2308}"/>
              </a:ext>
            </a:extLst>
          </p:cNvPr>
          <p:cNvSpPr/>
          <p:nvPr/>
        </p:nvSpPr>
        <p:spPr>
          <a:xfrm>
            <a:off x="2757586" y="4057324"/>
            <a:ext cx="6676828" cy="646331"/>
          </a:xfrm>
          <a:prstGeom prst="rect">
            <a:avLst/>
          </a:prstGeom>
          <a:noFill/>
        </p:spPr>
        <p:txBody>
          <a:bodyPr wrap="none" lIns="91440" tIns="45720" rIns="91440" bIns="45720">
            <a:spAutoFit/>
          </a:bodyPr>
          <a:lstStyle/>
          <a:p>
            <a:pPr algn="ctr"/>
            <a:r>
              <a:rPr lang="en-US"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TRÒ CH</a:t>
            </a:r>
            <a:r>
              <a:rPr lang="vi-VN"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Ơ</a:t>
            </a:r>
            <a:r>
              <a:rPr lang="en-US"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I HỘP QUÀ BÍ MẬT</a:t>
            </a:r>
            <a:endParaRPr lang="en-US" sz="3600" b="1" cap="none" spc="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5" name="Rectangle 4">
            <a:extLst>
              <a:ext uri="{FF2B5EF4-FFF2-40B4-BE49-F238E27FC236}">
                <a16:creationId xmlns:a16="http://schemas.microsoft.com/office/drawing/2014/main" id="{D5637220-8609-44A7-8DDD-910576BCA515}"/>
              </a:ext>
            </a:extLst>
          </p:cNvPr>
          <p:cNvSpPr/>
          <p:nvPr/>
        </p:nvSpPr>
        <p:spPr>
          <a:xfrm>
            <a:off x="5868643" y="4924753"/>
            <a:ext cx="4464684" cy="584775"/>
          </a:xfrm>
          <a:prstGeom prst="rect">
            <a:avLst/>
          </a:prstGeom>
        </p:spPr>
        <p:txBody>
          <a:bodyPr wrap="none">
            <a:spAutoFit/>
          </a:bodyPr>
          <a:lstStyle/>
          <a:p>
            <a:r>
              <a:rPr lang="en-US" sz="3200" b="1">
                <a:latin typeface="Tahoma" panose="020B0604030504040204" pitchFamily="34" charset="0"/>
                <a:ea typeface="Tahoma" panose="020B0604030504040204" pitchFamily="34" charset="0"/>
                <a:cs typeface="Tahoma" panose="020B0604030504040204" pitchFamily="34" charset="0"/>
              </a:rPr>
              <a:t>Gift box secret game</a:t>
            </a:r>
          </a:p>
        </p:txBody>
      </p:sp>
      <p:pic>
        <p:nvPicPr>
          <p:cNvPr id="18" name="chrysanthemum">
            <a:hlinkClick r:id="" action="ppaction://media"/>
            <a:extLst>
              <a:ext uri="{FF2B5EF4-FFF2-40B4-BE49-F238E27FC236}">
                <a16:creationId xmlns:a16="http://schemas.microsoft.com/office/drawing/2014/main"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61926" y="-800100"/>
            <a:ext cx="609600" cy="609600"/>
          </a:xfrm>
          <a:prstGeom prst="rect">
            <a:avLst/>
          </a:prstGeom>
        </p:spPr>
      </p:pic>
    </p:spTree>
    <p:extLst>
      <p:ext uri="{BB962C8B-B14F-4D97-AF65-F5344CB8AC3E}">
        <p14:creationId xmlns:p14="http://schemas.microsoft.com/office/powerpoint/2010/main" val="260255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2.59259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childTnLst>
        </p:cTn>
      </p:par>
    </p:tnLst>
    <p:bldLst>
      <p:bldP spid="6" grpId="0"/>
      <p:bldP spid="6"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335562D-47C3-42BC-BC7D-7AF52EE5A71A}"/>
              </a:ext>
            </a:extLst>
          </p:cNvPr>
          <p:cNvSpPr/>
          <p:nvPr/>
        </p:nvSpPr>
        <p:spPr>
          <a:xfrm>
            <a:off x="0" y="1839350"/>
            <a:ext cx="12192000" cy="1141745"/>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DE8E057-79AF-4679-8F0F-5F578B85F19A}"/>
              </a:ext>
            </a:extLst>
          </p:cNvPr>
          <p:cNvSpPr/>
          <p:nvPr/>
        </p:nvSpPr>
        <p:spPr>
          <a:xfrm>
            <a:off x="0" y="5174659"/>
            <a:ext cx="12192000" cy="1141745"/>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hlinkClick r:id="rId3" action="ppaction://hlinksldjump"/>
            <a:extLst>
              <a:ext uri="{FF2B5EF4-FFF2-40B4-BE49-F238E27FC236}">
                <a16:creationId xmlns:a16="http://schemas.microsoft.com/office/drawing/2014/main" id="{165D02D2-111C-48DA-B806-17EDA77B2D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657" y="930650"/>
            <a:ext cx="1969179" cy="1743607"/>
          </a:xfrm>
          <a:prstGeom prst="rect">
            <a:avLst/>
          </a:prstGeom>
        </p:spPr>
      </p:pic>
      <p:pic>
        <p:nvPicPr>
          <p:cNvPr id="9" name="Picture 8">
            <a:extLst>
              <a:ext uri="{FF2B5EF4-FFF2-40B4-BE49-F238E27FC236}">
                <a16:creationId xmlns:a16="http://schemas.microsoft.com/office/drawing/2014/main" id="{DE93B167-9DF8-4F7B-A15E-DCA0F1988F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932" y="418541"/>
            <a:ext cx="2060627" cy="1383912"/>
          </a:xfrm>
          <a:prstGeom prst="rect">
            <a:avLst/>
          </a:prstGeom>
        </p:spPr>
      </p:pic>
      <p:pic>
        <p:nvPicPr>
          <p:cNvPr id="10" name="Picture 9">
            <a:hlinkClick r:id="rId6" action="ppaction://hlinksldjump"/>
            <a:extLst>
              <a:ext uri="{FF2B5EF4-FFF2-40B4-BE49-F238E27FC236}">
                <a16:creationId xmlns:a16="http://schemas.microsoft.com/office/drawing/2014/main" id="{99F79902-D845-4948-9A8D-BC737DA839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33399" y="930649"/>
            <a:ext cx="1969179" cy="1743607"/>
          </a:xfrm>
          <a:prstGeom prst="rect">
            <a:avLst/>
          </a:prstGeom>
        </p:spPr>
      </p:pic>
      <p:pic>
        <p:nvPicPr>
          <p:cNvPr id="11" name="Picture 10">
            <a:extLst>
              <a:ext uri="{FF2B5EF4-FFF2-40B4-BE49-F238E27FC236}">
                <a16:creationId xmlns:a16="http://schemas.microsoft.com/office/drawing/2014/main" id="{F5A3D29D-2006-4BE0-AEF2-ABC918DCEA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87674" y="418540"/>
            <a:ext cx="2060627" cy="1383912"/>
          </a:xfrm>
          <a:prstGeom prst="rect">
            <a:avLst/>
          </a:prstGeom>
        </p:spPr>
      </p:pic>
      <p:pic>
        <p:nvPicPr>
          <p:cNvPr id="12" name="Picture 11">
            <a:hlinkClick r:id="rId9" action="ppaction://hlinksldjump"/>
            <a:extLst>
              <a:ext uri="{FF2B5EF4-FFF2-40B4-BE49-F238E27FC236}">
                <a16:creationId xmlns:a16="http://schemas.microsoft.com/office/drawing/2014/main" id="{B9F6EF56-EFE5-46AA-BEED-938FE1E31AD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12141" y="930649"/>
            <a:ext cx="1969179" cy="1743607"/>
          </a:xfrm>
          <a:prstGeom prst="rect">
            <a:avLst/>
          </a:prstGeom>
        </p:spPr>
      </p:pic>
      <p:pic>
        <p:nvPicPr>
          <p:cNvPr id="13" name="Picture 12">
            <a:extLst>
              <a:ext uri="{FF2B5EF4-FFF2-40B4-BE49-F238E27FC236}">
                <a16:creationId xmlns:a16="http://schemas.microsoft.com/office/drawing/2014/main" id="{CABCEBFF-5DE1-4042-94D0-113FF0A7D80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66416" y="418540"/>
            <a:ext cx="2060627" cy="1383912"/>
          </a:xfrm>
          <a:prstGeom prst="rect">
            <a:avLst/>
          </a:prstGeom>
        </p:spPr>
      </p:pic>
      <p:pic>
        <p:nvPicPr>
          <p:cNvPr id="14" name="Picture 13">
            <a:hlinkClick r:id="rId12" action="ppaction://hlinksldjump"/>
            <a:extLst>
              <a:ext uri="{FF2B5EF4-FFF2-40B4-BE49-F238E27FC236}">
                <a16:creationId xmlns:a16="http://schemas.microsoft.com/office/drawing/2014/main" id="{633EC59B-FCA1-44AA-9210-1F72A9C855E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36606" y="930648"/>
            <a:ext cx="1969179" cy="1743607"/>
          </a:xfrm>
          <a:prstGeom prst="rect">
            <a:avLst/>
          </a:prstGeom>
        </p:spPr>
      </p:pic>
      <p:pic>
        <p:nvPicPr>
          <p:cNvPr id="15" name="Picture 14">
            <a:extLst>
              <a:ext uri="{FF2B5EF4-FFF2-40B4-BE49-F238E27FC236}">
                <a16:creationId xmlns:a16="http://schemas.microsoft.com/office/drawing/2014/main" id="{AD65FD14-A8FF-49BD-BB2A-1A81849D35A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290881" y="418539"/>
            <a:ext cx="2060627" cy="1383912"/>
          </a:xfrm>
          <a:prstGeom prst="rect">
            <a:avLst/>
          </a:prstGeom>
        </p:spPr>
      </p:pic>
      <p:pic>
        <p:nvPicPr>
          <p:cNvPr id="16" name="Picture 15">
            <a:hlinkClick r:id="rId15" action="ppaction://hlinksldjump"/>
            <a:extLst>
              <a:ext uri="{FF2B5EF4-FFF2-40B4-BE49-F238E27FC236}">
                <a16:creationId xmlns:a16="http://schemas.microsoft.com/office/drawing/2014/main" id="{6FB1DCEB-4C74-4EB6-8AC6-7F38A1717E0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569623" y="930647"/>
            <a:ext cx="1969179" cy="1743607"/>
          </a:xfrm>
          <a:prstGeom prst="rect">
            <a:avLst/>
          </a:prstGeom>
        </p:spPr>
      </p:pic>
      <p:pic>
        <p:nvPicPr>
          <p:cNvPr id="17" name="Picture 16">
            <a:extLst>
              <a:ext uri="{FF2B5EF4-FFF2-40B4-BE49-F238E27FC236}">
                <a16:creationId xmlns:a16="http://schemas.microsoft.com/office/drawing/2014/main" id="{769360CF-BDF1-45A9-8C3E-6AEF4338A20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523898" y="418538"/>
            <a:ext cx="2060627" cy="1383912"/>
          </a:xfrm>
          <a:prstGeom prst="rect">
            <a:avLst/>
          </a:prstGeom>
        </p:spPr>
      </p:pic>
      <p:pic>
        <p:nvPicPr>
          <p:cNvPr id="18" name="Picture 17">
            <a:hlinkClick r:id="rId18" action="ppaction://hlinksldjump"/>
            <a:extLst>
              <a:ext uri="{FF2B5EF4-FFF2-40B4-BE49-F238E27FC236}">
                <a16:creationId xmlns:a16="http://schemas.microsoft.com/office/drawing/2014/main" id="{72FC547B-FE68-4CD5-98AE-80D9F184E2A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54657" y="4250911"/>
            <a:ext cx="1969179" cy="1743607"/>
          </a:xfrm>
          <a:prstGeom prst="rect">
            <a:avLst/>
          </a:prstGeom>
        </p:spPr>
      </p:pic>
      <p:pic>
        <p:nvPicPr>
          <p:cNvPr id="19" name="Picture 18">
            <a:extLst>
              <a:ext uri="{FF2B5EF4-FFF2-40B4-BE49-F238E27FC236}">
                <a16:creationId xmlns:a16="http://schemas.microsoft.com/office/drawing/2014/main" id="{12C318AC-1A9F-4496-B8ED-00C59FCFCB6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08932" y="3738802"/>
            <a:ext cx="2060627" cy="1383912"/>
          </a:xfrm>
          <a:prstGeom prst="rect">
            <a:avLst/>
          </a:prstGeom>
        </p:spPr>
      </p:pic>
      <p:pic>
        <p:nvPicPr>
          <p:cNvPr id="20" name="Picture 19">
            <a:hlinkClick r:id="rId21" action="ppaction://hlinksldjump"/>
            <a:extLst>
              <a:ext uri="{FF2B5EF4-FFF2-40B4-BE49-F238E27FC236}">
                <a16:creationId xmlns:a16="http://schemas.microsoft.com/office/drawing/2014/main" id="{B25B2451-429F-4193-AD91-3FC55091FAE9}"/>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87674" y="4250910"/>
            <a:ext cx="1969179" cy="1743607"/>
          </a:xfrm>
          <a:prstGeom prst="rect">
            <a:avLst/>
          </a:prstGeom>
        </p:spPr>
      </p:pic>
      <p:pic>
        <p:nvPicPr>
          <p:cNvPr id="21" name="Picture 20">
            <a:extLst>
              <a:ext uri="{FF2B5EF4-FFF2-40B4-BE49-F238E27FC236}">
                <a16:creationId xmlns:a16="http://schemas.microsoft.com/office/drawing/2014/main" id="{F815BA16-0CA4-45FA-B15C-9FFC46911563}"/>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641949" y="3738801"/>
            <a:ext cx="2060627" cy="1383912"/>
          </a:xfrm>
          <a:prstGeom prst="rect">
            <a:avLst/>
          </a:prstGeom>
        </p:spPr>
      </p:pic>
      <p:pic>
        <p:nvPicPr>
          <p:cNvPr id="22" name="Picture 21">
            <a:hlinkClick r:id="rId24" action="ppaction://hlinksldjump"/>
            <a:extLst>
              <a:ext uri="{FF2B5EF4-FFF2-40B4-BE49-F238E27FC236}">
                <a16:creationId xmlns:a16="http://schemas.microsoft.com/office/drawing/2014/main" id="{424C2331-9CA8-46A5-9223-5370B0AC721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966414" y="4250909"/>
            <a:ext cx="1969179" cy="1743607"/>
          </a:xfrm>
          <a:prstGeom prst="rect">
            <a:avLst/>
          </a:prstGeom>
        </p:spPr>
      </p:pic>
      <p:pic>
        <p:nvPicPr>
          <p:cNvPr id="23" name="Picture 22">
            <a:extLst>
              <a:ext uri="{FF2B5EF4-FFF2-40B4-BE49-F238E27FC236}">
                <a16:creationId xmlns:a16="http://schemas.microsoft.com/office/drawing/2014/main" id="{BE6BB17E-4B9B-41C4-96D2-D72E59DCE11D}"/>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920689" y="3738800"/>
            <a:ext cx="2060627" cy="1383912"/>
          </a:xfrm>
          <a:prstGeom prst="rect">
            <a:avLst/>
          </a:prstGeom>
        </p:spPr>
      </p:pic>
      <p:pic>
        <p:nvPicPr>
          <p:cNvPr id="24" name="Picture 23">
            <a:hlinkClick r:id="rId27" action="ppaction://hlinksldjump"/>
            <a:extLst>
              <a:ext uri="{FF2B5EF4-FFF2-40B4-BE49-F238E27FC236}">
                <a16:creationId xmlns:a16="http://schemas.microsoft.com/office/drawing/2014/main" id="{9D0C5192-D75C-485C-BF26-434A5F1AB624}"/>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336602" y="4250909"/>
            <a:ext cx="1969179" cy="1743607"/>
          </a:xfrm>
          <a:prstGeom prst="rect">
            <a:avLst/>
          </a:prstGeom>
        </p:spPr>
      </p:pic>
      <p:pic>
        <p:nvPicPr>
          <p:cNvPr id="25" name="Picture 24">
            <a:extLst>
              <a:ext uri="{FF2B5EF4-FFF2-40B4-BE49-F238E27FC236}">
                <a16:creationId xmlns:a16="http://schemas.microsoft.com/office/drawing/2014/main" id="{ECEE385F-125C-47C1-8007-986DF71CC280}"/>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290877" y="3738800"/>
            <a:ext cx="2060627" cy="1383912"/>
          </a:xfrm>
          <a:prstGeom prst="rect">
            <a:avLst/>
          </a:prstGeom>
        </p:spPr>
      </p:pic>
      <p:pic>
        <p:nvPicPr>
          <p:cNvPr id="26" name="Picture 25">
            <a:hlinkClick r:id="rId30" action="ppaction://hlinksldjump"/>
            <a:extLst>
              <a:ext uri="{FF2B5EF4-FFF2-40B4-BE49-F238E27FC236}">
                <a16:creationId xmlns:a16="http://schemas.microsoft.com/office/drawing/2014/main" id="{9BA53A17-AFCF-4E30-9122-7DE4F8E49401}"/>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9569623" y="4250909"/>
            <a:ext cx="1969179" cy="1743607"/>
          </a:xfrm>
          <a:prstGeom prst="rect">
            <a:avLst/>
          </a:prstGeom>
        </p:spPr>
      </p:pic>
      <p:pic>
        <p:nvPicPr>
          <p:cNvPr id="27" name="Picture 26">
            <a:extLst>
              <a:ext uri="{FF2B5EF4-FFF2-40B4-BE49-F238E27FC236}">
                <a16:creationId xmlns:a16="http://schemas.microsoft.com/office/drawing/2014/main" id="{4B61E008-E63C-47EA-9197-B0DC8AA996A0}"/>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9523898" y="3738800"/>
            <a:ext cx="2060627" cy="1383912"/>
          </a:xfrm>
          <a:prstGeom prst="rect">
            <a:avLst/>
          </a:prstGeom>
        </p:spPr>
      </p:pic>
      <p:pic>
        <p:nvPicPr>
          <p:cNvPr id="37" name="Picture 36">
            <a:extLst>
              <a:ext uri="{FF2B5EF4-FFF2-40B4-BE49-F238E27FC236}">
                <a16:creationId xmlns:a16="http://schemas.microsoft.com/office/drawing/2014/main" id="{16677DD5-4B38-44EE-AE03-4CE69860F1FA}"/>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1" y="6308765"/>
            <a:ext cx="6095999" cy="334819"/>
          </a:xfrm>
          <a:prstGeom prst="rect">
            <a:avLst/>
          </a:prstGeom>
        </p:spPr>
      </p:pic>
      <p:pic>
        <p:nvPicPr>
          <p:cNvPr id="38" name="Picture 37">
            <a:extLst>
              <a:ext uri="{FF2B5EF4-FFF2-40B4-BE49-F238E27FC236}">
                <a16:creationId xmlns:a16="http://schemas.microsoft.com/office/drawing/2014/main" id="{8E58EB64-C11F-4AA8-BD51-6B7EDB33655B}"/>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6096001" y="6308765"/>
            <a:ext cx="6095999" cy="334819"/>
          </a:xfrm>
          <a:prstGeom prst="rect">
            <a:avLst/>
          </a:prstGeom>
        </p:spPr>
      </p:pic>
      <p:pic>
        <p:nvPicPr>
          <p:cNvPr id="39" name="Picture 38">
            <a:extLst>
              <a:ext uri="{FF2B5EF4-FFF2-40B4-BE49-F238E27FC236}">
                <a16:creationId xmlns:a16="http://schemas.microsoft.com/office/drawing/2014/main" id="{468116E2-9E2A-444E-92F8-B1A7CB147696}"/>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0" y="2974629"/>
            <a:ext cx="6095999" cy="334819"/>
          </a:xfrm>
          <a:prstGeom prst="rect">
            <a:avLst/>
          </a:prstGeom>
        </p:spPr>
      </p:pic>
      <p:pic>
        <p:nvPicPr>
          <p:cNvPr id="40" name="Picture 39">
            <a:extLst>
              <a:ext uri="{FF2B5EF4-FFF2-40B4-BE49-F238E27FC236}">
                <a16:creationId xmlns:a16="http://schemas.microsoft.com/office/drawing/2014/main" id="{4AF2A1C0-A62D-4A01-AB2A-74ABC46C1AC0}"/>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6096000" y="2974629"/>
            <a:ext cx="6095999" cy="334819"/>
          </a:xfrm>
          <a:prstGeom prst="rect">
            <a:avLst/>
          </a:prstGeom>
        </p:spPr>
      </p:pic>
      <p:sp>
        <p:nvSpPr>
          <p:cNvPr id="42" name="Flowchart: Summing Junction 41">
            <a:hlinkClick r:id="" action="ppaction://noaction"/>
            <a:extLst>
              <a:ext uri="{FF2B5EF4-FFF2-40B4-BE49-F238E27FC236}">
                <a16:creationId xmlns:a16="http://schemas.microsoft.com/office/drawing/2014/main" id="{E51D645D-F5EB-48AD-9720-05E0BE57DF46}"/>
              </a:ext>
            </a:extLst>
          </p:cNvPr>
          <p:cNvSpPr/>
          <p:nvPr/>
        </p:nvSpPr>
        <p:spPr>
          <a:xfrm>
            <a:off x="11398689" y="6114928"/>
            <a:ext cx="649068"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77315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9"/>
                                        </p:tgtEl>
                                      </p:cBhvr>
                                    </p:animEffect>
                                    <p:set>
                                      <p:cBhvr>
                                        <p:cTn id="55"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56" restart="whenNotActive" fill="hold" evtFilter="cancelBubble" nodeType="interactiveSeq">
                <p:stCondLst>
                  <p:cond evt="onClick" delay="0">
                    <p:tgtEl>
                      <p:spTgt spid="20"/>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20"/>
                                        </p:tgtEl>
                                      </p:cBhvr>
                                    </p:animEffect>
                                    <p:set>
                                      <p:cBhvr>
                                        <p:cTn id="61" dur="1" fill="hold">
                                          <p:stCondLst>
                                            <p:cond delay="499"/>
                                          </p:stCondLst>
                                        </p:cTn>
                                        <p:tgtEl>
                                          <p:spTgt spid="20"/>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21"/>
                                        </p:tgtEl>
                                      </p:cBhvr>
                                    </p:animEffect>
                                    <p:set>
                                      <p:cBhvr>
                                        <p:cTn id="64"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5" restart="whenNotActive" fill="hold" evtFilter="cancelBubble" nodeType="interactiveSeq">
                <p:stCondLst>
                  <p:cond evt="onClick" delay="0">
                    <p:tgtEl>
                      <p:spTgt spid="22"/>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22"/>
                                        </p:tgtEl>
                                      </p:cBhvr>
                                    </p:animEffect>
                                    <p:set>
                                      <p:cBhvr>
                                        <p:cTn id="70" dur="1" fill="hold">
                                          <p:stCondLst>
                                            <p:cond delay="499"/>
                                          </p:stCondLst>
                                        </p:cTn>
                                        <p:tgtEl>
                                          <p:spTgt spid="22"/>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23"/>
                                        </p:tgtEl>
                                      </p:cBhvr>
                                    </p:animEffect>
                                    <p:set>
                                      <p:cBhvr>
                                        <p:cTn id="7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4" restart="whenNotActive" fill="hold" evtFilter="cancelBubble" nodeType="interactiveSeq">
                <p:stCondLst>
                  <p:cond evt="onClick" delay="0">
                    <p:tgtEl>
                      <p:spTgt spid="24"/>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24"/>
                                        </p:tgtEl>
                                      </p:cBhvr>
                                    </p:animEffect>
                                    <p:set>
                                      <p:cBhvr>
                                        <p:cTn id="79" dur="1" fill="hold">
                                          <p:stCondLst>
                                            <p:cond delay="499"/>
                                          </p:stCondLst>
                                        </p:cTn>
                                        <p:tgtEl>
                                          <p:spTgt spid="24"/>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5"/>
                                        </p:tgtEl>
                                      </p:cBhvr>
                                    </p:animEffect>
                                    <p:set>
                                      <p:cBhvr>
                                        <p:cTn id="82"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3" restart="whenNotActive" fill="hold" evtFilter="cancelBubble" nodeType="interactiveSeq">
                <p:stCondLst>
                  <p:cond evt="onClick" delay="0">
                    <p:tgtEl>
                      <p:spTgt spid="26"/>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500"/>
                                        <p:tgtEl>
                                          <p:spTgt spid="26"/>
                                        </p:tgtEl>
                                      </p:cBhvr>
                                    </p:animEffect>
                                    <p:set>
                                      <p:cBhvr>
                                        <p:cTn id="88" dur="1" fill="hold">
                                          <p:stCondLst>
                                            <p:cond delay="499"/>
                                          </p:stCondLst>
                                        </p:cTn>
                                        <p:tgtEl>
                                          <p:spTgt spid="26"/>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27"/>
                                        </p:tgtEl>
                                      </p:cBhvr>
                                    </p:animEffect>
                                    <p:set>
                                      <p:cBhvr>
                                        <p:cTn id="91"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DA16D3-B05B-4081-ACCA-29C61BA93008}"/>
              </a:ext>
            </a:extLst>
          </p:cNvPr>
          <p:cNvSpPr txBox="1"/>
          <p:nvPr/>
        </p:nvSpPr>
        <p:spPr>
          <a:xfrm>
            <a:off x="1994297" y="318917"/>
            <a:ext cx="6093618" cy="523220"/>
          </a:xfrm>
          <a:prstGeom prst="rect">
            <a:avLst/>
          </a:prstGeom>
          <a:noFill/>
        </p:spPr>
        <p:txBody>
          <a:bodyPr wrap="square">
            <a:spAutoFit/>
          </a:bodyPr>
          <a:lstStyle/>
          <a:p>
            <a:r>
              <a:rPr lang="nl-NL" sz="2800" b="1" i="1" kern="0" dirty="0">
                <a:solidFill>
                  <a:srgbClr val="FF0000"/>
                </a:solidFill>
                <a:latin typeface="Times New Roman" panose="02020603050405020304" pitchFamily="18" charset="0"/>
                <a:ea typeface="Times New Roman" panose="02020603050405020304" pitchFamily="18" charset="0"/>
              </a:rPr>
              <a:t>B. </a:t>
            </a:r>
            <a:r>
              <a:rPr lang="nl-NL" sz="2800" b="1" i="1" kern="0" dirty="0">
                <a:solidFill>
                  <a:srgbClr val="FF0000"/>
                </a:solidFill>
                <a:effectLst/>
                <a:latin typeface="Times New Roman" panose="02020603050405020304" pitchFamily="18" charset="0"/>
                <a:ea typeface="Times New Roman" panose="02020603050405020304" pitchFamily="18" charset="0"/>
              </a:rPr>
              <a:t>Đọc và làm bài tập</a:t>
            </a:r>
            <a:endParaRPr lang="en-US" sz="2800" b="1" dirty="0">
              <a:solidFill>
                <a:srgbClr val="FF0000"/>
              </a:solidFill>
            </a:endParaRPr>
          </a:p>
        </p:txBody>
      </p:sp>
      <p:sp>
        <p:nvSpPr>
          <p:cNvPr id="5" name="TextBox 4">
            <a:extLst>
              <a:ext uri="{FF2B5EF4-FFF2-40B4-BE49-F238E27FC236}">
                <a16:creationId xmlns:a16="http://schemas.microsoft.com/office/drawing/2014/main" id="{49BC54D6-5CA5-443A-A2AB-F3C8E84E0B37}"/>
              </a:ext>
            </a:extLst>
          </p:cNvPr>
          <p:cNvSpPr txBox="1"/>
          <p:nvPr/>
        </p:nvSpPr>
        <p:spPr>
          <a:xfrm>
            <a:off x="216311" y="1976140"/>
            <a:ext cx="11804239" cy="4389120"/>
          </a:xfrm>
          <a:prstGeom prst="rect">
            <a:avLst/>
          </a:prstGeom>
        </p:spPr>
        <p:style>
          <a:lnRef idx="1">
            <a:schemeClr val="accent4"/>
          </a:lnRef>
          <a:fillRef idx="2">
            <a:schemeClr val="accent4"/>
          </a:fillRef>
          <a:effectRef idx="1">
            <a:schemeClr val="accent4"/>
          </a:effectRef>
          <a:fontRef idx="minor">
            <a:schemeClr val="dk1"/>
          </a:fontRef>
        </p:style>
        <p:txBody>
          <a:bodyPr wrap="square" numCol="3">
            <a:spAutoFit/>
          </a:bodyPr>
          <a:lstStyle/>
          <a:p>
            <a:pPr algn="just" rtl="0"/>
            <a:r>
              <a:rPr lang="vi-VN" sz="2800" b="1" i="0" dirty="0">
                <a:solidFill>
                  <a:srgbClr val="000000"/>
                </a:solidFill>
                <a:effectLst/>
                <a:latin typeface="Times New Roman" panose="02020603050405020304" pitchFamily="18" charset="0"/>
                <a:cs typeface="Times New Roman" panose="02020603050405020304" pitchFamily="18" charset="0"/>
              </a:rPr>
              <a:t>Mẹ à, mẹ ơi</a:t>
            </a:r>
          </a:p>
          <a:p>
            <a:pPr algn="just" rtl="0"/>
            <a:r>
              <a:rPr lang="vi-VN" sz="2800" b="1" i="0" dirty="0">
                <a:solidFill>
                  <a:srgbClr val="000000"/>
                </a:solidFill>
                <a:effectLst/>
                <a:latin typeface="Times New Roman" panose="02020603050405020304" pitchFamily="18" charset="0"/>
                <a:cs typeface="Times New Roman" panose="02020603050405020304" pitchFamily="18" charset="0"/>
              </a:rPr>
              <a:t>Ba à, ba ơi</a:t>
            </a:r>
          </a:p>
          <a:p>
            <a:pPr algn="just" rtl="0"/>
            <a:r>
              <a:rPr lang="vi-VN" sz="2800" b="1" i="0" dirty="0">
                <a:solidFill>
                  <a:srgbClr val="000000"/>
                </a:solidFill>
                <a:effectLst/>
                <a:latin typeface="Times New Roman" panose="02020603050405020304" pitchFamily="18" charset="0"/>
                <a:cs typeface="Times New Roman" panose="02020603050405020304" pitchFamily="18" charset="0"/>
              </a:rPr>
              <a:t>Mèo trắng ngủ rồi</a:t>
            </a:r>
          </a:p>
          <a:p>
            <a:pPr algn="just" rtl="0"/>
            <a:r>
              <a:rPr lang="vi-VN" sz="2800" b="1" i="0" dirty="0">
                <a:solidFill>
                  <a:srgbClr val="000000"/>
                </a:solidFill>
                <a:effectLst/>
                <a:latin typeface="Times New Roman" panose="02020603050405020304" pitchFamily="18" charset="0"/>
                <a:cs typeface="Times New Roman" panose="02020603050405020304" pitchFamily="18" charset="0"/>
              </a:rPr>
              <a:t>Mèo đen còn thức</a:t>
            </a:r>
          </a:p>
          <a:p>
            <a:pPr algn="just" rtl="0"/>
            <a:r>
              <a:rPr lang="vi-VN" sz="2800" b="1" i="0" dirty="0">
                <a:solidFill>
                  <a:srgbClr val="000000"/>
                </a:solidFill>
                <a:effectLst/>
                <a:latin typeface="Times New Roman" panose="02020603050405020304" pitchFamily="18" charset="0"/>
                <a:cs typeface="Times New Roman" panose="02020603050405020304" pitchFamily="18" charset="0"/>
              </a:rPr>
              <a:t>Ba đến phòng trực </a:t>
            </a:r>
          </a:p>
          <a:p>
            <a:pPr algn="just" rtl="0"/>
            <a:r>
              <a:rPr lang="vi-VN" sz="2800" b="1" i="0" dirty="0">
                <a:solidFill>
                  <a:srgbClr val="000000"/>
                </a:solidFill>
                <a:effectLst/>
                <a:latin typeface="Times New Roman" panose="02020603050405020304" pitchFamily="18" charset="0"/>
                <a:cs typeface="Times New Roman" panose="02020603050405020304" pitchFamily="18" charset="0"/>
              </a:rPr>
              <a:t>Mẹ vẫn chưa về </a:t>
            </a:r>
          </a:p>
          <a:p>
            <a:pPr algn="just" rtl="0"/>
            <a:r>
              <a:rPr lang="vi-VN" sz="2800" b="1" i="0" dirty="0">
                <a:solidFill>
                  <a:srgbClr val="000000"/>
                </a:solidFill>
                <a:effectLst/>
                <a:latin typeface="Times New Roman" panose="02020603050405020304" pitchFamily="18" charset="0"/>
                <a:cs typeface="Times New Roman" panose="02020603050405020304" pitchFamily="18" charset="0"/>
              </a:rPr>
              <a:t>Con lắng tai nghe</a:t>
            </a:r>
          </a:p>
          <a:p>
            <a:pPr algn="just" rtl="0"/>
            <a:r>
              <a:rPr lang="vi-VN" sz="2800" b="1" i="0" dirty="0">
                <a:solidFill>
                  <a:srgbClr val="000000"/>
                </a:solidFill>
                <a:effectLst/>
                <a:latin typeface="Times New Roman" panose="02020603050405020304" pitchFamily="18" charset="0"/>
                <a:cs typeface="Times New Roman" panose="02020603050405020304" pitchFamily="18" charset="0"/>
              </a:rPr>
              <a:t>Họa mi thánh thót</a:t>
            </a:r>
          </a:p>
          <a:p>
            <a:pPr algn="just" rtl="0"/>
            <a:r>
              <a:rPr lang="vi-VN" sz="2800" b="1" i="0" dirty="0">
                <a:solidFill>
                  <a:srgbClr val="000000"/>
                </a:solidFill>
                <a:effectLst/>
                <a:latin typeface="Times New Roman" panose="02020603050405020304" pitchFamily="18" charset="0"/>
                <a:cs typeface="Times New Roman" panose="02020603050405020304" pitchFamily="18" charset="0"/>
              </a:rPr>
              <a:t>Có bài toán tập</a:t>
            </a:r>
          </a:p>
          <a:p>
            <a:pPr algn="just" rtl="0"/>
            <a:r>
              <a:rPr lang="vi-VN" sz="2800" b="1" i="0" dirty="0">
                <a:solidFill>
                  <a:srgbClr val="000000"/>
                </a:solidFill>
                <a:effectLst/>
                <a:latin typeface="Times New Roman" panose="02020603050405020304" pitchFamily="18" charset="0"/>
                <a:cs typeface="Times New Roman" panose="02020603050405020304" pitchFamily="18" charset="0"/>
              </a:rPr>
              <a:t>Khó à khó ơi</a:t>
            </a:r>
          </a:p>
          <a:p>
            <a:pPr algn="just" rtl="0"/>
            <a:endParaRPr lang="en-US" sz="2800" b="1" i="0" dirty="0">
              <a:solidFill>
                <a:srgbClr val="000000"/>
              </a:solidFill>
              <a:effectLst/>
              <a:latin typeface="Times New Roman" panose="02020603050405020304" pitchFamily="18" charset="0"/>
              <a:cs typeface="Times New Roman" panose="02020603050405020304" pitchFamily="18" charset="0"/>
            </a:endParaRPr>
          </a:p>
          <a:p>
            <a:pPr algn="just" rtl="0"/>
            <a:r>
              <a:rPr lang="vi-VN" sz="2800" b="1" i="0" dirty="0">
                <a:solidFill>
                  <a:srgbClr val="000000"/>
                </a:solidFill>
                <a:effectLst/>
                <a:latin typeface="Times New Roman" panose="02020603050405020304" pitchFamily="18" charset="0"/>
                <a:cs typeface="Times New Roman" panose="02020603050405020304" pitchFamily="18" charset="0"/>
              </a:rPr>
              <a:t>Có ông Mặt Trời </a:t>
            </a:r>
          </a:p>
          <a:p>
            <a:pPr algn="just" rtl="0"/>
            <a:r>
              <a:rPr lang="vi-VN" sz="2800" b="1" i="0" dirty="0">
                <a:solidFill>
                  <a:srgbClr val="000000"/>
                </a:solidFill>
                <a:effectLst/>
                <a:latin typeface="Times New Roman" panose="02020603050405020304" pitchFamily="18" charset="0"/>
                <a:cs typeface="Times New Roman" panose="02020603050405020304" pitchFamily="18" charset="0"/>
              </a:rPr>
              <a:t>Ghé vào cửa sổ</a:t>
            </a:r>
          </a:p>
          <a:p>
            <a:pPr algn="just" rtl="0"/>
            <a:r>
              <a:rPr lang="vi-VN" sz="2800" b="1" i="0" dirty="0">
                <a:solidFill>
                  <a:srgbClr val="000000"/>
                </a:solidFill>
                <a:effectLst/>
                <a:latin typeface="Times New Roman" panose="02020603050405020304" pitchFamily="18" charset="0"/>
                <a:cs typeface="Times New Roman" panose="02020603050405020304" pitchFamily="18" charset="0"/>
              </a:rPr>
              <a:t>Bàn tay chị gió </a:t>
            </a:r>
          </a:p>
          <a:p>
            <a:pPr algn="just" rtl="0"/>
            <a:r>
              <a:rPr lang="vi-VN" sz="2800" b="1" i="0" dirty="0">
                <a:solidFill>
                  <a:srgbClr val="000000"/>
                </a:solidFill>
                <a:effectLst/>
                <a:latin typeface="Times New Roman" panose="02020603050405020304" pitchFamily="18" charset="0"/>
                <a:cs typeface="Times New Roman" panose="02020603050405020304" pitchFamily="18" charset="0"/>
              </a:rPr>
              <a:t>Vuốt làn tóc con…</a:t>
            </a:r>
          </a:p>
          <a:p>
            <a:pPr algn="just" rtl="0"/>
            <a:endParaRPr lang="en-US" sz="2800" b="1" i="0" dirty="0">
              <a:solidFill>
                <a:srgbClr val="000000"/>
              </a:solidFill>
              <a:effectLst/>
              <a:latin typeface="Times New Roman" panose="02020603050405020304" pitchFamily="18" charset="0"/>
              <a:cs typeface="Times New Roman" panose="02020603050405020304" pitchFamily="18" charset="0"/>
            </a:endParaRPr>
          </a:p>
          <a:p>
            <a:pPr algn="just" rtl="0"/>
            <a:r>
              <a:rPr lang="vi-VN" sz="2800" b="1" i="0" dirty="0">
                <a:solidFill>
                  <a:srgbClr val="000000"/>
                </a:solidFill>
                <a:effectLst/>
                <a:latin typeface="Times New Roman" panose="02020603050405020304" pitchFamily="18" charset="0"/>
                <a:cs typeface="Times New Roman" panose="02020603050405020304" pitchFamily="18" charset="0"/>
              </a:rPr>
              <a:t>Ba mẹ đừng buồn</a:t>
            </a:r>
          </a:p>
          <a:p>
            <a:pPr algn="just" rtl="0"/>
            <a:r>
              <a:rPr lang="vi-VN" sz="2800" b="1" i="0" dirty="0">
                <a:solidFill>
                  <a:srgbClr val="000000"/>
                </a:solidFill>
                <a:effectLst/>
                <a:latin typeface="Times New Roman" panose="02020603050405020304" pitchFamily="18" charset="0"/>
                <a:cs typeface="Times New Roman" panose="02020603050405020304" pitchFamily="18" charset="0"/>
              </a:rPr>
              <a:t>Nhà không vắng vẻ</a:t>
            </a:r>
          </a:p>
          <a:p>
            <a:pPr algn="just" rtl="0"/>
            <a:r>
              <a:rPr lang="vi-VN" sz="2800" b="1" i="0" dirty="0">
                <a:solidFill>
                  <a:srgbClr val="000000"/>
                </a:solidFill>
                <a:effectLst/>
                <a:latin typeface="Times New Roman" panose="02020603050405020304" pitchFamily="18" charset="0"/>
                <a:cs typeface="Times New Roman" panose="02020603050405020304" pitchFamily="18" charset="0"/>
              </a:rPr>
              <a:t>Búp bê bé bé</a:t>
            </a:r>
          </a:p>
          <a:p>
            <a:pPr algn="just" rtl="0"/>
            <a:r>
              <a:rPr lang="vi-VN" sz="2800" b="1" i="0" dirty="0">
                <a:solidFill>
                  <a:srgbClr val="000000"/>
                </a:solidFill>
                <a:effectLst/>
                <a:latin typeface="Times New Roman" panose="02020603050405020304" pitchFamily="18" charset="0"/>
                <a:cs typeface="Times New Roman" panose="02020603050405020304" pitchFamily="18" charset="0"/>
              </a:rPr>
              <a:t>Vẫn nhoẻn miệng cười</a:t>
            </a:r>
          </a:p>
          <a:p>
            <a:pPr algn="just" rtl="0"/>
            <a:r>
              <a:rPr lang="vi-VN" sz="2800" b="1" i="0" dirty="0">
                <a:solidFill>
                  <a:srgbClr val="000000"/>
                </a:solidFill>
                <a:effectLst/>
                <a:latin typeface="Times New Roman" panose="02020603050405020304" pitchFamily="18" charset="0"/>
                <a:cs typeface="Times New Roman" panose="02020603050405020304" pitchFamily="18" charset="0"/>
              </a:rPr>
              <a:t>Mèo trắng dậy rồi</a:t>
            </a:r>
          </a:p>
          <a:p>
            <a:pPr algn="just" rtl="0"/>
            <a:endParaRPr lang="en-US" sz="2800" b="1" i="0" dirty="0">
              <a:solidFill>
                <a:srgbClr val="000000"/>
              </a:solidFill>
              <a:effectLst/>
              <a:latin typeface="Times New Roman" panose="02020603050405020304" pitchFamily="18" charset="0"/>
              <a:cs typeface="Times New Roman" panose="02020603050405020304" pitchFamily="18" charset="0"/>
            </a:endParaRPr>
          </a:p>
          <a:p>
            <a:pPr algn="just" rtl="0"/>
            <a:r>
              <a:rPr lang="vi-VN" sz="2800" b="1" i="0" dirty="0">
                <a:solidFill>
                  <a:srgbClr val="000000"/>
                </a:solidFill>
                <a:effectLst/>
                <a:latin typeface="Times New Roman" panose="02020603050405020304" pitchFamily="18" charset="0"/>
                <a:cs typeface="Times New Roman" panose="02020603050405020304" pitchFamily="18" charset="0"/>
              </a:rPr>
              <a:t>Mèo đen bắt chuột</a:t>
            </a:r>
          </a:p>
          <a:p>
            <a:pPr algn="just" rtl="0"/>
            <a:r>
              <a:rPr lang="vi-VN" sz="2800" b="1" i="0" dirty="0">
                <a:solidFill>
                  <a:srgbClr val="000000"/>
                </a:solidFill>
                <a:effectLst/>
                <a:latin typeface="Times New Roman" panose="02020603050405020304" pitchFamily="18" charset="0"/>
                <a:cs typeface="Times New Roman" panose="02020603050405020304" pitchFamily="18" charset="0"/>
              </a:rPr>
              <a:t>Bài con đã thuộc </a:t>
            </a:r>
          </a:p>
          <a:p>
            <a:pPr algn="just" rtl="0"/>
            <a:r>
              <a:rPr lang="vi-VN" sz="2800" b="1" i="0" dirty="0">
                <a:solidFill>
                  <a:srgbClr val="000000"/>
                </a:solidFill>
                <a:effectLst/>
                <a:latin typeface="Times New Roman" panose="02020603050405020304" pitchFamily="18" charset="0"/>
                <a:cs typeface="Times New Roman" panose="02020603050405020304" pitchFamily="18" charset="0"/>
              </a:rPr>
              <a:t>Toán đã làm xong</a:t>
            </a:r>
          </a:p>
          <a:p>
            <a:pPr algn="just" rtl="0"/>
            <a:r>
              <a:rPr lang="vi-VN" sz="2800" b="1" i="0" dirty="0">
                <a:solidFill>
                  <a:srgbClr val="000000"/>
                </a:solidFill>
                <a:effectLst/>
                <a:latin typeface="Times New Roman" panose="02020603050405020304" pitchFamily="18" charset="0"/>
                <a:cs typeface="Times New Roman" panose="02020603050405020304" pitchFamily="18" charset="0"/>
              </a:rPr>
              <a:t>Ba mẹ yên lòng</a:t>
            </a:r>
          </a:p>
          <a:p>
            <a:pPr algn="just" rtl="0"/>
            <a:r>
              <a:rPr lang="vi-VN" sz="2800" b="1" i="0" dirty="0">
                <a:solidFill>
                  <a:srgbClr val="000000"/>
                </a:solidFill>
                <a:effectLst/>
                <a:latin typeface="Times New Roman" panose="02020603050405020304" pitchFamily="18" charset="0"/>
                <a:cs typeface="Times New Roman" panose="02020603050405020304" pitchFamily="18" charset="0"/>
              </a:rPr>
              <a:t>Theo công theo việc </a:t>
            </a:r>
          </a:p>
          <a:p>
            <a:pPr algn="just" rtl="0"/>
            <a:r>
              <a:rPr lang="vi-VN" sz="2800" b="1" i="0" dirty="0">
                <a:solidFill>
                  <a:srgbClr val="000000"/>
                </a:solidFill>
                <a:effectLst/>
                <a:latin typeface="Times New Roman" panose="02020603050405020304" pitchFamily="18" charset="0"/>
                <a:cs typeface="Times New Roman" panose="02020603050405020304" pitchFamily="18" charset="0"/>
              </a:rPr>
              <a:t>Tối về họp mặt </a:t>
            </a:r>
          </a:p>
          <a:p>
            <a:pPr algn="just" rtl="0"/>
            <a:r>
              <a:rPr lang="vi-VN" sz="2800" b="1" i="0" dirty="0">
                <a:solidFill>
                  <a:srgbClr val="000000"/>
                </a:solidFill>
                <a:effectLst/>
                <a:latin typeface="Times New Roman" panose="02020603050405020304" pitchFamily="18" charset="0"/>
                <a:cs typeface="Times New Roman" panose="02020603050405020304" pitchFamily="18" charset="0"/>
              </a:rPr>
              <a:t>Đủ cả ba người </a:t>
            </a:r>
          </a:p>
          <a:p>
            <a:pPr algn="just" rtl="0"/>
            <a:r>
              <a:rPr lang="vi-VN" sz="2800" b="1" i="0" dirty="0">
                <a:solidFill>
                  <a:srgbClr val="000000"/>
                </a:solidFill>
                <a:effectLst/>
                <a:latin typeface="Times New Roman" panose="02020603050405020304" pitchFamily="18" charset="0"/>
                <a:cs typeface="Times New Roman" panose="02020603050405020304" pitchFamily="18" charset="0"/>
              </a:rPr>
              <a:t>Ríu rít nói chuyện</a:t>
            </a:r>
          </a:p>
          <a:p>
            <a:pPr algn="just" rtl="0"/>
            <a:r>
              <a:rPr lang="vi-VN" sz="2800" b="1" i="0" dirty="0">
                <a:solidFill>
                  <a:srgbClr val="000000"/>
                </a:solidFill>
                <a:effectLst/>
                <a:latin typeface="Times New Roman" panose="02020603050405020304" pitchFamily="18" charset="0"/>
                <a:cs typeface="Times New Roman" panose="02020603050405020304" pitchFamily="18" charset="0"/>
              </a:rPr>
              <a:t>Vui như ngày Tết.</a:t>
            </a:r>
            <a:endParaRPr lang="en-US" sz="2800" b="1" i="0" dirty="0">
              <a:solidFill>
                <a:srgbClr val="000000"/>
              </a:solidFill>
              <a:effectLst/>
              <a:latin typeface="Times New Roman" panose="02020603050405020304" pitchFamily="18" charset="0"/>
              <a:cs typeface="Times New Roman" panose="02020603050405020304" pitchFamily="18" charset="0"/>
            </a:endParaRPr>
          </a:p>
          <a:p>
            <a:pPr algn="just" rtl="0"/>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400" b="1" i="0" dirty="0">
                <a:solidFill>
                  <a:srgbClr val="000000"/>
                </a:solidFill>
                <a:effectLst/>
                <a:latin typeface="Times New Roman" panose="02020603050405020304" pitchFamily="18" charset="0"/>
                <a:cs typeface="Times New Roman" panose="02020603050405020304" pitchFamily="18" charset="0"/>
              </a:rPr>
              <a:t>NGUYỄN TRỌNG TẠO</a:t>
            </a:r>
            <a:endParaRPr lang="vi-VN" sz="2400" b="1" i="0" dirty="0">
              <a:solidFill>
                <a:srgbClr val="000000"/>
              </a:solidFill>
              <a:effectLst/>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B0BDEADB-DAC4-46B3-B86C-973F7A37AC6E}"/>
              </a:ext>
            </a:extLst>
          </p:cNvPr>
          <p:cNvSpPr txBox="1"/>
          <p:nvPr/>
        </p:nvSpPr>
        <p:spPr>
          <a:xfrm>
            <a:off x="2566988" y="1039806"/>
            <a:ext cx="6162674" cy="584775"/>
          </a:xfrm>
          <a:prstGeom prst="rect">
            <a:avLst/>
          </a:prstGeom>
          <a:noFill/>
        </p:spPr>
        <p:txBody>
          <a:bodyPr wrap="square">
            <a:spAutoFit/>
          </a:bodyPr>
          <a:lstStyle/>
          <a:p>
            <a:pPr algn="ctr" rtl="0"/>
            <a:r>
              <a:rPr lang="vi-VN" sz="3200" b="1" i="0" dirty="0">
                <a:solidFill>
                  <a:srgbClr val="FF0000"/>
                </a:solidFill>
                <a:effectLst/>
                <a:latin typeface="Times New Roman" panose="02020603050405020304" pitchFamily="18" charset="0"/>
                <a:cs typeface="Times New Roman" panose="02020603050405020304" pitchFamily="18" charset="0"/>
              </a:rPr>
              <a:t>Đồng dao tặng mẹ</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vi-VN" sz="3200" b="1" i="0" dirty="0">
                <a:solidFill>
                  <a:srgbClr val="FF0000"/>
                </a:solidFill>
                <a:effectLst/>
                <a:latin typeface="Times New Roman" panose="02020603050405020304" pitchFamily="18" charset="0"/>
                <a:cs typeface="Times New Roman" panose="02020603050405020304" pitchFamily="18" charset="0"/>
              </a:rPr>
              <a:t>tặng ba</a:t>
            </a:r>
            <a:endParaRPr lang="vi-VN" sz="3200" b="0" i="0" dirty="0">
              <a:solidFill>
                <a:srgbClr val="FF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865670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DE91E9B-6316-41FC-81FD-DC6AF5B9B6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32" y="1228037"/>
            <a:ext cx="12182900" cy="56427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B0191D8-7A27-4B09-9414-CC22781CF267}"/>
              </a:ext>
            </a:extLst>
          </p:cNvPr>
          <p:cNvSpPr txBox="1"/>
          <p:nvPr/>
        </p:nvSpPr>
        <p:spPr>
          <a:xfrm>
            <a:off x="2146164" y="-16529"/>
            <a:ext cx="7066358" cy="954107"/>
          </a:xfrm>
          <a:prstGeom prst="rect">
            <a:avLst/>
          </a:prstGeom>
          <a:noFill/>
        </p:spPr>
        <p:txBody>
          <a:bodyPr wrap="none" rtlCol="0">
            <a:spAutoFit/>
          </a:bodyPr>
          <a:lstStyle/>
          <a:p>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Xếp</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endPar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l"/>
            <a:endParaRPr lang="en-US" sz="2800" b="1" dirty="0">
              <a:solidFill>
                <a:srgbClr val="FF0000"/>
              </a:solidFill>
            </a:endParaRPr>
          </a:p>
        </p:txBody>
      </p:sp>
      <p:grpSp>
        <p:nvGrpSpPr>
          <p:cNvPr id="38" name="Group 37">
            <a:extLst>
              <a:ext uri="{FF2B5EF4-FFF2-40B4-BE49-F238E27FC236}">
                <a16:creationId xmlns:a16="http://schemas.microsoft.com/office/drawing/2014/main" id="{02109CE0-8198-49E9-B8FB-D191401D9C96}"/>
              </a:ext>
            </a:extLst>
          </p:cNvPr>
          <p:cNvGrpSpPr/>
          <p:nvPr/>
        </p:nvGrpSpPr>
        <p:grpSpPr>
          <a:xfrm>
            <a:off x="2290596" y="1928909"/>
            <a:ext cx="1194555" cy="975553"/>
            <a:chOff x="2290596" y="1928909"/>
            <a:chExt cx="1194555" cy="975553"/>
          </a:xfrm>
        </p:grpSpPr>
        <p:pic>
          <p:nvPicPr>
            <p:cNvPr id="3" name="Picture 2">
              <a:extLst>
                <a:ext uri="{FF2B5EF4-FFF2-40B4-BE49-F238E27FC236}">
                  <a16:creationId xmlns:a16="http://schemas.microsoft.com/office/drawing/2014/main" id="{23431976-FB16-4D32-A374-98E14DB0194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33" b="90000" l="2721" r="89966">
                          <a14:foregroundMark x1="7823" y1="27361" x2="8503" y2="61250"/>
                          <a14:foregroundMark x1="3231" y1="41250" x2="4082" y2="50417"/>
                          <a14:foregroundMark x1="66235" y1="9044" x2="29252" y2="9306"/>
                          <a14:foregroundMark x1="29252" y1="9306" x2="25340" y2="10833"/>
                          <a14:foregroundMark x1="55442" y1="4306" x2="43878" y2="3750"/>
                          <a14:foregroundMark x1="49166" y1="1933" x2="50000" y2="833"/>
                          <a14:foregroundMark x1="47789" y1="3750" x2="49039" y2="2101"/>
                          <a14:foregroundMark x1="76361" y1="12361" x2="67347" y2="7778"/>
                          <a14:foregroundMark x1="73639" y1="11806" x2="73639" y2="11806"/>
                          <a14:foregroundMark x1="77041" y1="17639" x2="73299" y2="11944"/>
                          <a14:foregroundMark x1="80612" y1="19583" x2="78231" y2="16389"/>
                          <a14:foregroundMark x1="77721" y1="17083" x2="78401" y2="20000"/>
                          <a14:foregroundMark x1="78061" y1="16944" x2="62585" y2="5556"/>
                          <a14:backgroundMark x1="61771" y1="4024" x2="58673" y2="1389"/>
                          <a14:backgroundMark x1="83163" y1="22222" x2="80981" y2="20366"/>
                          <a14:backgroundMark x1="58673" y1="1389" x2="54252" y2="1250"/>
                          <a14:backgroundMark x1="47619" y1="139" x2="37585" y2="1389"/>
                        </a14:backgroundRemoval>
                      </a14:imgEffect>
                    </a14:imgLayer>
                  </a14:imgProps>
                </a:ext>
              </a:extLst>
            </a:blip>
            <a:stretch>
              <a:fillRect/>
            </a:stretch>
          </p:blipFill>
          <p:spPr>
            <a:xfrm rot="3998692" flipH="1">
              <a:off x="2400097" y="1819408"/>
              <a:ext cx="975553" cy="1194555"/>
            </a:xfrm>
            <a:prstGeom prst="rect">
              <a:avLst/>
            </a:prstGeom>
          </p:spPr>
        </p:pic>
        <p:sp>
          <p:nvSpPr>
            <p:cNvPr id="4" name="TextBox 3">
              <a:extLst>
                <a:ext uri="{FF2B5EF4-FFF2-40B4-BE49-F238E27FC236}">
                  <a16:creationId xmlns:a16="http://schemas.microsoft.com/office/drawing/2014/main" id="{4F9A67B8-4B5B-453A-8579-45222A907228}"/>
                </a:ext>
              </a:extLst>
            </p:cNvPr>
            <p:cNvSpPr txBox="1"/>
            <p:nvPr/>
          </p:nvSpPr>
          <p:spPr>
            <a:xfrm>
              <a:off x="2611579" y="2229857"/>
              <a:ext cx="782587" cy="400110"/>
            </a:xfrm>
            <a:prstGeom prst="rect">
              <a:avLst/>
            </a:prstGeom>
            <a:noFill/>
          </p:spPr>
          <p:txBody>
            <a:bodyPr wrap="none" rtlCol="0">
              <a:spAutoFit/>
            </a:bodyPr>
            <a:lstStyle/>
            <a:p>
              <a:pPr algn="l"/>
              <a:r>
                <a:rPr lang="en-US" sz="2000" b="1" dirty="0" err="1">
                  <a:latin typeface="Times New Roman" panose="02020603050405020304" pitchFamily="18" charset="0"/>
                  <a:cs typeface="Times New Roman" panose="02020603050405020304" pitchFamily="18" charset="0"/>
                </a:rPr>
                <a:t>trắng</a:t>
              </a:r>
              <a:endParaRPr lang="en-US" sz="2000" b="1" dirty="0">
                <a:latin typeface="Times New Roman" panose="02020603050405020304" pitchFamily="18" charset="0"/>
                <a:cs typeface="Times New Roman" panose="02020603050405020304" pitchFamily="18" charset="0"/>
              </a:endParaRPr>
            </a:p>
          </p:txBody>
        </p:sp>
      </p:grpSp>
      <p:grpSp>
        <p:nvGrpSpPr>
          <p:cNvPr id="37" name="Group 36">
            <a:extLst>
              <a:ext uri="{FF2B5EF4-FFF2-40B4-BE49-F238E27FC236}">
                <a16:creationId xmlns:a16="http://schemas.microsoft.com/office/drawing/2014/main" id="{145BD591-286B-4355-B471-718E612477D0}"/>
              </a:ext>
            </a:extLst>
          </p:cNvPr>
          <p:cNvGrpSpPr/>
          <p:nvPr/>
        </p:nvGrpSpPr>
        <p:grpSpPr>
          <a:xfrm>
            <a:off x="3305642" y="2878615"/>
            <a:ext cx="1273615" cy="1040119"/>
            <a:chOff x="3305642" y="2878615"/>
            <a:chExt cx="1273615" cy="1040119"/>
          </a:xfrm>
        </p:grpSpPr>
        <p:pic>
          <p:nvPicPr>
            <p:cNvPr id="5" name="Picture 4">
              <a:extLst>
                <a:ext uri="{FF2B5EF4-FFF2-40B4-BE49-F238E27FC236}">
                  <a16:creationId xmlns:a16="http://schemas.microsoft.com/office/drawing/2014/main" id="{23007B21-0167-4292-A09A-D0028EDF018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33" b="90000" l="2721" r="89966">
                          <a14:foregroundMark x1="7823" y1="27361" x2="8503" y2="61250"/>
                          <a14:foregroundMark x1="3231" y1="41250" x2="4082" y2="50417"/>
                          <a14:foregroundMark x1="66235" y1="9044" x2="29252" y2="9306"/>
                          <a14:foregroundMark x1="29252" y1="9306" x2="25340" y2="10833"/>
                          <a14:foregroundMark x1="55442" y1="4306" x2="43878" y2="3750"/>
                          <a14:foregroundMark x1="49166" y1="1933" x2="50000" y2="833"/>
                          <a14:foregroundMark x1="47789" y1="3750" x2="49039" y2="2101"/>
                          <a14:foregroundMark x1="76361" y1="12361" x2="67347" y2="7778"/>
                          <a14:foregroundMark x1="73639" y1="11806" x2="73639" y2="11806"/>
                          <a14:foregroundMark x1="77041" y1="17639" x2="73299" y2="11944"/>
                          <a14:foregroundMark x1="80612" y1="19583" x2="78231" y2="16389"/>
                          <a14:foregroundMark x1="77721" y1="17083" x2="78401" y2="20000"/>
                          <a14:foregroundMark x1="78061" y1="16944" x2="62585" y2="5556"/>
                          <a14:backgroundMark x1="61771" y1="4024" x2="58673" y2="1389"/>
                          <a14:backgroundMark x1="83163" y1="22222" x2="80981" y2="20366"/>
                          <a14:backgroundMark x1="58673" y1="1389" x2="54252" y2="1250"/>
                          <a14:backgroundMark x1="47619" y1="139" x2="37585" y2="1389"/>
                        </a14:backgroundRemoval>
                      </a14:imgEffect>
                    </a14:imgLayer>
                  </a14:imgProps>
                </a:ext>
              </a:extLst>
            </a:blip>
            <a:stretch>
              <a:fillRect/>
            </a:stretch>
          </p:blipFill>
          <p:spPr>
            <a:xfrm rot="16781974">
              <a:off x="3422390" y="2761867"/>
              <a:ext cx="1040119" cy="1273615"/>
            </a:xfrm>
            <a:prstGeom prst="rect">
              <a:avLst/>
            </a:prstGeom>
          </p:spPr>
        </p:pic>
        <p:sp>
          <p:nvSpPr>
            <p:cNvPr id="17" name="TextBox 16">
              <a:extLst>
                <a:ext uri="{FF2B5EF4-FFF2-40B4-BE49-F238E27FC236}">
                  <a16:creationId xmlns:a16="http://schemas.microsoft.com/office/drawing/2014/main" id="{4F37FAF4-1791-41D3-A051-D6CD28D8EB18}"/>
                </a:ext>
              </a:extLst>
            </p:cNvPr>
            <p:cNvSpPr txBox="1"/>
            <p:nvPr/>
          </p:nvSpPr>
          <p:spPr>
            <a:xfrm>
              <a:off x="3480440" y="3257153"/>
              <a:ext cx="511679" cy="400110"/>
            </a:xfrm>
            <a:prstGeom prst="rect">
              <a:avLst/>
            </a:prstGeom>
            <a:noFill/>
          </p:spPr>
          <p:txBody>
            <a:bodyPr wrap="none" rtlCol="0">
              <a:spAutoFit/>
            </a:bodyPr>
            <a:lstStyle/>
            <a:p>
              <a:pPr algn="l"/>
              <a:r>
                <a:rPr lang="en-US" sz="2000" b="1" dirty="0" err="1">
                  <a:latin typeface="Times New Roman" panose="02020603050405020304" pitchFamily="18" charset="0"/>
                  <a:cs typeface="Times New Roman" panose="02020603050405020304" pitchFamily="18" charset="0"/>
                </a:rPr>
                <a:t>tóc</a:t>
              </a:r>
              <a:endParaRPr lang="en-US" sz="2000" b="1" dirty="0">
                <a:latin typeface="Times New Roman" panose="02020603050405020304" pitchFamily="18" charset="0"/>
                <a:cs typeface="Times New Roman" panose="02020603050405020304" pitchFamily="18" charset="0"/>
              </a:endParaRPr>
            </a:p>
          </p:txBody>
        </p:sp>
      </p:grpSp>
      <p:grpSp>
        <p:nvGrpSpPr>
          <p:cNvPr id="35" name="Group 34">
            <a:extLst>
              <a:ext uri="{FF2B5EF4-FFF2-40B4-BE49-F238E27FC236}">
                <a16:creationId xmlns:a16="http://schemas.microsoft.com/office/drawing/2014/main" id="{CB8F4177-7D6A-4AC6-BD40-DB842B9F756E}"/>
              </a:ext>
            </a:extLst>
          </p:cNvPr>
          <p:cNvGrpSpPr/>
          <p:nvPr/>
        </p:nvGrpSpPr>
        <p:grpSpPr>
          <a:xfrm>
            <a:off x="4363394" y="3544706"/>
            <a:ext cx="1204759" cy="983887"/>
            <a:chOff x="4363394" y="3544706"/>
            <a:chExt cx="1204759" cy="983887"/>
          </a:xfrm>
        </p:grpSpPr>
        <p:pic>
          <p:nvPicPr>
            <p:cNvPr id="6" name="Picture 5">
              <a:extLst>
                <a:ext uri="{FF2B5EF4-FFF2-40B4-BE49-F238E27FC236}">
                  <a16:creationId xmlns:a16="http://schemas.microsoft.com/office/drawing/2014/main" id="{4AC49558-1209-4AC0-94C4-1BA3873F285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33" b="90000" l="2721" r="89966">
                          <a14:foregroundMark x1="7823" y1="27361" x2="8503" y2="61250"/>
                          <a14:foregroundMark x1="3231" y1="41250" x2="4082" y2="50417"/>
                          <a14:foregroundMark x1="66235" y1="9044" x2="29252" y2="9306"/>
                          <a14:foregroundMark x1="29252" y1="9306" x2="25340" y2="10833"/>
                          <a14:foregroundMark x1="55442" y1="4306" x2="43878" y2="3750"/>
                          <a14:foregroundMark x1="49166" y1="1933" x2="50000" y2="833"/>
                          <a14:foregroundMark x1="47789" y1="3750" x2="49039" y2="2101"/>
                          <a14:foregroundMark x1="76361" y1="12361" x2="67347" y2="7778"/>
                          <a14:foregroundMark x1="73639" y1="11806" x2="73639" y2="11806"/>
                          <a14:foregroundMark x1="77041" y1="17639" x2="73299" y2="11944"/>
                          <a14:foregroundMark x1="80612" y1="19583" x2="78231" y2="16389"/>
                          <a14:foregroundMark x1="77721" y1="17083" x2="78401" y2="20000"/>
                          <a14:foregroundMark x1="78061" y1="16944" x2="62585" y2="5556"/>
                          <a14:backgroundMark x1="61771" y1="4024" x2="58673" y2="1389"/>
                          <a14:backgroundMark x1="83163" y1="22222" x2="80981" y2="20366"/>
                          <a14:backgroundMark x1="58673" y1="1389" x2="54252" y2="1250"/>
                          <a14:backgroundMark x1="47619" y1="139" x2="37585" y2="1389"/>
                        </a14:backgroundRemoval>
                      </a14:imgEffect>
                    </a14:imgLayer>
                  </a14:imgProps>
                </a:ext>
              </a:extLst>
            </a:blip>
            <a:stretch>
              <a:fillRect/>
            </a:stretch>
          </p:blipFill>
          <p:spPr>
            <a:xfrm rot="5400000" flipH="1">
              <a:off x="4473830" y="3434270"/>
              <a:ext cx="983887" cy="1204759"/>
            </a:xfrm>
            <a:prstGeom prst="rect">
              <a:avLst/>
            </a:prstGeom>
          </p:spPr>
        </p:pic>
        <p:sp>
          <p:nvSpPr>
            <p:cNvPr id="18" name="TextBox 17">
              <a:extLst>
                <a:ext uri="{FF2B5EF4-FFF2-40B4-BE49-F238E27FC236}">
                  <a16:creationId xmlns:a16="http://schemas.microsoft.com/office/drawing/2014/main" id="{DF011B95-1019-42A1-A9B4-74AF83B9A946}"/>
                </a:ext>
              </a:extLst>
            </p:cNvPr>
            <p:cNvSpPr txBox="1"/>
            <p:nvPr/>
          </p:nvSpPr>
          <p:spPr>
            <a:xfrm>
              <a:off x="4623464" y="3923370"/>
              <a:ext cx="797013" cy="400110"/>
            </a:xfrm>
            <a:prstGeom prst="rect">
              <a:avLst/>
            </a:prstGeom>
            <a:noFill/>
          </p:spPr>
          <p:txBody>
            <a:bodyPr wrap="none" rtlCol="0">
              <a:spAutoFit/>
            </a:bodyPr>
            <a:lstStyle/>
            <a:p>
              <a:pPr algn="l"/>
              <a:r>
                <a:rPr lang="en-US" sz="2000" b="1" dirty="0" err="1">
                  <a:latin typeface="Times New Roman" panose="02020603050405020304" pitchFamily="18" charset="0"/>
                  <a:cs typeface="Times New Roman" panose="02020603050405020304" pitchFamily="18" charset="0"/>
                </a:rPr>
                <a:t>thuộc</a:t>
              </a:r>
              <a:endParaRPr lang="en-US" sz="2000" b="1" dirty="0">
                <a:latin typeface="Times New Roman" panose="02020603050405020304" pitchFamily="18" charset="0"/>
                <a:cs typeface="Times New Roman" panose="02020603050405020304" pitchFamily="18" charset="0"/>
              </a:endParaRPr>
            </a:p>
          </p:txBody>
        </p:sp>
      </p:grpSp>
      <p:grpSp>
        <p:nvGrpSpPr>
          <p:cNvPr id="34" name="Group 33">
            <a:extLst>
              <a:ext uri="{FF2B5EF4-FFF2-40B4-BE49-F238E27FC236}">
                <a16:creationId xmlns:a16="http://schemas.microsoft.com/office/drawing/2014/main" id="{A66BBEC1-103E-4225-93C1-BC367B5332FC}"/>
              </a:ext>
            </a:extLst>
          </p:cNvPr>
          <p:cNvGrpSpPr/>
          <p:nvPr/>
        </p:nvGrpSpPr>
        <p:grpSpPr>
          <a:xfrm>
            <a:off x="4696055" y="2458514"/>
            <a:ext cx="1291059" cy="1054365"/>
            <a:chOff x="4696055" y="2458514"/>
            <a:chExt cx="1291059" cy="1054365"/>
          </a:xfrm>
        </p:grpSpPr>
        <p:pic>
          <p:nvPicPr>
            <p:cNvPr id="8" name="Picture 7">
              <a:extLst>
                <a:ext uri="{FF2B5EF4-FFF2-40B4-BE49-F238E27FC236}">
                  <a16:creationId xmlns:a16="http://schemas.microsoft.com/office/drawing/2014/main" id="{FE4FE07B-8DD0-4629-96A5-E5DC4E88EAF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33" b="90000" l="2721" r="89966">
                          <a14:foregroundMark x1="7823" y1="27361" x2="8503" y2="61250"/>
                          <a14:foregroundMark x1="3231" y1="41250" x2="4082" y2="50417"/>
                          <a14:foregroundMark x1="66235" y1="9044" x2="29252" y2="9306"/>
                          <a14:foregroundMark x1="29252" y1="9306" x2="25340" y2="10833"/>
                          <a14:foregroundMark x1="55442" y1="4306" x2="43878" y2="3750"/>
                          <a14:foregroundMark x1="49166" y1="1933" x2="50000" y2="833"/>
                          <a14:foregroundMark x1="47789" y1="3750" x2="49039" y2="2101"/>
                          <a14:foregroundMark x1="76361" y1="12361" x2="67347" y2="7778"/>
                          <a14:foregroundMark x1="73639" y1="11806" x2="73639" y2="11806"/>
                          <a14:foregroundMark x1="77041" y1="17639" x2="73299" y2="11944"/>
                          <a14:foregroundMark x1="80612" y1="19583" x2="78231" y2="16389"/>
                          <a14:foregroundMark x1="77721" y1="17083" x2="78401" y2="20000"/>
                          <a14:foregroundMark x1="78061" y1="16944" x2="62585" y2="5556"/>
                          <a14:backgroundMark x1="61771" y1="4024" x2="58673" y2="1389"/>
                          <a14:backgroundMark x1="83163" y1="22222" x2="80981" y2="20366"/>
                          <a14:backgroundMark x1="58673" y1="1389" x2="54252" y2="1250"/>
                          <a14:backgroundMark x1="47619" y1="139" x2="37585" y2="1389"/>
                        </a14:backgroundRemoval>
                      </a14:imgEffect>
                    </a14:imgLayer>
                  </a14:imgProps>
                </a:ext>
              </a:extLst>
            </a:blip>
            <a:stretch>
              <a:fillRect/>
            </a:stretch>
          </p:blipFill>
          <p:spPr>
            <a:xfrm rot="3528471" flipH="1">
              <a:off x="4814402" y="2340167"/>
              <a:ext cx="1054365" cy="1291059"/>
            </a:xfrm>
            <a:prstGeom prst="rect">
              <a:avLst/>
            </a:prstGeom>
          </p:spPr>
        </p:pic>
        <p:sp>
          <p:nvSpPr>
            <p:cNvPr id="19" name="TextBox 18">
              <a:extLst>
                <a:ext uri="{FF2B5EF4-FFF2-40B4-BE49-F238E27FC236}">
                  <a16:creationId xmlns:a16="http://schemas.microsoft.com/office/drawing/2014/main" id="{C5F67691-2B78-4318-AF6E-BA92BB3EED1E}"/>
                </a:ext>
              </a:extLst>
            </p:cNvPr>
            <p:cNvSpPr txBox="1"/>
            <p:nvPr/>
          </p:nvSpPr>
          <p:spPr>
            <a:xfrm>
              <a:off x="4972972" y="2861175"/>
              <a:ext cx="665567" cy="400110"/>
            </a:xfrm>
            <a:prstGeom prst="rect">
              <a:avLst/>
            </a:prstGeom>
            <a:noFill/>
          </p:spPr>
          <p:txBody>
            <a:bodyPr wrap="none" rtlCol="0">
              <a:spAutoFit/>
            </a:bodyPr>
            <a:lstStyle/>
            <a:p>
              <a:pPr algn="l"/>
              <a:r>
                <a:rPr lang="en-US" sz="2000" b="1" dirty="0" err="1">
                  <a:latin typeface="Times New Roman" panose="02020603050405020304" pitchFamily="18" charset="0"/>
                  <a:cs typeface="Times New Roman" panose="02020603050405020304" pitchFamily="18" charset="0"/>
                </a:rPr>
                <a:t>cười</a:t>
              </a:r>
              <a:endParaRPr lang="en-US" sz="2000" b="1" dirty="0">
                <a:latin typeface="Times New Roman" panose="02020603050405020304" pitchFamily="18" charset="0"/>
                <a:cs typeface="Times New Roman" panose="02020603050405020304" pitchFamily="18" charset="0"/>
              </a:endParaRPr>
            </a:p>
          </p:txBody>
        </p:sp>
      </p:grpSp>
      <p:grpSp>
        <p:nvGrpSpPr>
          <p:cNvPr id="36" name="Group 35">
            <a:extLst>
              <a:ext uri="{FF2B5EF4-FFF2-40B4-BE49-F238E27FC236}">
                <a16:creationId xmlns:a16="http://schemas.microsoft.com/office/drawing/2014/main" id="{50A75CF4-C970-4674-9C89-3EDC46A1FC0B}"/>
              </a:ext>
            </a:extLst>
          </p:cNvPr>
          <p:cNvGrpSpPr/>
          <p:nvPr/>
        </p:nvGrpSpPr>
        <p:grpSpPr>
          <a:xfrm>
            <a:off x="3972710" y="2280332"/>
            <a:ext cx="1089811" cy="890012"/>
            <a:chOff x="3972710" y="2280332"/>
            <a:chExt cx="1089811" cy="890012"/>
          </a:xfrm>
        </p:grpSpPr>
        <p:pic>
          <p:nvPicPr>
            <p:cNvPr id="7" name="Picture 6">
              <a:extLst>
                <a:ext uri="{FF2B5EF4-FFF2-40B4-BE49-F238E27FC236}">
                  <a16:creationId xmlns:a16="http://schemas.microsoft.com/office/drawing/2014/main" id="{6610719D-5122-4DAA-B48A-37D9CEE81B3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33" b="90000" l="2721" r="89966">
                          <a14:foregroundMark x1="7823" y1="27361" x2="8503" y2="61250"/>
                          <a14:foregroundMark x1="3231" y1="41250" x2="4082" y2="50417"/>
                          <a14:foregroundMark x1="66235" y1="9044" x2="29252" y2="9306"/>
                          <a14:foregroundMark x1="29252" y1="9306" x2="25340" y2="10833"/>
                          <a14:foregroundMark x1="55442" y1="4306" x2="43878" y2="3750"/>
                          <a14:foregroundMark x1="49166" y1="1933" x2="50000" y2="833"/>
                          <a14:foregroundMark x1="47789" y1="3750" x2="49039" y2="2101"/>
                          <a14:foregroundMark x1="76361" y1="12361" x2="67347" y2="7778"/>
                          <a14:foregroundMark x1="73639" y1="11806" x2="73639" y2="11806"/>
                          <a14:foregroundMark x1="77041" y1="17639" x2="73299" y2="11944"/>
                          <a14:foregroundMark x1="80612" y1="19583" x2="78231" y2="16389"/>
                          <a14:foregroundMark x1="77721" y1="17083" x2="78401" y2="20000"/>
                          <a14:foregroundMark x1="78061" y1="16944" x2="62585" y2="5556"/>
                          <a14:backgroundMark x1="61771" y1="4024" x2="58673" y2="1389"/>
                          <a14:backgroundMark x1="83163" y1="22222" x2="80981" y2="20366"/>
                          <a14:backgroundMark x1="58673" y1="1389" x2="54252" y2="1250"/>
                          <a14:backgroundMark x1="47619" y1="139" x2="37585" y2="1389"/>
                        </a14:backgroundRemoval>
                      </a14:imgEffect>
                    </a14:imgLayer>
                  </a14:imgProps>
                </a:ext>
              </a:extLst>
            </a:blip>
            <a:stretch>
              <a:fillRect/>
            </a:stretch>
          </p:blipFill>
          <p:spPr>
            <a:xfrm rot="7025921" flipV="1">
              <a:off x="4072610" y="2180432"/>
              <a:ext cx="890012" cy="1089811"/>
            </a:xfrm>
            <a:prstGeom prst="rect">
              <a:avLst/>
            </a:prstGeom>
          </p:spPr>
        </p:pic>
        <p:sp>
          <p:nvSpPr>
            <p:cNvPr id="20" name="TextBox 19">
              <a:extLst>
                <a:ext uri="{FF2B5EF4-FFF2-40B4-BE49-F238E27FC236}">
                  <a16:creationId xmlns:a16="http://schemas.microsoft.com/office/drawing/2014/main" id="{4644E47E-ED4B-4B0D-B951-F27CAA694A43}"/>
                </a:ext>
              </a:extLst>
            </p:cNvPr>
            <p:cNvSpPr txBox="1"/>
            <p:nvPr/>
          </p:nvSpPr>
          <p:spPr>
            <a:xfrm>
              <a:off x="4115913" y="2441989"/>
              <a:ext cx="598241" cy="400110"/>
            </a:xfrm>
            <a:prstGeom prst="rect">
              <a:avLst/>
            </a:prstGeom>
            <a:noFill/>
          </p:spPr>
          <p:txBody>
            <a:bodyPr wrap="none" rtlCol="0">
              <a:spAutoFit/>
            </a:bodyPr>
            <a:lstStyle/>
            <a:p>
              <a:pPr algn="l"/>
              <a:r>
                <a:rPr lang="en-US" sz="2000" b="1" dirty="0" err="1">
                  <a:latin typeface="Times New Roman" panose="02020603050405020304" pitchFamily="18" charset="0"/>
                  <a:cs typeface="Times New Roman" panose="02020603050405020304" pitchFamily="18" charset="0"/>
                </a:rPr>
                <a:t>khó</a:t>
              </a:r>
              <a:endParaRPr lang="en-US" sz="2000" b="1" dirty="0">
                <a:latin typeface="Times New Roman" panose="02020603050405020304" pitchFamily="18" charset="0"/>
                <a:cs typeface="Times New Roman" panose="02020603050405020304" pitchFamily="18" charset="0"/>
              </a:endParaRPr>
            </a:p>
          </p:txBody>
        </p:sp>
      </p:grpSp>
      <p:grpSp>
        <p:nvGrpSpPr>
          <p:cNvPr id="16" name="Group 15">
            <a:extLst>
              <a:ext uri="{FF2B5EF4-FFF2-40B4-BE49-F238E27FC236}">
                <a16:creationId xmlns:a16="http://schemas.microsoft.com/office/drawing/2014/main" id="{45A3DFAF-F633-4838-ABB7-5C45CC7A025C}"/>
              </a:ext>
            </a:extLst>
          </p:cNvPr>
          <p:cNvGrpSpPr/>
          <p:nvPr/>
        </p:nvGrpSpPr>
        <p:grpSpPr>
          <a:xfrm>
            <a:off x="3451674" y="1161983"/>
            <a:ext cx="1124793" cy="918581"/>
            <a:chOff x="3451674" y="1161983"/>
            <a:chExt cx="1124793" cy="918581"/>
          </a:xfrm>
        </p:grpSpPr>
        <p:pic>
          <p:nvPicPr>
            <p:cNvPr id="12" name="Picture 11">
              <a:extLst>
                <a:ext uri="{FF2B5EF4-FFF2-40B4-BE49-F238E27FC236}">
                  <a16:creationId xmlns:a16="http://schemas.microsoft.com/office/drawing/2014/main" id="{4B7FA53F-92E4-4802-8D09-A609B9C2055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33" b="90000" l="2721" r="89966">
                          <a14:foregroundMark x1="7823" y1="27361" x2="8503" y2="61250"/>
                          <a14:foregroundMark x1="3231" y1="41250" x2="4082" y2="50417"/>
                          <a14:foregroundMark x1="66235" y1="9044" x2="29252" y2="9306"/>
                          <a14:foregroundMark x1="29252" y1="9306" x2="25340" y2="10833"/>
                          <a14:foregroundMark x1="55442" y1="4306" x2="43878" y2="3750"/>
                          <a14:foregroundMark x1="49166" y1="1933" x2="50000" y2="833"/>
                          <a14:foregroundMark x1="47789" y1="3750" x2="49039" y2="2101"/>
                          <a14:foregroundMark x1="76361" y1="12361" x2="67347" y2="7778"/>
                          <a14:foregroundMark x1="73639" y1="11806" x2="73639" y2="11806"/>
                          <a14:foregroundMark x1="77041" y1="17639" x2="73299" y2="11944"/>
                          <a14:foregroundMark x1="80612" y1="19583" x2="78231" y2="16389"/>
                          <a14:foregroundMark x1="77721" y1="17083" x2="78401" y2="20000"/>
                          <a14:foregroundMark x1="78061" y1="16944" x2="62585" y2="5556"/>
                          <a14:backgroundMark x1="61771" y1="4024" x2="58673" y2="1389"/>
                          <a14:backgroundMark x1="83163" y1="22222" x2="80981" y2="20366"/>
                          <a14:backgroundMark x1="58673" y1="1389" x2="54252" y2="1250"/>
                          <a14:backgroundMark x1="47619" y1="139" x2="37585" y2="1389"/>
                        </a14:backgroundRemoval>
                      </a14:imgEffect>
                    </a14:imgLayer>
                  </a14:imgProps>
                </a:ext>
              </a:extLst>
            </a:blip>
            <a:stretch>
              <a:fillRect/>
            </a:stretch>
          </p:blipFill>
          <p:spPr>
            <a:xfrm rot="5807351" flipH="1">
              <a:off x="3554780" y="1058877"/>
              <a:ext cx="918581" cy="1124793"/>
            </a:xfrm>
            <a:prstGeom prst="rect">
              <a:avLst/>
            </a:prstGeom>
          </p:spPr>
        </p:pic>
        <p:sp>
          <p:nvSpPr>
            <p:cNvPr id="21" name="TextBox 20">
              <a:extLst>
                <a:ext uri="{FF2B5EF4-FFF2-40B4-BE49-F238E27FC236}">
                  <a16:creationId xmlns:a16="http://schemas.microsoft.com/office/drawing/2014/main" id="{38126E4E-6BFD-41B8-850A-F586C3CF4B1C}"/>
                </a:ext>
              </a:extLst>
            </p:cNvPr>
            <p:cNvSpPr txBox="1"/>
            <p:nvPr/>
          </p:nvSpPr>
          <p:spPr>
            <a:xfrm>
              <a:off x="3752578" y="1527370"/>
              <a:ext cx="583814" cy="400110"/>
            </a:xfrm>
            <a:prstGeom prst="rect">
              <a:avLst/>
            </a:prstGeom>
            <a:noFill/>
          </p:spPr>
          <p:txBody>
            <a:bodyPr wrap="none" rtlCol="0">
              <a:spAutoFit/>
            </a:bodyPr>
            <a:lstStyle/>
            <a:p>
              <a:pPr algn="l"/>
              <a:r>
                <a:rPr lang="en-US" sz="2000" b="1" dirty="0" err="1">
                  <a:latin typeface="Times New Roman" panose="02020603050405020304" pitchFamily="18" charset="0"/>
                  <a:cs typeface="Times New Roman" panose="02020603050405020304" pitchFamily="18" charset="0"/>
                </a:rPr>
                <a:t>đen</a:t>
              </a:r>
              <a:endParaRPr lang="en-US" sz="2000" b="1" dirty="0">
                <a:latin typeface="Times New Roman" panose="02020603050405020304" pitchFamily="18" charset="0"/>
                <a:cs typeface="Times New Roman" panose="02020603050405020304" pitchFamily="18" charset="0"/>
              </a:endParaRPr>
            </a:p>
          </p:txBody>
        </p:sp>
      </p:grpSp>
      <p:grpSp>
        <p:nvGrpSpPr>
          <p:cNvPr id="28" name="Group 27">
            <a:extLst>
              <a:ext uri="{FF2B5EF4-FFF2-40B4-BE49-F238E27FC236}">
                <a16:creationId xmlns:a16="http://schemas.microsoft.com/office/drawing/2014/main" id="{7B1E35EB-359D-4335-8D7B-63FB66B8398D}"/>
              </a:ext>
            </a:extLst>
          </p:cNvPr>
          <p:cNvGrpSpPr/>
          <p:nvPr/>
        </p:nvGrpSpPr>
        <p:grpSpPr>
          <a:xfrm>
            <a:off x="4872475" y="1151122"/>
            <a:ext cx="881347" cy="1079200"/>
            <a:chOff x="4872475" y="1151122"/>
            <a:chExt cx="881347" cy="1079200"/>
          </a:xfrm>
        </p:grpSpPr>
        <p:pic>
          <p:nvPicPr>
            <p:cNvPr id="11" name="Picture 10">
              <a:extLst>
                <a:ext uri="{FF2B5EF4-FFF2-40B4-BE49-F238E27FC236}">
                  <a16:creationId xmlns:a16="http://schemas.microsoft.com/office/drawing/2014/main" id="{9C480D62-B1ED-469D-AA12-4FFAE2E1865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33" b="90000" l="2721" r="89966">
                          <a14:foregroundMark x1="7823" y1="27361" x2="8503" y2="61250"/>
                          <a14:foregroundMark x1="3231" y1="41250" x2="4082" y2="50417"/>
                          <a14:foregroundMark x1="66235" y1="9044" x2="29252" y2="9306"/>
                          <a14:foregroundMark x1="29252" y1="9306" x2="25340" y2="10833"/>
                          <a14:foregroundMark x1="55442" y1="4306" x2="43878" y2="3750"/>
                          <a14:foregroundMark x1="49166" y1="1933" x2="50000" y2="833"/>
                          <a14:foregroundMark x1="47789" y1="3750" x2="49039" y2="2101"/>
                          <a14:foregroundMark x1="76361" y1="12361" x2="67347" y2="7778"/>
                          <a14:foregroundMark x1="73639" y1="11806" x2="73639" y2="11806"/>
                          <a14:foregroundMark x1="77041" y1="17639" x2="73299" y2="11944"/>
                          <a14:foregroundMark x1="80612" y1="19583" x2="78231" y2="16389"/>
                          <a14:foregroundMark x1="77721" y1="17083" x2="78401" y2="20000"/>
                          <a14:foregroundMark x1="78061" y1="16944" x2="62585" y2="5556"/>
                          <a14:backgroundMark x1="61771" y1="4024" x2="58673" y2="1389"/>
                          <a14:backgroundMark x1="83163" y1="22222" x2="80981" y2="20366"/>
                          <a14:backgroundMark x1="58673" y1="1389" x2="54252" y2="1250"/>
                          <a14:backgroundMark x1="47619" y1="139" x2="37585" y2="1389"/>
                        </a14:backgroundRemoval>
                      </a14:imgEffect>
                    </a14:imgLayer>
                  </a14:imgProps>
                </a:ext>
              </a:extLst>
            </a:blip>
            <a:stretch>
              <a:fillRect/>
            </a:stretch>
          </p:blipFill>
          <p:spPr>
            <a:xfrm rot="2464475" flipH="1">
              <a:off x="4872475" y="1151122"/>
              <a:ext cx="881347" cy="1079200"/>
            </a:xfrm>
            <a:prstGeom prst="rect">
              <a:avLst/>
            </a:prstGeom>
          </p:spPr>
        </p:pic>
        <p:sp>
          <p:nvSpPr>
            <p:cNvPr id="22" name="TextBox 21">
              <a:extLst>
                <a:ext uri="{FF2B5EF4-FFF2-40B4-BE49-F238E27FC236}">
                  <a16:creationId xmlns:a16="http://schemas.microsoft.com/office/drawing/2014/main" id="{4D9398CF-188B-4D23-9720-F0433BD7A2D2}"/>
                </a:ext>
              </a:extLst>
            </p:cNvPr>
            <p:cNvSpPr txBox="1"/>
            <p:nvPr/>
          </p:nvSpPr>
          <p:spPr>
            <a:xfrm>
              <a:off x="4923328" y="1498721"/>
              <a:ext cx="598241" cy="400110"/>
            </a:xfrm>
            <a:prstGeom prst="rect">
              <a:avLst/>
            </a:prstGeom>
            <a:noFill/>
          </p:spPr>
          <p:txBody>
            <a:bodyPr wrap="none" rtlCol="0">
              <a:spAutoFit/>
            </a:bodyPr>
            <a:lstStyle/>
            <a:p>
              <a:pPr algn="l"/>
              <a:r>
                <a:rPr lang="en-US" sz="2000" b="1" dirty="0" err="1">
                  <a:latin typeface="Times New Roman" panose="02020603050405020304" pitchFamily="18" charset="0"/>
                  <a:cs typeface="Times New Roman" panose="02020603050405020304" pitchFamily="18" charset="0"/>
                </a:rPr>
                <a:t>ngủ</a:t>
              </a:r>
              <a:endParaRPr lang="en-US" sz="2000" b="1" dirty="0">
                <a:latin typeface="Times New Roman" panose="02020603050405020304" pitchFamily="18" charset="0"/>
                <a:cs typeface="Times New Roman" panose="02020603050405020304" pitchFamily="18" charset="0"/>
              </a:endParaRPr>
            </a:p>
          </p:txBody>
        </p:sp>
      </p:grpSp>
      <p:grpSp>
        <p:nvGrpSpPr>
          <p:cNvPr id="30" name="Group 29">
            <a:extLst>
              <a:ext uri="{FF2B5EF4-FFF2-40B4-BE49-F238E27FC236}">
                <a16:creationId xmlns:a16="http://schemas.microsoft.com/office/drawing/2014/main" id="{BC6432D3-EEA0-4235-81DD-A246A9C3FC80}"/>
              </a:ext>
            </a:extLst>
          </p:cNvPr>
          <p:cNvGrpSpPr/>
          <p:nvPr/>
        </p:nvGrpSpPr>
        <p:grpSpPr>
          <a:xfrm>
            <a:off x="5837015" y="1603894"/>
            <a:ext cx="1145648" cy="935613"/>
            <a:chOff x="5837015" y="1603894"/>
            <a:chExt cx="1145648" cy="935613"/>
          </a:xfrm>
        </p:grpSpPr>
        <p:pic>
          <p:nvPicPr>
            <p:cNvPr id="10" name="Picture 9">
              <a:extLst>
                <a:ext uri="{FF2B5EF4-FFF2-40B4-BE49-F238E27FC236}">
                  <a16:creationId xmlns:a16="http://schemas.microsoft.com/office/drawing/2014/main" id="{FCE998E9-FED8-4BCB-A6D6-F43C51A6D2D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33" b="90000" l="2721" r="89966">
                          <a14:foregroundMark x1="7823" y1="27361" x2="8503" y2="61250"/>
                          <a14:foregroundMark x1="3231" y1="41250" x2="4082" y2="50417"/>
                          <a14:foregroundMark x1="66235" y1="9044" x2="29252" y2="9306"/>
                          <a14:foregroundMark x1="29252" y1="9306" x2="25340" y2="10833"/>
                          <a14:foregroundMark x1="55442" y1="4306" x2="43878" y2="3750"/>
                          <a14:foregroundMark x1="49166" y1="1933" x2="50000" y2="833"/>
                          <a14:foregroundMark x1="47789" y1="3750" x2="49039" y2="2101"/>
                          <a14:foregroundMark x1="76361" y1="12361" x2="67347" y2="7778"/>
                          <a14:foregroundMark x1="73639" y1="11806" x2="73639" y2="11806"/>
                          <a14:foregroundMark x1="77041" y1="17639" x2="73299" y2="11944"/>
                          <a14:foregroundMark x1="80612" y1="19583" x2="78231" y2="16389"/>
                          <a14:foregroundMark x1="77721" y1="17083" x2="78401" y2="20000"/>
                          <a14:foregroundMark x1="78061" y1="16944" x2="62585" y2="5556"/>
                          <a14:backgroundMark x1="61771" y1="4024" x2="58673" y2="1389"/>
                          <a14:backgroundMark x1="83163" y1="22222" x2="80981" y2="20366"/>
                          <a14:backgroundMark x1="58673" y1="1389" x2="54252" y2="1250"/>
                          <a14:backgroundMark x1="47619" y1="139" x2="37585" y2="1389"/>
                        </a14:backgroundRemoval>
                      </a14:imgEffect>
                    </a14:imgLayer>
                  </a14:imgProps>
                </a:ext>
              </a:extLst>
            </a:blip>
            <a:stretch>
              <a:fillRect/>
            </a:stretch>
          </p:blipFill>
          <p:spPr>
            <a:xfrm rot="17601308">
              <a:off x="5942032" y="1498877"/>
              <a:ext cx="935613" cy="1145648"/>
            </a:xfrm>
            <a:prstGeom prst="rect">
              <a:avLst/>
            </a:prstGeom>
          </p:spPr>
        </p:pic>
        <p:sp>
          <p:nvSpPr>
            <p:cNvPr id="23" name="TextBox 22">
              <a:extLst>
                <a:ext uri="{FF2B5EF4-FFF2-40B4-BE49-F238E27FC236}">
                  <a16:creationId xmlns:a16="http://schemas.microsoft.com/office/drawing/2014/main" id="{0D10FD3C-4E89-4AC5-851D-B17C52079656}"/>
                </a:ext>
              </a:extLst>
            </p:cNvPr>
            <p:cNvSpPr txBox="1"/>
            <p:nvPr/>
          </p:nvSpPr>
          <p:spPr>
            <a:xfrm>
              <a:off x="5951557" y="1993154"/>
              <a:ext cx="679994" cy="400110"/>
            </a:xfrm>
            <a:prstGeom prst="rect">
              <a:avLst/>
            </a:prstGeom>
            <a:noFill/>
          </p:spPr>
          <p:txBody>
            <a:bodyPr wrap="none" rtlCol="0">
              <a:spAutoFit/>
            </a:bodyPr>
            <a:lstStyle/>
            <a:p>
              <a:pPr algn="l"/>
              <a:r>
                <a:rPr lang="en-US" sz="2000" b="1" dirty="0" err="1">
                  <a:latin typeface="Times New Roman" panose="02020603050405020304" pitchFamily="18" charset="0"/>
                  <a:cs typeface="Times New Roman" panose="02020603050405020304" pitchFamily="18" charset="0"/>
                </a:rPr>
                <a:t>thức</a:t>
              </a:r>
              <a:endParaRPr lang="en-US" sz="2000" b="1" dirty="0">
                <a:latin typeface="Times New Roman" panose="02020603050405020304" pitchFamily="18" charset="0"/>
                <a:cs typeface="Times New Roman" panose="02020603050405020304" pitchFamily="18" charset="0"/>
              </a:endParaRPr>
            </a:p>
          </p:txBody>
        </p:sp>
      </p:grpSp>
      <p:grpSp>
        <p:nvGrpSpPr>
          <p:cNvPr id="29" name="Group 28">
            <a:extLst>
              <a:ext uri="{FF2B5EF4-FFF2-40B4-BE49-F238E27FC236}">
                <a16:creationId xmlns:a16="http://schemas.microsoft.com/office/drawing/2014/main" id="{2163E7CF-3898-49F9-8616-4C1C062FDC10}"/>
              </a:ext>
            </a:extLst>
          </p:cNvPr>
          <p:cNvGrpSpPr/>
          <p:nvPr/>
        </p:nvGrpSpPr>
        <p:grpSpPr>
          <a:xfrm>
            <a:off x="6777020" y="1255613"/>
            <a:ext cx="1104098" cy="901680"/>
            <a:chOff x="6777020" y="1255613"/>
            <a:chExt cx="1104098" cy="901680"/>
          </a:xfrm>
        </p:grpSpPr>
        <p:pic>
          <p:nvPicPr>
            <p:cNvPr id="13" name="Picture 12">
              <a:extLst>
                <a:ext uri="{FF2B5EF4-FFF2-40B4-BE49-F238E27FC236}">
                  <a16:creationId xmlns:a16="http://schemas.microsoft.com/office/drawing/2014/main" id="{7D61B750-D552-407A-99EE-2F851CC6232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33" b="90000" l="2721" r="89966">
                          <a14:foregroundMark x1="7823" y1="27361" x2="8503" y2="61250"/>
                          <a14:foregroundMark x1="3231" y1="41250" x2="4082" y2="50417"/>
                          <a14:foregroundMark x1="66235" y1="9044" x2="29252" y2="9306"/>
                          <a14:foregroundMark x1="29252" y1="9306" x2="25340" y2="10833"/>
                          <a14:foregroundMark x1="55442" y1="4306" x2="43878" y2="3750"/>
                          <a14:foregroundMark x1="49166" y1="1933" x2="50000" y2="833"/>
                          <a14:foregroundMark x1="47789" y1="3750" x2="49039" y2="2101"/>
                          <a14:foregroundMark x1="76361" y1="12361" x2="67347" y2="7778"/>
                          <a14:foregroundMark x1="73639" y1="11806" x2="73639" y2="11806"/>
                          <a14:foregroundMark x1="77041" y1="17639" x2="73299" y2="11944"/>
                          <a14:foregroundMark x1="80612" y1="19583" x2="78231" y2="16389"/>
                          <a14:foregroundMark x1="77721" y1="17083" x2="78401" y2="20000"/>
                          <a14:foregroundMark x1="78061" y1="16944" x2="62585" y2="5556"/>
                          <a14:backgroundMark x1="61771" y1="4024" x2="58673" y2="1389"/>
                          <a14:backgroundMark x1="83163" y1="22222" x2="80981" y2="20366"/>
                          <a14:backgroundMark x1="58673" y1="1389" x2="54252" y2="1250"/>
                          <a14:backgroundMark x1="47619" y1="139" x2="37585" y2="1389"/>
                        </a14:backgroundRemoval>
                      </a14:imgEffect>
                    </a14:imgLayer>
                  </a14:imgProps>
                </a:ext>
              </a:extLst>
            </a:blip>
            <a:stretch>
              <a:fillRect/>
            </a:stretch>
          </p:blipFill>
          <p:spPr>
            <a:xfrm rot="18315419">
              <a:off x="6878229" y="1154404"/>
              <a:ext cx="901680" cy="1104098"/>
            </a:xfrm>
            <a:prstGeom prst="rect">
              <a:avLst/>
            </a:prstGeom>
          </p:spPr>
        </p:pic>
        <p:sp>
          <p:nvSpPr>
            <p:cNvPr id="24" name="TextBox 23">
              <a:extLst>
                <a:ext uri="{FF2B5EF4-FFF2-40B4-BE49-F238E27FC236}">
                  <a16:creationId xmlns:a16="http://schemas.microsoft.com/office/drawing/2014/main" id="{16D07BEB-73FB-4E0E-B8B8-C3BD6F1ACC35}"/>
                </a:ext>
              </a:extLst>
            </p:cNvPr>
            <p:cNvSpPr txBox="1"/>
            <p:nvPr/>
          </p:nvSpPr>
          <p:spPr>
            <a:xfrm>
              <a:off x="6894095" y="1451292"/>
              <a:ext cx="511679" cy="400110"/>
            </a:xfrm>
            <a:prstGeom prst="rect">
              <a:avLst/>
            </a:prstGeom>
            <a:noFill/>
          </p:spPr>
          <p:txBody>
            <a:bodyPr wrap="none" rtlCol="0">
              <a:spAutoFit/>
            </a:bodyPr>
            <a:lstStyle/>
            <a:p>
              <a:pPr algn="l"/>
              <a:r>
                <a:rPr lang="en-US" sz="2000" b="1" dirty="0" err="1">
                  <a:latin typeface="Times New Roman" panose="02020603050405020304" pitchFamily="18" charset="0"/>
                  <a:cs typeface="Times New Roman" panose="02020603050405020304" pitchFamily="18" charset="0"/>
                </a:rPr>
                <a:t>gió</a:t>
              </a:r>
              <a:endParaRPr lang="en-US" sz="2000" b="1" dirty="0">
                <a:latin typeface="Times New Roman" panose="02020603050405020304" pitchFamily="18" charset="0"/>
                <a:cs typeface="Times New Roman" panose="02020603050405020304" pitchFamily="18" charset="0"/>
              </a:endParaRPr>
            </a:p>
          </p:txBody>
        </p:sp>
      </p:grpSp>
      <p:grpSp>
        <p:nvGrpSpPr>
          <p:cNvPr id="31" name="Group 30">
            <a:extLst>
              <a:ext uri="{FF2B5EF4-FFF2-40B4-BE49-F238E27FC236}">
                <a16:creationId xmlns:a16="http://schemas.microsoft.com/office/drawing/2014/main" id="{303E94AD-BC83-4174-B502-6C8E16B0E492}"/>
              </a:ext>
            </a:extLst>
          </p:cNvPr>
          <p:cNvGrpSpPr/>
          <p:nvPr/>
        </p:nvGrpSpPr>
        <p:grpSpPr>
          <a:xfrm>
            <a:off x="7131042" y="2114461"/>
            <a:ext cx="1204077" cy="983330"/>
            <a:chOff x="7131042" y="2114461"/>
            <a:chExt cx="1204077" cy="983330"/>
          </a:xfrm>
        </p:grpSpPr>
        <p:pic>
          <p:nvPicPr>
            <p:cNvPr id="14" name="Picture 13">
              <a:extLst>
                <a:ext uri="{FF2B5EF4-FFF2-40B4-BE49-F238E27FC236}">
                  <a16:creationId xmlns:a16="http://schemas.microsoft.com/office/drawing/2014/main" id="{50145497-56FE-4C51-9386-FE072EFDE1F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33" b="90000" l="2721" r="89966">
                          <a14:foregroundMark x1="7823" y1="27361" x2="8503" y2="61250"/>
                          <a14:foregroundMark x1="3231" y1="41250" x2="4082" y2="50417"/>
                          <a14:foregroundMark x1="66235" y1="9044" x2="29252" y2="9306"/>
                          <a14:foregroundMark x1="29252" y1="9306" x2="25340" y2="10833"/>
                          <a14:foregroundMark x1="55442" y1="4306" x2="43878" y2="3750"/>
                          <a14:foregroundMark x1="49166" y1="1933" x2="50000" y2="833"/>
                          <a14:foregroundMark x1="47789" y1="3750" x2="49039" y2="2101"/>
                          <a14:foregroundMark x1="76361" y1="12361" x2="67347" y2="7778"/>
                          <a14:foregroundMark x1="73639" y1="11806" x2="73639" y2="11806"/>
                          <a14:foregroundMark x1="77041" y1="17639" x2="73299" y2="11944"/>
                          <a14:foregroundMark x1="80612" y1="19583" x2="78231" y2="16389"/>
                          <a14:foregroundMark x1="77721" y1="17083" x2="78401" y2="20000"/>
                          <a14:foregroundMark x1="78061" y1="16944" x2="62585" y2="5556"/>
                          <a14:backgroundMark x1="61771" y1="4024" x2="58673" y2="1389"/>
                          <a14:backgroundMark x1="83163" y1="22222" x2="80981" y2="20366"/>
                          <a14:backgroundMark x1="58673" y1="1389" x2="54252" y2="1250"/>
                          <a14:backgroundMark x1="47619" y1="139" x2="37585" y2="1389"/>
                        </a14:backgroundRemoval>
                      </a14:imgEffect>
                    </a14:imgLayer>
                  </a14:imgProps>
                </a:ext>
              </a:extLst>
            </a:blip>
            <a:stretch>
              <a:fillRect/>
            </a:stretch>
          </p:blipFill>
          <p:spPr>
            <a:xfrm rot="4882726" flipH="1">
              <a:off x="7241416" y="2004087"/>
              <a:ext cx="983330" cy="1204077"/>
            </a:xfrm>
            <a:prstGeom prst="rect">
              <a:avLst/>
            </a:prstGeom>
          </p:spPr>
        </p:pic>
        <p:sp>
          <p:nvSpPr>
            <p:cNvPr id="25" name="TextBox 24">
              <a:extLst>
                <a:ext uri="{FF2B5EF4-FFF2-40B4-BE49-F238E27FC236}">
                  <a16:creationId xmlns:a16="http://schemas.microsoft.com/office/drawing/2014/main" id="{D50FBD32-38D2-4E04-9107-3DD25FA0E2A4}"/>
                </a:ext>
              </a:extLst>
            </p:cNvPr>
            <p:cNvSpPr txBox="1"/>
            <p:nvPr/>
          </p:nvSpPr>
          <p:spPr>
            <a:xfrm>
              <a:off x="7410270" y="2509845"/>
              <a:ext cx="712054" cy="400110"/>
            </a:xfrm>
            <a:prstGeom prst="rect">
              <a:avLst/>
            </a:prstGeom>
            <a:noFill/>
          </p:spPr>
          <p:txBody>
            <a:bodyPr wrap="none" rtlCol="0">
              <a:spAutoFit/>
            </a:bodyPr>
            <a:lstStyle/>
            <a:p>
              <a:pPr algn="l"/>
              <a:r>
                <a:rPr lang="en-US" sz="2000" b="1" dirty="0" err="1">
                  <a:latin typeface="Times New Roman" panose="02020603050405020304" pitchFamily="18" charset="0"/>
                  <a:cs typeface="Times New Roman" panose="02020603050405020304" pitchFamily="18" charset="0"/>
                </a:rPr>
                <a:t>ngày</a:t>
              </a:r>
              <a:endParaRPr lang="en-US" sz="2000" b="1" dirty="0">
                <a:latin typeface="Times New Roman" panose="02020603050405020304" pitchFamily="18" charset="0"/>
                <a:cs typeface="Times New Roman" panose="02020603050405020304" pitchFamily="18" charset="0"/>
              </a:endParaRPr>
            </a:p>
          </p:txBody>
        </p:sp>
      </p:grpSp>
      <p:grpSp>
        <p:nvGrpSpPr>
          <p:cNvPr id="32" name="Group 31">
            <a:extLst>
              <a:ext uri="{FF2B5EF4-FFF2-40B4-BE49-F238E27FC236}">
                <a16:creationId xmlns:a16="http://schemas.microsoft.com/office/drawing/2014/main" id="{FE504F5F-29C4-4CD4-92D8-975A4D6A64AA}"/>
              </a:ext>
            </a:extLst>
          </p:cNvPr>
          <p:cNvGrpSpPr/>
          <p:nvPr/>
        </p:nvGrpSpPr>
        <p:grpSpPr>
          <a:xfrm>
            <a:off x="7711520" y="2874547"/>
            <a:ext cx="1123255" cy="917325"/>
            <a:chOff x="7711520" y="2874547"/>
            <a:chExt cx="1123255" cy="917325"/>
          </a:xfrm>
        </p:grpSpPr>
        <p:pic>
          <p:nvPicPr>
            <p:cNvPr id="15" name="Picture 14">
              <a:extLst>
                <a:ext uri="{FF2B5EF4-FFF2-40B4-BE49-F238E27FC236}">
                  <a16:creationId xmlns:a16="http://schemas.microsoft.com/office/drawing/2014/main" id="{D37B61AE-52DA-4CDE-BE04-8BAB187F79C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33" b="90000" l="2721" r="89966">
                          <a14:foregroundMark x1="7823" y1="27361" x2="8503" y2="61250"/>
                          <a14:foregroundMark x1="3231" y1="41250" x2="4082" y2="50417"/>
                          <a14:foregroundMark x1="66235" y1="9044" x2="29252" y2="9306"/>
                          <a14:foregroundMark x1="29252" y1="9306" x2="25340" y2="10833"/>
                          <a14:foregroundMark x1="55442" y1="4306" x2="43878" y2="3750"/>
                          <a14:foregroundMark x1="49166" y1="1933" x2="50000" y2="833"/>
                          <a14:foregroundMark x1="47789" y1="3750" x2="49039" y2="2101"/>
                          <a14:foregroundMark x1="76361" y1="12361" x2="67347" y2="7778"/>
                          <a14:foregroundMark x1="73639" y1="11806" x2="73639" y2="11806"/>
                          <a14:foregroundMark x1="77041" y1="17639" x2="73299" y2="11944"/>
                          <a14:foregroundMark x1="80612" y1="19583" x2="78231" y2="16389"/>
                          <a14:foregroundMark x1="77721" y1="17083" x2="78401" y2="20000"/>
                          <a14:foregroundMark x1="78061" y1="16944" x2="62585" y2="5556"/>
                          <a14:backgroundMark x1="61771" y1="4024" x2="58673" y2="1389"/>
                          <a14:backgroundMark x1="83163" y1="22222" x2="80981" y2="20366"/>
                          <a14:backgroundMark x1="58673" y1="1389" x2="54252" y2="1250"/>
                          <a14:backgroundMark x1="47619" y1="139" x2="37585" y2="1389"/>
                        </a14:backgroundRemoval>
                      </a14:imgEffect>
                    </a14:imgLayer>
                  </a14:imgProps>
                </a:ext>
              </a:extLst>
            </a:blip>
            <a:stretch>
              <a:fillRect/>
            </a:stretch>
          </p:blipFill>
          <p:spPr>
            <a:xfrm rot="16474854">
              <a:off x="7814485" y="2771582"/>
              <a:ext cx="917325" cy="1123255"/>
            </a:xfrm>
            <a:prstGeom prst="rect">
              <a:avLst/>
            </a:prstGeom>
          </p:spPr>
        </p:pic>
        <p:sp>
          <p:nvSpPr>
            <p:cNvPr id="26" name="TextBox 25">
              <a:extLst>
                <a:ext uri="{FF2B5EF4-FFF2-40B4-BE49-F238E27FC236}">
                  <a16:creationId xmlns:a16="http://schemas.microsoft.com/office/drawing/2014/main" id="{B7083397-2A93-470C-BAD9-8597CCC2BF9F}"/>
                </a:ext>
              </a:extLst>
            </p:cNvPr>
            <p:cNvSpPr txBox="1"/>
            <p:nvPr/>
          </p:nvSpPr>
          <p:spPr>
            <a:xfrm>
              <a:off x="7819245" y="3133154"/>
              <a:ext cx="740908" cy="400110"/>
            </a:xfrm>
            <a:prstGeom prst="rect">
              <a:avLst/>
            </a:prstGeom>
            <a:noFill/>
          </p:spPr>
          <p:txBody>
            <a:bodyPr wrap="none" rtlCol="0">
              <a:spAutoFit/>
            </a:bodyPr>
            <a:lstStyle/>
            <a:p>
              <a:pPr algn="l"/>
              <a:r>
                <a:rPr lang="en-US" sz="2000" b="1" dirty="0" err="1">
                  <a:latin typeface="Times New Roman" panose="02020603050405020304" pitchFamily="18" charset="0"/>
                  <a:cs typeface="Times New Roman" panose="02020603050405020304" pitchFamily="18" charset="0"/>
                </a:rPr>
                <a:t>buồn</a:t>
              </a:r>
              <a:endParaRPr lang="en-US" sz="2000" b="1" dirty="0">
                <a:latin typeface="Times New Roman" panose="02020603050405020304" pitchFamily="18" charset="0"/>
                <a:cs typeface="Times New Roman" panose="02020603050405020304" pitchFamily="18" charset="0"/>
              </a:endParaRPr>
            </a:p>
          </p:txBody>
        </p:sp>
      </p:grpSp>
      <p:grpSp>
        <p:nvGrpSpPr>
          <p:cNvPr id="33" name="Group 32">
            <a:extLst>
              <a:ext uri="{FF2B5EF4-FFF2-40B4-BE49-F238E27FC236}">
                <a16:creationId xmlns:a16="http://schemas.microsoft.com/office/drawing/2014/main" id="{C392C4EB-B1E8-41EA-A895-A7F88D898235}"/>
              </a:ext>
            </a:extLst>
          </p:cNvPr>
          <p:cNvGrpSpPr/>
          <p:nvPr/>
        </p:nvGrpSpPr>
        <p:grpSpPr>
          <a:xfrm>
            <a:off x="6203628" y="2884508"/>
            <a:ext cx="1399992" cy="1143327"/>
            <a:chOff x="6203628" y="2884508"/>
            <a:chExt cx="1399992" cy="1143327"/>
          </a:xfrm>
        </p:grpSpPr>
        <p:pic>
          <p:nvPicPr>
            <p:cNvPr id="9" name="Picture 8">
              <a:extLst>
                <a:ext uri="{FF2B5EF4-FFF2-40B4-BE49-F238E27FC236}">
                  <a16:creationId xmlns:a16="http://schemas.microsoft.com/office/drawing/2014/main" id="{37288269-9516-4C59-A5EA-F29DCCA9DD0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33" b="90000" l="2721" r="89966">
                          <a14:foregroundMark x1="7823" y1="27361" x2="8503" y2="61250"/>
                          <a14:foregroundMark x1="3231" y1="41250" x2="4082" y2="50417"/>
                          <a14:foregroundMark x1="66235" y1="9044" x2="29252" y2="9306"/>
                          <a14:foregroundMark x1="29252" y1="9306" x2="25340" y2="10833"/>
                          <a14:foregroundMark x1="55442" y1="4306" x2="43878" y2="3750"/>
                          <a14:foregroundMark x1="49166" y1="1933" x2="50000" y2="833"/>
                          <a14:foregroundMark x1="47789" y1="3750" x2="49039" y2="2101"/>
                          <a14:foregroundMark x1="76361" y1="12361" x2="67347" y2="7778"/>
                          <a14:foregroundMark x1="73639" y1="11806" x2="73639" y2="11806"/>
                          <a14:foregroundMark x1="77041" y1="17639" x2="73299" y2="11944"/>
                          <a14:foregroundMark x1="80612" y1="19583" x2="78231" y2="16389"/>
                          <a14:foregroundMark x1="77721" y1="17083" x2="78401" y2="20000"/>
                          <a14:foregroundMark x1="78061" y1="16944" x2="62585" y2="5556"/>
                          <a14:backgroundMark x1="61771" y1="4024" x2="58673" y2="1389"/>
                          <a14:backgroundMark x1="83163" y1="22222" x2="80981" y2="20366"/>
                          <a14:backgroundMark x1="58673" y1="1389" x2="54252" y2="1250"/>
                          <a14:backgroundMark x1="47619" y1="139" x2="37585" y2="1389"/>
                        </a14:backgroundRemoval>
                      </a14:imgEffect>
                    </a14:imgLayer>
                  </a14:imgProps>
                </a:ext>
              </a:extLst>
            </a:blip>
            <a:stretch>
              <a:fillRect/>
            </a:stretch>
          </p:blipFill>
          <p:spPr>
            <a:xfrm rot="16767564">
              <a:off x="6331960" y="2756176"/>
              <a:ext cx="1143327" cy="1399992"/>
            </a:xfrm>
            <a:prstGeom prst="rect">
              <a:avLst/>
            </a:prstGeom>
          </p:spPr>
        </p:pic>
        <p:sp>
          <p:nvSpPr>
            <p:cNvPr id="27" name="TextBox 26">
              <a:extLst>
                <a:ext uri="{FF2B5EF4-FFF2-40B4-BE49-F238E27FC236}">
                  <a16:creationId xmlns:a16="http://schemas.microsoft.com/office/drawing/2014/main" id="{79F166B7-A59B-4519-98D1-979A63325DCF}"/>
                </a:ext>
              </a:extLst>
            </p:cNvPr>
            <p:cNvSpPr txBox="1"/>
            <p:nvPr/>
          </p:nvSpPr>
          <p:spPr>
            <a:xfrm>
              <a:off x="6294604" y="3275409"/>
              <a:ext cx="1018227" cy="400110"/>
            </a:xfrm>
            <a:prstGeom prst="rect">
              <a:avLst/>
            </a:prstGeom>
            <a:noFill/>
          </p:spPr>
          <p:txBody>
            <a:bodyPr wrap="none" rtlCol="0">
              <a:spAutoFit/>
            </a:bodyPr>
            <a:lstStyle/>
            <a:p>
              <a:pPr algn="l"/>
              <a:r>
                <a:rPr lang="en-US" sz="2000" b="1" dirty="0" err="1">
                  <a:latin typeface="Times New Roman" panose="02020603050405020304" pitchFamily="18" charset="0"/>
                  <a:cs typeface="Times New Roman" panose="02020603050405020304" pitchFamily="18" charset="0"/>
                </a:rPr>
                <a:t>vắng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vẻ</a:t>
              </a:r>
              <a:endParaRPr lang="en-US" sz="2000" b="1" dirty="0">
                <a:latin typeface="Times New Roman" panose="02020603050405020304" pitchFamily="18" charset="0"/>
                <a:cs typeface="Times New Roman" panose="02020603050405020304" pitchFamily="18" charset="0"/>
              </a:endParaRPr>
            </a:p>
          </p:txBody>
        </p:sp>
      </p:grpSp>
      <p:sp>
        <p:nvSpPr>
          <p:cNvPr id="41" name="TextBox 40">
            <a:extLst>
              <a:ext uri="{FF2B5EF4-FFF2-40B4-BE49-F238E27FC236}">
                <a16:creationId xmlns:a16="http://schemas.microsoft.com/office/drawing/2014/main" id="{07CA5672-E684-4ACA-BDF0-EB23963D4C6D}"/>
              </a:ext>
            </a:extLst>
          </p:cNvPr>
          <p:cNvSpPr txBox="1"/>
          <p:nvPr/>
        </p:nvSpPr>
        <p:spPr>
          <a:xfrm>
            <a:off x="3345952" y="529821"/>
            <a:ext cx="3046480" cy="523220"/>
          </a:xfrm>
          <a:prstGeom prst="rect">
            <a:avLst/>
          </a:prstGeom>
          <a:solidFill>
            <a:schemeClr val="accent4">
              <a:lumMod val="20000"/>
              <a:lumOff val="80000"/>
            </a:schemeClr>
          </a:solidFill>
        </p:spPr>
        <p:txBody>
          <a:bodyPr wrap="square">
            <a:spAutoFit/>
          </a:bodyPr>
          <a:lstStyle/>
          <a:p>
            <a:r>
              <a:rPr lang="en-US" sz="2800" b="1" dirty="0" err="1">
                <a:solidFill>
                  <a:srgbClr val="0070C0"/>
                </a:solidFill>
                <a:latin typeface="Times New Roman" panose="02020603050405020304" pitchFamily="18" charset="0"/>
                <a:ea typeface="Calibri" panose="020F0502020204030204" pitchFamily="34" charset="0"/>
              </a:rPr>
              <a:t>L</a:t>
            </a:r>
            <a:r>
              <a:rPr lang="en-US" sz="2800" b="1" dirty="0" err="1">
                <a:solidFill>
                  <a:srgbClr val="0070C0"/>
                </a:solidFill>
                <a:effectLst/>
                <a:latin typeface="Times New Roman" panose="02020603050405020304" pitchFamily="18" charset="0"/>
                <a:ea typeface="Calibri" panose="020F0502020204030204" pitchFamily="34" charset="0"/>
              </a:rPr>
              <a:t>àm</a:t>
            </a:r>
            <a:r>
              <a:rPr lang="en-US" sz="2800" b="1" dirty="0">
                <a:solidFill>
                  <a:srgbClr val="0070C0"/>
                </a:solidFill>
                <a:effectLst/>
                <a:latin typeface="Times New Roman" panose="02020603050405020304" pitchFamily="18" charset="0"/>
                <a:ea typeface="Calibri" panose="020F0502020204030204" pitchFamily="34" charset="0"/>
              </a:rPr>
              <a:t> </a:t>
            </a:r>
            <a:r>
              <a:rPr lang="en-US" sz="2800" b="1" dirty="0" err="1">
                <a:solidFill>
                  <a:srgbClr val="0070C0"/>
                </a:solidFill>
                <a:effectLst/>
                <a:latin typeface="Times New Roman" panose="02020603050405020304" pitchFamily="18" charset="0"/>
                <a:ea typeface="Calibri" panose="020F0502020204030204" pitchFamily="34" charset="0"/>
              </a:rPr>
              <a:t>việc</a:t>
            </a:r>
            <a:r>
              <a:rPr lang="en-US" sz="2800" b="1" dirty="0">
                <a:solidFill>
                  <a:srgbClr val="0070C0"/>
                </a:solidFill>
                <a:effectLst/>
                <a:latin typeface="Times New Roman" panose="02020603050405020304" pitchFamily="18" charset="0"/>
                <a:ea typeface="Calibri" panose="020F0502020204030204" pitchFamily="34" charset="0"/>
              </a:rPr>
              <a:t> </a:t>
            </a:r>
            <a:r>
              <a:rPr lang="en-US" sz="2800" b="1" dirty="0" err="1">
                <a:solidFill>
                  <a:srgbClr val="0070C0"/>
                </a:solidFill>
                <a:effectLst/>
                <a:latin typeface="Times New Roman" panose="02020603050405020304" pitchFamily="18" charset="0"/>
                <a:ea typeface="Calibri" panose="020F0502020204030204" pitchFamily="34" charset="0"/>
              </a:rPr>
              <a:t>nhóm</a:t>
            </a:r>
            <a:r>
              <a:rPr lang="en-US" sz="2800" b="1" dirty="0">
                <a:solidFill>
                  <a:srgbClr val="0070C0"/>
                </a:solidFill>
                <a:effectLst/>
                <a:latin typeface="Times New Roman" panose="02020603050405020304" pitchFamily="18" charset="0"/>
                <a:ea typeface="Calibri" panose="020F0502020204030204" pitchFamily="34" charset="0"/>
              </a:rPr>
              <a:t> 4.</a:t>
            </a:r>
            <a:endParaRPr lang="en-US" sz="2800" dirty="0">
              <a:solidFill>
                <a:srgbClr val="0070C0"/>
              </a:solidFill>
            </a:endParaRPr>
          </a:p>
        </p:txBody>
      </p:sp>
    </p:spTree>
    <p:extLst>
      <p:ext uri="{BB962C8B-B14F-4D97-AF65-F5344CB8AC3E}">
        <p14:creationId xmlns:p14="http://schemas.microsoft.com/office/powerpoint/2010/main" val="910200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66667E-6 2.59259E-6 L -0.26562 0.08981 " pathEditMode="relative" rAng="0" ptsTypes="AA">
                                      <p:cBhvr>
                                        <p:cTn id="6" dur="2000" fill="hold"/>
                                        <p:tgtEl>
                                          <p:spTgt spid="35"/>
                                        </p:tgtEl>
                                        <p:attrNameLst>
                                          <p:attrName>ppt_x</p:attrName>
                                          <p:attrName>ppt_y</p:attrName>
                                        </p:attrNameLst>
                                      </p:cBhvr>
                                      <p:rCtr x="-13281" y="4491"/>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8.33333E-7 3.33333E-6 L -0.17708 0.32639 " pathEditMode="relative" rAng="0" ptsTypes="AA">
                                      <p:cBhvr>
                                        <p:cTn id="10" dur="2000" fill="hold"/>
                                        <p:tgtEl>
                                          <p:spTgt spid="34"/>
                                        </p:tgtEl>
                                        <p:attrNameLst>
                                          <p:attrName>ppt_x</p:attrName>
                                          <p:attrName>ppt_y</p:attrName>
                                        </p:attrNameLst>
                                      </p:cBhvr>
                                      <p:rCtr x="-8854" y="16319"/>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2.91667E-6 2.22222E-6 L -0.32552 0.53495 " pathEditMode="relative" rAng="0" ptsTypes="AA">
                                      <p:cBhvr>
                                        <p:cTn id="14" dur="2000" fill="hold"/>
                                        <p:tgtEl>
                                          <p:spTgt spid="28"/>
                                        </p:tgtEl>
                                        <p:attrNameLst>
                                          <p:attrName>ppt_x</p:attrName>
                                          <p:attrName>ppt_y</p:attrName>
                                        </p:attrNameLst>
                                      </p:cBhvr>
                                      <p:rCtr x="-16276" y="26736"/>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1.25E-6 -3.33333E-6 L -0.32578 0.47523 " pathEditMode="relative" rAng="0" ptsTypes="AA">
                                      <p:cBhvr>
                                        <p:cTn id="18" dur="2000" fill="hold"/>
                                        <p:tgtEl>
                                          <p:spTgt spid="30"/>
                                        </p:tgtEl>
                                        <p:attrNameLst>
                                          <p:attrName>ppt_x</p:attrName>
                                          <p:attrName>ppt_y</p:attrName>
                                        </p:attrNameLst>
                                      </p:cBhvr>
                                      <p:rCtr x="-16289" y="23750"/>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4.375E-6 -1.11111E-6 L -0.44401 0.19954 " pathEditMode="relative" rAng="0" ptsTypes="AA">
                                      <p:cBhvr>
                                        <p:cTn id="22" dur="2000" fill="hold"/>
                                        <p:tgtEl>
                                          <p:spTgt spid="32"/>
                                        </p:tgtEl>
                                        <p:attrNameLst>
                                          <p:attrName>ppt_x</p:attrName>
                                          <p:attrName>ppt_y</p:attrName>
                                        </p:attrNameLst>
                                      </p:cBhvr>
                                      <p:rCtr x="-22201" y="9977"/>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2.70833E-6 -0.00532 L 0.07903 0.32569 " pathEditMode="relative" rAng="0" ptsTypes="AA">
                                      <p:cBhvr>
                                        <p:cTn id="26" dur="2000" fill="hold"/>
                                        <p:tgtEl>
                                          <p:spTgt spid="37"/>
                                        </p:tgtEl>
                                        <p:attrNameLst>
                                          <p:attrName>ppt_x</p:attrName>
                                          <p:attrName>ppt_y</p:attrName>
                                        </p:attrNameLst>
                                      </p:cBhvr>
                                      <p:rCtr x="3945" y="16551"/>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1.66667E-6 -2.59259E-6 L -0.25716 0.60625 " pathEditMode="relative" rAng="0" ptsTypes="AA">
                                      <p:cBhvr>
                                        <p:cTn id="30" dur="2000" fill="hold"/>
                                        <p:tgtEl>
                                          <p:spTgt spid="29"/>
                                        </p:tgtEl>
                                        <p:attrNameLst>
                                          <p:attrName>ppt_x</p:attrName>
                                          <p:attrName>ppt_y</p:attrName>
                                        </p:attrNameLst>
                                      </p:cBhvr>
                                      <p:rCtr x="-12865" y="30301"/>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4.79167E-6 -1.11111E-6 L -0.18138 0.47153 " pathEditMode="relative" rAng="0" ptsTypes="AA">
                                      <p:cBhvr>
                                        <p:cTn id="34" dur="2000" fill="hold"/>
                                        <p:tgtEl>
                                          <p:spTgt spid="31"/>
                                        </p:tgtEl>
                                        <p:attrNameLst>
                                          <p:attrName>ppt_x</p:attrName>
                                          <p:attrName>ppt_y</p:attrName>
                                        </p:attrNameLst>
                                      </p:cBhvr>
                                      <p:rCtr x="-9076" y="23565"/>
                                    </p:animMotion>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nodeType="clickEffect">
                                  <p:stCondLst>
                                    <p:cond delay="0"/>
                                  </p:stCondLst>
                                  <p:childTnLst>
                                    <p:animMotion origin="layout" path="M 1.04167E-6 -4.81481E-6 L 0.52266 0.425 " pathEditMode="relative" rAng="0" ptsTypes="AA">
                                      <p:cBhvr>
                                        <p:cTn id="38" dur="2000" fill="hold"/>
                                        <p:tgtEl>
                                          <p:spTgt spid="38"/>
                                        </p:tgtEl>
                                        <p:attrNameLst>
                                          <p:attrName>ppt_x</p:attrName>
                                          <p:attrName>ppt_y</p:attrName>
                                        </p:attrNameLst>
                                      </p:cBhvr>
                                      <p:rCtr x="26133" y="21250"/>
                                    </p:animMotion>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nodeType="clickEffect">
                                  <p:stCondLst>
                                    <p:cond delay="0"/>
                                  </p:stCondLst>
                                  <p:childTnLst>
                                    <p:animMotion origin="layout" path="M -2.70833E-6 -2.22222E-6 L 0.47123 0.36459 " pathEditMode="relative" rAng="0" ptsTypes="AA">
                                      <p:cBhvr>
                                        <p:cTn id="42" dur="2000" fill="hold"/>
                                        <p:tgtEl>
                                          <p:spTgt spid="36"/>
                                        </p:tgtEl>
                                        <p:attrNameLst>
                                          <p:attrName>ppt_x</p:attrName>
                                          <p:attrName>ppt_y</p:attrName>
                                        </p:attrNameLst>
                                      </p:cBhvr>
                                      <p:rCtr x="23555" y="18218"/>
                                    </p:animMotion>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3.33333E-6 -2.59259E-6 L 0.5625 0.46621 " pathEditMode="relative" rAng="0" ptsTypes="AA">
                                      <p:cBhvr>
                                        <p:cTn id="46" dur="2000" fill="hold"/>
                                        <p:tgtEl>
                                          <p:spTgt spid="16"/>
                                        </p:tgtEl>
                                        <p:attrNameLst>
                                          <p:attrName>ppt_x</p:attrName>
                                          <p:attrName>ppt_y</p:attrName>
                                        </p:attrNameLst>
                                      </p:cBhvr>
                                      <p:rCtr x="28125" y="23310"/>
                                    </p:animMotion>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nodeType="clickEffect">
                                  <p:stCondLst>
                                    <p:cond delay="0"/>
                                  </p:stCondLst>
                                  <p:childTnLst>
                                    <p:animMotion origin="layout" path="M 3.95833E-6 4.81481E-6 L 0.23255 0.16805 " pathEditMode="relative" rAng="0" ptsTypes="AA">
                                      <p:cBhvr>
                                        <p:cTn id="50" dur="2000" fill="hold"/>
                                        <p:tgtEl>
                                          <p:spTgt spid="33"/>
                                        </p:tgtEl>
                                        <p:attrNameLst>
                                          <p:attrName>ppt_x</p:attrName>
                                          <p:attrName>ppt_y</p:attrName>
                                        </p:attrNameLst>
                                      </p:cBhvr>
                                      <p:rCtr x="11628" y="840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35314D-0F1C-4DD9-8012-845F3FD70035}"/>
              </a:ext>
            </a:extLst>
          </p:cNvPr>
          <p:cNvSpPr txBox="1"/>
          <p:nvPr/>
        </p:nvSpPr>
        <p:spPr>
          <a:xfrm>
            <a:off x="2075541" y="130352"/>
            <a:ext cx="9129487" cy="954107"/>
          </a:xfrm>
          <a:prstGeom prst="rect">
            <a:avLst/>
          </a:prstGeom>
          <a:noFill/>
        </p:spPr>
        <p:txBody>
          <a:bodyPr wrap="square">
            <a:spAutoFit/>
          </a:bodyPr>
          <a:lstStyle/>
          <a:p>
            <a:pPr algn="l"/>
            <a:r>
              <a:rPr lang="vi-VN" sz="2800" b="1" i="0" dirty="0">
                <a:solidFill>
                  <a:srgbClr val="FF0000"/>
                </a:solidFill>
                <a:effectLst/>
                <a:latin typeface="Times New Roman" panose="02020603050405020304" pitchFamily="18" charset="0"/>
                <a:cs typeface="Times New Roman" panose="02020603050405020304" pitchFamily="18" charset="0"/>
              </a:rPr>
              <a:t>Câu 2</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vi-VN" sz="2800" b="1" i="0" dirty="0">
                <a:solidFill>
                  <a:srgbClr val="FF0000"/>
                </a:solidFill>
                <a:effectLst/>
                <a:latin typeface="Times New Roman" panose="02020603050405020304" pitchFamily="18" charset="0"/>
                <a:cs typeface="Times New Roman" panose="02020603050405020304" pitchFamily="18" charset="0"/>
              </a:rPr>
              <a:t>Những nhân vật nào trong bài thơ được nhân hóa? Chúng được nhân hóa bằng cách nào?</a:t>
            </a:r>
            <a:endParaRPr lang="vi-VN" sz="2800" b="0" i="0" dirty="0">
              <a:solidFill>
                <a:srgbClr val="FF0000"/>
              </a:solidFill>
              <a:effectLst/>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41C5893-91A4-4972-AA02-DDA5B90DE9FC}"/>
              </a:ext>
            </a:extLst>
          </p:cNvPr>
          <p:cNvSpPr txBox="1"/>
          <p:nvPr/>
        </p:nvSpPr>
        <p:spPr>
          <a:xfrm>
            <a:off x="2206171" y="2130360"/>
            <a:ext cx="8839199" cy="523220"/>
          </a:xfrm>
          <a:prstGeom prst="rect">
            <a:avLst/>
          </a:prstGeom>
          <a:solidFill>
            <a:schemeClr val="accent4">
              <a:lumMod val="20000"/>
              <a:lumOff val="80000"/>
            </a:schemeClr>
          </a:solidFill>
        </p:spPr>
        <p:txBody>
          <a:bodyPr wrap="square">
            <a:spAutoFit/>
          </a:bodyPr>
          <a:lstStyle/>
          <a:p>
            <a:r>
              <a:rPr lang="en-US" sz="2800" b="1" kern="0" dirty="0" err="1">
                <a:effectLst/>
                <a:latin typeface="Times New Roman" panose="02020603050405020304" pitchFamily="18" charset="0"/>
                <a:ea typeface="Times New Roman" panose="02020603050405020304" pitchFamily="18" charset="0"/>
              </a:rPr>
              <a:t>Các</a:t>
            </a:r>
            <a:r>
              <a:rPr lang="en-US" sz="2800" b="1" i="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vật</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được</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nhân</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hoá</a:t>
            </a:r>
            <a:r>
              <a:rPr lang="en-US" sz="2800" b="1" kern="0" dirty="0">
                <a:effectLst/>
                <a:latin typeface="Times New Roman" panose="02020603050405020304" pitchFamily="18" charset="0"/>
                <a:ea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rPr>
              <a:t>Mặt</a:t>
            </a:r>
            <a:r>
              <a:rPr lang="en-US" sz="2800" b="1" i="1" kern="0" dirty="0">
                <a:solidFill>
                  <a:srgbClr val="FF0000"/>
                </a:solidFill>
                <a:effectLst/>
                <a:latin typeface="Times New Roman" panose="02020603050405020304" pitchFamily="18" charset="0"/>
                <a:ea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rPr>
              <a:t>Trời</a:t>
            </a:r>
            <a:r>
              <a:rPr lang="en-US" sz="2800" b="1" i="1" kern="0" dirty="0">
                <a:solidFill>
                  <a:srgbClr val="FF0000"/>
                </a:solidFill>
                <a:effectLst/>
                <a:latin typeface="Times New Roman" panose="02020603050405020304" pitchFamily="18" charset="0"/>
                <a:ea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rPr>
              <a:t>gió</a:t>
            </a:r>
            <a:r>
              <a:rPr lang="en-US" sz="2800" b="1" i="1" kern="0" dirty="0">
                <a:solidFill>
                  <a:srgbClr val="FF0000"/>
                </a:solidFill>
                <a:effectLst/>
                <a:latin typeface="Times New Roman" panose="02020603050405020304" pitchFamily="18" charset="0"/>
                <a:ea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rPr>
              <a:t>búp</a:t>
            </a:r>
            <a:r>
              <a:rPr lang="en-US" sz="2800" b="1" i="1" kern="0" dirty="0">
                <a:solidFill>
                  <a:srgbClr val="FF0000"/>
                </a:solidFill>
                <a:effectLst/>
                <a:latin typeface="Times New Roman" panose="02020603050405020304" pitchFamily="18" charset="0"/>
                <a:ea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rPr>
              <a:t>bê</a:t>
            </a:r>
            <a:r>
              <a:rPr lang="en-US" sz="2800" b="1" kern="0" dirty="0">
                <a:solidFill>
                  <a:srgbClr val="FF0000"/>
                </a:solidFill>
                <a:effectLst/>
                <a:latin typeface="Times New Roman" panose="02020603050405020304" pitchFamily="18" charset="0"/>
                <a:ea typeface="Times New Roman" panose="02020603050405020304" pitchFamily="18" charset="0"/>
              </a:rPr>
              <a:t>.</a:t>
            </a:r>
            <a:endParaRPr lang="en-US" sz="2800" b="1" dirty="0">
              <a:solidFill>
                <a:srgbClr val="FF0000"/>
              </a:solidFill>
            </a:endParaRPr>
          </a:p>
        </p:txBody>
      </p:sp>
      <p:sp>
        <p:nvSpPr>
          <p:cNvPr id="7" name="TextBox 6">
            <a:extLst>
              <a:ext uri="{FF2B5EF4-FFF2-40B4-BE49-F238E27FC236}">
                <a16:creationId xmlns:a16="http://schemas.microsoft.com/office/drawing/2014/main" id="{4095E679-7D10-4E37-BE7D-C334FD2A2C76}"/>
              </a:ext>
            </a:extLst>
          </p:cNvPr>
          <p:cNvSpPr txBox="1"/>
          <p:nvPr/>
        </p:nvSpPr>
        <p:spPr>
          <a:xfrm>
            <a:off x="2206171" y="2950509"/>
            <a:ext cx="8839199" cy="1307537"/>
          </a:xfrm>
          <a:prstGeom prst="rect">
            <a:avLst/>
          </a:prstGeom>
          <a:solidFill>
            <a:schemeClr val="accent4">
              <a:lumMod val="20000"/>
              <a:lumOff val="80000"/>
            </a:schemeClr>
          </a:solidFill>
        </p:spPr>
        <p:txBody>
          <a:bodyPr wrap="square">
            <a:spAutoFit/>
          </a:bodyPr>
          <a:lstStyle/>
          <a:p>
            <a:pPr marL="0" marR="0" algn="just">
              <a:lnSpc>
                <a:spcPct val="150000"/>
              </a:lnSpc>
              <a:spcBef>
                <a:spcPts val="0"/>
              </a:spcBef>
              <a:spcAft>
                <a:spcPts val="0"/>
              </a:spcAft>
            </a:pPr>
            <a:r>
              <a:rPr lang="en-US" sz="2800" b="1" kern="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cs typeface="Times New Roman" panose="02020603050405020304" pitchFamily="18" charset="0"/>
              </a:rPr>
              <a:t>hoá</a:t>
            </a:r>
            <a:r>
              <a:rPr lang="en-US" sz="28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Gọi</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gọi</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chị</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gió</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06D2BE36-0004-483B-98A5-C7C38588F33A}"/>
              </a:ext>
            </a:extLst>
          </p:cNvPr>
          <p:cNvSpPr txBox="1"/>
          <p:nvPr/>
        </p:nvSpPr>
        <p:spPr>
          <a:xfrm>
            <a:off x="2220684" y="4589366"/>
            <a:ext cx="8839199" cy="954107"/>
          </a:xfrm>
          <a:prstGeom prst="rect">
            <a:avLst/>
          </a:prstGeom>
          <a:solidFill>
            <a:schemeClr val="accent4">
              <a:lumMod val="20000"/>
              <a:lumOff val="80000"/>
            </a:schemeClr>
          </a:solidFill>
        </p:spPr>
        <p:txBody>
          <a:bodyPr wrap="square">
            <a:spAutoFit/>
          </a:bodyPr>
          <a:lstStyle/>
          <a:p>
            <a:r>
              <a:rPr lang="en-US" sz="2800" b="1" kern="0" dirty="0" err="1">
                <a:effectLst/>
                <a:latin typeface="Times New Roman" panose="02020603050405020304" pitchFamily="18" charset="0"/>
                <a:ea typeface="Times New Roman" panose="02020603050405020304" pitchFamily="18" charset="0"/>
              </a:rPr>
              <a:t>Tả</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sự</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vật</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bằng</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từ</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ngữ</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để</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tả</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người</a:t>
            </a:r>
            <a:r>
              <a:rPr lang="en-US" sz="2800" b="1" kern="0" dirty="0">
                <a:effectLst/>
                <a:latin typeface="Times New Roman" panose="02020603050405020304" pitchFamily="18" charset="0"/>
                <a:ea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rPr>
              <a:t>Ghé</a:t>
            </a:r>
            <a:r>
              <a:rPr lang="en-US" sz="2800" b="1" i="1" kern="0" dirty="0">
                <a:solidFill>
                  <a:srgbClr val="FF0000"/>
                </a:solidFill>
                <a:effectLst/>
                <a:latin typeface="Times New Roman" panose="02020603050405020304" pitchFamily="18" charset="0"/>
                <a:ea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rPr>
              <a:t>vuốt</a:t>
            </a:r>
            <a:r>
              <a:rPr lang="en-US" sz="2800" b="1" i="1" kern="0" dirty="0">
                <a:solidFill>
                  <a:srgbClr val="FF0000"/>
                </a:solidFill>
                <a:effectLst/>
                <a:latin typeface="Times New Roman" panose="02020603050405020304" pitchFamily="18" charset="0"/>
                <a:ea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rPr>
              <a:t>nhoẻn</a:t>
            </a:r>
            <a:r>
              <a:rPr lang="en-US" sz="2800" b="1" i="1" kern="0" dirty="0">
                <a:solidFill>
                  <a:srgbClr val="FF0000"/>
                </a:solidFill>
                <a:effectLst/>
                <a:latin typeface="Times New Roman" panose="02020603050405020304" pitchFamily="18" charset="0"/>
                <a:ea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rPr>
              <a:t>miệng</a:t>
            </a:r>
            <a:r>
              <a:rPr lang="en-US" sz="2800" b="1" i="1" kern="0" dirty="0">
                <a:solidFill>
                  <a:srgbClr val="FF0000"/>
                </a:solidFill>
                <a:effectLst/>
                <a:latin typeface="Times New Roman" panose="02020603050405020304" pitchFamily="18" charset="0"/>
                <a:ea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rPr>
              <a:t>người</a:t>
            </a:r>
            <a:r>
              <a:rPr lang="en-US" sz="2800" b="1" i="1" kern="0" dirty="0">
                <a:solidFill>
                  <a:srgbClr val="FF0000"/>
                </a:solidFill>
                <a:effectLst/>
                <a:latin typeface="Times New Roman" panose="02020603050405020304" pitchFamily="18" charset="0"/>
                <a:ea typeface="Times New Roman" panose="02020603050405020304" pitchFamily="18" charset="0"/>
              </a:rPr>
              <a:t>.</a:t>
            </a:r>
            <a:endParaRPr lang="en-US" sz="2800" b="1" dirty="0">
              <a:solidFill>
                <a:srgbClr val="FF0000"/>
              </a:solidFill>
            </a:endParaRPr>
          </a:p>
        </p:txBody>
      </p:sp>
      <p:sp>
        <p:nvSpPr>
          <p:cNvPr id="10" name="TextBox 9">
            <a:extLst>
              <a:ext uri="{FF2B5EF4-FFF2-40B4-BE49-F238E27FC236}">
                <a16:creationId xmlns:a16="http://schemas.microsoft.com/office/drawing/2014/main" id="{BEF2F620-17DA-45A3-ACD6-2709780BB3AC}"/>
              </a:ext>
            </a:extLst>
          </p:cNvPr>
          <p:cNvSpPr txBox="1"/>
          <p:nvPr/>
        </p:nvSpPr>
        <p:spPr>
          <a:xfrm>
            <a:off x="2779895" y="1362761"/>
            <a:ext cx="3046480" cy="523220"/>
          </a:xfrm>
          <a:prstGeom prst="rect">
            <a:avLst/>
          </a:prstGeom>
          <a:solidFill>
            <a:schemeClr val="accent4">
              <a:lumMod val="20000"/>
              <a:lumOff val="80000"/>
            </a:schemeClr>
          </a:solidFill>
        </p:spPr>
        <p:txBody>
          <a:bodyPr wrap="square">
            <a:spAutoFit/>
          </a:bodyPr>
          <a:lstStyle/>
          <a:p>
            <a:r>
              <a:rPr lang="en-US" sz="2800" b="1" dirty="0" err="1">
                <a:solidFill>
                  <a:srgbClr val="0070C0"/>
                </a:solidFill>
                <a:latin typeface="Times New Roman" panose="02020603050405020304" pitchFamily="18" charset="0"/>
                <a:ea typeface="Calibri" panose="020F0502020204030204" pitchFamily="34" charset="0"/>
              </a:rPr>
              <a:t>L</a:t>
            </a:r>
            <a:r>
              <a:rPr lang="en-US" sz="2800" b="1" dirty="0" err="1">
                <a:solidFill>
                  <a:srgbClr val="0070C0"/>
                </a:solidFill>
                <a:effectLst/>
                <a:latin typeface="Times New Roman" panose="02020603050405020304" pitchFamily="18" charset="0"/>
                <a:ea typeface="Calibri" panose="020F0502020204030204" pitchFamily="34" charset="0"/>
              </a:rPr>
              <a:t>àm</a:t>
            </a:r>
            <a:r>
              <a:rPr lang="en-US" sz="2800" b="1" dirty="0">
                <a:solidFill>
                  <a:srgbClr val="0070C0"/>
                </a:solidFill>
                <a:effectLst/>
                <a:latin typeface="Times New Roman" panose="02020603050405020304" pitchFamily="18" charset="0"/>
                <a:ea typeface="Calibri" panose="020F0502020204030204" pitchFamily="34" charset="0"/>
              </a:rPr>
              <a:t> </a:t>
            </a:r>
            <a:r>
              <a:rPr lang="en-US" sz="2800" b="1" dirty="0" err="1">
                <a:solidFill>
                  <a:srgbClr val="0070C0"/>
                </a:solidFill>
                <a:effectLst/>
                <a:latin typeface="Times New Roman" panose="02020603050405020304" pitchFamily="18" charset="0"/>
                <a:ea typeface="Calibri" panose="020F0502020204030204" pitchFamily="34" charset="0"/>
              </a:rPr>
              <a:t>việc</a:t>
            </a:r>
            <a:r>
              <a:rPr lang="en-US" sz="2800" b="1" dirty="0">
                <a:solidFill>
                  <a:srgbClr val="0070C0"/>
                </a:solidFill>
                <a:effectLst/>
                <a:latin typeface="Times New Roman" panose="02020603050405020304" pitchFamily="18" charset="0"/>
                <a:ea typeface="Calibri" panose="020F0502020204030204" pitchFamily="34" charset="0"/>
              </a:rPr>
              <a:t> </a:t>
            </a:r>
            <a:r>
              <a:rPr lang="en-US" sz="2800" b="1" dirty="0" err="1">
                <a:solidFill>
                  <a:srgbClr val="0070C0"/>
                </a:solidFill>
                <a:effectLst/>
                <a:latin typeface="Times New Roman" panose="02020603050405020304" pitchFamily="18" charset="0"/>
                <a:ea typeface="Calibri" panose="020F0502020204030204" pitchFamily="34" charset="0"/>
              </a:rPr>
              <a:t>nhóm</a:t>
            </a:r>
            <a:r>
              <a:rPr lang="en-US" sz="2800" b="1" dirty="0">
                <a:solidFill>
                  <a:srgbClr val="0070C0"/>
                </a:solidFill>
                <a:effectLst/>
                <a:latin typeface="Times New Roman" panose="02020603050405020304" pitchFamily="18" charset="0"/>
                <a:ea typeface="Calibri" panose="020F0502020204030204" pitchFamily="34" charset="0"/>
              </a:rPr>
              <a:t> 4.</a:t>
            </a:r>
            <a:endParaRPr lang="en-US" sz="2800" dirty="0">
              <a:solidFill>
                <a:srgbClr val="0070C0"/>
              </a:solidFill>
            </a:endParaRPr>
          </a:p>
        </p:txBody>
      </p:sp>
    </p:spTree>
    <p:extLst>
      <p:ext uri="{BB962C8B-B14F-4D97-AF65-F5344CB8AC3E}">
        <p14:creationId xmlns:p14="http://schemas.microsoft.com/office/powerpoint/2010/main" val="473227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681A4D-9F9A-42A5-8405-33BAC3308D9C}"/>
              </a:ext>
            </a:extLst>
          </p:cNvPr>
          <p:cNvSpPr txBox="1"/>
          <p:nvPr/>
        </p:nvSpPr>
        <p:spPr>
          <a:xfrm>
            <a:off x="1814285" y="507723"/>
            <a:ext cx="7924800" cy="954107"/>
          </a:xfrm>
          <a:prstGeom prst="rect">
            <a:avLst/>
          </a:prstGeom>
          <a:solidFill>
            <a:schemeClr val="bg1"/>
          </a:solidFill>
        </p:spPr>
        <p:txBody>
          <a:bodyPr wrap="square">
            <a:spAutoFit/>
          </a:bodyPr>
          <a:lstStyle/>
          <a:p>
            <a:pPr algn="l"/>
            <a:r>
              <a:rPr lang="vi-VN" sz="2800" b="1" i="0" dirty="0">
                <a:solidFill>
                  <a:srgbClr val="FF0000"/>
                </a:solidFill>
                <a:effectLst/>
                <a:latin typeface="Times New Roman" panose="02020603050405020304" pitchFamily="18" charset="0"/>
                <a:cs typeface="Times New Roman" panose="02020603050405020304" pitchFamily="18" charset="0"/>
              </a:rPr>
              <a:t>Câu 3</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vi-VN" sz="2800" b="1" i="0" dirty="0">
                <a:solidFill>
                  <a:srgbClr val="FF0000"/>
                </a:solidFill>
                <a:effectLst/>
                <a:latin typeface="Times New Roman" panose="02020603050405020304" pitchFamily="18" charset="0"/>
                <a:cs typeface="Times New Roman" panose="02020603050405020304" pitchFamily="18" charset="0"/>
              </a:rPr>
              <a:t>Viết một đoạn văn ngắn (3 - 4 câu) nêu cảm nghĩ của em về bạn nhỏ trong bài thơ.</a:t>
            </a:r>
          </a:p>
        </p:txBody>
      </p:sp>
      <p:sp>
        <p:nvSpPr>
          <p:cNvPr id="5" name="TextBox 4">
            <a:extLst>
              <a:ext uri="{FF2B5EF4-FFF2-40B4-BE49-F238E27FC236}">
                <a16:creationId xmlns:a16="http://schemas.microsoft.com/office/drawing/2014/main" id="{EE4898DD-B509-4C9A-90EE-F9CB164AE58A}"/>
              </a:ext>
            </a:extLst>
          </p:cNvPr>
          <p:cNvSpPr txBox="1"/>
          <p:nvPr/>
        </p:nvSpPr>
        <p:spPr>
          <a:xfrm>
            <a:off x="2496458" y="1893708"/>
            <a:ext cx="4310742" cy="564257"/>
          </a:xfrm>
          <a:prstGeom prst="rect">
            <a:avLst/>
          </a:prstGeom>
          <a:solidFill>
            <a:schemeClr val="bg1">
              <a:lumMod val="95000"/>
            </a:schemeClr>
          </a:solidFill>
        </p:spPr>
        <p:txBody>
          <a:bodyPr wrap="square">
            <a:spAutoFit/>
          </a:bodyPr>
          <a:lstStyle/>
          <a:p>
            <a:pPr marL="0" marR="0" algn="just">
              <a:lnSpc>
                <a:spcPct val="120000"/>
              </a:lnSpc>
              <a:spcBef>
                <a:spcPts val="0"/>
              </a:spcBef>
              <a:spcAft>
                <a:spcPts val="0"/>
              </a:spcAft>
            </a:pP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àm</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vở</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DB5C3631-EDE4-4F3C-9A9B-B805E40E49DC}"/>
              </a:ext>
            </a:extLst>
          </p:cNvPr>
          <p:cNvSpPr txBox="1"/>
          <p:nvPr/>
        </p:nvSpPr>
        <p:spPr>
          <a:xfrm>
            <a:off x="1930400" y="2889843"/>
            <a:ext cx="8824686" cy="2246769"/>
          </a:xfrm>
          <a:prstGeom prst="rect">
            <a:avLst/>
          </a:prstGeom>
          <a:noFill/>
        </p:spPr>
        <p:txBody>
          <a:bodyPr wrap="square">
            <a:spAutoFit/>
          </a:bodyPr>
          <a:lstStyle/>
          <a:p>
            <a:pPr algn="just"/>
            <a:r>
              <a:rPr lang="en-US" sz="2800" b="1" i="0" dirty="0">
                <a:solidFill>
                  <a:srgbClr val="000000"/>
                </a:solidFill>
                <a:effectLst/>
                <a:latin typeface="Times New Roman" panose="02020603050405020304" pitchFamily="18" charset="0"/>
                <a:cs typeface="Times New Roman" panose="02020603050405020304" pitchFamily="18" charset="0"/>
              </a:rPr>
              <a:t>	</a:t>
            </a:r>
            <a:r>
              <a:rPr lang="vi-VN" sz="2800" b="1" i="0" dirty="0">
                <a:solidFill>
                  <a:srgbClr val="000000"/>
                </a:solidFill>
                <a:effectLst/>
                <a:latin typeface="Times New Roman" panose="02020603050405020304" pitchFamily="18" charset="0"/>
                <a:cs typeface="Times New Roman" panose="02020603050405020304" pitchFamily="18" charset="0"/>
              </a:rPr>
              <a:t>Bạn nhỏ trong bài thơ là một người con ngoan. Khi ba mẹ vắng nhà, bạn ấy vẫn làm bài tập chứ không đi chơi. Khi ba mẹ bạn ấy về cũng là lúc bạn ấy làm xong bài tập, không phải khiến cho ba mẹ bạn ấy thúc giục. </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90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10A84C02-4F09-40FE-82F3-79312BC08B2E}" vid="{69A41932-5ED9-47B3-8A6B-37B62AB78E10}"/>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0A84C02-4F09-40FE-82F3-79312BC08B2E}" vid="{8CF0B9B1-669A-4898-A12F-E87E9FA76E1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141</TotalTime>
  <Words>649</Words>
  <PresentationFormat>Widescreen</PresentationFormat>
  <Paragraphs>95</Paragraphs>
  <Slides>20</Slides>
  <Notes>0</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20</vt:i4>
      </vt:variant>
    </vt:vector>
  </HeadingPairs>
  <TitlesOfParts>
    <vt:vector size="30" baseType="lpstr">
      <vt:lpstr>A3.OpenSansBold-San</vt:lpstr>
      <vt:lpstr>A3.OpenSans-San</vt:lpstr>
      <vt:lpstr>Arial</vt:lpstr>
      <vt:lpstr>Calibri</vt:lpstr>
      <vt:lpstr>Calibri Light</vt:lpstr>
      <vt:lpstr>HP001 4 hàng</vt:lpstr>
      <vt:lpstr>Tahoma</vt:lpstr>
      <vt:lpstr>Times New Roman</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2023-08-28T11:14:38Z</dcterms:created>
  <dcterms:modified xsi:type="dcterms:W3CDTF">2023-08-28T13:36:21Z</dcterms:modified>
</cp:coreProperties>
</file>