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 id="2147483739" r:id="rId2"/>
    <p:sldMasterId id="2147483752" r:id="rId3"/>
  </p:sldMasterIdLst>
  <p:sldIdLst>
    <p:sldId id="256" r:id="rId4"/>
    <p:sldId id="275" r:id="rId5"/>
    <p:sldId id="276" r:id="rId6"/>
    <p:sldId id="257" r:id="rId7"/>
    <p:sldId id="259" r:id="rId8"/>
    <p:sldId id="277" r:id="rId9"/>
    <p:sldId id="278" r:id="rId10"/>
    <p:sldId id="279" r:id="rId11"/>
    <p:sldId id="280" r:id="rId12"/>
    <p:sldId id="281" r:id="rId13"/>
    <p:sldId id="282" r:id="rId14"/>
    <p:sldId id="283" r:id="rId15"/>
    <p:sldId id="284" r:id="rId16"/>
    <p:sldId id="285" r:id="rId17"/>
    <p:sldId id="271" r:id="rId18"/>
    <p:sldId id="286" r:id="rId19"/>
    <p:sldId id="287" r:id="rId20"/>
    <p:sldId id="272" r:id="rId21"/>
    <p:sldId id="273" r:id="rId22"/>
    <p:sldId id="274" r:id="rId23"/>
    <p:sldId id="288" r:id="rId24"/>
    <p:sldId id="289" r:id="rId25"/>
    <p:sldId id="290" r:id="rId26"/>
    <p:sldId id="291" r:id="rId27"/>
    <p:sldId id="292" r:id="rId28"/>
    <p:sldId id="293" r:id="rId29"/>
    <p:sldId id="270" r:id="rId30"/>
    <p:sldId id="26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54" y="2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vi-V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Thông</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tin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về</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Covid-19 ở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Việt</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Nam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Cập</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nhật</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vào</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lúc</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15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giờ</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ngày</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13/4/2020)</a:t>
            </a:r>
            <a:endParaRPr lang="vi-VN" b="1" dirty="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7.753305167313411E-2"/>
          <c:y val="1.2523682209098653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Trang_tính1!$B$1</c:f>
              <c:strCache>
                <c:ptCount val="1"/>
                <c:pt idx="0">
                  <c:v>Số ca khỏi bệnh trong ngày</c:v>
                </c:pt>
              </c:strCache>
            </c:strRef>
          </c:tx>
          <c:spPr>
            <a:solidFill>
              <a:srgbClr val="00B050"/>
            </a:solidFill>
            <a:ln>
              <a:noFill/>
            </a:ln>
            <a:effectLst/>
          </c:spPr>
          <c:invertIfNegative val="0"/>
          <c:cat>
            <c:numRef>
              <c:f>Trang_tính1!$A$2:$A$11</c:f>
              <c:numCache>
                <c:formatCode>d/m</c:formatCode>
                <c:ptCount val="10"/>
                <c:pt idx="0">
                  <c:v>44654</c:v>
                </c:pt>
                <c:pt idx="1">
                  <c:v>44655</c:v>
                </c:pt>
                <c:pt idx="2">
                  <c:v>44654</c:v>
                </c:pt>
                <c:pt idx="3">
                  <c:v>44657</c:v>
                </c:pt>
                <c:pt idx="4">
                  <c:v>44658</c:v>
                </c:pt>
                <c:pt idx="5">
                  <c:v>44659</c:v>
                </c:pt>
                <c:pt idx="6">
                  <c:v>44660</c:v>
                </c:pt>
                <c:pt idx="7">
                  <c:v>44661</c:v>
                </c:pt>
                <c:pt idx="8">
                  <c:v>44662</c:v>
                </c:pt>
                <c:pt idx="9">
                  <c:v>44663</c:v>
                </c:pt>
              </c:numCache>
            </c:numRef>
          </c:cat>
          <c:val>
            <c:numRef>
              <c:f>Trang_tính1!$B$2:$B$11</c:f>
              <c:numCache>
                <c:formatCode>General</c:formatCode>
                <c:ptCount val="10"/>
                <c:pt idx="0">
                  <c:v>10</c:v>
                </c:pt>
                <c:pt idx="1">
                  <c:v>5</c:v>
                </c:pt>
                <c:pt idx="2">
                  <c:v>1</c:v>
                </c:pt>
                <c:pt idx="3">
                  <c:v>4</c:v>
                </c:pt>
                <c:pt idx="4">
                  <c:v>27</c:v>
                </c:pt>
                <c:pt idx="5">
                  <c:v>4</c:v>
                </c:pt>
                <c:pt idx="6">
                  <c:v>2</c:v>
                </c:pt>
                <c:pt idx="7">
                  <c:v>6</c:v>
                </c:pt>
                <c:pt idx="8">
                  <c:v>0</c:v>
                </c:pt>
                <c:pt idx="9">
                  <c:v>0</c:v>
                </c:pt>
              </c:numCache>
            </c:numRef>
          </c:val>
          <c:extLst>
            <c:ext xmlns:c16="http://schemas.microsoft.com/office/drawing/2014/chart" uri="{C3380CC4-5D6E-409C-BE32-E72D297353CC}">
              <c16:uniqueId val="{00000000-10F9-4FC1-A6B9-FEC574574BF3}"/>
            </c:ext>
          </c:extLst>
        </c:ser>
        <c:ser>
          <c:idx val="1"/>
          <c:order val="1"/>
          <c:tx>
            <c:strRef>
              <c:f>Trang_tính1!$C$1</c:f>
              <c:strCache>
                <c:ptCount val="1"/>
                <c:pt idx="0">
                  <c:v>Số ca mắc mới trong ngày</c:v>
                </c:pt>
              </c:strCache>
            </c:strRef>
          </c:tx>
          <c:spPr>
            <a:solidFill>
              <a:srgbClr val="FF0000"/>
            </a:solidFill>
            <a:ln>
              <a:noFill/>
            </a:ln>
            <a:effectLst/>
          </c:spPr>
          <c:invertIfNegative val="0"/>
          <c:cat>
            <c:numRef>
              <c:f>Trang_tính1!$A$2:$A$11</c:f>
              <c:numCache>
                <c:formatCode>d/m</c:formatCode>
                <c:ptCount val="10"/>
                <c:pt idx="0">
                  <c:v>44654</c:v>
                </c:pt>
                <c:pt idx="1">
                  <c:v>44655</c:v>
                </c:pt>
                <c:pt idx="2">
                  <c:v>44654</c:v>
                </c:pt>
                <c:pt idx="3">
                  <c:v>44657</c:v>
                </c:pt>
                <c:pt idx="4">
                  <c:v>44658</c:v>
                </c:pt>
                <c:pt idx="5">
                  <c:v>44659</c:v>
                </c:pt>
                <c:pt idx="6">
                  <c:v>44660</c:v>
                </c:pt>
                <c:pt idx="7">
                  <c:v>44661</c:v>
                </c:pt>
                <c:pt idx="8">
                  <c:v>44662</c:v>
                </c:pt>
                <c:pt idx="9">
                  <c:v>44663</c:v>
                </c:pt>
              </c:numCache>
            </c:numRef>
          </c:cat>
          <c:val>
            <c:numRef>
              <c:f>Trang_tính1!$C$2:$C$11</c:f>
              <c:numCache>
                <c:formatCode>General</c:formatCode>
                <c:ptCount val="10"/>
                <c:pt idx="0">
                  <c:v>10</c:v>
                </c:pt>
                <c:pt idx="1">
                  <c:v>3</c:v>
                </c:pt>
                <c:pt idx="2">
                  <c:v>1</c:v>
                </c:pt>
                <c:pt idx="3">
                  <c:v>4</c:v>
                </c:pt>
                <c:pt idx="4">
                  <c:v>4</c:v>
                </c:pt>
                <c:pt idx="5">
                  <c:v>2</c:v>
                </c:pt>
                <c:pt idx="6">
                  <c:v>4</c:v>
                </c:pt>
                <c:pt idx="7">
                  <c:v>2</c:v>
                </c:pt>
                <c:pt idx="8">
                  <c:v>1</c:v>
                </c:pt>
                <c:pt idx="9">
                  <c:v>2</c:v>
                </c:pt>
              </c:numCache>
            </c:numRef>
          </c:val>
          <c:extLst>
            <c:ext xmlns:c16="http://schemas.microsoft.com/office/drawing/2014/chart" uri="{C3380CC4-5D6E-409C-BE32-E72D297353CC}">
              <c16:uniqueId val="{00000001-10F9-4FC1-A6B9-FEC574574BF3}"/>
            </c:ext>
          </c:extLst>
        </c:ser>
        <c:dLbls>
          <c:showLegendKey val="0"/>
          <c:showVal val="0"/>
          <c:showCatName val="0"/>
          <c:showSerName val="0"/>
          <c:showPercent val="0"/>
          <c:showBubbleSize val="0"/>
        </c:dLbls>
        <c:gapWidth val="214"/>
        <c:overlap val="-35"/>
        <c:axId val="1201685615"/>
        <c:axId val="1201683119"/>
      </c:barChart>
      <c:dateAx>
        <c:axId val="1201685615"/>
        <c:scaling>
          <c:orientation val="minMax"/>
        </c:scaling>
        <c:delete val="0"/>
        <c:axPos val="b"/>
        <c:numFmt formatCode="d/m" sourceLinked="1"/>
        <c:majorTickMark val="none"/>
        <c:minorTickMark val="none"/>
        <c:tickLblPos val="nextTo"/>
        <c:spPr>
          <a:noFill/>
          <a:ln w="19050" cap="flat" cmpd="sng" algn="ctr">
            <a:solidFill>
              <a:schemeClr val="tx1"/>
            </a:solidFill>
            <a:round/>
            <a:headEnd type="none"/>
            <a:tailEnd type="triangle" w="med" len="sm"/>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01683119"/>
        <c:crosses val="autoZero"/>
        <c:auto val="1"/>
        <c:lblOffset val="100"/>
        <c:baseTimeUnit val="days"/>
      </c:dateAx>
      <c:valAx>
        <c:axId val="120168311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9050">
            <a:solidFill>
              <a:schemeClr val="tx1"/>
            </a:solidFill>
            <a:tailEnd type="triangle"/>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016856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vi-V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Thông</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tin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về</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Covid-19 ở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Việt</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Nam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Cập</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nhật</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vào</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lúc</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15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giờ</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ngày</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13/4/2020)</a:t>
            </a:r>
            <a:endParaRPr lang="vi-VN" b="1" dirty="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7.753305167313411E-2"/>
          <c:y val="1.2523682209098653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Trang_tính1!$B$1</c:f>
              <c:strCache>
                <c:ptCount val="1"/>
                <c:pt idx="0">
                  <c:v>Số ca khỏi bệnh trong ngày</c:v>
                </c:pt>
              </c:strCache>
            </c:strRef>
          </c:tx>
          <c:spPr>
            <a:solidFill>
              <a:srgbClr val="00B050"/>
            </a:solidFill>
            <a:ln>
              <a:noFill/>
            </a:ln>
            <a:effectLst/>
          </c:spPr>
          <c:invertIfNegative val="0"/>
          <c:cat>
            <c:numRef>
              <c:f>Trang_tính1!$A$2:$A$11</c:f>
              <c:numCache>
                <c:formatCode>d/m</c:formatCode>
                <c:ptCount val="10"/>
                <c:pt idx="0">
                  <c:v>44654</c:v>
                </c:pt>
                <c:pt idx="1">
                  <c:v>44655</c:v>
                </c:pt>
                <c:pt idx="2">
                  <c:v>44654</c:v>
                </c:pt>
                <c:pt idx="3">
                  <c:v>44657</c:v>
                </c:pt>
                <c:pt idx="4">
                  <c:v>44658</c:v>
                </c:pt>
                <c:pt idx="5">
                  <c:v>44659</c:v>
                </c:pt>
                <c:pt idx="6">
                  <c:v>44660</c:v>
                </c:pt>
                <c:pt idx="7">
                  <c:v>44661</c:v>
                </c:pt>
                <c:pt idx="8">
                  <c:v>44662</c:v>
                </c:pt>
                <c:pt idx="9">
                  <c:v>44663</c:v>
                </c:pt>
              </c:numCache>
            </c:numRef>
          </c:cat>
          <c:val>
            <c:numRef>
              <c:f>Trang_tính1!$B$2:$B$11</c:f>
              <c:numCache>
                <c:formatCode>General</c:formatCode>
                <c:ptCount val="10"/>
                <c:pt idx="0">
                  <c:v>10</c:v>
                </c:pt>
                <c:pt idx="1">
                  <c:v>5</c:v>
                </c:pt>
                <c:pt idx="2">
                  <c:v>1</c:v>
                </c:pt>
                <c:pt idx="3">
                  <c:v>4</c:v>
                </c:pt>
                <c:pt idx="4">
                  <c:v>27</c:v>
                </c:pt>
                <c:pt idx="5">
                  <c:v>4</c:v>
                </c:pt>
                <c:pt idx="6">
                  <c:v>2</c:v>
                </c:pt>
                <c:pt idx="7">
                  <c:v>6</c:v>
                </c:pt>
                <c:pt idx="8">
                  <c:v>0</c:v>
                </c:pt>
                <c:pt idx="9">
                  <c:v>0</c:v>
                </c:pt>
              </c:numCache>
            </c:numRef>
          </c:val>
          <c:extLst>
            <c:ext xmlns:c16="http://schemas.microsoft.com/office/drawing/2014/chart" uri="{C3380CC4-5D6E-409C-BE32-E72D297353CC}">
              <c16:uniqueId val="{00000000-10F9-4FC1-A6B9-FEC574574BF3}"/>
            </c:ext>
          </c:extLst>
        </c:ser>
        <c:ser>
          <c:idx val="1"/>
          <c:order val="1"/>
          <c:tx>
            <c:strRef>
              <c:f>Trang_tính1!$C$1</c:f>
              <c:strCache>
                <c:ptCount val="1"/>
                <c:pt idx="0">
                  <c:v>Số ca mắc mới trong ngày</c:v>
                </c:pt>
              </c:strCache>
            </c:strRef>
          </c:tx>
          <c:spPr>
            <a:solidFill>
              <a:srgbClr val="FF0000"/>
            </a:solidFill>
            <a:ln>
              <a:noFill/>
            </a:ln>
            <a:effectLst/>
          </c:spPr>
          <c:invertIfNegative val="0"/>
          <c:cat>
            <c:numRef>
              <c:f>Trang_tính1!$A$2:$A$11</c:f>
              <c:numCache>
                <c:formatCode>d/m</c:formatCode>
                <c:ptCount val="10"/>
                <c:pt idx="0">
                  <c:v>44654</c:v>
                </c:pt>
                <c:pt idx="1">
                  <c:v>44655</c:v>
                </c:pt>
                <c:pt idx="2">
                  <c:v>44654</c:v>
                </c:pt>
                <c:pt idx="3">
                  <c:v>44657</c:v>
                </c:pt>
                <c:pt idx="4">
                  <c:v>44658</c:v>
                </c:pt>
                <c:pt idx="5">
                  <c:v>44659</c:v>
                </c:pt>
                <c:pt idx="6">
                  <c:v>44660</c:v>
                </c:pt>
                <c:pt idx="7">
                  <c:v>44661</c:v>
                </c:pt>
                <c:pt idx="8">
                  <c:v>44662</c:v>
                </c:pt>
                <c:pt idx="9">
                  <c:v>44663</c:v>
                </c:pt>
              </c:numCache>
            </c:numRef>
          </c:cat>
          <c:val>
            <c:numRef>
              <c:f>Trang_tính1!$C$2:$C$11</c:f>
              <c:numCache>
                <c:formatCode>General</c:formatCode>
                <c:ptCount val="10"/>
                <c:pt idx="0">
                  <c:v>10</c:v>
                </c:pt>
                <c:pt idx="1">
                  <c:v>3</c:v>
                </c:pt>
                <c:pt idx="2">
                  <c:v>1</c:v>
                </c:pt>
                <c:pt idx="3">
                  <c:v>4</c:v>
                </c:pt>
                <c:pt idx="4">
                  <c:v>4</c:v>
                </c:pt>
                <c:pt idx="5">
                  <c:v>2</c:v>
                </c:pt>
                <c:pt idx="6">
                  <c:v>4</c:v>
                </c:pt>
                <c:pt idx="7">
                  <c:v>2</c:v>
                </c:pt>
                <c:pt idx="8">
                  <c:v>1</c:v>
                </c:pt>
                <c:pt idx="9">
                  <c:v>2</c:v>
                </c:pt>
              </c:numCache>
            </c:numRef>
          </c:val>
          <c:extLst>
            <c:ext xmlns:c16="http://schemas.microsoft.com/office/drawing/2014/chart" uri="{C3380CC4-5D6E-409C-BE32-E72D297353CC}">
              <c16:uniqueId val="{00000001-10F9-4FC1-A6B9-FEC574574BF3}"/>
            </c:ext>
          </c:extLst>
        </c:ser>
        <c:dLbls>
          <c:showLegendKey val="0"/>
          <c:showVal val="0"/>
          <c:showCatName val="0"/>
          <c:showSerName val="0"/>
          <c:showPercent val="0"/>
          <c:showBubbleSize val="0"/>
        </c:dLbls>
        <c:gapWidth val="214"/>
        <c:overlap val="-35"/>
        <c:axId val="1201685615"/>
        <c:axId val="1201683119"/>
      </c:barChart>
      <c:dateAx>
        <c:axId val="1201685615"/>
        <c:scaling>
          <c:orientation val="minMax"/>
        </c:scaling>
        <c:delete val="0"/>
        <c:axPos val="b"/>
        <c:numFmt formatCode="d/m" sourceLinked="1"/>
        <c:majorTickMark val="none"/>
        <c:minorTickMark val="none"/>
        <c:tickLblPos val="nextTo"/>
        <c:spPr>
          <a:noFill/>
          <a:ln w="19050" cap="flat" cmpd="sng" algn="ctr">
            <a:solidFill>
              <a:schemeClr val="tx1"/>
            </a:solidFill>
            <a:round/>
            <a:headEnd type="none"/>
            <a:tailEnd type="triangle" w="med" len="sm"/>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01683119"/>
        <c:crosses val="autoZero"/>
        <c:auto val="1"/>
        <c:lblOffset val="100"/>
        <c:baseTimeUnit val="days"/>
      </c:dateAx>
      <c:valAx>
        <c:axId val="120168311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9050">
            <a:solidFill>
              <a:schemeClr val="tx1"/>
            </a:solidFill>
            <a:tailEnd type="triangle"/>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016856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60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7/29/2022</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2456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7/29/2022</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531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7/29/2022</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5"/>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60976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52FF88-C186-4163-9484-7B70CE2DCB1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61D670-4C66-4DDF-B2DB-18A8377DD2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631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52FF88-C186-4163-9484-7B70CE2DCB1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61D670-4C66-4DDF-B2DB-18A8377DD2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784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52FF88-C186-4163-9484-7B70CE2DCB1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61D670-4C66-4DDF-B2DB-18A8377DD2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956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52FF88-C186-4163-9484-7B70CE2DCB1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61D670-4C66-4DDF-B2DB-18A8377DD2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87926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52FF88-C186-4163-9484-7B70CE2DCB1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61D670-4C66-4DDF-B2DB-18A8377DD2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16454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52FF88-C186-4163-9484-7B70CE2DCB1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61D670-4C66-4DDF-B2DB-18A8377DD2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3587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52FF88-C186-4163-9484-7B70CE2DCB1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61D670-4C66-4DDF-B2DB-18A8377DD2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5822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52FF88-C186-4163-9484-7B70CE2DCB1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61D670-4C66-4DDF-B2DB-18A8377DD2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8126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7/29/2022</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73102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52FF88-C186-4163-9484-7B70CE2DCB1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61D670-4C66-4DDF-B2DB-18A8377DD2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91765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52FF88-C186-4163-9484-7B70CE2DCB1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61D670-4C66-4DDF-B2DB-18A8377DD2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96579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52FF88-C186-4163-9484-7B70CE2DCB1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61D670-4C66-4DDF-B2DB-18A8377DD2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97990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3"/>
        <p:cNvGrpSpPr/>
        <p:nvPr/>
      </p:nvGrpSpPr>
      <p:grpSpPr>
        <a:xfrm>
          <a:off x="0" y="0"/>
          <a:ext cx="0" cy="0"/>
          <a:chOff x="0" y="0"/>
          <a:chExt cx="0" cy="0"/>
        </a:xfrm>
      </p:grpSpPr>
      <p:sp>
        <p:nvSpPr>
          <p:cNvPr id="134" name="Google Shape;134;p3"/>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5" name="Google Shape;135;p3"/>
          <p:cNvGrpSpPr/>
          <p:nvPr/>
        </p:nvGrpSpPr>
        <p:grpSpPr>
          <a:xfrm>
            <a:off x="527859" y="292693"/>
            <a:ext cx="11358487" cy="6384375"/>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8" name="Google Shape;158;p3"/>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Google Shape;159;p3"/>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Google Shape;160;p3"/>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Google Shape;161;p3"/>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Google Shape;162;p3"/>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Google Shape;163;p3"/>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Google Shape;164;p3"/>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Google Shape;165;p3"/>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Google Shape;166;p3"/>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Google Shape;167;p3"/>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Google Shape;168;p3"/>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Google Shape;169;p3"/>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Google Shape;170;p3"/>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Google Shape;171;p3"/>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Google Shape;172;p3"/>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Google Shape;173;p3"/>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Google Shape;174;p3"/>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Google Shape;175;p3"/>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Google Shape;176;p3"/>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Google Shape;177;p3"/>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Google Shape;178;p3"/>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Google Shape;179;p3"/>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Google Shape;180;p3"/>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Google Shape;181;p3"/>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Google Shape;182;p3"/>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Google Shape;183;p3"/>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Google Shape;184;p3"/>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Google Shape;185;p3"/>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Google Shape;186;p3"/>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Google Shape;187;p3"/>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Google Shape;188;p3"/>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Google Shape;189;p3"/>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Google Shape;190;p3"/>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Google Shape;191;p3"/>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Google Shape;192;p3"/>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Google Shape;193;p3"/>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Google Shape;194;p3"/>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Google Shape;195;p3"/>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Google Shape;196;p3"/>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Google Shape;197;p3"/>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Google Shape;198;p3"/>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Google Shape;199;p3"/>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Google Shape;200;p3"/>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Google Shape;201;p3"/>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Google Shape;202;p3"/>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Google Shape;203;p3"/>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Google Shape;204;p3"/>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Google Shape;205;p3"/>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Google Shape;206;p3"/>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Google Shape;207;p3"/>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Google Shape;208;p3"/>
          <p:cNvSpPr txBox="1">
            <a:spLocks noGrp="1"/>
          </p:cNvSpPr>
          <p:nvPr>
            <p:ph type="title"/>
          </p:nvPr>
        </p:nvSpPr>
        <p:spPr>
          <a:xfrm>
            <a:off x="3330499" y="2875457"/>
            <a:ext cx="5290800" cy="87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466"/>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209" name="Google Shape;209;p3"/>
          <p:cNvSpPr txBox="1">
            <a:spLocks noGrp="1"/>
          </p:cNvSpPr>
          <p:nvPr>
            <p:ph type="title" idx="2" hasCustomPrompt="1"/>
          </p:nvPr>
        </p:nvSpPr>
        <p:spPr>
          <a:xfrm>
            <a:off x="5287533" y="1496600"/>
            <a:ext cx="1376800" cy="87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5733">
                <a:solidFill>
                  <a:schemeClr val="accent1"/>
                </a:solidFill>
              </a:defRPr>
            </a:lvl1pPr>
            <a:lvl2pPr lvl="1" algn="ctr" rtl="0">
              <a:spcBef>
                <a:spcPts val="0"/>
              </a:spcBef>
              <a:spcAft>
                <a:spcPts val="0"/>
              </a:spcAft>
              <a:buClr>
                <a:schemeClr val="accent1"/>
              </a:buClr>
              <a:buSzPts val="7200"/>
              <a:buNone/>
              <a:defRPr sz="9600">
                <a:solidFill>
                  <a:schemeClr val="accent1"/>
                </a:solidFill>
              </a:defRPr>
            </a:lvl2pPr>
            <a:lvl3pPr lvl="2" algn="ctr" rtl="0">
              <a:spcBef>
                <a:spcPts val="0"/>
              </a:spcBef>
              <a:spcAft>
                <a:spcPts val="0"/>
              </a:spcAft>
              <a:buClr>
                <a:schemeClr val="accent1"/>
              </a:buClr>
              <a:buSzPts val="7200"/>
              <a:buNone/>
              <a:defRPr sz="9600">
                <a:solidFill>
                  <a:schemeClr val="accent1"/>
                </a:solidFill>
              </a:defRPr>
            </a:lvl3pPr>
            <a:lvl4pPr lvl="3" algn="ctr" rtl="0">
              <a:spcBef>
                <a:spcPts val="0"/>
              </a:spcBef>
              <a:spcAft>
                <a:spcPts val="0"/>
              </a:spcAft>
              <a:buClr>
                <a:schemeClr val="accent1"/>
              </a:buClr>
              <a:buSzPts val="7200"/>
              <a:buNone/>
              <a:defRPr sz="9600">
                <a:solidFill>
                  <a:schemeClr val="accent1"/>
                </a:solidFill>
              </a:defRPr>
            </a:lvl4pPr>
            <a:lvl5pPr lvl="4" algn="ctr" rtl="0">
              <a:spcBef>
                <a:spcPts val="0"/>
              </a:spcBef>
              <a:spcAft>
                <a:spcPts val="0"/>
              </a:spcAft>
              <a:buClr>
                <a:schemeClr val="accent1"/>
              </a:buClr>
              <a:buSzPts val="7200"/>
              <a:buNone/>
              <a:defRPr sz="9600">
                <a:solidFill>
                  <a:schemeClr val="accent1"/>
                </a:solidFill>
              </a:defRPr>
            </a:lvl5pPr>
            <a:lvl6pPr lvl="5" algn="ctr" rtl="0">
              <a:spcBef>
                <a:spcPts val="0"/>
              </a:spcBef>
              <a:spcAft>
                <a:spcPts val="0"/>
              </a:spcAft>
              <a:buClr>
                <a:schemeClr val="accent1"/>
              </a:buClr>
              <a:buSzPts val="7200"/>
              <a:buNone/>
              <a:defRPr sz="9600">
                <a:solidFill>
                  <a:schemeClr val="accent1"/>
                </a:solidFill>
              </a:defRPr>
            </a:lvl6pPr>
            <a:lvl7pPr lvl="6" algn="ctr" rtl="0">
              <a:spcBef>
                <a:spcPts val="0"/>
              </a:spcBef>
              <a:spcAft>
                <a:spcPts val="0"/>
              </a:spcAft>
              <a:buClr>
                <a:schemeClr val="accent1"/>
              </a:buClr>
              <a:buSzPts val="7200"/>
              <a:buNone/>
              <a:defRPr sz="9600">
                <a:solidFill>
                  <a:schemeClr val="accent1"/>
                </a:solidFill>
              </a:defRPr>
            </a:lvl7pPr>
            <a:lvl8pPr lvl="7" algn="ctr" rtl="0">
              <a:spcBef>
                <a:spcPts val="0"/>
              </a:spcBef>
              <a:spcAft>
                <a:spcPts val="0"/>
              </a:spcAft>
              <a:buClr>
                <a:schemeClr val="accent1"/>
              </a:buClr>
              <a:buSzPts val="7200"/>
              <a:buNone/>
              <a:defRPr sz="9600">
                <a:solidFill>
                  <a:schemeClr val="accent1"/>
                </a:solidFill>
              </a:defRPr>
            </a:lvl8pPr>
            <a:lvl9pPr lvl="8" algn="ctr" rtl="0">
              <a:spcBef>
                <a:spcPts val="0"/>
              </a:spcBef>
              <a:spcAft>
                <a:spcPts val="0"/>
              </a:spcAft>
              <a:buClr>
                <a:schemeClr val="accent1"/>
              </a:buClr>
              <a:buSzPts val="7200"/>
              <a:buNone/>
              <a:defRPr sz="9600">
                <a:solidFill>
                  <a:schemeClr val="accent1"/>
                </a:solidFill>
              </a:defRPr>
            </a:lvl9pPr>
          </a:lstStyle>
          <a:p>
            <a:r>
              <a:t>xx%</a:t>
            </a:r>
          </a:p>
        </p:txBody>
      </p:sp>
      <p:sp>
        <p:nvSpPr>
          <p:cNvPr id="210" name="Google Shape;210;p3"/>
          <p:cNvSpPr txBox="1">
            <a:spLocks noGrp="1"/>
          </p:cNvSpPr>
          <p:nvPr>
            <p:ph type="subTitle" idx="1"/>
          </p:nvPr>
        </p:nvSpPr>
        <p:spPr>
          <a:xfrm>
            <a:off x="2978100" y="4193133"/>
            <a:ext cx="5995600" cy="87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grpSp>
        <p:nvGrpSpPr>
          <p:cNvPr id="211" name="Google Shape;211;p3"/>
          <p:cNvGrpSpPr/>
          <p:nvPr/>
        </p:nvGrpSpPr>
        <p:grpSpPr>
          <a:xfrm>
            <a:off x="1373567" y="2108467"/>
            <a:ext cx="592367" cy="531367"/>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4" name="Google Shape;214;p3"/>
          <p:cNvGrpSpPr/>
          <p:nvPr/>
        </p:nvGrpSpPr>
        <p:grpSpPr>
          <a:xfrm>
            <a:off x="9804601" y="5273701"/>
            <a:ext cx="388500" cy="375167"/>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5" name="Google Shape;225;p3"/>
          <p:cNvGrpSpPr/>
          <p:nvPr/>
        </p:nvGrpSpPr>
        <p:grpSpPr>
          <a:xfrm>
            <a:off x="10013868" y="1672585"/>
            <a:ext cx="222233" cy="224767"/>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8" name="Google Shape;228;p3"/>
          <p:cNvSpPr/>
          <p:nvPr/>
        </p:nvSpPr>
        <p:spPr>
          <a:xfrm>
            <a:off x="2041801" y="4022766"/>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Google Shape;229;p3"/>
          <p:cNvSpPr/>
          <p:nvPr/>
        </p:nvSpPr>
        <p:spPr>
          <a:xfrm>
            <a:off x="10758967" y="361118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0" name="Google Shape;230;p3"/>
          <p:cNvGrpSpPr/>
          <p:nvPr/>
        </p:nvGrpSpPr>
        <p:grpSpPr>
          <a:xfrm>
            <a:off x="1558634" y="5420001"/>
            <a:ext cx="222233" cy="224767"/>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0152155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031CD3E-630A-4787-A963-5EAA4F1F2900}" type="datetimeFigureOut">
              <a:rPr lang="vi-VN" smtClean="0"/>
              <a:t>29/07/2022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B51F0E3-EC31-4F5C-A840-3755DBF6244E}" type="slidenum">
              <a:rPr lang="vi-VN" smtClean="0"/>
              <a:t>‹#›</a:t>
            </a:fld>
            <a:endParaRPr lang="vi-VN"/>
          </a:p>
        </p:txBody>
      </p:sp>
    </p:spTree>
    <p:extLst>
      <p:ext uri="{BB962C8B-B14F-4D97-AF65-F5344CB8AC3E}">
        <p14:creationId xmlns:p14="http://schemas.microsoft.com/office/powerpoint/2010/main" val="7884047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31CD3E-630A-4787-A963-5EAA4F1F2900}" type="datetimeFigureOut">
              <a:rPr lang="vi-VN" smtClean="0"/>
              <a:t>29/07/2022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B51F0E3-EC31-4F5C-A840-3755DBF6244E}" type="slidenum">
              <a:rPr lang="vi-VN" smtClean="0"/>
              <a:t>‹#›</a:t>
            </a:fld>
            <a:endParaRPr lang="vi-VN"/>
          </a:p>
        </p:txBody>
      </p:sp>
    </p:spTree>
    <p:extLst>
      <p:ext uri="{BB962C8B-B14F-4D97-AF65-F5344CB8AC3E}">
        <p14:creationId xmlns:p14="http://schemas.microsoft.com/office/powerpoint/2010/main" val="42713927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31CD3E-630A-4787-A963-5EAA4F1F2900}" type="datetimeFigureOut">
              <a:rPr lang="vi-VN" smtClean="0"/>
              <a:t>29/07/2022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B51F0E3-EC31-4F5C-A840-3755DBF6244E}" type="slidenum">
              <a:rPr lang="vi-VN" smtClean="0"/>
              <a:t>‹#›</a:t>
            </a:fld>
            <a:endParaRPr lang="vi-VN"/>
          </a:p>
        </p:txBody>
      </p:sp>
    </p:spTree>
    <p:extLst>
      <p:ext uri="{BB962C8B-B14F-4D97-AF65-F5344CB8AC3E}">
        <p14:creationId xmlns:p14="http://schemas.microsoft.com/office/powerpoint/2010/main" val="22747271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031CD3E-630A-4787-A963-5EAA4F1F2900}" type="datetimeFigureOut">
              <a:rPr lang="vi-VN" smtClean="0"/>
              <a:t>29/07/2022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B51F0E3-EC31-4F5C-A840-3755DBF6244E}" type="slidenum">
              <a:rPr lang="vi-VN" smtClean="0"/>
              <a:t>‹#›</a:t>
            </a:fld>
            <a:endParaRPr lang="vi-VN"/>
          </a:p>
        </p:txBody>
      </p:sp>
    </p:spTree>
    <p:extLst>
      <p:ext uri="{BB962C8B-B14F-4D97-AF65-F5344CB8AC3E}">
        <p14:creationId xmlns:p14="http://schemas.microsoft.com/office/powerpoint/2010/main" val="8776634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031CD3E-630A-4787-A963-5EAA4F1F2900}" type="datetimeFigureOut">
              <a:rPr lang="vi-VN" smtClean="0"/>
              <a:t>29/07/2022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FB51F0E3-EC31-4F5C-A840-3755DBF6244E}" type="slidenum">
              <a:rPr lang="vi-VN" smtClean="0"/>
              <a:t>‹#›</a:t>
            </a:fld>
            <a:endParaRPr lang="vi-VN"/>
          </a:p>
        </p:txBody>
      </p:sp>
    </p:spTree>
    <p:extLst>
      <p:ext uri="{BB962C8B-B14F-4D97-AF65-F5344CB8AC3E}">
        <p14:creationId xmlns:p14="http://schemas.microsoft.com/office/powerpoint/2010/main" val="33717553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031CD3E-630A-4787-A963-5EAA4F1F2900}" type="datetimeFigureOut">
              <a:rPr lang="vi-VN" smtClean="0"/>
              <a:t>29/07/2022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FB51F0E3-EC31-4F5C-A840-3755DBF6244E}" type="slidenum">
              <a:rPr lang="vi-VN" smtClean="0"/>
              <a:t>‹#›</a:t>
            </a:fld>
            <a:endParaRPr lang="vi-VN"/>
          </a:p>
        </p:txBody>
      </p:sp>
    </p:spTree>
    <p:extLst>
      <p:ext uri="{BB962C8B-B14F-4D97-AF65-F5344CB8AC3E}">
        <p14:creationId xmlns:p14="http://schemas.microsoft.com/office/powerpoint/2010/main" val="730369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60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7/29/2022</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79245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31CD3E-630A-4787-A963-5EAA4F1F2900}" type="datetimeFigureOut">
              <a:rPr lang="vi-VN" smtClean="0"/>
              <a:t>29/07/2022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FB51F0E3-EC31-4F5C-A840-3755DBF6244E}" type="slidenum">
              <a:rPr lang="vi-VN" smtClean="0"/>
              <a:t>‹#›</a:t>
            </a:fld>
            <a:endParaRPr lang="vi-VN"/>
          </a:p>
        </p:txBody>
      </p:sp>
    </p:spTree>
    <p:extLst>
      <p:ext uri="{BB962C8B-B14F-4D97-AF65-F5344CB8AC3E}">
        <p14:creationId xmlns:p14="http://schemas.microsoft.com/office/powerpoint/2010/main" val="30066926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31CD3E-630A-4787-A963-5EAA4F1F2900}" type="datetimeFigureOut">
              <a:rPr lang="vi-VN" smtClean="0"/>
              <a:t>29/07/2022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B51F0E3-EC31-4F5C-A840-3755DBF6244E}" type="slidenum">
              <a:rPr lang="vi-VN" smtClean="0"/>
              <a:t>‹#›</a:t>
            </a:fld>
            <a:endParaRPr lang="vi-VN"/>
          </a:p>
        </p:txBody>
      </p:sp>
    </p:spTree>
    <p:extLst>
      <p:ext uri="{BB962C8B-B14F-4D97-AF65-F5344CB8AC3E}">
        <p14:creationId xmlns:p14="http://schemas.microsoft.com/office/powerpoint/2010/main" val="24248227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31CD3E-630A-4787-A963-5EAA4F1F2900}" type="datetimeFigureOut">
              <a:rPr lang="vi-VN" smtClean="0"/>
              <a:t>29/07/2022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B51F0E3-EC31-4F5C-A840-3755DBF6244E}" type="slidenum">
              <a:rPr lang="vi-VN" smtClean="0"/>
              <a:t>‹#›</a:t>
            </a:fld>
            <a:endParaRPr lang="vi-VN"/>
          </a:p>
        </p:txBody>
      </p:sp>
    </p:spTree>
    <p:extLst>
      <p:ext uri="{BB962C8B-B14F-4D97-AF65-F5344CB8AC3E}">
        <p14:creationId xmlns:p14="http://schemas.microsoft.com/office/powerpoint/2010/main" val="27075359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31CD3E-630A-4787-A963-5EAA4F1F2900}" type="datetimeFigureOut">
              <a:rPr lang="vi-VN" smtClean="0"/>
              <a:t>29/07/2022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B51F0E3-EC31-4F5C-A840-3755DBF6244E}" type="slidenum">
              <a:rPr lang="vi-VN" smtClean="0"/>
              <a:t>‹#›</a:t>
            </a:fld>
            <a:endParaRPr lang="vi-VN"/>
          </a:p>
        </p:txBody>
      </p:sp>
    </p:spTree>
    <p:extLst>
      <p:ext uri="{BB962C8B-B14F-4D97-AF65-F5344CB8AC3E}">
        <p14:creationId xmlns:p14="http://schemas.microsoft.com/office/powerpoint/2010/main" val="13372976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31CD3E-630A-4787-A963-5EAA4F1F2900}" type="datetimeFigureOut">
              <a:rPr lang="vi-VN" smtClean="0"/>
              <a:t>29/07/2022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B51F0E3-EC31-4F5C-A840-3755DBF6244E}" type="slidenum">
              <a:rPr lang="vi-VN" smtClean="0"/>
              <a:t>‹#›</a:t>
            </a:fld>
            <a:endParaRPr lang="vi-VN"/>
          </a:p>
        </p:txBody>
      </p:sp>
    </p:spTree>
    <p:extLst>
      <p:ext uri="{BB962C8B-B14F-4D97-AF65-F5344CB8AC3E}">
        <p14:creationId xmlns:p14="http://schemas.microsoft.com/office/powerpoint/2010/main" val="864801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7/29/2022</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7676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7/29/2022</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3619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7/29/2022</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957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7/29/2022</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1225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7/29/2022</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2614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7/29/2022</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2978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lIns="109728" tIns="109728" rIns="109728" bIns="91440" anchor="ct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lIns="109728" tIns="109728" rIns="109728"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lIns="109728" tIns="109728" rIns="109728" bIns="91440" anchor="ctr"/>
          <a:lstStyle>
            <a:lvl1pPr algn="l">
              <a:defRPr sz="1200" b="1" i="0" cap="all" spc="100" baseline="0">
                <a:solidFill>
                  <a:schemeClr val="tx1">
                    <a:tint val="75000"/>
                  </a:schemeClr>
                </a:solidFill>
              </a:defRPr>
            </a:lvl1pPr>
          </a:lstStyle>
          <a:p>
            <a:fld id="{6A4B53A7-3209-46A6-9454-F38EAC8F11E7}" type="datetimeFigureOut">
              <a:rPr lang="en-US" smtClean="0"/>
              <a:pPr/>
              <a:t>7/29/2022</a:t>
            </a:fld>
            <a:endParaRPr lang="en-US" dirty="0"/>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lIns="109728" tIns="109728" rIns="109728" bIns="91440" anchor="ctr"/>
          <a:lstStyle>
            <a:lvl1pPr algn="ctr">
              <a:defRPr sz="1200" b="1" i="0" cap="all" spc="100"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lIns="109728" tIns="109728" rIns="109728" bIns="91440" anchor="ctr"/>
          <a:lstStyle>
            <a:lvl1pPr algn="r">
              <a:defRPr sz="1200" b="1" i="0" cap="all" spc="100"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127363351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7" r:id="rId7"/>
    <p:sldLayoutId id="2147483733" r:id="rId8"/>
    <p:sldLayoutId id="2147483734" r:id="rId9"/>
    <p:sldLayoutId id="2147483735" r:id="rId10"/>
    <p:sldLayoutId id="2147483736" r:id="rId11"/>
  </p:sldLayoutIdLst>
  <p:txStyles>
    <p:titleStyle>
      <a:lvl1pPr algn="l" defTabSz="914400" rtl="0" eaLnBrk="1" latinLnBrk="0" hangingPunct="1">
        <a:lnSpc>
          <a:spcPct val="11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4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4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4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4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4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A52FF88-C186-4163-9484-7B70CE2DCB1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061D670-4C66-4DDF-B2DB-18A8377DD2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5408793"/>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6000"/>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31CD3E-630A-4787-A963-5EAA4F1F2900}" type="datetimeFigureOut">
              <a:rPr lang="vi-VN" smtClean="0"/>
              <a:t>29/07/2022</a:t>
            </a:fld>
            <a:endParaRPr lang="vi-VN"/>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51F0E3-EC31-4F5C-A840-3755DBF6244E}" type="slidenum">
              <a:rPr lang="vi-VN" smtClean="0"/>
              <a:t>‹#›</a:t>
            </a:fld>
            <a:endParaRPr lang="vi-VN"/>
          </a:p>
        </p:txBody>
      </p:sp>
    </p:spTree>
    <p:extLst>
      <p:ext uri="{BB962C8B-B14F-4D97-AF65-F5344CB8AC3E}">
        <p14:creationId xmlns:p14="http://schemas.microsoft.com/office/powerpoint/2010/main" val="2312648852"/>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4.xml"/><Relationship Id="rId6" Type="http://schemas.openxmlformats.org/officeDocument/2006/relationships/image" Target="../media/image22.jpg"/><Relationship Id="rId5" Type="http://schemas.openxmlformats.org/officeDocument/2006/relationships/slide" Target="slide17.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27.png"/><Relationship Id="rId18" Type="http://schemas.openxmlformats.org/officeDocument/2006/relationships/slide" Target="slide24.xml"/><Relationship Id="rId3" Type="http://schemas.openxmlformats.org/officeDocument/2006/relationships/slide" Target="slide19.xml"/><Relationship Id="rId21" Type="http://schemas.openxmlformats.org/officeDocument/2006/relationships/image" Target="../media/image30.jpeg"/><Relationship Id="rId7" Type="http://schemas.openxmlformats.org/officeDocument/2006/relationships/image" Target="../media/image25.png"/><Relationship Id="rId12" Type="http://schemas.openxmlformats.org/officeDocument/2006/relationships/slide" Target="slide26.xml"/><Relationship Id="rId17" Type="http://schemas.microsoft.com/office/2007/relationships/hdphoto" Target="../media/hdphoto8.wdp"/><Relationship Id="rId25" Type="http://schemas.openxmlformats.org/officeDocument/2006/relationships/image" Target="../media/image32.jpeg"/><Relationship Id="rId2" Type="http://schemas.openxmlformats.org/officeDocument/2006/relationships/image" Target="../media/image23.jpg"/><Relationship Id="rId16" Type="http://schemas.openxmlformats.org/officeDocument/2006/relationships/image" Target="../media/image28.png"/><Relationship Id="rId20" Type="http://schemas.openxmlformats.org/officeDocument/2006/relationships/slide" Target="slide22.xml"/><Relationship Id="rId1" Type="http://schemas.openxmlformats.org/officeDocument/2006/relationships/slideLayout" Target="../slideLayouts/slideLayout25.xml"/><Relationship Id="rId6" Type="http://schemas.openxmlformats.org/officeDocument/2006/relationships/slide" Target="slide21.xml"/><Relationship Id="rId11" Type="http://schemas.microsoft.com/office/2007/relationships/hdphoto" Target="../media/hdphoto6.wdp"/><Relationship Id="rId24" Type="http://schemas.openxmlformats.org/officeDocument/2006/relationships/slide" Target="slide27.xml"/><Relationship Id="rId5" Type="http://schemas.microsoft.com/office/2007/relationships/hdphoto" Target="../media/hdphoto4.wdp"/><Relationship Id="rId15" Type="http://schemas.openxmlformats.org/officeDocument/2006/relationships/slide" Target="slide25.xml"/><Relationship Id="rId23" Type="http://schemas.openxmlformats.org/officeDocument/2006/relationships/image" Target="../media/image31.jpeg"/><Relationship Id="rId10" Type="http://schemas.openxmlformats.org/officeDocument/2006/relationships/image" Target="../media/image26.png"/><Relationship Id="rId19" Type="http://schemas.openxmlformats.org/officeDocument/2006/relationships/image" Target="../media/image29.gif"/><Relationship Id="rId4" Type="http://schemas.openxmlformats.org/officeDocument/2006/relationships/image" Target="../media/image24.png"/><Relationship Id="rId9" Type="http://schemas.openxmlformats.org/officeDocument/2006/relationships/slide" Target="slide23.xml"/><Relationship Id="rId14" Type="http://schemas.microsoft.com/office/2007/relationships/hdphoto" Target="../media/hdphoto7.wdp"/><Relationship Id="rId22" Type="http://schemas.openxmlformats.org/officeDocument/2006/relationships/slide" Target="slide20.xml"/></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slide" Target="slide18.xml"/><Relationship Id="rId2" Type="http://schemas.openxmlformats.org/officeDocument/2006/relationships/audio" Target="../media/audio1.wav"/><Relationship Id="rId1" Type="http://schemas.openxmlformats.org/officeDocument/2006/relationships/slideLayout" Target="../slideLayouts/slideLayout25.xml"/><Relationship Id="rId6" Type="http://schemas.microsoft.com/office/2007/relationships/hdphoto" Target="../media/hdphoto9.wdp"/><Relationship Id="rId5" Type="http://schemas.openxmlformats.org/officeDocument/2006/relationships/image" Target="../media/image34.png"/><Relationship Id="rId4" Type="http://schemas.openxmlformats.org/officeDocument/2006/relationships/image" Target="../media/image33.png"/><Relationship Id="rId9" Type="http://schemas.microsoft.com/office/2007/relationships/hdphoto" Target="../media/hdphoto10.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slide" Target="slide18.xml"/><Relationship Id="rId2" Type="http://schemas.openxmlformats.org/officeDocument/2006/relationships/audio" Target="../media/audio1.wav"/><Relationship Id="rId1" Type="http://schemas.openxmlformats.org/officeDocument/2006/relationships/slideLayout" Target="../slideLayouts/slideLayout25.xml"/><Relationship Id="rId6" Type="http://schemas.microsoft.com/office/2007/relationships/hdphoto" Target="../media/hdphoto9.wdp"/><Relationship Id="rId5" Type="http://schemas.openxmlformats.org/officeDocument/2006/relationships/image" Target="../media/image34.png"/><Relationship Id="rId4" Type="http://schemas.openxmlformats.org/officeDocument/2006/relationships/image" Target="../media/image33.png"/><Relationship Id="rId9" Type="http://schemas.microsoft.com/office/2007/relationships/hdphoto" Target="../media/hdphoto10.wdp"/></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slide" Target="slide18.xml"/><Relationship Id="rId2" Type="http://schemas.openxmlformats.org/officeDocument/2006/relationships/audio" Target="../media/audio1.wav"/><Relationship Id="rId1" Type="http://schemas.openxmlformats.org/officeDocument/2006/relationships/slideLayout" Target="../slideLayouts/slideLayout25.xml"/><Relationship Id="rId6" Type="http://schemas.microsoft.com/office/2007/relationships/hdphoto" Target="../media/hdphoto9.wdp"/><Relationship Id="rId5" Type="http://schemas.openxmlformats.org/officeDocument/2006/relationships/image" Target="../media/image34.png"/><Relationship Id="rId10" Type="http://schemas.openxmlformats.org/officeDocument/2006/relationships/image" Target="../media/image36.png"/><Relationship Id="rId4" Type="http://schemas.openxmlformats.org/officeDocument/2006/relationships/image" Target="../media/image33.png"/><Relationship Id="rId9" Type="http://schemas.microsoft.com/office/2007/relationships/hdphoto" Target="../media/hdphoto10.wdp"/></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slide" Target="slide18.xml"/><Relationship Id="rId2" Type="http://schemas.openxmlformats.org/officeDocument/2006/relationships/audio" Target="../media/audio1.wav"/><Relationship Id="rId1" Type="http://schemas.openxmlformats.org/officeDocument/2006/relationships/slideLayout" Target="../slideLayouts/slideLayout25.xml"/><Relationship Id="rId6" Type="http://schemas.microsoft.com/office/2007/relationships/hdphoto" Target="../media/hdphoto9.wdp"/><Relationship Id="rId5" Type="http://schemas.openxmlformats.org/officeDocument/2006/relationships/image" Target="../media/image34.png"/><Relationship Id="rId4" Type="http://schemas.openxmlformats.org/officeDocument/2006/relationships/image" Target="../media/image33.png"/><Relationship Id="rId9" Type="http://schemas.microsoft.com/office/2007/relationships/hdphoto" Target="../media/hdphoto10.wdp"/></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slide" Target="slide18.xml"/><Relationship Id="rId2" Type="http://schemas.openxmlformats.org/officeDocument/2006/relationships/audio" Target="../media/audio1.wav"/><Relationship Id="rId1" Type="http://schemas.openxmlformats.org/officeDocument/2006/relationships/slideLayout" Target="../slideLayouts/slideLayout25.xml"/><Relationship Id="rId6" Type="http://schemas.microsoft.com/office/2007/relationships/hdphoto" Target="../media/hdphoto9.wdp"/><Relationship Id="rId5" Type="http://schemas.openxmlformats.org/officeDocument/2006/relationships/image" Target="../media/image34.png"/><Relationship Id="rId4" Type="http://schemas.openxmlformats.org/officeDocument/2006/relationships/image" Target="../media/image33.png"/><Relationship Id="rId9" Type="http://schemas.microsoft.com/office/2007/relationships/hdphoto" Target="../media/hdphoto10.wdp"/></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slide" Target="slide18.xml"/><Relationship Id="rId2" Type="http://schemas.openxmlformats.org/officeDocument/2006/relationships/audio" Target="../media/audio1.wav"/><Relationship Id="rId1" Type="http://schemas.openxmlformats.org/officeDocument/2006/relationships/slideLayout" Target="../slideLayouts/slideLayout25.xml"/><Relationship Id="rId6" Type="http://schemas.microsoft.com/office/2007/relationships/hdphoto" Target="../media/hdphoto9.wdp"/><Relationship Id="rId5" Type="http://schemas.openxmlformats.org/officeDocument/2006/relationships/image" Target="../media/image34.png"/><Relationship Id="rId4" Type="http://schemas.openxmlformats.org/officeDocument/2006/relationships/image" Target="../media/image33.png"/><Relationship Id="rId9" Type="http://schemas.microsoft.com/office/2007/relationships/hdphoto" Target="../media/hdphoto10.wdp"/></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slide" Target="slide18.xml"/><Relationship Id="rId2" Type="http://schemas.openxmlformats.org/officeDocument/2006/relationships/audio" Target="../media/audio1.wav"/><Relationship Id="rId1" Type="http://schemas.openxmlformats.org/officeDocument/2006/relationships/slideLayout" Target="../slideLayouts/slideLayout25.xml"/><Relationship Id="rId6" Type="http://schemas.microsoft.com/office/2007/relationships/hdphoto" Target="../media/hdphoto9.wdp"/><Relationship Id="rId5" Type="http://schemas.openxmlformats.org/officeDocument/2006/relationships/image" Target="../media/image34.png"/><Relationship Id="rId4" Type="http://schemas.openxmlformats.org/officeDocument/2006/relationships/image" Target="../media/image33.png"/><Relationship Id="rId9" Type="http://schemas.microsoft.com/office/2007/relationships/hdphoto" Target="../media/hdphoto10.wdp"/></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slide" Target="slide18.xml"/><Relationship Id="rId2" Type="http://schemas.openxmlformats.org/officeDocument/2006/relationships/audio" Target="../media/audio1.wav"/><Relationship Id="rId1" Type="http://schemas.openxmlformats.org/officeDocument/2006/relationships/slideLayout" Target="../slideLayouts/slideLayout25.xml"/><Relationship Id="rId6" Type="http://schemas.microsoft.com/office/2007/relationships/hdphoto" Target="../media/hdphoto9.wdp"/><Relationship Id="rId5" Type="http://schemas.openxmlformats.org/officeDocument/2006/relationships/image" Target="../media/image34.png"/><Relationship Id="rId4" Type="http://schemas.openxmlformats.org/officeDocument/2006/relationships/image" Target="../media/image33.png"/><Relationship Id="rId9" Type="http://schemas.microsoft.com/office/2007/relationships/hdphoto" Target="../media/hdphoto10.wdp"/></Relationships>
</file>

<file path=ppt/slides/_rels/slide2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5.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1.png"/><Relationship Id="rId3" Type="http://schemas.microsoft.com/office/2007/relationships/hdphoto" Target="../media/hdphoto2.wdp"/><Relationship Id="rId7" Type="http://schemas.openxmlformats.org/officeDocument/2006/relationships/hyperlink" Target="http://www.allwhitebackground.com/colorful-background-images.html" TargetMode="External"/><Relationship Id="rId12"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6.jpg"/><Relationship Id="rId11" Type="http://schemas.openxmlformats.org/officeDocument/2006/relationships/image" Target="../media/image9.png"/><Relationship Id="rId5" Type="http://schemas.openxmlformats.org/officeDocument/2006/relationships/hyperlink" Target="https://www.publicdomainpictures.net/en/view-image.php?image=317882&amp;picture=abstract-background" TargetMode="External"/><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5.jpeg"/><Relationship Id="rId9" Type="http://schemas.openxmlformats.org/officeDocument/2006/relationships/hyperlink" Target="https://www.wisc-online.com/assetrepository/viewasset?id=1508" TargetMode="External"/><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3" name="Straight Connector 39">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54" name="Rectangle 41">
            <a:extLst>
              <a:ext uri="{FF2B5EF4-FFF2-40B4-BE49-F238E27FC236}">
                <a16:creationId xmlns:a16="http://schemas.microsoft.com/office/drawing/2014/main" id="{2FD33B50-DCFC-4FC8-86E6-220C100422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a:extLst>
              <a:ext uri="{FF2B5EF4-FFF2-40B4-BE49-F238E27FC236}">
                <a16:creationId xmlns:a16="http://schemas.microsoft.com/office/drawing/2014/main" id="{B0C822EA-49C6-4B57-89F4-2F6A54365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4" name="Picture 3">
            <a:extLst>
              <a:ext uri="{FF2B5EF4-FFF2-40B4-BE49-F238E27FC236}">
                <a16:creationId xmlns:a16="http://schemas.microsoft.com/office/drawing/2014/main" id="{11B13EAC-9A82-C166-A949-1110FCC03E65}"/>
              </a:ext>
            </a:extLst>
          </p:cNvPr>
          <p:cNvPicPr>
            <a:picLocks noChangeAspect="1"/>
          </p:cNvPicPr>
          <p:nvPr/>
        </p:nvPicPr>
        <p:blipFill rotWithShape="1">
          <a:blip r:embed="rId2">
            <a:duotone>
              <a:schemeClr val="accent1">
                <a:shade val="45000"/>
                <a:satMod val="135000"/>
              </a:schemeClr>
              <a:prstClr val="white"/>
            </a:duotone>
            <a:alphaModFix amt="35000"/>
          </a:blip>
          <a:srcRect b="25000"/>
          <a:stretch/>
        </p:blipFill>
        <p:spPr>
          <a:xfrm>
            <a:off x="20" y="-8877"/>
            <a:ext cx="12191980" cy="6858000"/>
          </a:xfrm>
          <a:prstGeom prst="rect">
            <a:avLst/>
          </a:prstGeom>
        </p:spPr>
      </p:pic>
      <p:sp>
        <p:nvSpPr>
          <p:cNvPr id="2" name="Tiêu đề 1">
            <a:extLst>
              <a:ext uri="{FF2B5EF4-FFF2-40B4-BE49-F238E27FC236}">
                <a16:creationId xmlns:a16="http://schemas.microsoft.com/office/drawing/2014/main" id="{17C4576E-CEA4-2745-1E05-3656C5DA12C3}"/>
              </a:ext>
            </a:extLst>
          </p:cNvPr>
          <p:cNvSpPr>
            <a:spLocks noGrp="1"/>
          </p:cNvSpPr>
          <p:nvPr>
            <p:ph type="ctrTitle"/>
          </p:nvPr>
        </p:nvSpPr>
        <p:spPr>
          <a:xfrm>
            <a:off x="882267" y="698643"/>
            <a:ext cx="5737665" cy="5189746"/>
          </a:xfrm>
        </p:spPr>
        <p:txBody>
          <a:bodyPr vert="horz" lIns="91440" tIns="45720" rIns="91440" bIns="45720" rtlCol="0" anchor="t">
            <a:normAutofit/>
          </a:bodyPr>
          <a:lstStyle/>
          <a:p>
            <a:pPr>
              <a:lnSpc>
                <a:spcPct val="100000"/>
              </a:lnSpc>
            </a:pPr>
            <a:r>
              <a:rPr lang="en-US" sz="7200" kern="1200" dirty="0">
                <a:solidFill>
                  <a:srgbClr val="FFFFFF"/>
                </a:solidFill>
                <a:latin typeface="+mj-lt"/>
                <a:ea typeface="+mj-ea"/>
                <a:cs typeface="+mj-cs"/>
              </a:rPr>
              <a:t>CHƯƠNG 5:  MỘT SỐ YẾU TỐ THỐNG KÊ</a:t>
            </a:r>
          </a:p>
        </p:txBody>
      </p:sp>
      <p:sp>
        <p:nvSpPr>
          <p:cNvPr id="56"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0016" y="74031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48"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8796" y="969611"/>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57"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54476" y="1484755"/>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52" name="Straight Connector">
            <a:extLst>
              <a:ext uri="{FF2B5EF4-FFF2-40B4-BE49-F238E27FC236}">
                <a16:creationId xmlns:a16="http://schemas.microsoft.com/office/drawing/2014/main" id="{C27ECE09-20A7-4AE8-973B-F66776C111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3" name="Tiêu đề phụ 2">
            <a:extLst>
              <a:ext uri="{FF2B5EF4-FFF2-40B4-BE49-F238E27FC236}">
                <a16:creationId xmlns:a16="http://schemas.microsoft.com/office/drawing/2014/main" id="{492BA79E-E4F0-9FBE-0179-9535E36BA44F}"/>
              </a:ext>
            </a:extLst>
          </p:cNvPr>
          <p:cNvSpPr>
            <a:spLocks noGrp="1"/>
          </p:cNvSpPr>
          <p:nvPr>
            <p:ph type="subTitle" idx="1"/>
          </p:nvPr>
        </p:nvSpPr>
        <p:spPr>
          <a:xfrm>
            <a:off x="7229041" y="698643"/>
            <a:ext cx="4663099" cy="5301467"/>
          </a:xfrm>
        </p:spPr>
        <p:txBody>
          <a:bodyPr vert="horz" lIns="91440" tIns="45720" rIns="91440" bIns="45720" rtlCol="0" anchor="b">
            <a:normAutofit/>
          </a:bodyPr>
          <a:lstStyle/>
          <a:p>
            <a:pPr marL="342900" indent="-285750">
              <a:lnSpc>
                <a:spcPct val="90000"/>
              </a:lnSpc>
              <a:buFont typeface="Wingdings" panose="05000000000000000000" pitchFamily="2" charset="2"/>
              <a:buChar char="v"/>
            </a:pPr>
            <a:r>
              <a:rPr lang="en-US" sz="2200" dirty="0" err="1">
                <a:solidFill>
                  <a:srgbClr val="FFFFFF"/>
                </a:solidFill>
              </a:rPr>
              <a:t>Bài</a:t>
            </a:r>
            <a:r>
              <a:rPr lang="en-US" sz="2200" dirty="0">
                <a:solidFill>
                  <a:srgbClr val="FFFFFF"/>
                </a:solidFill>
              </a:rPr>
              <a:t> 1: Thu </a:t>
            </a:r>
            <a:r>
              <a:rPr lang="en-US" sz="2200" dirty="0" err="1">
                <a:solidFill>
                  <a:srgbClr val="FFFFFF"/>
                </a:solidFill>
              </a:rPr>
              <a:t>thập</a:t>
            </a:r>
            <a:r>
              <a:rPr lang="en-US" sz="2200" dirty="0">
                <a:solidFill>
                  <a:srgbClr val="FFFFFF"/>
                </a:solidFill>
              </a:rPr>
              <a:t> </a:t>
            </a:r>
            <a:r>
              <a:rPr lang="en-US" sz="2200" dirty="0" err="1">
                <a:solidFill>
                  <a:srgbClr val="FFFFFF"/>
                </a:solidFill>
              </a:rPr>
              <a:t>và</a:t>
            </a:r>
            <a:r>
              <a:rPr lang="en-US" sz="2200" dirty="0">
                <a:solidFill>
                  <a:srgbClr val="FFFFFF"/>
                </a:solidFill>
              </a:rPr>
              <a:t> </a:t>
            </a:r>
            <a:r>
              <a:rPr lang="en-US" sz="2200" dirty="0" err="1">
                <a:solidFill>
                  <a:srgbClr val="FFFFFF"/>
                </a:solidFill>
              </a:rPr>
              <a:t>phân</a:t>
            </a:r>
            <a:r>
              <a:rPr lang="en-US" sz="2200" dirty="0">
                <a:solidFill>
                  <a:srgbClr val="FFFFFF"/>
                </a:solidFill>
              </a:rPr>
              <a:t> </a:t>
            </a:r>
            <a:r>
              <a:rPr lang="en-US" sz="2200" dirty="0" err="1">
                <a:solidFill>
                  <a:srgbClr val="FFFFFF"/>
                </a:solidFill>
              </a:rPr>
              <a:t>loại</a:t>
            </a:r>
            <a:r>
              <a:rPr lang="en-US" sz="2200" dirty="0">
                <a:solidFill>
                  <a:srgbClr val="FFFFFF"/>
                </a:solidFill>
              </a:rPr>
              <a:t> </a:t>
            </a:r>
            <a:r>
              <a:rPr lang="en-US" sz="2200" dirty="0" err="1">
                <a:solidFill>
                  <a:srgbClr val="FFFFFF"/>
                </a:solidFill>
              </a:rPr>
              <a:t>dữ</a:t>
            </a:r>
            <a:r>
              <a:rPr lang="en-US" sz="2200" dirty="0">
                <a:solidFill>
                  <a:srgbClr val="FFFFFF"/>
                </a:solidFill>
              </a:rPr>
              <a:t> </a:t>
            </a:r>
            <a:r>
              <a:rPr lang="en-US" sz="2200" dirty="0" err="1">
                <a:solidFill>
                  <a:srgbClr val="FFFFFF"/>
                </a:solidFill>
              </a:rPr>
              <a:t>liệu</a:t>
            </a:r>
            <a:endParaRPr lang="en-US" sz="2200" dirty="0">
              <a:solidFill>
                <a:srgbClr val="FFFFFF"/>
              </a:solidFill>
            </a:endParaRPr>
          </a:p>
          <a:p>
            <a:pPr marL="342900" indent="-285750">
              <a:lnSpc>
                <a:spcPct val="90000"/>
              </a:lnSpc>
              <a:buFont typeface="Wingdings" panose="05000000000000000000" pitchFamily="2" charset="2"/>
              <a:buChar char="v"/>
            </a:pPr>
            <a:r>
              <a:rPr lang="en-US" sz="2200" dirty="0" err="1">
                <a:solidFill>
                  <a:srgbClr val="FFFFFF"/>
                </a:solidFill>
              </a:rPr>
              <a:t>Bài</a:t>
            </a:r>
            <a:r>
              <a:rPr lang="en-US" sz="2200" dirty="0">
                <a:solidFill>
                  <a:srgbClr val="FFFFFF"/>
                </a:solidFill>
              </a:rPr>
              <a:t> 2: </a:t>
            </a:r>
            <a:r>
              <a:rPr lang="en-US" sz="2200" dirty="0" err="1">
                <a:solidFill>
                  <a:srgbClr val="FFFFFF"/>
                </a:solidFill>
              </a:rPr>
              <a:t>Biểu</a:t>
            </a:r>
            <a:r>
              <a:rPr lang="en-US" sz="2200" dirty="0">
                <a:solidFill>
                  <a:srgbClr val="FFFFFF"/>
                </a:solidFill>
              </a:rPr>
              <a:t> </a:t>
            </a:r>
            <a:r>
              <a:rPr lang="en-US" sz="2200" dirty="0" err="1">
                <a:solidFill>
                  <a:srgbClr val="FFFFFF"/>
                </a:solidFill>
              </a:rPr>
              <a:t>đồ</a:t>
            </a:r>
            <a:r>
              <a:rPr lang="en-US" sz="2200" dirty="0">
                <a:solidFill>
                  <a:srgbClr val="FFFFFF"/>
                </a:solidFill>
              </a:rPr>
              <a:t> </a:t>
            </a:r>
            <a:r>
              <a:rPr lang="en-US" sz="2200" dirty="0" err="1">
                <a:solidFill>
                  <a:srgbClr val="FFFFFF"/>
                </a:solidFill>
              </a:rPr>
              <a:t>hình</a:t>
            </a:r>
            <a:r>
              <a:rPr lang="en-US" sz="2200" dirty="0">
                <a:solidFill>
                  <a:srgbClr val="FFFFFF"/>
                </a:solidFill>
              </a:rPr>
              <a:t> </a:t>
            </a:r>
            <a:r>
              <a:rPr lang="en-US" sz="2200" dirty="0" err="1">
                <a:solidFill>
                  <a:srgbClr val="FFFFFF"/>
                </a:solidFill>
              </a:rPr>
              <a:t>quạt</a:t>
            </a:r>
            <a:r>
              <a:rPr lang="en-US" sz="2200" dirty="0">
                <a:solidFill>
                  <a:srgbClr val="FFFFFF"/>
                </a:solidFill>
              </a:rPr>
              <a:t> </a:t>
            </a:r>
            <a:r>
              <a:rPr lang="en-US" sz="2200" dirty="0" err="1">
                <a:solidFill>
                  <a:srgbClr val="FFFFFF"/>
                </a:solidFill>
              </a:rPr>
              <a:t>tròn</a:t>
            </a:r>
            <a:endParaRPr lang="en-US" sz="2200" dirty="0">
              <a:solidFill>
                <a:srgbClr val="FFFFFF"/>
              </a:solidFill>
            </a:endParaRPr>
          </a:p>
          <a:p>
            <a:pPr marL="342900" indent="-285750">
              <a:lnSpc>
                <a:spcPct val="90000"/>
              </a:lnSpc>
              <a:buFont typeface="Wingdings" panose="05000000000000000000" pitchFamily="2" charset="2"/>
              <a:buChar char="v"/>
            </a:pPr>
            <a:r>
              <a:rPr lang="en-US" sz="2200" dirty="0" err="1">
                <a:solidFill>
                  <a:srgbClr val="FFFFFF"/>
                </a:solidFill>
              </a:rPr>
              <a:t>Bài</a:t>
            </a:r>
            <a:r>
              <a:rPr lang="en-US" sz="2200" dirty="0">
                <a:solidFill>
                  <a:srgbClr val="FFFFFF"/>
                </a:solidFill>
              </a:rPr>
              <a:t> 3: </a:t>
            </a:r>
            <a:r>
              <a:rPr lang="en-US" sz="2200" dirty="0" err="1">
                <a:solidFill>
                  <a:srgbClr val="FFFFFF"/>
                </a:solidFill>
              </a:rPr>
              <a:t>Biểu</a:t>
            </a:r>
            <a:r>
              <a:rPr lang="en-US" sz="2200" dirty="0">
                <a:solidFill>
                  <a:srgbClr val="FFFFFF"/>
                </a:solidFill>
              </a:rPr>
              <a:t> </a:t>
            </a:r>
            <a:r>
              <a:rPr lang="en-US" sz="2200" dirty="0" err="1">
                <a:solidFill>
                  <a:srgbClr val="FFFFFF"/>
                </a:solidFill>
              </a:rPr>
              <a:t>đồ</a:t>
            </a:r>
            <a:r>
              <a:rPr lang="en-US" sz="2200" dirty="0">
                <a:solidFill>
                  <a:srgbClr val="FFFFFF"/>
                </a:solidFill>
              </a:rPr>
              <a:t> </a:t>
            </a:r>
            <a:r>
              <a:rPr lang="en-US" sz="2200" dirty="0" err="1">
                <a:solidFill>
                  <a:srgbClr val="FFFFFF"/>
                </a:solidFill>
              </a:rPr>
              <a:t>đoạn</a:t>
            </a:r>
            <a:r>
              <a:rPr lang="en-US" sz="2200" dirty="0">
                <a:solidFill>
                  <a:srgbClr val="FFFFFF"/>
                </a:solidFill>
              </a:rPr>
              <a:t> </a:t>
            </a:r>
            <a:r>
              <a:rPr lang="en-US" sz="2200" dirty="0" err="1">
                <a:solidFill>
                  <a:srgbClr val="FFFFFF"/>
                </a:solidFill>
              </a:rPr>
              <a:t>thẳng</a:t>
            </a:r>
            <a:endParaRPr lang="en-US" sz="2200" dirty="0">
              <a:solidFill>
                <a:srgbClr val="FFFFFF"/>
              </a:solidFill>
            </a:endParaRPr>
          </a:p>
          <a:p>
            <a:pPr marL="342900" indent="-285750">
              <a:lnSpc>
                <a:spcPct val="90000"/>
              </a:lnSpc>
              <a:buFont typeface="Wingdings" panose="05000000000000000000" pitchFamily="2" charset="2"/>
              <a:buChar char="v"/>
            </a:pPr>
            <a:r>
              <a:rPr lang="en-US" sz="2200" dirty="0" err="1">
                <a:solidFill>
                  <a:srgbClr val="FFFFFF"/>
                </a:solidFill>
              </a:rPr>
              <a:t>Bài</a:t>
            </a:r>
            <a:r>
              <a:rPr lang="en-US" sz="2200" dirty="0">
                <a:solidFill>
                  <a:srgbClr val="FFFFFF"/>
                </a:solidFill>
              </a:rPr>
              <a:t> 4: </a:t>
            </a:r>
            <a:r>
              <a:rPr lang="en-US" sz="2200" dirty="0" err="1">
                <a:solidFill>
                  <a:srgbClr val="FFFFFF"/>
                </a:solidFill>
              </a:rPr>
              <a:t>Hoạt</a:t>
            </a:r>
            <a:r>
              <a:rPr lang="en-US" sz="2200" dirty="0">
                <a:solidFill>
                  <a:srgbClr val="FFFFFF"/>
                </a:solidFill>
              </a:rPr>
              <a:t> </a:t>
            </a:r>
            <a:r>
              <a:rPr lang="en-US" sz="2200" dirty="0" err="1">
                <a:solidFill>
                  <a:srgbClr val="FFFFFF"/>
                </a:solidFill>
              </a:rPr>
              <a:t>động</a:t>
            </a:r>
            <a:r>
              <a:rPr lang="en-US" sz="2200" dirty="0">
                <a:solidFill>
                  <a:srgbClr val="FFFFFF"/>
                </a:solidFill>
              </a:rPr>
              <a:t> </a:t>
            </a:r>
            <a:r>
              <a:rPr lang="en-US" sz="2200" dirty="0" err="1">
                <a:solidFill>
                  <a:srgbClr val="FFFFFF"/>
                </a:solidFill>
              </a:rPr>
              <a:t>thực</a:t>
            </a:r>
            <a:r>
              <a:rPr lang="en-US" sz="2200" dirty="0">
                <a:solidFill>
                  <a:srgbClr val="FFFFFF"/>
                </a:solidFill>
              </a:rPr>
              <a:t> </a:t>
            </a:r>
            <a:r>
              <a:rPr lang="en-US" sz="2200" dirty="0" err="1">
                <a:solidFill>
                  <a:srgbClr val="FFFFFF"/>
                </a:solidFill>
              </a:rPr>
              <a:t>hành</a:t>
            </a:r>
            <a:r>
              <a:rPr lang="en-US" sz="2200" dirty="0">
                <a:solidFill>
                  <a:srgbClr val="FFFFFF"/>
                </a:solidFill>
              </a:rPr>
              <a:t> </a:t>
            </a:r>
            <a:r>
              <a:rPr lang="en-US" sz="2200" dirty="0" err="1">
                <a:solidFill>
                  <a:srgbClr val="FFFFFF"/>
                </a:solidFill>
              </a:rPr>
              <a:t>và</a:t>
            </a:r>
            <a:r>
              <a:rPr lang="en-US" sz="2200" dirty="0">
                <a:solidFill>
                  <a:srgbClr val="FFFFFF"/>
                </a:solidFill>
              </a:rPr>
              <a:t> </a:t>
            </a:r>
            <a:r>
              <a:rPr lang="en-US" sz="2200" dirty="0" err="1">
                <a:solidFill>
                  <a:srgbClr val="FFFFFF"/>
                </a:solidFill>
              </a:rPr>
              <a:t>trải</a:t>
            </a:r>
            <a:r>
              <a:rPr lang="en-US" sz="2200" dirty="0">
                <a:solidFill>
                  <a:srgbClr val="FFFFFF"/>
                </a:solidFill>
              </a:rPr>
              <a:t> </a:t>
            </a:r>
            <a:r>
              <a:rPr lang="en-US" sz="2200" dirty="0" err="1">
                <a:solidFill>
                  <a:srgbClr val="FFFFFF"/>
                </a:solidFill>
              </a:rPr>
              <a:t>nghiệm</a:t>
            </a:r>
            <a:r>
              <a:rPr lang="en-US" sz="2200" dirty="0">
                <a:solidFill>
                  <a:srgbClr val="FFFFFF"/>
                </a:solidFill>
              </a:rPr>
              <a:t>: </a:t>
            </a:r>
            <a:r>
              <a:rPr lang="en-US" sz="2200" dirty="0" err="1">
                <a:solidFill>
                  <a:srgbClr val="FFFFFF"/>
                </a:solidFill>
              </a:rPr>
              <a:t>Dùng</a:t>
            </a:r>
            <a:r>
              <a:rPr lang="en-US" sz="2200" dirty="0">
                <a:solidFill>
                  <a:srgbClr val="FFFFFF"/>
                </a:solidFill>
              </a:rPr>
              <a:t> </a:t>
            </a:r>
            <a:r>
              <a:rPr lang="en-US" sz="2200" dirty="0" err="1">
                <a:solidFill>
                  <a:srgbClr val="FFFFFF"/>
                </a:solidFill>
              </a:rPr>
              <a:t>biểu</a:t>
            </a:r>
            <a:r>
              <a:rPr lang="en-US" sz="2200" dirty="0">
                <a:solidFill>
                  <a:srgbClr val="FFFFFF"/>
                </a:solidFill>
              </a:rPr>
              <a:t> </a:t>
            </a:r>
            <a:r>
              <a:rPr lang="en-US" sz="2200" dirty="0" err="1">
                <a:solidFill>
                  <a:srgbClr val="FFFFFF"/>
                </a:solidFill>
              </a:rPr>
              <a:t>đồ</a:t>
            </a:r>
            <a:r>
              <a:rPr lang="en-US" sz="2200" dirty="0">
                <a:solidFill>
                  <a:srgbClr val="FFFFFF"/>
                </a:solidFill>
              </a:rPr>
              <a:t> </a:t>
            </a:r>
            <a:r>
              <a:rPr lang="en-US" sz="2200" dirty="0" err="1">
                <a:solidFill>
                  <a:srgbClr val="FFFFFF"/>
                </a:solidFill>
              </a:rPr>
              <a:t>để</a:t>
            </a:r>
            <a:r>
              <a:rPr lang="en-US" sz="2200" dirty="0">
                <a:solidFill>
                  <a:srgbClr val="FFFFFF"/>
                </a:solidFill>
              </a:rPr>
              <a:t> </a:t>
            </a:r>
            <a:r>
              <a:rPr lang="en-US" sz="2200" dirty="0" err="1">
                <a:solidFill>
                  <a:srgbClr val="FFFFFF"/>
                </a:solidFill>
              </a:rPr>
              <a:t>phân</a:t>
            </a:r>
            <a:r>
              <a:rPr lang="en-US" sz="2200" dirty="0">
                <a:solidFill>
                  <a:srgbClr val="FFFFFF"/>
                </a:solidFill>
              </a:rPr>
              <a:t> </a:t>
            </a:r>
            <a:r>
              <a:rPr lang="en-US" sz="2200" dirty="0" err="1">
                <a:solidFill>
                  <a:srgbClr val="FFFFFF"/>
                </a:solidFill>
              </a:rPr>
              <a:t>tích</a:t>
            </a:r>
            <a:r>
              <a:rPr lang="en-US" sz="2200" dirty="0">
                <a:solidFill>
                  <a:srgbClr val="FFFFFF"/>
                </a:solidFill>
              </a:rPr>
              <a:t> </a:t>
            </a:r>
            <a:r>
              <a:rPr lang="en-US" sz="2200" dirty="0" err="1">
                <a:solidFill>
                  <a:srgbClr val="FFFFFF"/>
                </a:solidFill>
              </a:rPr>
              <a:t>kết</a:t>
            </a:r>
            <a:r>
              <a:rPr lang="en-US" sz="2200" dirty="0">
                <a:solidFill>
                  <a:srgbClr val="FFFFFF"/>
                </a:solidFill>
              </a:rPr>
              <a:t> </a:t>
            </a:r>
            <a:r>
              <a:rPr lang="en-US" sz="2200" dirty="0" err="1">
                <a:solidFill>
                  <a:srgbClr val="FFFFFF"/>
                </a:solidFill>
              </a:rPr>
              <a:t>quả</a:t>
            </a:r>
            <a:r>
              <a:rPr lang="en-US" sz="2200" dirty="0">
                <a:solidFill>
                  <a:srgbClr val="FFFFFF"/>
                </a:solidFill>
              </a:rPr>
              <a:t> </a:t>
            </a:r>
            <a:r>
              <a:rPr lang="en-US" sz="2200" dirty="0" err="1">
                <a:solidFill>
                  <a:srgbClr val="FFFFFF"/>
                </a:solidFill>
              </a:rPr>
              <a:t>học</a:t>
            </a:r>
            <a:r>
              <a:rPr lang="en-US" sz="2200" dirty="0">
                <a:solidFill>
                  <a:srgbClr val="FFFFFF"/>
                </a:solidFill>
              </a:rPr>
              <a:t> </a:t>
            </a:r>
            <a:r>
              <a:rPr lang="en-US" sz="2200" dirty="0" err="1">
                <a:solidFill>
                  <a:srgbClr val="FFFFFF"/>
                </a:solidFill>
              </a:rPr>
              <a:t>tập</a:t>
            </a:r>
            <a:r>
              <a:rPr lang="en-US" sz="2200" dirty="0">
                <a:solidFill>
                  <a:srgbClr val="FFFFFF"/>
                </a:solidFill>
              </a:rPr>
              <a:t> </a:t>
            </a:r>
            <a:r>
              <a:rPr lang="en-US" sz="2200" dirty="0" err="1">
                <a:solidFill>
                  <a:srgbClr val="FFFFFF"/>
                </a:solidFill>
              </a:rPr>
              <a:t>môn</a:t>
            </a:r>
            <a:r>
              <a:rPr lang="en-US" sz="2200" dirty="0">
                <a:solidFill>
                  <a:srgbClr val="FFFFFF"/>
                </a:solidFill>
              </a:rPr>
              <a:t> </a:t>
            </a:r>
            <a:r>
              <a:rPr lang="en-US" sz="2200" dirty="0" err="1">
                <a:solidFill>
                  <a:srgbClr val="FFFFFF"/>
                </a:solidFill>
              </a:rPr>
              <a:t>Toán</a:t>
            </a:r>
            <a:r>
              <a:rPr lang="en-US" sz="2200" dirty="0">
                <a:solidFill>
                  <a:srgbClr val="FFFFFF"/>
                </a:solidFill>
              </a:rPr>
              <a:t> </a:t>
            </a:r>
            <a:r>
              <a:rPr lang="en-US" sz="2200" dirty="0" err="1">
                <a:solidFill>
                  <a:srgbClr val="FFFFFF"/>
                </a:solidFill>
              </a:rPr>
              <a:t>của</a:t>
            </a:r>
            <a:r>
              <a:rPr lang="en-US" sz="2200" dirty="0">
                <a:solidFill>
                  <a:srgbClr val="FFFFFF"/>
                </a:solidFill>
              </a:rPr>
              <a:t> </a:t>
            </a:r>
            <a:r>
              <a:rPr lang="en-US" sz="2200" dirty="0" err="1">
                <a:solidFill>
                  <a:srgbClr val="FFFFFF"/>
                </a:solidFill>
              </a:rPr>
              <a:t>lớp</a:t>
            </a:r>
            <a:endParaRPr lang="en-US" sz="2200" dirty="0">
              <a:solidFill>
                <a:srgbClr val="FFFFFF"/>
              </a:solidFill>
            </a:endParaRPr>
          </a:p>
          <a:p>
            <a:pPr marL="342900" indent="-285750">
              <a:lnSpc>
                <a:spcPct val="90000"/>
              </a:lnSpc>
              <a:buFont typeface="Wingdings" panose="05000000000000000000" pitchFamily="2" charset="2"/>
              <a:buChar char="v"/>
            </a:pPr>
            <a:r>
              <a:rPr lang="en-US" sz="2200" dirty="0" err="1">
                <a:solidFill>
                  <a:srgbClr val="FFFFFF"/>
                </a:solidFill>
              </a:rPr>
              <a:t>Bài</a:t>
            </a:r>
            <a:r>
              <a:rPr lang="en-US" sz="2200" dirty="0">
                <a:solidFill>
                  <a:srgbClr val="FFFFFF"/>
                </a:solidFill>
              </a:rPr>
              <a:t> </a:t>
            </a:r>
            <a:r>
              <a:rPr lang="en-US" sz="2200" dirty="0" err="1">
                <a:solidFill>
                  <a:srgbClr val="FFFFFF"/>
                </a:solidFill>
              </a:rPr>
              <a:t>tập</a:t>
            </a:r>
            <a:r>
              <a:rPr lang="en-US" sz="2200" dirty="0">
                <a:solidFill>
                  <a:srgbClr val="FFFFFF"/>
                </a:solidFill>
              </a:rPr>
              <a:t> </a:t>
            </a:r>
            <a:r>
              <a:rPr lang="en-US" sz="2200" dirty="0" err="1">
                <a:solidFill>
                  <a:srgbClr val="FFFFFF"/>
                </a:solidFill>
              </a:rPr>
              <a:t>cuối</a:t>
            </a:r>
            <a:r>
              <a:rPr lang="en-US" sz="2200" dirty="0">
                <a:solidFill>
                  <a:srgbClr val="FFFFFF"/>
                </a:solidFill>
              </a:rPr>
              <a:t> </a:t>
            </a:r>
            <a:r>
              <a:rPr lang="en-US" sz="2200" dirty="0" err="1">
                <a:solidFill>
                  <a:srgbClr val="FFFFFF"/>
                </a:solidFill>
              </a:rPr>
              <a:t>chương</a:t>
            </a:r>
            <a:r>
              <a:rPr lang="en-US" sz="2200" dirty="0">
                <a:solidFill>
                  <a:srgbClr val="FFFFFF"/>
                </a:solidFill>
              </a:rPr>
              <a:t> 5</a:t>
            </a:r>
          </a:p>
          <a:p>
            <a:pPr indent="-228600">
              <a:lnSpc>
                <a:spcPct val="90000"/>
              </a:lnSpc>
              <a:buFont typeface="Arial" panose="020B0604020202020204" pitchFamily="34" charset="0"/>
              <a:buChar char="•"/>
            </a:pPr>
            <a:endParaRPr lang="en-US" sz="1800" dirty="0">
              <a:solidFill>
                <a:srgbClr val="FFFFFF"/>
              </a:solidFill>
            </a:endParaRPr>
          </a:p>
        </p:txBody>
      </p:sp>
    </p:spTree>
    <p:extLst>
      <p:ext uri="{BB962C8B-B14F-4D97-AF65-F5344CB8AC3E}">
        <p14:creationId xmlns:p14="http://schemas.microsoft.com/office/powerpoint/2010/main" val="3085614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 picture containing toy, doll&#10;&#10;Description automatically generated">
            <a:extLst>
              <a:ext uri="{FF2B5EF4-FFF2-40B4-BE49-F238E27FC236}">
                <a16:creationId xmlns:a16="http://schemas.microsoft.com/office/drawing/2014/main" id="{9DBB24FC-4637-EEE6-5962-74B475D109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9504" y="5848707"/>
            <a:ext cx="1012496" cy="1012496"/>
          </a:xfrm>
          <a:prstGeom prst="rect">
            <a:avLst/>
          </a:prstGeom>
        </p:spPr>
      </p:pic>
      <p:sp>
        <p:nvSpPr>
          <p:cNvPr id="6" name="Hình chữ nhật 5">
            <a:extLst>
              <a:ext uri="{FF2B5EF4-FFF2-40B4-BE49-F238E27FC236}">
                <a16:creationId xmlns:a16="http://schemas.microsoft.com/office/drawing/2014/main" id="{A00DAB99-5109-499D-568B-095B510345C6}"/>
              </a:ext>
            </a:extLst>
          </p:cNvPr>
          <p:cNvSpPr/>
          <p:nvPr/>
        </p:nvSpPr>
        <p:spPr>
          <a:xfrm>
            <a:off x="3226995" y="107551"/>
            <a:ext cx="6206931" cy="52322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ln w="22225">
                  <a:solidFill>
                    <a:srgbClr val="243FFF"/>
                  </a:solidFill>
                  <a:prstDash val="solid"/>
                </a:ln>
                <a:solidFill>
                  <a:srgbClr val="243FFF">
                    <a:lumMod val="40000"/>
                    <a:lumOff val="60000"/>
                  </a:srgbClr>
                </a:solidFill>
                <a:latin typeface="Times New Roman" panose="02020603050405020304" pitchFamily="18" charset="0"/>
                <a:cs typeface="Times New Roman" panose="02020603050405020304" pitchFamily="18" charset="0"/>
              </a:rPr>
              <a:t>C</a:t>
            </a:r>
            <a:r>
              <a:rPr kumimoji="0" lang="en-US" sz="2800" b="1" i="0" u="none" strike="noStrike" kern="1200" cap="none" spc="0" normalizeH="0" baseline="0" noProof="0" dirty="0">
                <a:ln w="22225">
                  <a:solidFill>
                    <a:srgbClr val="243FFF"/>
                  </a:solidFill>
                  <a:prstDash val="solid"/>
                </a:ln>
                <a:solidFill>
                  <a:srgbClr val="243FFF">
                    <a:lumMod val="40000"/>
                    <a:lumOff val="60000"/>
                  </a:srgbClr>
                </a:solidFill>
                <a:effectLst/>
                <a:uLnTx/>
                <a:uFillTx/>
                <a:latin typeface="Times New Roman" panose="02020603050405020304" pitchFamily="18" charset="0"/>
                <a:cs typeface="Times New Roman" panose="02020603050405020304" pitchFamily="18" charset="0"/>
              </a:rPr>
              <a:t>.  HOẠT ĐỘNG THỰC HÀNH</a:t>
            </a:r>
          </a:p>
        </p:txBody>
      </p:sp>
      <p:pic>
        <p:nvPicPr>
          <p:cNvPr id="1031" name="Hình ảnh 49">
            <a:extLst>
              <a:ext uri="{FF2B5EF4-FFF2-40B4-BE49-F238E27FC236}">
                <a16:creationId xmlns:a16="http://schemas.microsoft.com/office/drawing/2014/main" id="{849496CB-7993-30BA-2D05-9485639E49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586" y="1299186"/>
            <a:ext cx="5917472" cy="15732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Hình ảnh 50">
            <a:extLst>
              <a:ext uri="{FF2B5EF4-FFF2-40B4-BE49-F238E27FC236}">
                <a16:creationId xmlns:a16="http://schemas.microsoft.com/office/drawing/2014/main" id="{76E402AC-5B33-4F71-A6D8-C9B8DE5559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833" y="3179114"/>
            <a:ext cx="5786847" cy="114250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8">
            <a:extLst>
              <a:ext uri="{FF2B5EF4-FFF2-40B4-BE49-F238E27FC236}">
                <a16:creationId xmlns:a16="http://schemas.microsoft.com/office/drawing/2014/main" id="{B56C21BD-68C3-FC0D-4B97-787507E24AAC}"/>
              </a:ext>
            </a:extLst>
          </p:cNvPr>
          <p:cNvSpPr>
            <a:spLocks noChangeArrowheads="1"/>
          </p:cNvSpPr>
          <p:nvPr/>
        </p:nvSpPr>
        <p:spPr bwMode="auto">
          <a:xfrm>
            <a:off x="705396" y="675505"/>
            <a:ext cx="591747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sng"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kumimoji="0" lang="en-US" altLang="en-US" b="1" i="0" u="sng"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1" i="0" u="sng"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kumimoji="0" lang="en-US" altLang="en-US" b="1" i="0" u="sng"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a:t>
            </a:r>
            <a:r>
              <a:rPr kumimoji="0" lang="en-US" altLang="en-US"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sát</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tin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tại</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phố</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HCM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đây</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1" name="Rectangle 9">
            <a:extLst>
              <a:ext uri="{FF2B5EF4-FFF2-40B4-BE49-F238E27FC236}">
                <a16:creationId xmlns:a16="http://schemas.microsoft.com/office/drawing/2014/main" id="{F218C06C-BABF-6154-9611-05C296121B88}"/>
              </a:ext>
            </a:extLst>
          </p:cNvPr>
          <p:cNvSpPr>
            <a:spLocks noChangeArrowheads="1"/>
          </p:cNvSpPr>
          <p:nvPr/>
        </p:nvSpPr>
        <p:spPr bwMode="auto">
          <a:xfrm>
            <a:off x="705393" y="2783286"/>
            <a:ext cx="36792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Hoàn</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tất</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kê</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mẫu</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2" name="Rectangle 10">
            <a:extLst>
              <a:ext uri="{FF2B5EF4-FFF2-40B4-BE49-F238E27FC236}">
                <a16:creationId xmlns:a16="http://schemas.microsoft.com/office/drawing/2014/main" id="{C4FA3EFC-90D8-FC0B-B248-B0025EBE19D7}"/>
              </a:ext>
            </a:extLst>
          </p:cNvPr>
          <p:cNvSpPr>
            <a:spLocks noChangeArrowheads="1"/>
          </p:cNvSpPr>
          <p:nvPr/>
        </p:nvSpPr>
        <p:spPr bwMode="auto">
          <a:xfrm>
            <a:off x="849085" y="2665882"/>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000">
              <a:latin typeface="Times New Roman" panose="02020603050405020304" pitchFamily="18" charset="0"/>
              <a:cs typeface="Times New Roman" panose="02020603050405020304" pitchFamily="18" charset="0"/>
            </a:endParaRPr>
          </a:p>
        </p:txBody>
      </p:sp>
      <p:cxnSp>
        <p:nvCxnSpPr>
          <p:cNvPr id="14" name="Đường nối Thẳng 13">
            <a:extLst>
              <a:ext uri="{FF2B5EF4-FFF2-40B4-BE49-F238E27FC236}">
                <a16:creationId xmlns:a16="http://schemas.microsoft.com/office/drawing/2014/main" id="{CAAFB4BA-B1BF-B864-DD83-9BDB084FC7A0}"/>
              </a:ext>
            </a:extLst>
          </p:cNvPr>
          <p:cNvCxnSpPr/>
          <p:nvPr/>
        </p:nvCxnSpPr>
        <p:spPr>
          <a:xfrm>
            <a:off x="6622869" y="697244"/>
            <a:ext cx="0" cy="5625179"/>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ctangle 12">
            <a:extLst>
              <a:ext uri="{FF2B5EF4-FFF2-40B4-BE49-F238E27FC236}">
                <a16:creationId xmlns:a16="http://schemas.microsoft.com/office/drawing/2014/main" id="{895D7A71-76BF-FC13-80F2-F91C26F6C34F}"/>
              </a:ext>
            </a:extLst>
          </p:cNvPr>
          <p:cNvSpPr>
            <a:spLocks noChangeArrowheads="1"/>
          </p:cNvSpPr>
          <p:nvPr/>
        </p:nvSpPr>
        <p:spPr bwMode="auto">
          <a:xfrm>
            <a:off x="744586" y="4298967"/>
            <a:ext cx="587853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sng"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kumimoji="0" lang="en-US" altLang="en-US" b="1" i="0" u="sng"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1" i="0" u="sng"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t>
            </a:r>
            <a:r>
              <a:rPr kumimoji="0" lang="en-US" altLang="en-US" b="1" i="0" u="sng"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b="1" i="0" u="sng"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t>
            </a:r>
            <a:r>
              <a:rPr kumimoji="0" lang="en-US" altLang="en-US" b="1" i="0" u="sng"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a:t>
            </a:r>
            <a:r>
              <a:rPr kumimoji="0" lang="en-US" altLang="en-US"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kê</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lồng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è</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endPar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7A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trao</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tặng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trẻ</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khuyết</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tật</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dịp</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Tết</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dữ</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liệu</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Arial" panose="020B0604020202020204" pitchFamily="34" charset="0"/>
            </a:endParaRPr>
          </a:p>
        </p:txBody>
      </p:sp>
      <p:pic>
        <p:nvPicPr>
          <p:cNvPr id="1035" name="Hình ảnh 51">
            <a:extLst>
              <a:ext uri="{FF2B5EF4-FFF2-40B4-BE49-F238E27FC236}">
                <a16:creationId xmlns:a16="http://schemas.microsoft.com/office/drawing/2014/main" id="{5E5DC561-A17B-9439-8B2B-0D09EFE1C7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515" y="5271911"/>
            <a:ext cx="5734591" cy="151435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3">
            <a:extLst>
              <a:ext uri="{FF2B5EF4-FFF2-40B4-BE49-F238E27FC236}">
                <a16:creationId xmlns:a16="http://schemas.microsoft.com/office/drawing/2014/main" id="{6A971BF8-C0D5-D4A2-D906-0C1C17676F0B}"/>
              </a:ext>
            </a:extLst>
          </p:cNvPr>
          <p:cNvSpPr>
            <a:spLocks noChangeArrowheads="1"/>
          </p:cNvSpPr>
          <p:nvPr/>
        </p:nvSpPr>
        <p:spPr bwMode="auto">
          <a:xfrm>
            <a:off x="6557560" y="1358704"/>
            <a:ext cx="573459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dữ</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liệu</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ó</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kê</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dựa</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hai</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tiêu</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í</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í</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í</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lồng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è</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7A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25" name="Hộp Văn bản 24">
            <a:extLst>
              <a:ext uri="{FF2B5EF4-FFF2-40B4-BE49-F238E27FC236}">
                <a16:creationId xmlns:a16="http://schemas.microsoft.com/office/drawing/2014/main" id="{B0754B43-DA90-CD97-46F0-E96083C81E36}"/>
              </a:ext>
            </a:extLst>
          </p:cNvPr>
          <p:cNvSpPr txBox="1"/>
          <p:nvPr/>
        </p:nvSpPr>
        <p:spPr>
          <a:xfrm>
            <a:off x="6630304" y="2771452"/>
            <a:ext cx="5471486" cy="3155351"/>
          </a:xfrm>
          <a:prstGeom prst="rect">
            <a:avLst/>
          </a:prstGeom>
          <a:noFill/>
        </p:spPr>
        <p:txBody>
          <a:bodyPr wrap="square">
            <a:spAutoFit/>
          </a:bodyPr>
          <a:lstStyle/>
          <a:p>
            <a:pPr>
              <a:lnSpc>
                <a:spcPct val="107000"/>
              </a:lnSpc>
              <a:spcAft>
                <a:spcPts val="800"/>
              </a:spcAft>
            </a:pPr>
            <a:r>
              <a:rPr lang="en-US" sz="1800" b="1"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1800" b="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1800" b="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a:t>
            </a: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dãy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dữ</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liệu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dựa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tiêu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sách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cam,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xoài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mít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Khối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trái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240, 320, 1 200,…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trái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cam,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đỏ</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Hàm</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vitamin</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trung</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mg)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trái</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95, 52, 28,…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16839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 picture containing toy, doll&#10;&#10;Description automatically generated">
            <a:extLst>
              <a:ext uri="{FF2B5EF4-FFF2-40B4-BE49-F238E27FC236}">
                <a16:creationId xmlns:a16="http://schemas.microsoft.com/office/drawing/2014/main" id="{9DBB24FC-4637-EEE6-5962-74B475D109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9504" y="5848707"/>
            <a:ext cx="1012496" cy="1012496"/>
          </a:xfrm>
          <a:prstGeom prst="rect">
            <a:avLst/>
          </a:prstGeom>
        </p:spPr>
      </p:pic>
      <p:sp>
        <p:nvSpPr>
          <p:cNvPr id="6" name="Hình chữ nhật 5">
            <a:extLst>
              <a:ext uri="{FF2B5EF4-FFF2-40B4-BE49-F238E27FC236}">
                <a16:creationId xmlns:a16="http://schemas.microsoft.com/office/drawing/2014/main" id="{A00DAB99-5109-499D-568B-095B510345C6}"/>
              </a:ext>
            </a:extLst>
          </p:cNvPr>
          <p:cNvSpPr/>
          <p:nvPr/>
        </p:nvSpPr>
        <p:spPr>
          <a:xfrm>
            <a:off x="3226995" y="107551"/>
            <a:ext cx="6206931" cy="52322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ln w="22225">
                  <a:solidFill>
                    <a:srgbClr val="243FFF"/>
                  </a:solidFill>
                  <a:prstDash val="solid"/>
                </a:ln>
                <a:solidFill>
                  <a:srgbClr val="243FFF">
                    <a:lumMod val="40000"/>
                    <a:lumOff val="60000"/>
                  </a:srgbClr>
                </a:solidFill>
                <a:latin typeface="Times New Roman" panose="02020603050405020304" pitchFamily="18" charset="0"/>
                <a:cs typeface="Times New Roman" panose="02020603050405020304" pitchFamily="18" charset="0"/>
              </a:rPr>
              <a:t>C</a:t>
            </a:r>
            <a:r>
              <a:rPr kumimoji="0" lang="en-US" sz="2800" b="1" i="0" u="none" strike="noStrike" kern="1200" cap="none" spc="0" normalizeH="0" baseline="0" noProof="0" dirty="0">
                <a:ln w="22225">
                  <a:solidFill>
                    <a:srgbClr val="243FFF"/>
                  </a:solidFill>
                  <a:prstDash val="solid"/>
                </a:ln>
                <a:solidFill>
                  <a:srgbClr val="243FFF">
                    <a:lumMod val="40000"/>
                    <a:lumOff val="60000"/>
                  </a:srgbClr>
                </a:solidFill>
                <a:effectLst/>
                <a:uLnTx/>
                <a:uFillTx/>
                <a:latin typeface="Times New Roman" panose="02020603050405020304" pitchFamily="18" charset="0"/>
                <a:cs typeface="Times New Roman" panose="02020603050405020304" pitchFamily="18" charset="0"/>
              </a:rPr>
              <a:t>.  HOẠT ĐỘNG THỰC HÀNH</a:t>
            </a:r>
          </a:p>
        </p:txBody>
      </p:sp>
      <p:pic>
        <p:nvPicPr>
          <p:cNvPr id="1031" name="Hình ảnh 49">
            <a:extLst>
              <a:ext uri="{FF2B5EF4-FFF2-40B4-BE49-F238E27FC236}">
                <a16:creationId xmlns:a16="http://schemas.microsoft.com/office/drawing/2014/main" id="{849496CB-7993-30BA-2D05-9485639E49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816" y="1304231"/>
            <a:ext cx="7426814" cy="197455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8">
            <a:extLst>
              <a:ext uri="{FF2B5EF4-FFF2-40B4-BE49-F238E27FC236}">
                <a16:creationId xmlns:a16="http://schemas.microsoft.com/office/drawing/2014/main" id="{B56C21BD-68C3-FC0D-4B97-787507E24AAC}"/>
              </a:ext>
            </a:extLst>
          </p:cNvPr>
          <p:cNvSpPr>
            <a:spLocks noChangeArrowheads="1"/>
          </p:cNvSpPr>
          <p:nvPr/>
        </p:nvSpPr>
        <p:spPr bwMode="auto">
          <a:xfrm>
            <a:off x="705396" y="752450"/>
            <a:ext cx="1199460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sng"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kumimoji="0" lang="en-US" altLang="en-US" sz="2200" b="1" i="0" u="sng"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200" b="1" i="0" u="sng"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kumimoji="0" lang="en-US" altLang="en-US" sz="2200" b="1" i="0" u="sng"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a:t>
            </a:r>
            <a:r>
              <a:rPr kumimoji="0" lang="en-US" altLang="en-US" sz="22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2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 </a:t>
            </a:r>
            <a:r>
              <a:rPr kumimoji="0" lang="en-US" altLang="en-US" sz="22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sát</a:t>
            </a:r>
            <a:r>
              <a:rPr kumimoji="0" lang="en-US" altLang="en-US" sz="22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2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kumimoji="0" lang="en-US" altLang="en-US" sz="22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tin </a:t>
            </a:r>
            <a:r>
              <a:rPr kumimoji="0" lang="en-US" altLang="en-US" sz="22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kumimoji="0" lang="en-US" altLang="en-US" sz="22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2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kumimoji="0" lang="en-US" altLang="en-US" sz="22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2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tại</a:t>
            </a:r>
            <a:r>
              <a:rPr kumimoji="0" lang="en-US" altLang="en-US" sz="22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2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en-US" sz="22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2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phố</a:t>
            </a:r>
            <a:r>
              <a:rPr kumimoji="0" lang="en-US" altLang="en-US" sz="22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HCM </a:t>
            </a:r>
            <a:r>
              <a:rPr kumimoji="0" lang="en-US" altLang="en-US" sz="22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kumimoji="0" lang="en-US" altLang="en-US" sz="22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2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đây</a:t>
            </a:r>
            <a:r>
              <a:rPr kumimoji="0" lang="en-US" altLang="en-US" sz="22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2" name="Rectangle 10">
            <a:extLst>
              <a:ext uri="{FF2B5EF4-FFF2-40B4-BE49-F238E27FC236}">
                <a16:creationId xmlns:a16="http://schemas.microsoft.com/office/drawing/2014/main" id="{C4FA3EFC-90D8-FC0B-B248-B0025EBE19D7}"/>
              </a:ext>
            </a:extLst>
          </p:cNvPr>
          <p:cNvSpPr>
            <a:spLocks noChangeArrowheads="1"/>
          </p:cNvSpPr>
          <p:nvPr/>
        </p:nvSpPr>
        <p:spPr bwMode="auto">
          <a:xfrm>
            <a:off x="849085" y="2665882"/>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000">
              <a:latin typeface="Times New Roman" panose="02020603050405020304" pitchFamily="18" charset="0"/>
              <a:cs typeface="Times New Roman" panose="02020603050405020304" pitchFamily="18" charset="0"/>
            </a:endParaRPr>
          </a:p>
        </p:txBody>
      </p:sp>
      <p:pic>
        <p:nvPicPr>
          <p:cNvPr id="15" name="Hình ảnh 14">
            <a:extLst>
              <a:ext uri="{FF2B5EF4-FFF2-40B4-BE49-F238E27FC236}">
                <a16:creationId xmlns:a16="http://schemas.microsoft.com/office/drawing/2014/main" id="{F81D3EA5-432D-7354-80C7-BEC91C402A16}"/>
              </a:ext>
            </a:extLst>
          </p:cNvPr>
          <p:cNvPicPr>
            <a:picLocks noChangeAspect="1"/>
          </p:cNvPicPr>
          <p:nvPr/>
        </p:nvPicPr>
        <p:blipFill>
          <a:blip r:embed="rId4"/>
          <a:stretch>
            <a:fillRect/>
          </a:stretch>
        </p:blipFill>
        <p:spPr>
          <a:xfrm>
            <a:off x="849085" y="3491585"/>
            <a:ext cx="8109720" cy="3258864"/>
          </a:xfrm>
          <a:prstGeom prst="rect">
            <a:avLst/>
          </a:prstGeom>
        </p:spPr>
      </p:pic>
    </p:spTree>
    <p:extLst>
      <p:ext uri="{BB962C8B-B14F-4D97-AF65-F5344CB8AC3E}">
        <p14:creationId xmlns:p14="http://schemas.microsoft.com/office/powerpoint/2010/main" val="171300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 picture containing toy, doll&#10;&#10;Description automatically generated">
            <a:extLst>
              <a:ext uri="{FF2B5EF4-FFF2-40B4-BE49-F238E27FC236}">
                <a16:creationId xmlns:a16="http://schemas.microsoft.com/office/drawing/2014/main" id="{9DBB24FC-4637-EEE6-5962-74B475D109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9504" y="5848707"/>
            <a:ext cx="1012496" cy="1012496"/>
          </a:xfrm>
          <a:prstGeom prst="rect">
            <a:avLst/>
          </a:prstGeom>
        </p:spPr>
      </p:pic>
      <p:sp>
        <p:nvSpPr>
          <p:cNvPr id="6" name="Hình chữ nhật 5">
            <a:extLst>
              <a:ext uri="{FF2B5EF4-FFF2-40B4-BE49-F238E27FC236}">
                <a16:creationId xmlns:a16="http://schemas.microsoft.com/office/drawing/2014/main" id="{A00DAB99-5109-499D-568B-095B510345C6}"/>
              </a:ext>
            </a:extLst>
          </p:cNvPr>
          <p:cNvSpPr/>
          <p:nvPr/>
        </p:nvSpPr>
        <p:spPr>
          <a:xfrm>
            <a:off x="3226995" y="107551"/>
            <a:ext cx="6206931" cy="52322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ln w="22225">
                  <a:solidFill>
                    <a:srgbClr val="243FFF"/>
                  </a:solidFill>
                  <a:prstDash val="solid"/>
                </a:ln>
                <a:solidFill>
                  <a:srgbClr val="243FFF">
                    <a:lumMod val="40000"/>
                    <a:lumOff val="60000"/>
                  </a:srgbClr>
                </a:solidFill>
                <a:latin typeface="Times New Roman" panose="02020603050405020304" pitchFamily="18" charset="0"/>
                <a:cs typeface="Times New Roman" panose="02020603050405020304" pitchFamily="18" charset="0"/>
              </a:rPr>
              <a:t>C</a:t>
            </a:r>
            <a:r>
              <a:rPr kumimoji="0" lang="en-US" sz="2800" b="1" i="0" u="none" strike="noStrike" kern="1200" cap="none" spc="0" normalizeH="0" baseline="0" noProof="0" dirty="0">
                <a:ln w="22225">
                  <a:solidFill>
                    <a:srgbClr val="243FFF"/>
                  </a:solidFill>
                  <a:prstDash val="solid"/>
                </a:ln>
                <a:solidFill>
                  <a:srgbClr val="243FFF">
                    <a:lumMod val="40000"/>
                    <a:lumOff val="60000"/>
                  </a:srgbClr>
                </a:solidFill>
                <a:effectLst/>
                <a:uLnTx/>
                <a:uFillTx/>
                <a:latin typeface="Times New Roman" panose="02020603050405020304" pitchFamily="18" charset="0"/>
                <a:cs typeface="Times New Roman" panose="02020603050405020304" pitchFamily="18" charset="0"/>
              </a:rPr>
              <a:t>.  HOẠT ĐỘNG THỰC HÀNH</a:t>
            </a:r>
          </a:p>
        </p:txBody>
      </p:sp>
      <p:sp>
        <p:nvSpPr>
          <p:cNvPr id="12" name="Rectangle 10">
            <a:extLst>
              <a:ext uri="{FF2B5EF4-FFF2-40B4-BE49-F238E27FC236}">
                <a16:creationId xmlns:a16="http://schemas.microsoft.com/office/drawing/2014/main" id="{C4FA3EFC-90D8-FC0B-B248-B0025EBE19D7}"/>
              </a:ext>
            </a:extLst>
          </p:cNvPr>
          <p:cNvSpPr>
            <a:spLocks noChangeArrowheads="1"/>
          </p:cNvSpPr>
          <p:nvPr/>
        </p:nvSpPr>
        <p:spPr bwMode="auto">
          <a:xfrm>
            <a:off x="849085" y="2665882"/>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000">
              <a:latin typeface="Times New Roman" panose="02020603050405020304" pitchFamily="18" charset="0"/>
              <a:cs typeface="Times New Roman" panose="02020603050405020304" pitchFamily="18" charset="0"/>
            </a:endParaRPr>
          </a:p>
        </p:txBody>
      </p:sp>
      <p:sp>
        <p:nvSpPr>
          <p:cNvPr id="16" name="Rectangle 12">
            <a:extLst>
              <a:ext uri="{FF2B5EF4-FFF2-40B4-BE49-F238E27FC236}">
                <a16:creationId xmlns:a16="http://schemas.microsoft.com/office/drawing/2014/main" id="{895D7A71-76BF-FC13-80F2-F91C26F6C34F}"/>
              </a:ext>
            </a:extLst>
          </p:cNvPr>
          <p:cNvSpPr>
            <a:spLocks noChangeArrowheads="1"/>
          </p:cNvSpPr>
          <p:nvPr/>
        </p:nvSpPr>
        <p:spPr bwMode="auto">
          <a:xfrm>
            <a:off x="745205" y="661825"/>
            <a:ext cx="1154603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sng"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kumimoji="0" lang="en-US" altLang="en-US" sz="2400" b="1" i="0" u="sng"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sng"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t>
            </a:r>
            <a:r>
              <a:rPr kumimoji="0" lang="en-US" altLang="en-US" sz="2400" b="1" i="0" u="sng"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sz="2400" b="1" i="0" u="sng"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t>
            </a:r>
            <a:r>
              <a:rPr kumimoji="0" lang="en-US" altLang="en-US" sz="2400" b="1" i="0" u="sng"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a:t>
            </a:r>
            <a:r>
              <a:rPr kumimoji="0" lang="en-US" altLang="en-US" sz="24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kê</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lồng</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è</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7A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trao</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tặng</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trẻ</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khuyết</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tật</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dịp</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Tết</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Trung</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bảng</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dữ</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liệu</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pic>
        <p:nvPicPr>
          <p:cNvPr id="1035" name="Hình ảnh 51">
            <a:extLst>
              <a:ext uri="{FF2B5EF4-FFF2-40B4-BE49-F238E27FC236}">
                <a16:creationId xmlns:a16="http://schemas.microsoft.com/office/drawing/2014/main" id="{5E5DC561-A17B-9439-8B2B-0D09EFE1C7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085" y="1551637"/>
            <a:ext cx="7497473" cy="151435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3">
            <a:extLst>
              <a:ext uri="{FF2B5EF4-FFF2-40B4-BE49-F238E27FC236}">
                <a16:creationId xmlns:a16="http://schemas.microsoft.com/office/drawing/2014/main" id="{6A971BF8-C0D5-D4A2-D906-0C1C17676F0B}"/>
              </a:ext>
            </a:extLst>
          </p:cNvPr>
          <p:cNvSpPr>
            <a:spLocks noChangeArrowheads="1"/>
          </p:cNvSpPr>
          <p:nvPr/>
        </p:nvSpPr>
        <p:spPr bwMode="auto">
          <a:xfrm>
            <a:off x="745205" y="3065992"/>
            <a:ext cx="1144679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dữ</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liệu</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ó</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bảng</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kê</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dựa</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hai</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tiêu</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í</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í</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í</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lồng</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è</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7A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18" name="Hộp Văn bản 17">
            <a:extLst>
              <a:ext uri="{FF2B5EF4-FFF2-40B4-BE49-F238E27FC236}">
                <a16:creationId xmlns:a16="http://schemas.microsoft.com/office/drawing/2014/main" id="{90547232-22F8-C4A9-173E-0F9F3B833B7A}"/>
              </a:ext>
            </a:extLst>
          </p:cNvPr>
          <p:cNvSpPr txBox="1"/>
          <p:nvPr/>
        </p:nvSpPr>
        <p:spPr>
          <a:xfrm>
            <a:off x="2892056" y="4489473"/>
            <a:ext cx="6921795" cy="196137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lnSpc>
                <a:spcPct val="107000"/>
              </a:lnSpc>
              <a:spcAft>
                <a:spcPts val="80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lồng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đèn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7A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 + 3 + 4 + 12 + 14 = 28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đèn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8396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 picture containing toy, doll&#10;&#10;Description automatically generated">
            <a:extLst>
              <a:ext uri="{FF2B5EF4-FFF2-40B4-BE49-F238E27FC236}">
                <a16:creationId xmlns:a16="http://schemas.microsoft.com/office/drawing/2014/main" id="{9DBB24FC-4637-EEE6-5962-74B475D109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9504" y="5848707"/>
            <a:ext cx="1012496" cy="1012496"/>
          </a:xfrm>
          <a:prstGeom prst="rect">
            <a:avLst/>
          </a:prstGeom>
        </p:spPr>
      </p:pic>
      <p:sp>
        <p:nvSpPr>
          <p:cNvPr id="6" name="Hình chữ nhật 5">
            <a:extLst>
              <a:ext uri="{FF2B5EF4-FFF2-40B4-BE49-F238E27FC236}">
                <a16:creationId xmlns:a16="http://schemas.microsoft.com/office/drawing/2014/main" id="{A00DAB99-5109-499D-568B-095B510345C6}"/>
              </a:ext>
            </a:extLst>
          </p:cNvPr>
          <p:cNvSpPr/>
          <p:nvPr/>
        </p:nvSpPr>
        <p:spPr>
          <a:xfrm>
            <a:off x="3226995" y="107551"/>
            <a:ext cx="6206931" cy="52322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ln w="22225">
                  <a:solidFill>
                    <a:srgbClr val="243FFF"/>
                  </a:solidFill>
                  <a:prstDash val="solid"/>
                </a:ln>
                <a:solidFill>
                  <a:srgbClr val="243FFF">
                    <a:lumMod val="40000"/>
                    <a:lumOff val="60000"/>
                  </a:srgbClr>
                </a:solidFill>
                <a:latin typeface="Times New Roman" panose="02020603050405020304" pitchFamily="18" charset="0"/>
                <a:cs typeface="Times New Roman" panose="02020603050405020304" pitchFamily="18" charset="0"/>
              </a:rPr>
              <a:t>C</a:t>
            </a:r>
            <a:r>
              <a:rPr kumimoji="0" lang="en-US" sz="2800" b="1" i="0" u="none" strike="noStrike" kern="1200" cap="none" spc="0" normalizeH="0" baseline="0" noProof="0" dirty="0">
                <a:ln w="22225">
                  <a:solidFill>
                    <a:srgbClr val="243FFF"/>
                  </a:solidFill>
                  <a:prstDash val="solid"/>
                </a:ln>
                <a:solidFill>
                  <a:srgbClr val="243FFF">
                    <a:lumMod val="40000"/>
                    <a:lumOff val="60000"/>
                  </a:srgbClr>
                </a:solidFill>
                <a:effectLst/>
                <a:uLnTx/>
                <a:uFillTx/>
                <a:latin typeface="Times New Roman" panose="02020603050405020304" pitchFamily="18" charset="0"/>
                <a:cs typeface="Times New Roman" panose="02020603050405020304" pitchFamily="18" charset="0"/>
              </a:rPr>
              <a:t>.  HOẠT ĐỘNG THỰC HÀNH</a:t>
            </a:r>
          </a:p>
        </p:txBody>
      </p:sp>
      <p:sp>
        <p:nvSpPr>
          <p:cNvPr id="12" name="Rectangle 10">
            <a:extLst>
              <a:ext uri="{FF2B5EF4-FFF2-40B4-BE49-F238E27FC236}">
                <a16:creationId xmlns:a16="http://schemas.microsoft.com/office/drawing/2014/main" id="{C4FA3EFC-90D8-FC0B-B248-B0025EBE19D7}"/>
              </a:ext>
            </a:extLst>
          </p:cNvPr>
          <p:cNvSpPr>
            <a:spLocks noChangeArrowheads="1"/>
          </p:cNvSpPr>
          <p:nvPr/>
        </p:nvSpPr>
        <p:spPr bwMode="auto">
          <a:xfrm>
            <a:off x="849085" y="2665882"/>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000">
              <a:latin typeface="Times New Roman" panose="02020603050405020304" pitchFamily="18" charset="0"/>
              <a:cs typeface="Times New Roman" panose="02020603050405020304" pitchFamily="18" charset="0"/>
            </a:endParaRPr>
          </a:p>
        </p:txBody>
      </p:sp>
      <p:sp>
        <p:nvSpPr>
          <p:cNvPr id="25" name="Hộp Văn bản 24">
            <a:extLst>
              <a:ext uri="{FF2B5EF4-FFF2-40B4-BE49-F238E27FC236}">
                <a16:creationId xmlns:a16="http://schemas.microsoft.com/office/drawing/2014/main" id="{B0754B43-DA90-CD97-46F0-E96083C81E36}"/>
              </a:ext>
            </a:extLst>
          </p:cNvPr>
          <p:cNvSpPr txBox="1"/>
          <p:nvPr/>
        </p:nvSpPr>
        <p:spPr>
          <a:xfrm>
            <a:off x="719579" y="488842"/>
            <a:ext cx="11221762" cy="499304"/>
          </a:xfrm>
          <a:prstGeom prst="rect">
            <a:avLst/>
          </a:prstGeom>
          <a:noFill/>
        </p:spPr>
        <p:txBody>
          <a:bodyPr wrap="square">
            <a:spAutoFit/>
          </a:bodyPr>
          <a:lstStyle/>
          <a:p>
            <a:pPr>
              <a:lnSpc>
                <a:spcPct val="107000"/>
              </a:lnSpc>
              <a:spcAft>
                <a:spcPts val="800"/>
              </a:spcAft>
            </a:pPr>
            <a:r>
              <a:rPr lang="en-US" sz="2600" b="1"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600" b="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2600" b="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Hộp Văn bản 14">
            <a:extLst>
              <a:ext uri="{FF2B5EF4-FFF2-40B4-BE49-F238E27FC236}">
                <a16:creationId xmlns:a16="http://schemas.microsoft.com/office/drawing/2014/main" id="{AF7F4541-0542-491A-8EED-DE4EBAD2BA97}"/>
              </a:ext>
            </a:extLst>
          </p:cNvPr>
          <p:cNvSpPr txBox="1"/>
          <p:nvPr/>
        </p:nvSpPr>
        <p:spPr>
          <a:xfrm>
            <a:off x="849085" y="1527296"/>
            <a:ext cx="6675665" cy="49930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nSpc>
                <a:spcPct val="107000"/>
              </a:lnSpc>
              <a:spcAft>
                <a:spcPts val="800"/>
              </a:spcAft>
            </a:pP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sách</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cam,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xoài</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mít</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Hộp Văn bản 17">
            <a:extLst>
              <a:ext uri="{FF2B5EF4-FFF2-40B4-BE49-F238E27FC236}">
                <a16:creationId xmlns:a16="http://schemas.microsoft.com/office/drawing/2014/main" id="{C0AF8181-0AD5-1343-7EA1-8463764E6EF8}"/>
              </a:ext>
            </a:extLst>
          </p:cNvPr>
          <p:cNvSpPr txBox="1"/>
          <p:nvPr/>
        </p:nvSpPr>
        <p:spPr>
          <a:xfrm>
            <a:off x="849085" y="2501567"/>
            <a:ext cx="6675665" cy="92743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nSpc>
                <a:spcPct val="107000"/>
              </a:lnSpc>
              <a:spcAft>
                <a:spcPts val="800"/>
              </a:spcAft>
            </a:pP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trung</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trái</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240, 320, 1 200,…</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Hộp Văn bản 18">
            <a:extLst>
              <a:ext uri="{FF2B5EF4-FFF2-40B4-BE49-F238E27FC236}">
                <a16:creationId xmlns:a16="http://schemas.microsoft.com/office/drawing/2014/main" id="{3EE6318B-C2C3-2E32-17EF-E4858B2E5FCB}"/>
              </a:ext>
            </a:extLst>
          </p:cNvPr>
          <p:cNvSpPr txBox="1"/>
          <p:nvPr/>
        </p:nvSpPr>
        <p:spPr>
          <a:xfrm>
            <a:off x="849085" y="3792009"/>
            <a:ext cx="6675665" cy="92743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nSpc>
                <a:spcPct val="107000"/>
              </a:lnSpc>
              <a:spcAft>
                <a:spcPts val="800"/>
              </a:spcAft>
            </a:pP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chín</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trái</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vàng</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cam,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đỏ</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Hộp Văn bản 20">
            <a:extLst>
              <a:ext uri="{FF2B5EF4-FFF2-40B4-BE49-F238E27FC236}">
                <a16:creationId xmlns:a16="http://schemas.microsoft.com/office/drawing/2014/main" id="{3DD15380-EA57-E5BE-FB35-28CF72FE1077}"/>
              </a:ext>
            </a:extLst>
          </p:cNvPr>
          <p:cNvSpPr txBox="1"/>
          <p:nvPr/>
        </p:nvSpPr>
        <p:spPr>
          <a:xfrm>
            <a:off x="849085" y="5082451"/>
            <a:ext cx="6675664" cy="92743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nSpc>
                <a:spcPct val="107000"/>
              </a:lnSpc>
              <a:spcAft>
                <a:spcPts val="800"/>
              </a:spcAft>
            </a:pP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Hàm</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vitamin</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trung</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mg)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trái</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95, 52, 28,…</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820854F6-B233-9BB6-6354-3EA84DEF3C05}"/>
              </a:ext>
            </a:extLst>
          </p:cNvPr>
          <p:cNvSpPr txBox="1"/>
          <p:nvPr/>
        </p:nvSpPr>
        <p:spPr>
          <a:xfrm>
            <a:off x="8939705" y="1530726"/>
            <a:ext cx="2656115" cy="49244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600" dirty="0" err="1">
                <a:solidFill>
                  <a:srgbClr val="000000"/>
                </a:solidFill>
                <a:effectLst/>
                <a:latin typeface="Times New Roman" panose="02020603050405020304" pitchFamily="18" charset="0"/>
                <a:ea typeface="Times New Roman" panose="02020603050405020304" pitchFamily="18" charset="0"/>
              </a:rPr>
              <a:t>Dữ</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liệu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định</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tính</a:t>
            </a:r>
            <a:endParaRPr lang="en-US" sz="2600" dirty="0"/>
          </a:p>
        </p:txBody>
      </p:sp>
      <p:sp>
        <p:nvSpPr>
          <p:cNvPr id="27" name="Hộp Văn bản 26">
            <a:extLst>
              <a:ext uri="{FF2B5EF4-FFF2-40B4-BE49-F238E27FC236}">
                <a16:creationId xmlns:a16="http://schemas.microsoft.com/office/drawing/2014/main" id="{D74F07D3-7112-889B-EEB6-69E90CBE55C8}"/>
              </a:ext>
            </a:extLst>
          </p:cNvPr>
          <p:cNvSpPr txBox="1"/>
          <p:nvPr/>
        </p:nvSpPr>
        <p:spPr>
          <a:xfrm>
            <a:off x="8939705" y="4009503"/>
            <a:ext cx="2656115" cy="49244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600" dirty="0" err="1">
                <a:solidFill>
                  <a:srgbClr val="000000"/>
                </a:solidFill>
                <a:effectLst/>
                <a:latin typeface="Times New Roman" panose="02020603050405020304" pitchFamily="18" charset="0"/>
                <a:ea typeface="Times New Roman" panose="02020603050405020304" pitchFamily="18" charset="0"/>
              </a:rPr>
              <a:t>Dữ</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liệu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định</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tính</a:t>
            </a:r>
            <a:endParaRPr lang="en-US" sz="2600" dirty="0"/>
          </a:p>
        </p:txBody>
      </p:sp>
      <p:sp>
        <p:nvSpPr>
          <p:cNvPr id="28" name="Hộp Văn bản 27">
            <a:extLst>
              <a:ext uri="{FF2B5EF4-FFF2-40B4-BE49-F238E27FC236}">
                <a16:creationId xmlns:a16="http://schemas.microsoft.com/office/drawing/2014/main" id="{83EAAF1E-FF24-CE97-BDD4-4C28B4FB2AE2}"/>
              </a:ext>
            </a:extLst>
          </p:cNvPr>
          <p:cNvSpPr txBox="1"/>
          <p:nvPr/>
        </p:nvSpPr>
        <p:spPr>
          <a:xfrm>
            <a:off x="8939703" y="2719061"/>
            <a:ext cx="2736000" cy="54000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600" dirty="0" err="1">
                <a:solidFill>
                  <a:srgbClr val="000000"/>
                </a:solidFill>
                <a:effectLst/>
                <a:latin typeface="Times New Roman" panose="02020603050405020304" pitchFamily="18" charset="0"/>
                <a:ea typeface="Times New Roman" panose="02020603050405020304" pitchFamily="18" charset="0"/>
              </a:rPr>
              <a:t>Dữ</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liệu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định</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lượng</a:t>
            </a:r>
            <a:endParaRPr lang="en-US" sz="2600" dirty="0"/>
          </a:p>
        </p:txBody>
      </p:sp>
      <p:sp>
        <p:nvSpPr>
          <p:cNvPr id="29" name="Hộp Văn bản 28">
            <a:extLst>
              <a:ext uri="{FF2B5EF4-FFF2-40B4-BE49-F238E27FC236}">
                <a16:creationId xmlns:a16="http://schemas.microsoft.com/office/drawing/2014/main" id="{3B87B8C0-DF45-DAFB-85CD-7CB55CC2047F}"/>
              </a:ext>
            </a:extLst>
          </p:cNvPr>
          <p:cNvSpPr txBox="1"/>
          <p:nvPr/>
        </p:nvSpPr>
        <p:spPr>
          <a:xfrm>
            <a:off x="8939703" y="5252388"/>
            <a:ext cx="2736000" cy="54000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600" dirty="0" err="1">
                <a:solidFill>
                  <a:srgbClr val="000000"/>
                </a:solidFill>
                <a:effectLst/>
                <a:latin typeface="Times New Roman" panose="02020603050405020304" pitchFamily="18" charset="0"/>
                <a:ea typeface="Times New Roman" panose="02020603050405020304" pitchFamily="18" charset="0"/>
              </a:rPr>
              <a:t>Dữ</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liệu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định</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lượng</a:t>
            </a:r>
            <a:endParaRPr lang="en-US" sz="2600" dirty="0"/>
          </a:p>
        </p:txBody>
      </p:sp>
    </p:spTree>
    <p:extLst>
      <p:ext uri="{BB962C8B-B14F-4D97-AF65-F5344CB8AC3E}">
        <p14:creationId xmlns:p14="http://schemas.microsoft.com/office/powerpoint/2010/main" val="29985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19" grpId="0" animBg="1"/>
      <p:bldP spid="21" grpId="0" animBg="1"/>
      <p:bldP spid="8" grpId="0" animBg="1"/>
      <p:bldP spid="27" grpId="0" animBg="1"/>
      <p:bldP spid="28"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5">
            <a:extLst>
              <a:ext uri="{FF2B5EF4-FFF2-40B4-BE49-F238E27FC236}">
                <a16:creationId xmlns:a16="http://schemas.microsoft.com/office/drawing/2014/main" id="{A00DAB99-5109-499D-568B-095B510345C6}"/>
              </a:ext>
            </a:extLst>
          </p:cNvPr>
          <p:cNvSpPr/>
          <p:nvPr/>
        </p:nvSpPr>
        <p:spPr>
          <a:xfrm>
            <a:off x="3226995" y="107551"/>
            <a:ext cx="6206931" cy="52322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ln w="22225">
                  <a:solidFill>
                    <a:srgbClr val="243FFF"/>
                  </a:solidFill>
                  <a:prstDash val="solid"/>
                </a:ln>
                <a:solidFill>
                  <a:srgbClr val="243FFF">
                    <a:lumMod val="40000"/>
                    <a:lumOff val="60000"/>
                  </a:srgbClr>
                </a:solidFill>
                <a:latin typeface="Times New Roman" panose="02020603050405020304" pitchFamily="18" charset="0"/>
                <a:cs typeface="Times New Roman" panose="02020603050405020304" pitchFamily="18" charset="0"/>
              </a:rPr>
              <a:t>D. HOẠT ĐỘNG VẬN DỤNG</a:t>
            </a:r>
            <a:endParaRPr kumimoji="0" lang="en-US" sz="2800" b="1" i="0" u="none" strike="noStrike" kern="1200" cap="none" spc="0" normalizeH="0" baseline="0" noProof="0" dirty="0">
              <a:ln w="22225">
                <a:solidFill>
                  <a:srgbClr val="243FFF"/>
                </a:solidFill>
                <a:prstDash val="solid"/>
              </a:ln>
              <a:solidFill>
                <a:srgbClr val="243FFF">
                  <a:lumMod val="40000"/>
                  <a:lumOff val="60000"/>
                </a:srgbClr>
              </a:solidFill>
              <a:effectLst/>
              <a:uLnTx/>
              <a:uFillTx/>
              <a:latin typeface="Times New Roman" panose="02020603050405020304" pitchFamily="18" charset="0"/>
              <a:cs typeface="Times New Roman" panose="02020603050405020304" pitchFamily="18" charset="0"/>
            </a:endParaRPr>
          </a:p>
        </p:txBody>
      </p:sp>
      <p:sp>
        <p:nvSpPr>
          <p:cNvPr id="18" name="Hộp Văn bản 17">
            <a:extLst>
              <a:ext uri="{FF2B5EF4-FFF2-40B4-BE49-F238E27FC236}">
                <a16:creationId xmlns:a16="http://schemas.microsoft.com/office/drawing/2014/main" id="{1C91B4B3-1CA6-0C45-21EA-39A35F9ACB49}"/>
              </a:ext>
            </a:extLst>
          </p:cNvPr>
          <p:cNvSpPr txBox="1"/>
          <p:nvPr/>
        </p:nvSpPr>
        <p:spPr>
          <a:xfrm>
            <a:off x="952500" y="630771"/>
            <a:ext cx="11239500" cy="954107"/>
          </a:xfrm>
          <a:prstGeom prst="rect">
            <a:avLst/>
          </a:prstGeom>
          <a:noFill/>
        </p:spPr>
        <p:txBody>
          <a:bodyPr wrap="square">
            <a:spAutoFit/>
          </a:bodyPr>
          <a:lstStyle/>
          <a:p>
            <a:pPr>
              <a:spcAft>
                <a:spcPts val="800"/>
              </a:spcAft>
            </a:pP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nấu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7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bởi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kê</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Bảng 6">
            <a:extLst>
              <a:ext uri="{FF2B5EF4-FFF2-40B4-BE49-F238E27FC236}">
                <a16:creationId xmlns:a16="http://schemas.microsoft.com/office/drawing/2014/main" id="{E2A5FC8C-42B2-B9FE-7C2C-8D9F4F2642AC}"/>
              </a:ext>
            </a:extLst>
          </p:cNvPr>
          <p:cNvGraphicFramePr>
            <a:graphicFrameLocks noGrp="1"/>
          </p:cNvGraphicFramePr>
          <p:nvPr>
            <p:extLst>
              <p:ext uri="{D42A27DB-BD31-4B8C-83A1-F6EECF244321}">
                <p14:modId xmlns:p14="http://schemas.microsoft.com/office/powerpoint/2010/main" val="3302828731"/>
              </p:ext>
            </p:extLst>
          </p:nvPr>
        </p:nvGraphicFramePr>
        <p:xfrm>
          <a:off x="952500" y="1697228"/>
          <a:ext cx="10744200" cy="1767840"/>
        </p:xfrm>
        <a:graphic>
          <a:graphicData uri="http://schemas.openxmlformats.org/drawingml/2006/table">
            <a:tbl>
              <a:tblPr firstRow="1" bandRow="1">
                <a:tableStyleId>{5C22544A-7EE6-4342-B048-85BDC9FD1C3A}</a:tableStyleId>
              </a:tblPr>
              <a:tblGrid>
                <a:gridCol w="2495550">
                  <a:extLst>
                    <a:ext uri="{9D8B030D-6E8A-4147-A177-3AD203B41FA5}">
                      <a16:colId xmlns:a16="http://schemas.microsoft.com/office/drawing/2014/main" val="606194911"/>
                    </a:ext>
                  </a:extLst>
                </a:gridCol>
                <a:gridCol w="1802130">
                  <a:extLst>
                    <a:ext uri="{9D8B030D-6E8A-4147-A177-3AD203B41FA5}">
                      <a16:colId xmlns:a16="http://schemas.microsoft.com/office/drawing/2014/main" val="1617096354"/>
                    </a:ext>
                  </a:extLst>
                </a:gridCol>
                <a:gridCol w="2148840">
                  <a:extLst>
                    <a:ext uri="{9D8B030D-6E8A-4147-A177-3AD203B41FA5}">
                      <a16:colId xmlns:a16="http://schemas.microsoft.com/office/drawing/2014/main" val="1257386338"/>
                    </a:ext>
                  </a:extLst>
                </a:gridCol>
                <a:gridCol w="2148840">
                  <a:extLst>
                    <a:ext uri="{9D8B030D-6E8A-4147-A177-3AD203B41FA5}">
                      <a16:colId xmlns:a16="http://schemas.microsoft.com/office/drawing/2014/main" val="780302517"/>
                    </a:ext>
                  </a:extLst>
                </a:gridCol>
                <a:gridCol w="2148840">
                  <a:extLst>
                    <a:ext uri="{9D8B030D-6E8A-4147-A177-3AD203B41FA5}">
                      <a16:colId xmlns:a16="http://schemas.microsoft.com/office/drawing/2014/main" val="3436315503"/>
                    </a:ext>
                  </a:extLst>
                </a:gridCol>
              </a:tblGrid>
              <a:tr h="477054">
                <a:tc>
                  <a:txBody>
                    <a:bodyPr/>
                    <a:lstStyle/>
                    <a:p>
                      <a:pPr algn="ctr"/>
                      <a:r>
                        <a:rPr lang="en-US" sz="2600" dirty="0" err="1">
                          <a:latin typeface="Times New Roman" panose="02020603050405020304" pitchFamily="18" charset="0"/>
                          <a:cs typeface="Times New Roman" panose="02020603050405020304" pitchFamily="18" charset="0"/>
                        </a:rPr>
                        <a:t>Khả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năng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tự</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nấu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ăn</a:t>
                      </a:r>
                      <a:endParaRPr lang="en-US" sz="2600" dirty="0">
                        <a:latin typeface="Times New Roman" panose="02020603050405020304" pitchFamily="18" charset="0"/>
                        <a:cs typeface="Times New Roman" panose="02020603050405020304" pitchFamily="18" charset="0"/>
                      </a:endParaRPr>
                    </a:p>
                  </a:txBody>
                  <a:tcPr/>
                </a:tc>
                <a:tc>
                  <a:txBody>
                    <a:bodyPr/>
                    <a:lstStyle/>
                    <a:p>
                      <a:pPr algn="ctr"/>
                      <a:r>
                        <a:rPr lang="en-US" sz="2600" dirty="0" err="1">
                          <a:latin typeface="Times New Roman" panose="02020603050405020304" pitchFamily="18" charset="0"/>
                          <a:cs typeface="Times New Roman" panose="02020603050405020304" pitchFamily="18" charset="0"/>
                        </a:rPr>
                        <a:t>Không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đạt</a:t>
                      </a:r>
                      <a:endParaRPr lang="en-US" sz="2600" dirty="0">
                        <a:latin typeface="Times New Roman" panose="02020603050405020304" pitchFamily="18" charset="0"/>
                        <a:cs typeface="Times New Roman" panose="02020603050405020304" pitchFamily="18" charset="0"/>
                      </a:endParaRPr>
                    </a:p>
                  </a:txBody>
                  <a:tcPr/>
                </a:tc>
                <a:tc>
                  <a:txBody>
                    <a:bodyPr/>
                    <a:lstStyle/>
                    <a:p>
                      <a:pPr algn="ctr"/>
                      <a:r>
                        <a:rPr lang="en-US" sz="2600" dirty="0" err="1">
                          <a:latin typeface="Times New Roman" panose="02020603050405020304" pitchFamily="18" charset="0"/>
                          <a:cs typeface="Times New Roman" panose="02020603050405020304" pitchFamily="18" charset="0"/>
                        </a:rPr>
                        <a:t>Đạt</a:t>
                      </a:r>
                      <a:endParaRPr lang="en-US" sz="2600" dirty="0">
                        <a:latin typeface="Times New Roman" panose="02020603050405020304" pitchFamily="18" charset="0"/>
                        <a:cs typeface="Times New Roman" panose="02020603050405020304" pitchFamily="18" charset="0"/>
                      </a:endParaRPr>
                    </a:p>
                  </a:txBody>
                  <a:tcPr/>
                </a:tc>
                <a:tc>
                  <a:txBody>
                    <a:bodyPr/>
                    <a:lstStyle/>
                    <a:p>
                      <a:pPr algn="ctr"/>
                      <a:r>
                        <a:rPr lang="en-US" sz="2600" dirty="0" err="1">
                          <a:latin typeface="Times New Roman" panose="02020603050405020304" pitchFamily="18" charset="0"/>
                          <a:cs typeface="Times New Roman" panose="02020603050405020304" pitchFamily="18" charset="0"/>
                        </a:rPr>
                        <a:t>Giỏi</a:t>
                      </a:r>
                      <a:endParaRPr lang="en-US" sz="2600" dirty="0">
                        <a:latin typeface="Times New Roman" panose="02020603050405020304" pitchFamily="18" charset="0"/>
                        <a:cs typeface="Times New Roman" panose="02020603050405020304" pitchFamily="18" charset="0"/>
                      </a:endParaRPr>
                    </a:p>
                  </a:txBody>
                  <a:tcPr/>
                </a:tc>
                <a:tc>
                  <a:txBody>
                    <a:bodyPr/>
                    <a:lstStyle/>
                    <a:p>
                      <a:pPr algn="ctr"/>
                      <a:r>
                        <a:rPr lang="en-US" sz="2600" dirty="0" err="1">
                          <a:latin typeface="Times New Roman" panose="02020603050405020304" pitchFamily="18" charset="0"/>
                          <a:cs typeface="Times New Roman" panose="02020603050405020304" pitchFamily="18" charset="0"/>
                        </a:rPr>
                        <a:t>Xuất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sắc</a:t>
                      </a:r>
                      <a:endParaRPr lang="en-US" sz="2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66629256"/>
                  </a:ext>
                </a:extLst>
              </a:tr>
              <a:tr h="477054">
                <a:tc>
                  <a:txBody>
                    <a:bodyPr/>
                    <a:lstStyle/>
                    <a:p>
                      <a:pPr algn="ctr"/>
                      <a:r>
                        <a:rPr lang="en-US" sz="2600" dirty="0" err="1">
                          <a:latin typeface="Times New Roman" panose="02020603050405020304" pitchFamily="18" charset="0"/>
                          <a:cs typeface="Times New Roman" panose="02020603050405020304" pitchFamily="18" charset="0"/>
                        </a:rPr>
                        <a:t>Số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p>
                    <a:p>
                      <a:pPr algn="ctr"/>
                      <a:r>
                        <a:rPr lang="en-US" sz="2600" dirty="0" err="1">
                          <a:latin typeface="Times New Roman" panose="02020603050405020304" pitchFamily="18" charset="0"/>
                          <a:cs typeface="Times New Roman" panose="02020603050405020304" pitchFamily="18" charset="0"/>
                        </a:rPr>
                        <a:t>tự</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giá</a:t>
                      </a:r>
                      <a:endParaRPr lang="en-US" sz="2600" dirty="0">
                        <a:latin typeface="Times New Roman" panose="02020603050405020304" pitchFamily="18" charset="0"/>
                        <a:cs typeface="Times New Roman" panose="02020603050405020304" pitchFamily="18" charset="0"/>
                      </a:endParaRPr>
                    </a:p>
                  </a:txBody>
                  <a:tcPr/>
                </a:tc>
                <a:tc>
                  <a:txBody>
                    <a:bodyPr/>
                    <a:lstStyle/>
                    <a:p>
                      <a:pPr algn="ctr"/>
                      <a:r>
                        <a:rPr lang="en-US" sz="2600" dirty="0">
                          <a:latin typeface="Times New Roman" panose="02020603050405020304" pitchFamily="18" charset="0"/>
                          <a:cs typeface="Times New Roman" panose="02020603050405020304" pitchFamily="18" charset="0"/>
                        </a:rPr>
                        <a:t>20</a:t>
                      </a:r>
                    </a:p>
                  </a:txBody>
                  <a:tcPr/>
                </a:tc>
                <a:tc>
                  <a:txBody>
                    <a:bodyPr/>
                    <a:lstStyle/>
                    <a:p>
                      <a:pPr algn="ctr"/>
                      <a:r>
                        <a:rPr lang="en-US" sz="2600" dirty="0">
                          <a:latin typeface="Times New Roman" panose="02020603050405020304" pitchFamily="18" charset="0"/>
                          <a:cs typeface="Times New Roman" panose="02020603050405020304" pitchFamily="18" charset="0"/>
                        </a:rPr>
                        <a:t>10</a:t>
                      </a:r>
                    </a:p>
                  </a:txBody>
                  <a:tcPr/>
                </a:tc>
                <a:tc>
                  <a:txBody>
                    <a:bodyPr/>
                    <a:lstStyle/>
                    <a:p>
                      <a:pPr algn="ctr"/>
                      <a:r>
                        <a:rPr lang="en-US" sz="2600" dirty="0">
                          <a:latin typeface="Times New Roman" panose="02020603050405020304" pitchFamily="18" charset="0"/>
                          <a:cs typeface="Times New Roman" panose="02020603050405020304" pitchFamily="18" charset="0"/>
                        </a:rPr>
                        <a:t>6</a:t>
                      </a:r>
                    </a:p>
                  </a:txBody>
                  <a:tcPr/>
                </a:tc>
                <a:tc>
                  <a:txBody>
                    <a:bodyPr/>
                    <a:lstStyle/>
                    <a:p>
                      <a:pPr algn="ctr"/>
                      <a:r>
                        <a:rPr lang="en-US" sz="2600" dirty="0">
                          <a:latin typeface="Times New Roman" panose="02020603050405020304" pitchFamily="18" charset="0"/>
                          <a:cs typeface="Times New Roman" panose="02020603050405020304" pitchFamily="18" charset="0"/>
                        </a:rPr>
                        <a:t>4</a:t>
                      </a:r>
                    </a:p>
                  </a:txBody>
                  <a:tcPr/>
                </a:tc>
                <a:extLst>
                  <a:ext uri="{0D108BD9-81ED-4DB2-BD59-A6C34878D82A}">
                    <a16:rowId xmlns:a16="http://schemas.microsoft.com/office/drawing/2014/main" val="293079362"/>
                  </a:ext>
                </a:extLst>
              </a:tr>
            </a:tbl>
          </a:graphicData>
        </a:graphic>
      </p:graphicFrame>
      <p:sp>
        <p:nvSpPr>
          <p:cNvPr id="20" name="Hộp Văn bản 19">
            <a:extLst>
              <a:ext uri="{FF2B5EF4-FFF2-40B4-BE49-F238E27FC236}">
                <a16:creationId xmlns:a16="http://schemas.microsoft.com/office/drawing/2014/main" id="{B2044E9A-B52F-1A86-6EED-EC4DB2E72FD6}"/>
              </a:ext>
            </a:extLst>
          </p:cNvPr>
          <p:cNvSpPr txBox="1"/>
          <p:nvPr/>
        </p:nvSpPr>
        <p:spPr>
          <a:xfrm>
            <a:off x="952500" y="3525328"/>
            <a:ext cx="11830050" cy="1022331"/>
          </a:xfrm>
          <a:prstGeom prst="rect">
            <a:avLst/>
          </a:prstGeom>
          <a:noFill/>
        </p:spPr>
        <p:txBody>
          <a:bodyPr wrap="square">
            <a:spAutoFit/>
          </a:bodyPr>
          <a:lstStyle/>
          <a:p>
            <a:pPr>
              <a:lnSpc>
                <a:spcPct val="107000"/>
              </a:lnSpc>
              <a:spcAft>
                <a:spcPts val="800"/>
              </a:spcAft>
            </a:pP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dữ</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bảng</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kê</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dựa</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tiêu</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sĩ</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7B</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Hộp Văn bản 22">
            <a:extLst>
              <a:ext uri="{FF2B5EF4-FFF2-40B4-BE49-F238E27FC236}">
                <a16:creationId xmlns:a16="http://schemas.microsoft.com/office/drawing/2014/main" id="{AF2DEB4F-D5B5-250F-78A1-D4FF8A2D1C63}"/>
              </a:ext>
            </a:extLst>
          </p:cNvPr>
          <p:cNvSpPr txBox="1"/>
          <p:nvPr/>
        </p:nvSpPr>
        <p:spPr>
          <a:xfrm>
            <a:off x="876300" y="4933113"/>
            <a:ext cx="11201400" cy="149784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spcAft>
                <a:spcPts val="800"/>
              </a:spcAft>
            </a:pP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Khả</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nấu</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Giỏi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dựa</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20; 10; 6; 4: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dựa</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7B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20 + 10 + 6 + 4 = 40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6713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55373" y="587829"/>
            <a:ext cx="8098971" cy="5845628"/>
          </a:xfrm>
          <a:prstGeom prst="rect">
            <a:avLst/>
          </a:prstGeom>
        </p:spPr>
      </p:pic>
    </p:spTree>
    <p:extLst>
      <p:ext uri="{BB962C8B-B14F-4D97-AF65-F5344CB8AC3E}">
        <p14:creationId xmlns:p14="http://schemas.microsoft.com/office/powerpoint/2010/main" val="24909858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vibienxanh.vn/upload/2017/09/26/Debris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9532" y="139700"/>
            <a:ext cx="8803368" cy="65336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ADMIN\Desktop\Tai nguyen thiet ke tro choi\Bảng gỗ\49f1b87228eb6bdb68e300357ebeb9ca (2).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3792124" y="5054600"/>
            <a:ext cx="6875876" cy="15236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hlinkClick r:id="rId5" action="ppaction://hlinksldjump"/>
          </p:cNvPr>
          <p:cNvSpPr/>
          <p:nvPr/>
        </p:nvSpPr>
        <p:spPr>
          <a:xfrm>
            <a:off x="5005626" y="5452664"/>
            <a:ext cx="4809321" cy="584775"/>
          </a:xfrm>
          <a:prstGeom prst="rect">
            <a:avLst/>
          </a:prstGeom>
          <a:noFill/>
        </p:spPr>
        <p:txBody>
          <a:bodyPr wrap="square" lIns="91440" tIns="45720" rIns="91440" bIns="45720">
            <a:spAutoFit/>
          </a:bodyPr>
          <a:lstStyle/>
          <a:p>
            <a:pPr algn="ctr"/>
            <a:r>
              <a:rPr lang="en-US" sz="3200" b="1">
                <a:ln w="18000">
                  <a:solidFill>
                    <a:srgbClr val="ED7D31">
                      <a:satMod val="140000"/>
                    </a:srgbClr>
                  </a:solidFill>
                  <a:prstDash val="solid"/>
                  <a:miter lim="800000"/>
                </a:ln>
                <a:solidFill>
                  <a:srgbClr val="FF0000"/>
                </a:solidFill>
                <a:effectLst>
                  <a:outerShdw blurRad="25500" dist="23000" dir="7020000" algn="tl">
                    <a:srgbClr val="000000">
                      <a:alpha val="50000"/>
                    </a:srgbClr>
                  </a:outerShdw>
                </a:effectLst>
                <a:latin typeface="Palatino Linotype" pitchFamily="18" charset="0"/>
              </a:rPr>
              <a:t>GIẢI CỨU BIỂN XANH</a:t>
            </a:r>
          </a:p>
        </p:txBody>
      </p:sp>
      <p:pic>
        <p:nvPicPr>
          <p:cNvPr id="4" name="Picture 3">
            <a:hlinkClick r:id="rId5" action="ppaction://hlinksldjump"/>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13826" y="1"/>
            <a:ext cx="1571625" cy="1571625"/>
          </a:xfrm>
          <a:prstGeom prst="rect">
            <a:avLst/>
          </a:prstGeom>
        </p:spPr>
      </p:pic>
    </p:spTree>
    <p:extLst>
      <p:ext uri="{BB962C8B-B14F-4D97-AF65-F5344CB8AC3E}">
        <p14:creationId xmlns:p14="http://schemas.microsoft.com/office/powerpoint/2010/main" val="77499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26" presetClass="emph" presetSubtype="0" repeatCount="indefinite" fill="hold" grpId="1" nodeType="withEffect">
                                  <p:stCondLst>
                                    <p:cond delay="0"/>
                                  </p:stCondLst>
                                  <p:childTnLst>
                                    <p:animEffect transition="out" filter="fade">
                                      <p:cBhvr>
                                        <p:cTn id="16" dur="500" tmFilter="0, 0; .2, .5; .8, .5; 1, 0"/>
                                        <p:tgtEl>
                                          <p:spTgt spid="6"/>
                                        </p:tgtEl>
                                      </p:cBhvr>
                                    </p:animEffect>
                                    <p:animScale>
                                      <p:cBhvr>
                                        <p:cTn id="1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FF0000"/>
                </a:solidFill>
                <a:latin typeface="Times New Roman" panose="02020603050405020304" pitchFamily="18" charset="0"/>
                <a:cs typeface="Times New Roman" panose="02020603050405020304" pitchFamily="18" charset="0"/>
              </a:rPr>
              <a:t>GIỚI THIỆU – LUẬT CHƠI</a:t>
            </a:r>
            <a:endParaRPr lang="vi-VN" b="1">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92500"/>
          </a:bodyPr>
          <a:lstStyle/>
          <a:p>
            <a:r>
              <a:rPr lang="en-US">
                <a:latin typeface="Times New Roman" panose="02020603050405020304" pitchFamily="18" charset="0"/>
                <a:cs typeface="Times New Roman" panose="02020603050405020304" pitchFamily="18" charset="0"/>
              </a:rPr>
              <a:t>Hiện nay Biển đang bị ô nhiễm trầm trọng bởi rác thải nhựa do ý thức của con người chưa tốt.</a:t>
            </a:r>
          </a:p>
          <a:p>
            <a:pPr algn="just"/>
            <a:r>
              <a:rPr lang="en-US">
                <a:latin typeface="Times New Roman" panose="02020603050405020304" pitchFamily="18" charset="0"/>
                <a:cs typeface="Times New Roman" panose="02020603050405020304" pitchFamily="18" charset="0"/>
              </a:rPr>
              <a:t>Rác thải nhựa làm ảnh hưởng tới môi trường sống của các loài sinh sống dưới biển. Rác thải nhựa rất khó phân hủy và lâu phân hủy. Vì vậy để có môi trường sống trong sạch, hãy có ý thức bảo vệ, giữ gìn môi trường</a:t>
            </a:r>
          </a:p>
          <a:p>
            <a:r>
              <a:rPr lang="en-US">
                <a:latin typeface="Times New Roman" panose="02020603050405020304" pitchFamily="18" charset="0"/>
                <a:cs typeface="Times New Roman" panose="02020603050405020304" pitchFamily="18" charset="0"/>
              </a:rPr>
              <a:t>Em hãy tham gia trò chơi “Giải cứu biển xanh” và dọn dẹp các rác thải nhựa dưới biển bằng cách lựa chọn và vượt qua các câu hỏi tương ứng với mỗi loại rác thải.</a:t>
            </a:r>
          </a:p>
          <a:p>
            <a:r>
              <a:rPr lang="en-US">
                <a:latin typeface="Times New Roman" panose="02020603050405020304" pitchFamily="18" charset="0"/>
                <a:cs typeface="Times New Roman" panose="02020603050405020304" pitchFamily="18" charset="0"/>
              </a:rPr>
              <a:t>Trả lời đúng được 1 điểm đồng thời dọn sạch được 1 loại rác</a:t>
            </a:r>
          </a:p>
          <a:p>
            <a:r>
              <a:rPr lang="en-US">
                <a:latin typeface="Times New Roman" panose="02020603050405020304" pitchFamily="18" charset="0"/>
                <a:cs typeface="Times New Roman" panose="02020603050405020304" pitchFamily="18" charset="0"/>
              </a:rPr>
              <a:t>Trả lời sai không được điểm.</a:t>
            </a:r>
          </a:p>
        </p:txBody>
      </p:sp>
    </p:spTree>
    <p:extLst>
      <p:ext uri="{BB962C8B-B14F-4D97-AF65-F5344CB8AC3E}">
        <p14:creationId xmlns:p14="http://schemas.microsoft.com/office/powerpoint/2010/main" val="3317281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5" name="nilon">
            <a:hlinkClick r:id="rId3" action="ppaction://hlinksldjump"/>
          </p:cNvPr>
          <p:cNvPicPr>
            <a:picLocks noChangeAspect="1"/>
          </p:cNvPicPr>
          <p:nvPr/>
        </p:nvPicPr>
        <p:blipFill>
          <a:blip r:embed="rId4">
            <a:extLst>
              <a:ext uri="{BEBA8EAE-BF5A-486C-A8C5-ECC9F3942E4B}">
                <a14:imgProps xmlns:a14="http://schemas.microsoft.com/office/drawing/2010/main">
                  <a14:imgLayer r:embed="rId5">
                    <a14:imgEffect>
                      <a14:backgroundRemoval t="2128" b="100000" l="0" r="100000">
                        <a14:backgroundMark x1="4523" y1="44681" x2="4523" y2="44681"/>
                        <a14:backgroundMark x1="95477" y1="30851" x2="95477" y2="30851"/>
                      </a14:backgroundRemoval>
                    </a14:imgEffect>
                  </a14:imgLayer>
                </a14:imgProps>
              </a:ext>
            </a:extLst>
          </a:blip>
          <a:stretch>
            <a:fillRect/>
          </a:stretch>
        </p:blipFill>
        <p:spPr>
          <a:xfrm>
            <a:off x="2131362" y="1878619"/>
            <a:ext cx="1290519" cy="1219184"/>
          </a:xfrm>
          <a:prstGeom prst="rect">
            <a:avLst/>
          </a:prstGeom>
        </p:spPr>
      </p:pic>
      <p:pic>
        <p:nvPicPr>
          <p:cNvPr id="6" name="chai">
            <a:hlinkClick r:id="rId6"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1600" b="99200" l="9486" r="89328"/>
                    </a14:imgEffect>
                    <a14:imgEffect>
                      <a14:brightnessContrast bright="40000" contrast="-40000"/>
                    </a14:imgEffect>
                  </a14:imgLayer>
                </a14:imgProps>
              </a:ext>
            </a:extLst>
          </a:blip>
          <a:stretch>
            <a:fillRect/>
          </a:stretch>
        </p:blipFill>
        <p:spPr>
          <a:xfrm rot="16834078">
            <a:off x="4753311" y="1002194"/>
            <a:ext cx="1045525" cy="2066256"/>
          </a:xfrm>
          <a:prstGeom prst="rect">
            <a:avLst/>
          </a:prstGeom>
        </p:spPr>
      </p:pic>
      <p:pic>
        <p:nvPicPr>
          <p:cNvPr id="7" name="xo">
            <a:hlinkClick r:id="rId9" action="ppaction://hlinksldjump"/>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8735" r="97590">
                        <a14:foregroundMark x1="48193" y1="32297" x2="48193" y2="32297"/>
                      </a14:backgroundRemoval>
                    </a14:imgEffect>
                    <a14:imgEffect>
                      <a14:colorTemperature colorTemp="4700"/>
                    </a14:imgEffect>
                  </a14:imgLayer>
                </a14:imgProps>
              </a:ext>
            </a:extLst>
          </a:blip>
          <a:stretch>
            <a:fillRect/>
          </a:stretch>
        </p:blipFill>
        <p:spPr>
          <a:xfrm rot="6912498">
            <a:off x="2611760" y="4147516"/>
            <a:ext cx="1219003" cy="1534769"/>
          </a:xfrm>
          <a:prstGeom prst="rect">
            <a:avLst/>
          </a:prstGeom>
        </p:spPr>
      </p:pic>
      <p:pic>
        <p:nvPicPr>
          <p:cNvPr id="8" name="bia">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0" b="99277" l="9877" r="89712"/>
                    </a14:imgEffect>
                    <a14:imgEffect>
                      <a14:brightnessContrast bright="57000" contrast="-26000"/>
                    </a14:imgEffect>
                  </a14:imgLayer>
                </a14:imgProps>
              </a:ext>
            </a:extLst>
          </a:blip>
          <a:stretch>
            <a:fillRect/>
          </a:stretch>
        </p:blipFill>
        <p:spPr>
          <a:xfrm rot="4387484">
            <a:off x="8581401" y="4536686"/>
            <a:ext cx="1129392" cy="1928798"/>
          </a:xfrm>
          <a:prstGeom prst="rect">
            <a:avLst/>
          </a:prstGeom>
        </p:spPr>
      </p:pic>
      <p:pic>
        <p:nvPicPr>
          <p:cNvPr id="9" name="ro">
            <a:hlinkClick r:id="rId15" action="ppaction://hlinksldjump"/>
          </p:cNvPr>
          <p:cNvPicPr>
            <a:picLocks noChangeAspect="1"/>
          </p:cNvPicPr>
          <p:nvPr/>
        </p:nvPicPr>
        <p:blipFill>
          <a:blip r:embed="rId16">
            <a:extLst>
              <a:ext uri="{BEBA8EAE-BF5A-486C-A8C5-ECC9F3942E4B}">
                <a14:imgProps xmlns:a14="http://schemas.microsoft.com/office/drawing/2010/main">
                  <a14:imgLayer r:embed="rId17">
                    <a14:imgEffect>
                      <a14:backgroundRemoval t="0" b="98485" l="794" r="98413"/>
                    </a14:imgEffect>
                    <a14:imgEffect>
                      <a14:brightnessContrast bright="40000" contrast="40000"/>
                    </a14:imgEffect>
                  </a14:imgLayer>
                </a14:imgProps>
              </a:ext>
            </a:extLst>
          </a:blip>
          <a:stretch>
            <a:fillRect/>
          </a:stretch>
        </p:blipFill>
        <p:spPr>
          <a:xfrm rot="3601882">
            <a:off x="8534313" y="2852836"/>
            <a:ext cx="1759919" cy="1152328"/>
          </a:xfrm>
          <a:prstGeom prst="rect">
            <a:avLst/>
          </a:prstGeom>
        </p:spPr>
      </p:pic>
      <p:pic>
        <p:nvPicPr>
          <p:cNvPr id="10" name="coc" descr="HÃ¬nh áº£nh cÃ³ liÃªn quan">
            <a:hlinkClick r:id="rId18" action="ppaction://hlinksldjump"/>
          </p:cNvPr>
          <p:cNvPicPr>
            <a:picLocks noChangeAspect="1" noChangeArrowheads="1"/>
          </p:cNvPicPr>
          <p:nvPr/>
        </p:nvPicPr>
        <p:blipFill>
          <a:blip r:embed="rId19" cstate="print">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rot="5400000">
            <a:off x="6138746" y="3895202"/>
            <a:ext cx="956564" cy="1082832"/>
          </a:xfrm>
          <a:prstGeom prst="rect">
            <a:avLst/>
          </a:prstGeom>
          <a:noFill/>
          <a:extLst>
            <a:ext uri="{909E8E84-426E-40DD-AFC4-6F175D3DCCD1}">
              <a14:hiddenFill xmlns:a14="http://schemas.microsoft.com/office/drawing/2010/main">
                <a:solidFill>
                  <a:srgbClr val="FFFFFF"/>
                </a:solidFill>
              </a14:hiddenFill>
            </a:ext>
          </a:extLst>
        </p:spPr>
      </p:pic>
      <p:pic>
        <p:nvPicPr>
          <p:cNvPr id="11" name="thung" descr="Káº¿t quáº£ hÃ¬nh áº£nh cho can nhá»±a">
            <a:hlinkClick r:id="rId20" action="ppaction://hlinksldjump"/>
          </p:cNvPr>
          <p:cNvPicPr>
            <a:picLocks noChangeAspect="1" noChangeArrowheads="1"/>
          </p:cNvPicPr>
          <p:nvPr/>
        </p:nvPicPr>
        <p:blipFill>
          <a:blip r:embed="rId21"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4081638">
            <a:off x="6951276" y="275491"/>
            <a:ext cx="2446326" cy="2446326"/>
          </a:xfrm>
          <a:prstGeom prst="rect">
            <a:avLst/>
          </a:prstGeom>
          <a:noFill/>
          <a:extLst>
            <a:ext uri="{909E8E84-426E-40DD-AFC4-6F175D3DCCD1}">
              <a14:hiddenFill xmlns:a14="http://schemas.microsoft.com/office/drawing/2010/main">
                <a:solidFill>
                  <a:srgbClr val="FFFFFF"/>
                </a:solidFill>
              </a14:hiddenFill>
            </a:ext>
          </a:extLst>
        </p:spPr>
      </p:pic>
      <p:pic>
        <p:nvPicPr>
          <p:cNvPr id="12" name="tambong" descr="Káº¿t quáº£ hÃ¬nh áº£nh cho tÄm bÃ´ng">
            <a:hlinkClick r:id="rId22" action="ppaction://hlinksldjump"/>
          </p:cNvPr>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03797" y="606427"/>
            <a:ext cx="1102311" cy="7209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hlinkClick r:id="rId24" action="ppaction://hlinksldjump"/>
          </p:cNvPr>
          <p:cNvPicPr>
            <a:picLocks noChangeAspect="1"/>
          </p:cNvPicPr>
          <p:nvPr/>
        </p:nvPicPr>
        <p:blipFill rotWithShape="1">
          <a:blip r:embed="rId25" cstate="print">
            <a:clrChange>
              <a:clrFrom>
                <a:srgbClr val="F5F5F5"/>
              </a:clrFrom>
              <a:clrTo>
                <a:srgbClr val="F5F5F5">
                  <a:alpha val="0"/>
                </a:srgbClr>
              </a:clrTo>
            </a:clrChange>
            <a:extLst>
              <a:ext uri="{28A0092B-C50C-407E-A947-70E740481C1C}">
                <a14:useLocalDpi xmlns:a14="http://schemas.microsoft.com/office/drawing/2010/main" val="0"/>
              </a:ext>
            </a:extLst>
          </a:blip>
          <a:srcRect b="6875"/>
          <a:stretch/>
        </p:blipFill>
        <p:spPr>
          <a:xfrm>
            <a:off x="10025663" y="6109946"/>
            <a:ext cx="654604" cy="609600"/>
          </a:xfrm>
          <a:prstGeom prst="rect">
            <a:avLst/>
          </a:prstGeom>
        </p:spPr>
      </p:pic>
    </p:spTree>
    <p:extLst>
      <p:ext uri="{BB962C8B-B14F-4D97-AF65-F5344CB8AC3E}">
        <p14:creationId xmlns:p14="http://schemas.microsoft.com/office/powerpoint/2010/main" val="102341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1"/>
                                        </p:tgtEl>
                                        <p:attrNameLst>
                                          <p:attrName>r</p:attrName>
                                        </p:attrNameLst>
                                      </p:cBhvr>
                                    </p:animRot>
                                    <p:animRot by="-240000">
                                      <p:cBhvr>
                                        <p:cTn id="19" dur="200" fill="hold">
                                          <p:stCondLst>
                                            <p:cond delay="200"/>
                                          </p:stCondLst>
                                        </p:cTn>
                                        <p:tgtEl>
                                          <p:spTgt spid="11"/>
                                        </p:tgtEl>
                                        <p:attrNameLst>
                                          <p:attrName>r</p:attrName>
                                        </p:attrNameLst>
                                      </p:cBhvr>
                                    </p:animRot>
                                    <p:animRot by="240000">
                                      <p:cBhvr>
                                        <p:cTn id="20" dur="200" fill="hold">
                                          <p:stCondLst>
                                            <p:cond delay="400"/>
                                          </p:stCondLst>
                                        </p:cTn>
                                        <p:tgtEl>
                                          <p:spTgt spid="11"/>
                                        </p:tgtEl>
                                        <p:attrNameLst>
                                          <p:attrName>r</p:attrName>
                                        </p:attrNameLst>
                                      </p:cBhvr>
                                    </p:animRot>
                                    <p:animRot by="-240000">
                                      <p:cBhvr>
                                        <p:cTn id="21" dur="200" fill="hold">
                                          <p:stCondLst>
                                            <p:cond delay="600"/>
                                          </p:stCondLst>
                                        </p:cTn>
                                        <p:tgtEl>
                                          <p:spTgt spid="11"/>
                                        </p:tgtEl>
                                        <p:attrNameLst>
                                          <p:attrName>r</p:attrName>
                                        </p:attrNameLst>
                                      </p:cBhvr>
                                    </p:animRot>
                                    <p:animRot by="120000">
                                      <p:cBhvr>
                                        <p:cTn id="22" dur="200" fill="hold">
                                          <p:stCondLst>
                                            <p:cond delay="800"/>
                                          </p:stCondLst>
                                        </p:cTn>
                                        <p:tgtEl>
                                          <p:spTgt spid="11"/>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9"/>
                                        </p:tgtEl>
                                        <p:attrNameLst>
                                          <p:attrName>r</p:attrName>
                                        </p:attrNameLst>
                                      </p:cBhvr>
                                    </p:animRot>
                                    <p:animRot by="-240000">
                                      <p:cBhvr>
                                        <p:cTn id="25" dur="200" fill="hold">
                                          <p:stCondLst>
                                            <p:cond delay="200"/>
                                          </p:stCondLst>
                                        </p:cTn>
                                        <p:tgtEl>
                                          <p:spTgt spid="9"/>
                                        </p:tgtEl>
                                        <p:attrNameLst>
                                          <p:attrName>r</p:attrName>
                                        </p:attrNameLst>
                                      </p:cBhvr>
                                    </p:animRot>
                                    <p:animRot by="240000">
                                      <p:cBhvr>
                                        <p:cTn id="26" dur="200" fill="hold">
                                          <p:stCondLst>
                                            <p:cond delay="400"/>
                                          </p:stCondLst>
                                        </p:cTn>
                                        <p:tgtEl>
                                          <p:spTgt spid="9"/>
                                        </p:tgtEl>
                                        <p:attrNameLst>
                                          <p:attrName>r</p:attrName>
                                        </p:attrNameLst>
                                      </p:cBhvr>
                                    </p:animRot>
                                    <p:animRot by="-240000">
                                      <p:cBhvr>
                                        <p:cTn id="27" dur="200" fill="hold">
                                          <p:stCondLst>
                                            <p:cond delay="600"/>
                                          </p:stCondLst>
                                        </p:cTn>
                                        <p:tgtEl>
                                          <p:spTgt spid="9"/>
                                        </p:tgtEl>
                                        <p:attrNameLst>
                                          <p:attrName>r</p:attrName>
                                        </p:attrNameLst>
                                      </p:cBhvr>
                                    </p:animRot>
                                    <p:animRot by="120000">
                                      <p:cBhvr>
                                        <p:cTn id="28" dur="200" fill="hold">
                                          <p:stCondLst>
                                            <p:cond delay="800"/>
                                          </p:stCondLst>
                                        </p:cTn>
                                        <p:tgtEl>
                                          <p:spTgt spid="9"/>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0"/>
                                        </p:tgtEl>
                                        <p:attrNameLst>
                                          <p:attrName>r</p:attrName>
                                        </p:attrNameLst>
                                      </p:cBhvr>
                                    </p:animRot>
                                    <p:animRot by="-240000">
                                      <p:cBhvr>
                                        <p:cTn id="31" dur="200" fill="hold">
                                          <p:stCondLst>
                                            <p:cond delay="200"/>
                                          </p:stCondLst>
                                        </p:cTn>
                                        <p:tgtEl>
                                          <p:spTgt spid="10"/>
                                        </p:tgtEl>
                                        <p:attrNameLst>
                                          <p:attrName>r</p:attrName>
                                        </p:attrNameLst>
                                      </p:cBhvr>
                                    </p:animRot>
                                    <p:animRot by="240000">
                                      <p:cBhvr>
                                        <p:cTn id="32" dur="200" fill="hold">
                                          <p:stCondLst>
                                            <p:cond delay="400"/>
                                          </p:stCondLst>
                                        </p:cTn>
                                        <p:tgtEl>
                                          <p:spTgt spid="10"/>
                                        </p:tgtEl>
                                        <p:attrNameLst>
                                          <p:attrName>r</p:attrName>
                                        </p:attrNameLst>
                                      </p:cBhvr>
                                    </p:animRot>
                                    <p:animRot by="-240000">
                                      <p:cBhvr>
                                        <p:cTn id="33" dur="200" fill="hold">
                                          <p:stCondLst>
                                            <p:cond delay="600"/>
                                          </p:stCondLst>
                                        </p:cTn>
                                        <p:tgtEl>
                                          <p:spTgt spid="10"/>
                                        </p:tgtEl>
                                        <p:attrNameLst>
                                          <p:attrName>r</p:attrName>
                                        </p:attrNameLst>
                                      </p:cBhvr>
                                    </p:animRot>
                                    <p:animRot by="120000">
                                      <p:cBhvr>
                                        <p:cTn id="34" dur="200" fill="hold">
                                          <p:stCondLst>
                                            <p:cond delay="800"/>
                                          </p:stCondLst>
                                        </p:cTn>
                                        <p:tgtEl>
                                          <p:spTgt spid="10"/>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7"/>
                                        </p:tgtEl>
                                        <p:attrNameLst>
                                          <p:attrName>r</p:attrName>
                                        </p:attrNameLst>
                                      </p:cBhvr>
                                    </p:animRot>
                                    <p:animRot by="-240000">
                                      <p:cBhvr>
                                        <p:cTn id="37" dur="200" fill="hold">
                                          <p:stCondLst>
                                            <p:cond delay="200"/>
                                          </p:stCondLst>
                                        </p:cTn>
                                        <p:tgtEl>
                                          <p:spTgt spid="7"/>
                                        </p:tgtEl>
                                        <p:attrNameLst>
                                          <p:attrName>r</p:attrName>
                                        </p:attrNameLst>
                                      </p:cBhvr>
                                    </p:animRot>
                                    <p:animRot by="240000">
                                      <p:cBhvr>
                                        <p:cTn id="38" dur="200" fill="hold">
                                          <p:stCondLst>
                                            <p:cond delay="400"/>
                                          </p:stCondLst>
                                        </p:cTn>
                                        <p:tgtEl>
                                          <p:spTgt spid="7"/>
                                        </p:tgtEl>
                                        <p:attrNameLst>
                                          <p:attrName>r</p:attrName>
                                        </p:attrNameLst>
                                      </p:cBhvr>
                                    </p:animRot>
                                    <p:animRot by="-240000">
                                      <p:cBhvr>
                                        <p:cTn id="39" dur="200" fill="hold">
                                          <p:stCondLst>
                                            <p:cond delay="600"/>
                                          </p:stCondLst>
                                        </p:cTn>
                                        <p:tgtEl>
                                          <p:spTgt spid="7"/>
                                        </p:tgtEl>
                                        <p:attrNameLst>
                                          <p:attrName>r</p:attrName>
                                        </p:attrNameLst>
                                      </p:cBhvr>
                                    </p:animRot>
                                    <p:animRot by="120000">
                                      <p:cBhvr>
                                        <p:cTn id="40" dur="200" fill="hold">
                                          <p:stCondLst>
                                            <p:cond delay="800"/>
                                          </p:stCondLst>
                                        </p:cTn>
                                        <p:tgtEl>
                                          <p:spTgt spid="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8"/>
                                        </p:tgtEl>
                                        <p:attrNameLst>
                                          <p:attrName>r</p:attrName>
                                        </p:attrNameLst>
                                      </p:cBhvr>
                                    </p:animRot>
                                    <p:animRot by="-240000">
                                      <p:cBhvr>
                                        <p:cTn id="43" dur="200" fill="hold">
                                          <p:stCondLst>
                                            <p:cond delay="200"/>
                                          </p:stCondLst>
                                        </p:cTn>
                                        <p:tgtEl>
                                          <p:spTgt spid="8"/>
                                        </p:tgtEl>
                                        <p:attrNameLst>
                                          <p:attrName>r</p:attrName>
                                        </p:attrNameLst>
                                      </p:cBhvr>
                                    </p:animRot>
                                    <p:animRot by="240000">
                                      <p:cBhvr>
                                        <p:cTn id="44" dur="200" fill="hold">
                                          <p:stCondLst>
                                            <p:cond delay="400"/>
                                          </p:stCondLst>
                                        </p:cTn>
                                        <p:tgtEl>
                                          <p:spTgt spid="8"/>
                                        </p:tgtEl>
                                        <p:attrNameLst>
                                          <p:attrName>r</p:attrName>
                                        </p:attrNameLst>
                                      </p:cBhvr>
                                    </p:animRot>
                                    <p:animRot by="-240000">
                                      <p:cBhvr>
                                        <p:cTn id="45" dur="200" fill="hold">
                                          <p:stCondLst>
                                            <p:cond delay="600"/>
                                          </p:stCondLst>
                                        </p:cTn>
                                        <p:tgtEl>
                                          <p:spTgt spid="8"/>
                                        </p:tgtEl>
                                        <p:attrNameLst>
                                          <p:attrName>r</p:attrName>
                                        </p:attrNameLst>
                                      </p:cBhvr>
                                    </p:animRot>
                                    <p:animRot by="120000">
                                      <p:cBhvr>
                                        <p:cTn id="46" dur="200" fill="hold">
                                          <p:stCondLst>
                                            <p:cond delay="800"/>
                                          </p:stCondLst>
                                        </p:cTn>
                                        <p:tgtEl>
                                          <p:spTgt spid="8"/>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12"/>
                                        </p:tgtEl>
                                        <p:attrNameLst>
                                          <p:attrName>r</p:attrName>
                                        </p:attrNameLst>
                                      </p:cBhvr>
                                    </p:animRot>
                                    <p:animRot by="-240000">
                                      <p:cBhvr>
                                        <p:cTn id="49" dur="200" fill="hold">
                                          <p:stCondLst>
                                            <p:cond delay="200"/>
                                          </p:stCondLst>
                                        </p:cTn>
                                        <p:tgtEl>
                                          <p:spTgt spid="12"/>
                                        </p:tgtEl>
                                        <p:attrNameLst>
                                          <p:attrName>r</p:attrName>
                                        </p:attrNameLst>
                                      </p:cBhvr>
                                    </p:animRot>
                                    <p:animRot by="240000">
                                      <p:cBhvr>
                                        <p:cTn id="50" dur="200" fill="hold">
                                          <p:stCondLst>
                                            <p:cond delay="400"/>
                                          </p:stCondLst>
                                        </p:cTn>
                                        <p:tgtEl>
                                          <p:spTgt spid="12"/>
                                        </p:tgtEl>
                                        <p:attrNameLst>
                                          <p:attrName>r</p:attrName>
                                        </p:attrNameLst>
                                      </p:cBhvr>
                                    </p:animRot>
                                    <p:animRot by="-240000">
                                      <p:cBhvr>
                                        <p:cTn id="51" dur="200" fill="hold">
                                          <p:stCondLst>
                                            <p:cond delay="600"/>
                                          </p:stCondLst>
                                        </p:cTn>
                                        <p:tgtEl>
                                          <p:spTgt spid="12"/>
                                        </p:tgtEl>
                                        <p:attrNameLst>
                                          <p:attrName>r</p:attrName>
                                        </p:attrNameLst>
                                      </p:cBhvr>
                                    </p:animRot>
                                    <p:animRot by="120000">
                                      <p:cBhvr>
                                        <p:cTn id="52"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5"/>
                    </p:tgtEl>
                  </p:cond>
                </p:stCondLst>
                <p:endSync evt="end" delay="0">
                  <p:rtn val="all"/>
                </p:endSync>
                <p:childTnLst>
                  <p:par>
                    <p:cTn id="54" fill="hold">
                      <p:stCondLst>
                        <p:cond delay="0"/>
                      </p:stCondLst>
                      <p:childTnLst>
                        <p:par>
                          <p:cTn id="55" fill="hold">
                            <p:stCondLst>
                              <p:cond delay="0"/>
                            </p:stCondLst>
                            <p:childTnLst>
                              <p:par>
                                <p:cTn id="56" presetID="14" presetClass="exit" presetSubtype="10" fill="hold" nodeType="clickEffect">
                                  <p:stCondLst>
                                    <p:cond delay="0"/>
                                  </p:stCondLst>
                                  <p:childTnLst>
                                    <p:animEffect transition="out" filter="randombar(horizontal)">
                                      <p:cBhvr>
                                        <p:cTn id="57" dur="500"/>
                                        <p:tgtEl>
                                          <p:spTgt spid="5"/>
                                        </p:tgtEl>
                                      </p:cBhvr>
                                    </p:animEffect>
                                    <p:set>
                                      <p:cBhvr>
                                        <p:cTn id="5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4" presetClass="exit" presetSubtype="10" fill="hold" nodeType="clickEffect">
                                  <p:stCondLst>
                                    <p:cond delay="0"/>
                                  </p:stCondLst>
                                  <p:childTnLst>
                                    <p:animEffect transition="out" filter="randombar(horizontal)">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6"/>
                    </p:tgtEl>
                  </p:cond>
                </p:stCondLst>
                <p:endSync evt="end" delay="0">
                  <p:rtn val="all"/>
                </p:endSync>
                <p:childTnLst>
                  <p:par>
                    <p:cTn id="66" fill="hold">
                      <p:stCondLst>
                        <p:cond delay="0"/>
                      </p:stCondLst>
                      <p:childTnLst>
                        <p:par>
                          <p:cTn id="67" fill="hold">
                            <p:stCondLst>
                              <p:cond delay="0"/>
                            </p:stCondLst>
                            <p:childTnLst>
                              <p:par>
                                <p:cTn id="68" presetID="14" presetClass="exit" presetSubtype="10" fill="hold" nodeType="clickEffect">
                                  <p:stCondLst>
                                    <p:cond delay="0"/>
                                  </p:stCondLst>
                                  <p:childTnLst>
                                    <p:animEffect transition="out" filter="randombar(horizontal)">
                                      <p:cBhvr>
                                        <p:cTn id="69" dur="500"/>
                                        <p:tgtEl>
                                          <p:spTgt spid="6"/>
                                        </p:tgtEl>
                                      </p:cBhvr>
                                    </p:animEffect>
                                    <p:set>
                                      <p:cBhvr>
                                        <p:cTn id="70"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1" restart="whenNotActive" fill="hold" evtFilter="cancelBubble" nodeType="interactiveSeq">
                <p:stCondLst>
                  <p:cond evt="onClick" delay="0">
                    <p:tgtEl>
                      <p:spTgt spid="11"/>
                    </p:tgtEl>
                  </p:cond>
                </p:stCondLst>
                <p:endSync evt="end" delay="0">
                  <p:rtn val="all"/>
                </p:endSync>
                <p:childTnLst>
                  <p:par>
                    <p:cTn id="72" fill="hold">
                      <p:stCondLst>
                        <p:cond delay="0"/>
                      </p:stCondLst>
                      <p:childTnLst>
                        <p:par>
                          <p:cTn id="73" fill="hold">
                            <p:stCondLst>
                              <p:cond delay="0"/>
                            </p:stCondLst>
                            <p:childTnLst>
                              <p:par>
                                <p:cTn id="74" presetID="14" presetClass="exit" presetSubtype="10" fill="hold" nodeType="clickEffect">
                                  <p:stCondLst>
                                    <p:cond delay="0"/>
                                  </p:stCondLst>
                                  <p:childTnLst>
                                    <p:animEffect transition="out" filter="randombar(horizontal)">
                                      <p:cBhvr>
                                        <p:cTn id="75" dur="500"/>
                                        <p:tgtEl>
                                          <p:spTgt spid="11"/>
                                        </p:tgtEl>
                                      </p:cBhvr>
                                    </p:animEffect>
                                    <p:set>
                                      <p:cBhvr>
                                        <p:cTn id="76"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7" restart="whenNotActive" fill="hold" evtFilter="cancelBubble" nodeType="interactiveSeq">
                <p:stCondLst>
                  <p:cond evt="onClick" delay="0">
                    <p:tgtEl>
                      <p:spTgt spid="9"/>
                    </p:tgtEl>
                  </p:cond>
                </p:stCondLst>
                <p:endSync evt="end" delay="0">
                  <p:rtn val="all"/>
                </p:endSync>
                <p:childTnLst>
                  <p:par>
                    <p:cTn id="78" fill="hold">
                      <p:stCondLst>
                        <p:cond delay="0"/>
                      </p:stCondLst>
                      <p:childTnLst>
                        <p:par>
                          <p:cTn id="79" fill="hold">
                            <p:stCondLst>
                              <p:cond delay="0"/>
                            </p:stCondLst>
                            <p:childTnLst>
                              <p:par>
                                <p:cTn id="80" presetID="14" presetClass="exit" presetSubtype="10" fill="hold" nodeType="clickEffect">
                                  <p:stCondLst>
                                    <p:cond delay="0"/>
                                  </p:stCondLst>
                                  <p:childTnLst>
                                    <p:animEffect transition="out" filter="randombar(horizontal)">
                                      <p:cBhvr>
                                        <p:cTn id="81" dur="500"/>
                                        <p:tgtEl>
                                          <p:spTgt spid="9"/>
                                        </p:tgtEl>
                                      </p:cBhvr>
                                    </p:animEffect>
                                    <p:set>
                                      <p:cBhvr>
                                        <p:cTn id="82"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3" restart="whenNotActive" fill="hold" evtFilter="cancelBubble" nodeType="interactiveSeq">
                <p:stCondLst>
                  <p:cond evt="onClick" delay="0">
                    <p:tgtEl>
                      <p:spTgt spid="10"/>
                    </p:tgtEl>
                  </p:cond>
                </p:stCondLst>
                <p:endSync evt="end" delay="0">
                  <p:rtn val="all"/>
                </p:endSync>
                <p:childTnLst>
                  <p:par>
                    <p:cTn id="84" fill="hold">
                      <p:stCondLst>
                        <p:cond delay="0"/>
                      </p:stCondLst>
                      <p:childTnLst>
                        <p:par>
                          <p:cTn id="85" fill="hold">
                            <p:stCondLst>
                              <p:cond delay="0"/>
                            </p:stCondLst>
                            <p:childTnLst>
                              <p:par>
                                <p:cTn id="86" presetID="14" presetClass="exit" presetSubtype="10" fill="hold" nodeType="clickEffect">
                                  <p:stCondLst>
                                    <p:cond delay="0"/>
                                  </p:stCondLst>
                                  <p:childTnLst>
                                    <p:animEffect transition="out" filter="randombar(horizontal)">
                                      <p:cBhvr>
                                        <p:cTn id="87" dur="500"/>
                                        <p:tgtEl>
                                          <p:spTgt spid="10"/>
                                        </p:tgtEl>
                                      </p:cBhvr>
                                    </p:animEffect>
                                    <p:set>
                                      <p:cBhvr>
                                        <p:cTn id="88"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9" restart="whenNotActive" fill="hold" evtFilter="cancelBubble" nodeType="interactiveSeq">
                <p:stCondLst>
                  <p:cond evt="onClick" delay="0">
                    <p:tgtEl>
                      <p:spTgt spid="7"/>
                    </p:tgtEl>
                  </p:cond>
                </p:stCondLst>
                <p:endSync evt="end" delay="0">
                  <p:rtn val="all"/>
                </p:endSync>
                <p:childTnLst>
                  <p:par>
                    <p:cTn id="90" fill="hold">
                      <p:stCondLst>
                        <p:cond delay="0"/>
                      </p:stCondLst>
                      <p:childTnLst>
                        <p:par>
                          <p:cTn id="91" fill="hold">
                            <p:stCondLst>
                              <p:cond delay="0"/>
                            </p:stCondLst>
                            <p:childTnLst>
                              <p:par>
                                <p:cTn id="92" presetID="14" presetClass="exit" presetSubtype="10" fill="hold" nodeType="clickEffect">
                                  <p:stCondLst>
                                    <p:cond delay="0"/>
                                  </p:stCondLst>
                                  <p:childTnLst>
                                    <p:animEffect transition="out" filter="randombar(horizontal)">
                                      <p:cBhvr>
                                        <p:cTn id="93" dur="500"/>
                                        <p:tgtEl>
                                          <p:spTgt spid="7"/>
                                        </p:tgtEl>
                                      </p:cBhvr>
                                    </p:animEffect>
                                    <p:set>
                                      <p:cBhvr>
                                        <p:cTn id="94"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95" restart="whenNotActive" fill="hold" evtFilter="cancelBubble" nodeType="interactiveSeq">
                <p:stCondLst>
                  <p:cond evt="onClick" delay="0">
                    <p:tgtEl>
                      <p:spTgt spid="8"/>
                    </p:tgtEl>
                  </p:cond>
                </p:stCondLst>
                <p:endSync evt="end" delay="0">
                  <p:rtn val="all"/>
                </p:endSync>
                <p:childTnLst>
                  <p:par>
                    <p:cTn id="96" fill="hold">
                      <p:stCondLst>
                        <p:cond delay="0"/>
                      </p:stCondLst>
                      <p:childTnLst>
                        <p:par>
                          <p:cTn id="97" fill="hold">
                            <p:stCondLst>
                              <p:cond delay="0"/>
                            </p:stCondLst>
                            <p:childTnLst>
                              <p:par>
                                <p:cTn id="98" presetID="14" presetClass="exit" presetSubtype="10" fill="hold" nodeType="clickEffect">
                                  <p:stCondLst>
                                    <p:cond delay="0"/>
                                  </p:stCondLst>
                                  <p:childTnLst>
                                    <p:animEffect transition="out" filter="randombar(horizontal)">
                                      <p:cBhvr>
                                        <p:cTn id="99" dur="500"/>
                                        <p:tgtEl>
                                          <p:spTgt spid="8"/>
                                        </p:tgtEl>
                                      </p:cBhvr>
                                    </p:animEffect>
                                    <p:set>
                                      <p:cBhvr>
                                        <p:cTn id="10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1676400" y="152400"/>
            <a:ext cx="8763000" cy="2947934"/>
            <a:chOff x="-7257" y="100066"/>
            <a:chExt cx="8473022" cy="2947934"/>
          </a:xfrm>
        </p:grpSpPr>
        <p:sp>
          <p:nvSpPr>
            <p:cNvPr id="13" name="Hình chữ nhật 12"/>
            <p:cNvSpPr/>
            <p:nvPr/>
          </p:nvSpPr>
          <p:spPr>
            <a:xfrm>
              <a:off x="609600" y="533400"/>
              <a:ext cx="7856165" cy="2514600"/>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2800" b="1" dirty="0">
                  <a:solidFill>
                    <a:srgbClr val="FF0000"/>
                  </a:solidFill>
                  <a:latin typeface="Calibri" panose="020F0502020204030204"/>
                </a:rPr>
                <a:t>1.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Dãy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dữ</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nhiễm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Covid-19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08/5/2022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630; 39; 222; 179; 121; 105;…</a:t>
              </a:r>
              <a:endParaRPr lang="vi-VN" sz="2800" b="1" dirty="0">
                <a:solidFill>
                  <a:srgbClr val="FF0000"/>
                </a:solidFill>
                <a:latin typeface="Arial" panose="020B0604020202020204" pitchFamily="34" charset="0"/>
              </a:endParaRPr>
            </a:p>
          </p:txBody>
        </p:sp>
        <p:pic>
          <p:nvPicPr>
            <p:cNvPr id="14" name="Ảnh 13"/>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blip>
            <a:stretch>
              <a:fillRect/>
            </a:stretch>
          </p:blipFill>
          <p:spPr>
            <a:xfrm>
              <a:off x="-7257" y="100066"/>
              <a:ext cx="1704762" cy="866667"/>
            </a:xfrm>
            <a:prstGeom prst="rect">
              <a:avLst/>
            </a:prstGeom>
          </p:spPr>
        </p:pic>
      </p:grpSp>
      <p:sp>
        <p:nvSpPr>
          <p:cNvPr id="18" name="Rounded Rectangle 23"/>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00:10</a:t>
            </a:r>
          </a:p>
        </p:txBody>
      </p:sp>
      <p:sp>
        <p:nvSpPr>
          <p:cNvPr id="19" name="Rounded Rectangle 24"/>
          <p:cNvSpPr/>
          <p:nvPr/>
        </p:nvSpPr>
        <p:spPr>
          <a:xfrm>
            <a:off x="7924800" y="327864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00:09</a:t>
            </a:r>
          </a:p>
        </p:txBody>
      </p:sp>
      <p:sp>
        <p:nvSpPr>
          <p:cNvPr id="20" name="Rounded Rectangle 25"/>
          <p:cNvSpPr/>
          <p:nvPr/>
        </p:nvSpPr>
        <p:spPr>
          <a:xfrm>
            <a:off x="7924800" y="328860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00:08</a:t>
            </a:r>
          </a:p>
        </p:txBody>
      </p:sp>
      <p:sp>
        <p:nvSpPr>
          <p:cNvPr id="21" name="Rounded Rectangle 26"/>
          <p:cNvSpPr/>
          <p:nvPr/>
        </p:nvSpPr>
        <p:spPr>
          <a:xfrm>
            <a:off x="7924800" y="327896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00:07</a:t>
            </a:r>
          </a:p>
        </p:txBody>
      </p:sp>
      <p:sp>
        <p:nvSpPr>
          <p:cNvPr id="22" name="Rounded Rectangle 27"/>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00:06</a:t>
            </a:r>
          </a:p>
        </p:txBody>
      </p:sp>
      <p:sp>
        <p:nvSpPr>
          <p:cNvPr id="23" name="Rounded Rectangle 28"/>
          <p:cNvSpPr/>
          <p:nvPr/>
        </p:nvSpPr>
        <p:spPr>
          <a:xfrm>
            <a:off x="7924800" y="328378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00:05</a:t>
            </a:r>
          </a:p>
        </p:txBody>
      </p:sp>
      <p:sp>
        <p:nvSpPr>
          <p:cNvPr id="24" name="Rounded Rectangle 29"/>
          <p:cNvSpPr/>
          <p:nvPr/>
        </p:nvSpPr>
        <p:spPr>
          <a:xfrm>
            <a:off x="7924800" y="327381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00:04</a:t>
            </a:r>
          </a:p>
        </p:txBody>
      </p:sp>
      <p:sp>
        <p:nvSpPr>
          <p:cNvPr id="25" name="Rounded Rectangle 30"/>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00:03</a:t>
            </a:r>
          </a:p>
        </p:txBody>
      </p:sp>
      <p:sp>
        <p:nvSpPr>
          <p:cNvPr id="26" name="Rounded Rectangle 31"/>
          <p:cNvSpPr/>
          <p:nvPr/>
        </p:nvSpPr>
        <p:spPr>
          <a:xfrm>
            <a:off x="7924800" y="324393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00:02</a:t>
            </a:r>
          </a:p>
        </p:txBody>
      </p:sp>
      <p:sp>
        <p:nvSpPr>
          <p:cNvPr id="27" name="Rounded Rectangle 32"/>
          <p:cNvSpPr/>
          <p:nvPr/>
        </p:nvSpPr>
        <p:spPr>
          <a:xfrm>
            <a:off x="7924800" y="325389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00:01</a:t>
            </a:r>
          </a:p>
        </p:txBody>
      </p:sp>
      <p:sp>
        <p:nvSpPr>
          <p:cNvPr id="28" name="Rounded Rectangle 33"/>
          <p:cNvSpPr/>
          <p:nvPr/>
        </p:nvSpPr>
        <p:spPr>
          <a:xfrm>
            <a:off x="7924800" y="325389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00:00</a:t>
            </a:r>
          </a:p>
        </p:txBody>
      </p:sp>
      <p:pic>
        <p:nvPicPr>
          <p:cNvPr id="29" name="Picture 2" descr="Káº¿t quáº£ hÃ¬nh áº£nh cho icon Äá»ng há»"/>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77400" y="3226253"/>
            <a:ext cx="780874" cy="790576"/>
          </a:xfrm>
          <a:prstGeom prst="rect">
            <a:avLst/>
          </a:prstGeom>
          <a:noFill/>
          <a:extLst>
            <a:ext uri="{909E8E84-426E-40DD-AFC4-6F175D3DCCD1}">
              <a14:hiddenFill xmlns:a14="http://schemas.microsoft.com/office/drawing/2010/main">
                <a:solidFill>
                  <a:srgbClr val="FFFFFF"/>
                </a:solidFill>
              </a14:hiddenFill>
            </a:ext>
          </a:extLst>
        </p:spPr>
      </p:pic>
      <p:pic>
        <p:nvPicPr>
          <p:cNvPr id="30" name="Ảnh 29">
            <a:hlinkClick r:id="rId7" action="ppaction://hlinksldjump"/>
          </p:cNvPr>
          <p:cNvPicPr>
            <a:picLocks noChangeAspect="1"/>
          </p:cNvPicPr>
          <p:nvPr/>
        </p:nvPicPr>
        <p:blipFill>
          <a:blip r:embed="rId8" cstate="print">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0" b="96502" l="1628" r="100000"/>
                    </a14:imgEffect>
                  </a14:imgLayer>
                </a14:imgProps>
              </a:ext>
              <a:ext uri="{28A0092B-C50C-407E-A947-70E740481C1C}">
                <a14:useLocalDpi xmlns:a14="http://schemas.microsoft.com/office/drawing/2010/main" val="0"/>
              </a:ext>
            </a:extLst>
          </a:blip>
          <a:stretch>
            <a:fillRect/>
          </a:stretch>
        </p:blipFill>
        <p:spPr>
          <a:xfrm>
            <a:off x="9753600" y="68619"/>
            <a:ext cx="617668" cy="595403"/>
          </a:xfrm>
          <a:prstGeom prst="rect">
            <a:avLst/>
          </a:prstGeom>
        </p:spPr>
      </p:pic>
      <p:sp>
        <p:nvSpPr>
          <p:cNvPr id="31" name="A"/>
          <p:cNvSpPr/>
          <p:nvPr/>
        </p:nvSpPr>
        <p:spPr>
          <a:xfrm>
            <a:off x="1752600" y="4550229"/>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latin typeface="Calibri" panose="020F0502020204030204"/>
              </a:rPr>
              <a:t>A. ĐỊNH LƯỢNG</a:t>
            </a:r>
            <a:endParaRPr lang="vi-VN" dirty="0">
              <a:solidFill>
                <a:prstClr val="white"/>
              </a:solidFill>
              <a:latin typeface="Arial" panose="020B0604020202020204" pitchFamily="34" charset="0"/>
            </a:endParaRPr>
          </a:p>
        </p:txBody>
      </p:sp>
      <p:sp>
        <p:nvSpPr>
          <p:cNvPr id="33" name="C"/>
          <p:cNvSpPr/>
          <p:nvPr/>
        </p:nvSpPr>
        <p:spPr>
          <a:xfrm flipH="1">
            <a:off x="6274479" y="4550229"/>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latin typeface="Calibri" panose="020F0502020204030204"/>
              </a:rPr>
              <a:t>B. ĐỊNH TÍNH</a:t>
            </a:r>
            <a:endParaRPr lang="vi-VN" dirty="0">
              <a:solidFill>
                <a:prstClr val="white"/>
              </a:solidFill>
              <a:latin typeface="Arial" panose="020B0604020202020204" pitchFamily="34" charset="0"/>
            </a:endParaRPr>
          </a:p>
        </p:txBody>
      </p:sp>
    </p:spTree>
    <p:extLst>
      <p:ext uri="{BB962C8B-B14F-4D97-AF65-F5344CB8AC3E}">
        <p14:creationId xmlns:p14="http://schemas.microsoft.com/office/powerpoint/2010/main" val="148444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1" nodeType="afterEffect">
                                  <p:stCondLst>
                                    <p:cond delay="0"/>
                                  </p:stCondLst>
                                  <p:childTnLst>
                                    <p:set>
                                      <p:cBhvr>
                                        <p:cTn id="11" dur="1" fill="hold">
                                          <p:stCondLst>
                                            <p:cond delay="0"/>
                                          </p:stCondLst>
                                        </p:cTn>
                                        <p:tgtEl>
                                          <p:spTgt spid="31"/>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1" nodeType="after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9"/>
                    </p:tgtEl>
                  </p:cond>
                </p:stCondLst>
                <p:endSync evt="end" delay="0">
                  <p:rtn val="all"/>
                </p:endSync>
                <p:childTnLst>
                  <p:par>
                    <p:cTn id="16" fill="hold">
                      <p:stCondLst>
                        <p:cond delay="0"/>
                      </p:stCondLst>
                      <p:childTnLst>
                        <p:par>
                          <p:cTn id="17" fill="hold">
                            <p:stCondLst>
                              <p:cond delay="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1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2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3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4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5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6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7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8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9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0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0" restart="whenNotActive" fill="hold" evtFilter="cancelBubble" nodeType="interactiveSeq">
                <p:stCondLst>
                  <p:cond evt="onClick" delay="0">
                    <p:tgtEl>
                      <p:spTgt spid="31"/>
                    </p:tgtEl>
                  </p:cond>
                </p:stCondLst>
                <p:endSync evt="end" delay="0">
                  <p:rtn val="all"/>
                </p:endSync>
                <p:childTnLst>
                  <p:par>
                    <p:cTn id="51" fill="hold">
                      <p:stCondLst>
                        <p:cond delay="0"/>
                      </p:stCondLst>
                      <p:childTnLst>
                        <p:par>
                          <p:cTn id="52" fill="hold">
                            <p:stCondLst>
                              <p:cond delay="0"/>
                            </p:stCondLst>
                            <p:childTnLst>
                              <p:par>
                                <p:cTn id="53" presetID="30" presetClass="emph" presetSubtype="0" fill="hold" grpId="0" nodeType="clickEffect">
                                  <p:stCondLst>
                                    <p:cond delay="0"/>
                                  </p:stCondLst>
                                  <p:childTnLst>
                                    <p:animClr clrSpc="hsl" dir="cw">
                                      <p:cBhvr override="childStyle">
                                        <p:cTn id="54" dur="500" fill="hold"/>
                                        <p:tgtEl>
                                          <p:spTgt spid="31"/>
                                        </p:tgtEl>
                                        <p:attrNameLst>
                                          <p:attrName>style.color</p:attrName>
                                        </p:attrNameLst>
                                      </p:cBhvr>
                                      <p:by>
                                        <p:hsl h="0" s="12549" l="25098"/>
                                      </p:by>
                                    </p:animClr>
                                    <p:animClr clrSpc="hsl" dir="cw">
                                      <p:cBhvr>
                                        <p:cTn id="55" dur="500" fill="hold"/>
                                        <p:tgtEl>
                                          <p:spTgt spid="31"/>
                                        </p:tgtEl>
                                        <p:attrNameLst>
                                          <p:attrName>fillcolor</p:attrName>
                                        </p:attrNameLst>
                                      </p:cBhvr>
                                      <p:by>
                                        <p:hsl h="0" s="12549" l="25098"/>
                                      </p:by>
                                    </p:animClr>
                                    <p:animClr clrSpc="hsl" dir="cw">
                                      <p:cBhvr>
                                        <p:cTn id="56" dur="500" fill="hold"/>
                                        <p:tgtEl>
                                          <p:spTgt spid="31"/>
                                        </p:tgtEl>
                                        <p:attrNameLst>
                                          <p:attrName>stroke.color</p:attrName>
                                        </p:attrNameLst>
                                      </p:cBhvr>
                                      <p:by>
                                        <p:hsl h="0" s="12549" l="25098"/>
                                      </p:by>
                                    </p:animClr>
                                    <p:set>
                                      <p:cBhvr>
                                        <p:cTn id="57" dur="500" fill="hold"/>
                                        <p:tgtEl>
                                          <p:spTgt spid="31"/>
                                        </p:tgtEl>
                                        <p:attrNameLst>
                                          <p:attrName>fill.type</p:attrName>
                                        </p:attrNameLst>
                                      </p:cBhvr>
                                      <p:to>
                                        <p:strVal val="solid"/>
                                      </p:to>
                                    </p:set>
                                  </p:childTnLst>
                                  <p:subTnLst>
                                    <p:animClr clrSpc="rgb" dir="cw">
                                      <p:cBhvr override="childStyle">
                                        <p:cTn dur="1" fill="hold" display="0" masterRel="nextClick" afterEffect="1"/>
                                        <p:tgtEl>
                                          <p:spTgt spid="31"/>
                                        </p:tgtEl>
                                        <p:attrNameLst>
                                          <p:attrName>ppt_c</p:attrName>
                                        </p:attrNameLst>
                                      </p:cBhvr>
                                      <p:to>
                                        <a:schemeClr val="accent2"/>
                                      </p:to>
                                    </p:animClr>
                                    <p:audio>
                                      <p:cMediaNode>
                                        <p:cTn display="0" masterRel="sameClick">
                                          <p:stCondLst>
                                            <p:cond evt="begin" delay="0">
                                              <p:tn val="5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1"/>
                  </p:tgtEl>
                </p:cond>
              </p:nextCondLst>
            </p:seq>
            <p:seq concurrent="1" nextAc="seek">
              <p:cTn id="58" restart="whenNotActive" fill="hold" evtFilter="cancelBubble" nodeType="interactiveSeq">
                <p:stCondLst>
                  <p:cond evt="onClick" delay="0">
                    <p:tgtEl>
                      <p:spTgt spid="33"/>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grpId="0" nodeType="clickEffect">
                                  <p:stCondLst>
                                    <p:cond delay="0"/>
                                  </p:stCondLst>
                                  <p:childTnLst>
                                    <p:animEffect transition="out" filter="fade">
                                      <p:cBhvr>
                                        <p:cTn id="62" dur="500" tmFilter="0, 0; .2, .5; .8, .5; 1, 0"/>
                                        <p:tgtEl>
                                          <p:spTgt spid="33"/>
                                        </p:tgtEl>
                                      </p:cBhvr>
                                    </p:animEffect>
                                    <p:animScale>
                                      <p:cBhvr>
                                        <p:cTn id="63" dur="250" autoRev="1" fill="hold"/>
                                        <p:tgtEl>
                                          <p:spTgt spid="33"/>
                                        </p:tgtEl>
                                      </p:cBhvr>
                                      <p:by x="105000" y="105000"/>
                                    </p:animScale>
                                  </p:childTnLst>
                                  <p:subTnLst>
                                    <p:audio>
                                      <p:cMediaNode>
                                        <p:cTn display="0" masterRel="sameClick">
                                          <p:stCondLst>
                                            <p:cond evt="begin" delay="0">
                                              <p:tn val="6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1" grpId="0" animBg="1"/>
      <p:bldP spid="31" grpId="1" animBg="1"/>
      <p:bldP spid="33" grpId="0" animBg="1"/>
      <p:bldP spid="3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5169648" y="2701516"/>
            <a:ext cx="6795745" cy="3254751"/>
          </a:xfrm>
          <a:prstGeom prst="rect">
            <a:avLst/>
          </a:prstGeom>
          <a:solidFill>
            <a:srgbClr val="0A1D37"/>
          </a:solidFill>
          <a:ln>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p:cNvSpPr/>
          <p:nvPr/>
        </p:nvSpPr>
        <p:spPr>
          <a:xfrm>
            <a:off x="2311961" y="760879"/>
            <a:ext cx="6442074" cy="2496022"/>
          </a:xfrm>
          <a:prstGeom prst="rect">
            <a:avLst/>
          </a:prstGeom>
          <a:solidFill>
            <a:srgbClr val="FFEEDB"/>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14"/>
          <p:cNvSpPr/>
          <p:nvPr/>
        </p:nvSpPr>
        <p:spPr>
          <a:xfrm rot="19092779">
            <a:off x="-981990" y="890722"/>
            <a:ext cx="5197122" cy="963396"/>
          </a:xfrm>
          <a:custGeom>
            <a:avLst/>
            <a:gdLst>
              <a:gd name="connsiteX0" fmla="*/ 4119131 w 5197122"/>
              <a:gd name="connsiteY0" fmla="*/ 0 h 963396"/>
              <a:gd name="connsiteX1" fmla="*/ 5197122 w 5197122"/>
              <a:gd name="connsiteY1" fmla="*/ 963396 h 963396"/>
              <a:gd name="connsiteX2" fmla="*/ 0 w 5197122"/>
              <a:gd name="connsiteY2" fmla="*/ 963396 h 963396"/>
              <a:gd name="connsiteX3" fmla="*/ 860983 w 5197122"/>
              <a:gd name="connsiteY3" fmla="*/ 0 h 963396"/>
            </a:gdLst>
            <a:ahLst/>
            <a:cxnLst>
              <a:cxn ang="0">
                <a:pos x="connsiteX0" y="connsiteY0"/>
              </a:cxn>
              <a:cxn ang="0">
                <a:pos x="connsiteX1" y="connsiteY1"/>
              </a:cxn>
              <a:cxn ang="0">
                <a:pos x="connsiteX2" y="connsiteY2"/>
              </a:cxn>
              <a:cxn ang="0">
                <a:pos x="connsiteX3" y="connsiteY3"/>
              </a:cxn>
            </a:cxnLst>
            <a:rect l="l" t="t" r="r" b="b"/>
            <a:pathLst>
              <a:path w="5197122" h="963396">
                <a:moveTo>
                  <a:pt x="4119131" y="0"/>
                </a:moveTo>
                <a:lnTo>
                  <a:pt x="5197122" y="963396"/>
                </a:lnTo>
                <a:lnTo>
                  <a:pt x="0" y="963396"/>
                </a:lnTo>
                <a:lnTo>
                  <a:pt x="860983" y="0"/>
                </a:lnTo>
                <a:close/>
              </a:path>
            </a:pathLst>
          </a:custGeom>
          <a:solidFill>
            <a:schemeClr val="accent2">
              <a:lumMod val="60000"/>
              <a:lumOff val="4000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2F2445-9A05-4DE7-9BE5-87A906C6E4C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rot="19101062">
            <a:off x="-392769" y="1063974"/>
            <a:ext cx="3886636" cy="795764"/>
          </a:xfrm>
          <a:prstGeom prst="rect">
            <a:avLst/>
          </a:prstGeom>
        </p:spPr>
      </p:pic>
      <p:sp>
        <p:nvSpPr>
          <p:cNvPr id="21" name="Rectangle 20"/>
          <p:cNvSpPr/>
          <p:nvPr/>
        </p:nvSpPr>
        <p:spPr>
          <a:xfrm>
            <a:off x="2484998" y="994680"/>
            <a:ext cx="6096000" cy="2055947"/>
          </a:xfrm>
          <a:prstGeom prst="rect">
            <a:avLst/>
          </a:prstGeom>
        </p:spPr>
        <p:txBody>
          <a:bodyPr>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vi-VN" sz="3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Giáo viên: </a:t>
            </a:r>
            <a:r>
              <a:rPr kumimoji="0" lang="vi-VN" sz="3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SGK, </a:t>
            </a:r>
            <a:r>
              <a:rPr kumimoji="0" lang="vi-VN" sz="3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kế hoạch bài dạy, thước </a:t>
            </a:r>
            <a:r>
              <a:rPr kumimoji="0" lang="vi-VN" sz="3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thẳng</a:t>
            </a:r>
            <a:r>
              <a:rPr kumimoji="0" lang="vi-VN" sz="3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3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phiếu</a:t>
            </a:r>
            <a:r>
              <a:rPr kumimoji="0" lang="en-US" sz="3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3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sz="3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vi-VN" sz="3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bảng phụ hoặc máy chiếu.</a:t>
            </a:r>
            <a:endPar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Rectangle 22"/>
          <p:cNvSpPr/>
          <p:nvPr/>
        </p:nvSpPr>
        <p:spPr>
          <a:xfrm>
            <a:off x="5169648" y="3807373"/>
            <a:ext cx="6795745" cy="1383456"/>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vi-VN" sz="3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 sinh: </a:t>
            </a:r>
            <a:r>
              <a:rPr kumimoji="0" lang="vi-VN" sz="3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SGK, thước </a:t>
            </a:r>
            <a:r>
              <a:rPr kumimoji="0" lang="vi-VN" sz="3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thẳng</a:t>
            </a:r>
            <a:r>
              <a:rPr kumimoji="0" lang="vi-VN" sz="3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3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bút</a:t>
            </a:r>
            <a:r>
              <a:rPr kumimoji="0" lang="en-US" sz="3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vi-VN" sz="3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bảng nhóm.</a:t>
            </a:r>
            <a:endParaRPr kumimoji="0" lang="en-US" sz="3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24402469"/>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1676400" y="152400"/>
            <a:ext cx="8763000" cy="2947934"/>
            <a:chOff x="-7257" y="100066"/>
            <a:chExt cx="8473022" cy="2947934"/>
          </a:xfrm>
        </p:grpSpPr>
        <p:sp>
          <p:nvSpPr>
            <p:cNvPr id="13" name="Hình chữ nhật 12"/>
            <p:cNvSpPr/>
            <p:nvPr/>
          </p:nvSpPr>
          <p:spPr>
            <a:xfrm>
              <a:off x="609600" y="533400"/>
              <a:ext cx="7856165" cy="2514600"/>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libri" panose="020F0502020204030204"/>
                </a:rPr>
                <a:t>2. </a:t>
              </a:r>
              <a:r>
                <a:rPr lang="en-US" sz="2800" dirty="0" err="1">
                  <a:solidFill>
                    <a:srgbClr val="000000"/>
                  </a:solidFill>
                  <a:effectLst/>
                  <a:latin typeface="Times New Roman" panose="02020603050405020304" pitchFamily="18" charset="0"/>
                  <a:ea typeface="Times New Roman" panose="02020603050405020304" pitchFamily="18" charset="0"/>
                </a:rPr>
                <a:t>Khả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năng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phát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âm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anh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học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sinh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lớp</a:t>
              </a:r>
              <a:r>
                <a:rPr lang="en-US" sz="2800" dirty="0">
                  <a:solidFill>
                    <a:srgbClr val="000000"/>
                  </a:solidFill>
                  <a:effectLst/>
                  <a:latin typeface="Times New Roman" panose="02020603050405020304" pitchFamily="18" charset="0"/>
                  <a:ea typeface="Times New Roman" panose="02020603050405020304" pitchFamily="18" charset="0"/>
                </a:rPr>
                <a:t> 7A: </a:t>
              </a:r>
              <a:r>
                <a:rPr lang="en-US" sz="2800" dirty="0" err="1">
                  <a:solidFill>
                    <a:srgbClr val="000000"/>
                  </a:solidFill>
                  <a:effectLst/>
                  <a:latin typeface="Times New Roman" panose="02020603050405020304" pitchFamily="18" charset="0"/>
                  <a:ea typeface="Times New Roman" panose="02020603050405020304" pitchFamily="18" charset="0"/>
                </a:rPr>
                <a:t>chưa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đạt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đạt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giỏi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xuất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sắc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Dãy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dữ</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liệu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rPr>
                <a:t> hay </a:t>
              </a:r>
              <a:r>
                <a:rPr lang="en-US" sz="2800" dirty="0" err="1">
                  <a:solidFill>
                    <a:srgbClr val="000000"/>
                  </a:solidFill>
                  <a:effectLst/>
                  <a:latin typeface="Times New Roman" panose="02020603050405020304" pitchFamily="18" charset="0"/>
                  <a:ea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lượng</a:t>
              </a:r>
              <a:r>
                <a:rPr lang="en-US" sz="2800" dirty="0">
                  <a:solidFill>
                    <a:srgbClr val="000000"/>
                  </a:solidFill>
                  <a:effectLst/>
                  <a:latin typeface="Times New Roman" panose="02020603050405020304" pitchFamily="18" charset="0"/>
                  <a:ea typeface="Times New Roman" panose="02020603050405020304" pitchFamily="18" charset="0"/>
                </a:rPr>
                <a:t>?</a:t>
              </a:r>
              <a:endParaRPr lang="vi-VN" sz="2800" b="1" dirty="0">
                <a:solidFill>
                  <a:srgbClr val="FF0000"/>
                </a:solidFill>
                <a:latin typeface="Arial" panose="020B0604020202020204" pitchFamily="34" charset="0"/>
              </a:endParaRPr>
            </a:p>
          </p:txBody>
        </p:sp>
        <p:pic>
          <p:nvPicPr>
            <p:cNvPr id="14" name="Ảnh 13"/>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blip>
            <a:stretch>
              <a:fillRect/>
            </a:stretch>
          </p:blipFill>
          <p:spPr>
            <a:xfrm>
              <a:off x="-7257" y="100066"/>
              <a:ext cx="1704762" cy="866667"/>
            </a:xfrm>
            <a:prstGeom prst="rect">
              <a:avLst/>
            </a:prstGeom>
          </p:spPr>
        </p:pic>
      </p:grpSp>
      <p:sp>
        <p:nvSpPr>
          <p:cNvPr id="18" name="Rounded Rectangle 23"/>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00:10</a:t>
            </a:r>
          </a:p>
        </p:txBody>
      </p:sp>
      <p:sp>
        <p:nvSpPr>
          <p:cNvPr id="19" name="Rounded Rectangle 24"/>
          <p:cNvSpPr/>
          <p:nvPr/>
        </p:nvSpPr>
        <p:spPr>
          <a:xfrm>
            <a:off x="7924800" y="327864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00:09</a:t>
            </a:r>
          </a:p>
        </p:txBody>
      </p:sp>
      <p:sp>
        <p:nvSpPr>
          <p:cNvPr id="20" name="Rounded Rectangle 25"/>
          <p:cNvSpPr/>
          <p:nvPr/>
        </p:nvSpPr>
        <p:spPr>
          <a:xfrm>
            <a:off x="7924800" y="328860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00:08</a:t>
            </a:r>
          </a:p>
        </p:txBody>
      </p:sp>
      <p:sp>
        <p:nvSpPr>
          <p:cNvPr id="21" name="Rounded Rectangle 26"/>
          <p:cNvSpPr/>
          <p:nvPr/>
        </p:nvSpPr>
        <p:spPr>
          <a:xfrm>
            <a:off x="7924800" y="327896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00:07</a:t>
            </a:r>
          </a:p>
        </p:txBody>
      </p:sp>
      <p:sp>
        <p:nvSpPr>
          <p:cNvPr id="22" name="Rounded Rectangle 27"/>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00:06</a:t>
            </a:r>
          </a:p>
        </p:txBody>
      </p:sp>
      <p:sp>
        <p:nvSpPr>
          <p:cNvPr id="23" name="Rounded Rectangle 28"/>
          <p:cNvSpPr/>
          <p:nvPr/>
        </p:nvSpPr>
        <p:spPr>
          <a:xfrm>
            <a:off x="7924800" y="328378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00:05</a:t>
            </a:r>
          </a:p>
        </p:txBody>
      </p:sp>
      <p:sp>
        <p:nvSpPr>
          <p:cNvPr id="24" name="Rounded Rectangle 29"/>
          <p:cNvSpPr/>
          <p:nvPr/>
        </p:nvSpPr>
        <p:spPr>
          <a:xfrm>
            <a:off x="7924800" y="327381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00:04</a:t>
            </a:r>
          </a:p>
        </p:txBody>
      </p:sp>
      <p:sp>
        <p:nvSpPr>
          <p:cNvPr id="25" name="Rounded Rectangle 30"/>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00:03</a:t>
            </a:r>
          </a:p>
        </p:txBody>
      </p:sp>
      <p:sp>
        <p:nvSpPr>
          <p:cNvPr id="26" name="Rounded Rectangle 31"/>
          <p:cNvSpPr/>
          <p:nvPr/>
        </p:nvSpPr>
        <p:spPr>
          <a:xfrm>
            <a:off x="7924800" y="324393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00:02</a:t>
            </a:r>
          </a:p>
        </p:txBody>
      </p:sp>
      <p:sp>
        <p:nvSpPr>
          <p:cNvPr id="27" name="Rounded Rectangle 32"/>
          <p:cNvSpPr/>
          <p:nvPr/>
        </p:nvSpPr>
        <p:spPr>
          <a:xfrm>
            <a:off x="7924800" y="325389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00:01</a:t>
            </a:r>
          </a:p>
        </p:txBody>
      </p:sp>
      <p:sp>
        <p:nvSpPr>
          <p:cNvPr id="28" name="Rounded Rectangle 33"/>
          <p:cNvSpPr/>
          <p:nvPr/>
        </p:nvSpPr>
        <p:spPr>
          <a:xfrm>
            <a:off x="7924800" y="325389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00:00</a:t>
            </a:r>
          </a:p>
        </p:txBody>
      </p:sp>
      <p:pic>
        <p:nvPicPr>
          <p:cNvPr id="29" name="Picture 2" descr="Káº¿t quáº£ hÃ¬nh áº£nh cho icon Äá»ng há»"/>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77400" y="3226253"/>
            <a:ext cx="780874" cy="790576"/>
          </a:xfrm>
          <a:prstGeom prst="rect">
            <a:avLst/>
          </a:prstGeom>
          <a:noFill/>
          <a:extLst>
            <a:ext uri="{909E8E84-426E-40DD-AFC4-6F175D3DCCD1}">
              <a14:hiddenFill xmlns:a14="http://schemas.microsoft.com/office/drawing/2010/main">
                <a:solidFill>
                  <a:srgbClr val="FFFFFF"/>
                </a:solidFill>
              </a14:hiddenFill>
            </a:ext>
          </a:extLst>
        </p:spPr>
      </p:pic>
      <p:pic>
        <p:nvPicPr>
          <p:cNvPr id="31" name="Ảnh 30">
            <a:hlinkClick r:id="rId7" action="ppaction://hlinksldjump"/>
          </p:cNvPr>
          <p:cNvPicPr>
            <a:picLocks noChangeAspect="1"/>
          </p:cNvPicPr>
          <p:nvPr/>
        </p:nvPicPr>
        <p:blipFill>
          <a:blip r:embed="rId8" cstate="print">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0" b="96502" l="1628" r="100000"/>
                    </a14:imgEffect>
                  </a14:imgLayer>
                </a14:imgProps>
              </a:ext>
              <a:ext uri="{28A0092B-C50C-407E-A947-70E740481C1C}">
                <a14:useLocalDpi xmlns:a14="http://schemas.microsoft.com/office/drawing/2010/main" val="0"/>
              </a:ext>
            </a:extLst>
          </a:blip>
          <a:stretch>
            <a:fillRect/>
          </a:stretch>
        </p:blipFill>
        <p:spPr>
          <a:xfrm>
            <a:off x="9753600" y="68619"/>
            <a:ext cx="617668" cy="595403"/>
          </a:xfrm>
          <a:prstGeom prst="rect">
            <a:avLst/>
          </a:prstGeom>
        </p:spPr>
      </p:pic>
      <p:sp>
        <p:nvSpPr>
          <p:cNvPr id="35" name="A">
            <a:extLst>
              <a:ext uri="{FF2B5EF4-FFF2-40B4-BE49-F238E27FC236}">
                <a16:creationId xmlns:a16="http://schemas.microsoft.com/office/drawing/2014/main" id="{9FDDEA8D-47DF-BDA9-5EFC-71176D98DB57}"/>
              </a:ext>
            </a:extLst>
          </p:cNvPr>
          <p:cNvSpPr/>
          <p:nvPr/>
        </p:nvSpPr>
        <p:spPr>
          <a:xfrm>
            <a:off x="1752600" y="4550229"/>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latin typeface="Calibri" panose="020F0502020204030204"/>
              </a:rPr>
              <a:t>A. ĐỊNH LƯỢNG</a:t>
            </a:r>
            <a:endParaRPr lang="vi-VN" dirty="0">
              <a:solidFill>
                <a:prstClr val="white"/>
              </a:solidFill>
              <a:latin typeface="Arial" panose="020B0604020202020204" pitchFamily="34" charset="0"/>
            </a:endParaRPr>
          </a:p>
        </p:txBody>
      </p:sp>
      <p:sp>
        <p:nvSpPr>
          <p:cNvPr id="36" name="C">
            <a:extLst>
              <a:ext uri="{FF2B5EF4-FFF2-40B4-BE49-F238E27FC236}">
                <a16:creationId xmlns:a16="http://schemas.microsoft.com/office/drawing/2014/main" id="{90A52521-AF58-3FE8-723E-522B44E456DA}"/>
              </a:ext>
            </a:extLst>
          </p:cNvPr>
          <p:cNvSpPr/>
          <p:nvPr/>
        </p:nvSpPr>
        <p:spPr>
          <a:xfrm flipH="1">
            <a:off x="6274479" y="4550229"/>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latin typeface="Calibri" panose="020F0502020204030204"/>
              </a:rPr>
              <a:t>B. ĐỊNH TÍNH</a:t>
            </a:r>
            <a:endParaRPr lang="vi-VN" dirty="0">
              <a:solidFill>
                <a:prstClr val="white"/>
              </a:solidFill>
              <a:latin typeface="Arial" panose="020B0604020202020204" pitchFamily="34" charset="0"/>
            </a:endParaRPr>
          </a:p>
        </p:txBody>
      </p:sp>
    </p:spTree>
    <p:extLst>
      <p:ext uri="{BB962C8B-B14F-4D97-AF65-F5344CB8AC3E}">
        <p14:creationId xmlns:p14="http://schemas.microsoft.com/office/powerpoint/2010/main" val="220496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1" nodeType="afterEffect">
                                  <p:stCondLst>
                                    <p:cond delay="0"/>
                                  </p:stCondLst>
                                  <p:childTnLst>
                                    <p:set>
                                      <p:cBhvr>
                                        <p:cTn id="11" dur="1" fill="hold">
                                          <p:stCondLst>
                                            <p:cond delay="0"/>
                                          </p:stCondLst>
                                        </p:cTn>
                                        <p:tgtEl>
                                          <p:spTgt spid="35"/>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1" nodeType="after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9"/>
                    </p:tgtEl>
                  </p:cond>
                </p:stCondLst>
                <p:endSync evt="end" delay="0">
                  <p:rtn val="all"/>
                </p:endSync>
                <p:childTnLst>
                  <p:par>
                    <p:cTn id="16" fill="hold">
                      <p:stCondLst>
                        <p:cond delay="0"/>
                      </p:stCondLst>
                      <p:childTnLst>
                        <p:par>
                          <p:cTn id="17" fill="hold">
                            <p:stCondLst>
                              <p:cond delay="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1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2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3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4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5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6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7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8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9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0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0" restart="whenNotActive" fill="hold" evtFilter="cancelBubble" nodeType="interactiveSeq">
                <p:stCondLst>
                  <p:cond evt="onClick" delay="0">
                    <p:tgtEl>
                      <p:spTgt spid="35"/>
                    </p:tgtEl>
                  </p:cond>
                </p:stCondLst>
                <p:endSync evt="end" delay="0">
                  <p:rtn val="all"/>
                </p:endSync>
                <p:childTnLst>
                  <p:par>
                    <p:cTn id="51" fill="hold">
                      <p:stCondLst>
                        <p:cond delay="0"/>
                      </p:stCondLst>
                      <p:childTnLst>
                        <p:par>
                          <p:cTn id="52" fill="hold">
                            <p:stCondLst>
                              <p:cond delay="0"/>
                            </p:stCondLst>
                            <p:childTnLst>
                              <p:par>
                                <p:cTn id="53" presetID="30" presetClass="emph" presetSubtype="0" fill="hold" grpId="0" nodeType="clickEffect">
                                  <p:stCondLst>
                                    <p:cond delay="0"/>
                                  </p:stCondLst>
                                  <p:childTnLst>
                                    <p:animClr clrSpc="hsl" dir="cw">
                                      <p:cBhvr override="childStyle">
                                        <p:cTn id="54" dur="500" fill="hold"/>
                                        <p:tgtEl>
                                          <p:spTgt spid="35"/>
                                        </p:tgtEl>
                                        <p:attrNameLst>
                                          <p:attrName>style.color</p:attrName>
                                        </p:attrNameLst>
                                      </p:cBhvr>
                                      <p:by>
                                        <p:hsl h="0" s="12549" l="25098"/>
                                      </p:by>
                                    </p:animClr>
                                    <p:animClr clrSpc="hsl" dir="cw">
                                      <p:cBhvr>
                                        <p:cTn id="55" dur="500" fill="hold"/>
                                        <p:tgtEl>
                                          <p:spTgt spid="35"/>
                                        </p:tgtEl>
                                        <p:attrNameLst>
                                          <p:attrName>fillcolor</p:attrName>
                                        </p:attrNameLst>
                                      </p:cBhvr>
                                      <p:by>
                                        <p:hsl h="0" s="12549" l="25098"/>
                                      </p:by>
                                    </p:animClr>
                                    <p:animClr clrSpc="hsl" dir="cw">
                                      <p:cBhvr>
                                        <p:cTn id="56" dur="500" fill="hold"/>
                                        <p:tgtEl>
                                          <p:spTgt spid="35"/>
                                        </p:tgtEl>
                                        <p:attrNameLst>
                                          <p:attrName>stroke.color</p:attrName>
                                        </p:attrNameLst>
                                      </p:cBhvr>
                                      <p:by>
                                        <p:hsl h="0" s="12549" l="25098"/>
                                      </p:by>
                                    </p:animClr>
                                    <p:set>
                                      <p:cBhvr>
                                        <p:cTn id="57"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5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58" restart="whenNotActive" fill="hold" evtFilter="cancelBubble" nodeType="interactiveSeq">
                <p:stCondLst>
                  <p:cond evt="onClick" delay="0">
                    <p:tgtEl>
                      <p:spTgt spid="36"/>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grpId="0" nodeType="clickEffect">
                                  <p:stCondLst>
                                    <p:cond delay="0"/>
                                  </p:stCondLst>
                                  <p:childTnLst>
                                    <p:animEffect transition="out" filter="fade">
                                      <p:cBhvr>
                                        <p:cTn id="62" dur="500" tmFilter="0, 0; .2, .5; .8, .5; 1, 0"/>
                                        <p:tgtEl>
                                          <p:spTgt spid="36"/>
                                        </p:tgtEl>
                                      </p:cBhvr>
                                    </p:animEffect>
                                    <p:animScale>
                                      <p:cBhvr>
                                        <p:cTn id="63" dur="250" autoRev="1" fill="hold"/>
                                        <p:tgtEl>
                                          <p:spTgt spid="36"/>
                                        </p:tgtEl>
                                      </p:cBhvr>
                                      <p:by x="105000" y="105000"/>
                                    </p:animScale>
                                  </p:childTnLst>
                                  <p:subTnLst>
                                    <p:audio>
                                      <p:cMediaNode>
                                        <p:cTn display="0" masterRel="sameClick">
                                          <p:stCondLst>
                                            <p:cond evt="begin" delay="0">
                                              <p:tn val="6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5" grpId="0" animBg="1"/>
      <p:bldP spid="35" grpId="1" animBg="1"/>
      <p:bldP spid="36" grpId="0" animBg="1"/>
      <p:bldP spid="36"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204788" y="-129559"/>
            <a:ext cx="8763000" cy="3123028"/>
            <a:chOff x="-7257" y="100066"/>
            <a:chExt cx="8473022" cy="3123028"/>
          </a:xfrm>
        </p:grpSpPr>
        <p:sp>
          <p:nvSpPr>
            <p:cNvPr id="13" name="Hình chữ nhật 12"/>
            <p:cNvSpPr/>
            <p:nvPr/>
          </p:nvSpPr>
          <p:spPr>
            <a:xfrm>
              <a:off x="609600" y="533400"/>
              <a:ext cx="7856165" cy="2689694"/>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        3.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7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THCS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7A, 7B, 7C, 7D.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7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đăng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đăng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Thảo</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cột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kép</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đăng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7C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đăng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bao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14" name="Ảnh 13"/>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blip>
            <a:stretch>
              <a:fillRect/>
            </a:stretch>
          </p:blipFill>
          <p:spPr>
            <a:xfrm>
              <a:off x="-7257" y="100066"/>
              <a:ext cx="1704762" cy="866667"/>
            </a:xfrm>
            <a:prstGeom prst="rect">
              <a:avLst/>
            </a:prstGeom>
          </p:spPr>
        </p:pic>
      </p:grpSp>
      <p:sp>
        <p:nvSpPr>
          <p:cNvPr id="18" name="Rounded Rectangle 23"/>
          <p:cNvSpPr/>
          <p:nvPr/>
        </p:nvSpPr>
        <p:spPr>
          <a:xfrm>
            <a:off x="947530" y="310446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00:10</a:t>
            </a:r>
          </a:p>
        </p:txBody>
      </p:sp>
      <p:sp>
        <p:nvSpPr>
          <p:cNvPr id="19" name="Rounded Rectangle 24"/>
          <p:cNvSpPr/>
          <p:nvPr/>
        </p:nvSpPr>
        <p:spPr>
          <a:xfrm>
            <a:off x="947530" y="3119247"/>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00:09</a:t>
            </a:r>
          </a:p>
        </p:txBody>
      </p:sp>
      <p:sp>
        <p:nvSpPr>
          <p:cNvPr id="20" name="Rounded Rectangle 25"/>
          <p:cNvSpPr/>
          <p:nvPr/>
        </p:nvSpPr>
        <p:spPr>
          <a:xfrm>
            <a:off x="947530" y="312921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00:08</a:t>
            </a:r>
          </a:p>
        </p:txBody>
      </p:sp>
      <p:sp>
        <p:nvSpPr>
          <p:cNvPr id="21" name="Rounded Rectangle 26"/>
          <p:cNvSpPr/>
          <p:nvPr/>
        </p:nvSpPr>
        <p:spPr>
          <a:xfrm>
            <a:off x="947530" y="311956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00:07</a:t>
            </a:r>
          </a:p>
        </p:txBody>
      </p:sp>
      <p:sp>
        <p:nvSpPr>
          <p:cNvPr id="22" name="Rounded Rectangle 27"/>
          <p:cNvSpPr/>
          <p:nvPr/>
        </p:nvSpPr>
        <p:spPr>
          <a:xfrm>
            <a:off x="947530" y="310446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00:06</a:t>
            </a:r>
          </a:p>
        </p:txBody>
      </p:sp>
      <p:sp>
        <p:nvSpPr>
          <p:cNvPr id="23" name="Rounded Rectangle 28"/>
          <p:cNvSpPr/>
          <p:nvPr/>
        </p:nvSpPr>
        <p:spPr>
          <a:xfrm>
            <a:off x="947530" y="312438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00:05</a:t>
            </a:r>
          </a:p>
        </p:txBody>
      </p:sp>
      <p:sp>
        <p:nvSpPr>
          <p:cNvPr id="24" name="Rounded Rectangle 29"/>
          <p:cNvSpPr/>
          <p:nvPr/>
        </p:nvSpPr>
        <p:spPr>
          <a:xfrm>
            <a:off x="947530" y="311442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00:04</a:t>
            </a:r>
          </a:p>
        </p:txBody>
      </p:sp>
      <p:sp>
        <p:nvSpPr>
          <p:cNvPr id="25" name="Rounded Rectangle 30"/>
          <p:cNvSpPr/>
          <p:nvPr/>
        </p:nvSpPr>
        <p:spPr>
          <a:xfrm>
            <a:off x="947530" y="310446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00:03</a:t>
            </a:r>
          </a:p>
        </p:txBody>
      </p:sp>
      <p:sp>
        <p:nvSpPr>
          <p:cNvPr id="26" name="Rounded Rectangle 31"/>
          <p:cNvSpPr/>
          <p:nvPr/>
        </p:nvSpPr>
        <p:spPr>
          <a:xfrm>
            <a:off x="947530" y="308453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00:02</a:t>
            </a:r>
          </a:p>
        </p:txBody>
      </p:sp>
      <p:sp>
        <p:nvSpPr>
          <p:cNvPr id="27" name="Rounded Rectangle 32"/>
          <p:cNvSpPr/>
          <p:nvPr/>
        </p:nvSpPr>
        <p:spPr>
          <a:xfrm>
            <a:off x="947530" y="309449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00:01</a:t>
            </a:r>
          </a:p>
        </p:txBody>
      </p:sp>
      <p:sp>
        <p:nvSpPr>
          <p:cNvPr id="28" name="Rounded Rectangle 33"/>
          <p:cNvSpPr/>
          <p:nvPr/>
        </p:nvSpPr>
        <p:spPr>
          <a:xfrm>
            <a:off x="947530" y="309449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00:00</a:t>
            </a:r>
          </a:p>
        </p:txBody>
      </p:sp>
      <p:pic>
        <p:nvPicPr>
          <p:cNvPr id="29" name="Picture 2" descr="Káº¿t quáº£ hÃ¬nh áº£nh cho icon Äá»ng há»"/>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700130" y="3066859"/>
            <a:ext cx="780874" cy="790576"/>
          </a:xfrm>
          <a:prstGeom prst="rect">
            <a:avLst/>
          </a:prstGeom>
          <a:noFill/>
          <a:extLst>
            <a:ext uri="{909E8E84-426E-40DD-AFC4-6F175D3DCCD1}">
              <a14:hiddenFill xmlns:a14="http://schemas.microsoft.com/office/drawing/2010/main">
                <a:solidFill>
                  <a:srgbClr val="FFFFFF"/>
                </a:solidFill>
              </a14:hiddenFill>
            </a:ext>
          </a:extLst>
        </p:spPr>
      </p:pic>
      <p:pic>
        <p:nvPicPr>
          <p:cNvPr id="31" name="Ảnh 30">
            <a:hlinkClick r:id="rId7" action="ppaction://hlinksldjump"/>
          </p:cNvPr>
          <p:cNvPicPr>
            <a:picLocks noChangeAspect="1"/>
          </p:cNvPicPr>
          <p:nvPr/>
        </p:nvPicPr>
        <p:blipFill>
          <a:blip r:embed="rId8" cstate="print">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0" b="96502" l="1628" r="100000"/>
                    </a14:imgEffect>
                  </a14:imgLayer>
                </a14:imgProps>
              </a:ext>
              <a:ext uri="{28A0092B-C50C-407E-A947-70E740481C1C}">
                <a14:useLocalDpi xmlns:a14="http://schemas.microsoft.com/office/drawing/2010/main" val="0"/>
              </a:ext>
            </a:extLst>
          </a:blip>
          <a:stretch>
            <a:fillRect/>
          </a:stretch>
        </p:blipFill>
        <p:spPr>
          <a:xfrm>
            <a:off x="8291196" y="50638"/>
            <a:ext cx="617668" cy="595403"/>
          </a:xfrm>
          <a:prstGeom prst="rect">
            <a:avLst/>
          </a:prstGeom>
        </p:spPr>
      </p:pic>
      <p:sp>
        <p:nvSpPr>
          <p:cNvPr id="30" name="A"/>
          <p:cNvSpPr/>
          <p:nvPr/>
        </p:nvSpPr>
        <p:spPr>
          <a:xfrm flipH="1">
            <a:off x="6161315" y="4568646"/>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latin typeface="Calibri" panose="020F0502020204030204"/>
              </a:rPr>
              <a:t>B. 25</a:t>
            </a:r>
            <a:endParaRPr lang="vi-VN" dirty="0">
              <a:solidFill>
                <a:prstClr val="white"/>
              </a:solidFill>
              <a:latin typeface="Arial" panose="020B0604020202020204" pitchFamily="34" charset="0"/>
            </a:endParaRPr>
          </a:p>
        </p:txBody>
      </p:sp>
      <p:sp>
        <p:nvSpPr>
          <p:cNvPr id="32" name="B"/>
          <p:cNvSpPr/>
          <p:nvPr/>
        </p:nvSpPr>
        <p:spPr>
          <a:xfrm>
            <a:off x="1643744" y="5715000"/>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latin typeface="Calibri" panose="020F0502020204030204"/>
              </a:rPr>
              <a:t>C. 10</a:t>
            </a:r>
            <a:endParaRPr lang="vi-VN" dirty="0">
              <a:solidFill>
                <a:prstClr val="white"/>
              </a:solidFill>
              <a:latin typeface="Arial" panose="020B0604020202020204" pitchFamily="34" charset="0"/>
            </a:endParaRPr>
          </a:p>
        </p:txBody>
      </p:sp>
      <p:sp>
        <p:nvSpPr>
          <p:cNvPr id="33" name="C"/>
          <p:cNvSpPr/>
          <p:nvPr/>
        </p:nvSpPr>
        <p:spPr>
          <a:xfrm>
            <a:off x="1643745" y="4568646"/>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latin typeface="Calibri" panose="020F0502020204030204"/>
              </a:rPr>
              <a:t>A. 30</a:t>
            </a:r>
            <a:endParaRPr lang="vi-VN" dirty="0">
              <a:solidFill>
                <a:prstClr val="white"/>
              </a:solidFill>
              <a:latin typeface="Arial" panose="020B0604020202020204" pitchFamily="34" charset="0"/>
            </a:endParaRPr>
          </a:p>
        </p:txBody>
      </p:sp>
      <p:sp>
        <p:nvSpPr>
          <p:cNvPr id="34" name="D"/>
          <p:cNvSpPr/>
          <p:nvPr/>
        </p:nvSpPr>
        <p:spPr>
          <a:xfrm flipH="1">
            <a:off x="6165623" y="5715000"/>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latin typeface="Calibri" panose="020F0502020204030204"/>
              </a:rPr>
              <a:t>D. 15</a:t>
            </a:r>
            <a:endParaRPr lang="vi-VN" dirty="0">
              <a:solidFill>
                <a:prstClr val="white"/>
              </a:solidFill>
              <a:latin typeface="Arial" panose="020B0604020202020204" pitchFamily="34" charset="0"/>
            </a:endParaRPr>
          </a:p>
        </p:txBody>
      </p:sp>
      <p:pic>
        <p:nvPicPr>
          <p:cNvPr id="35" name="Hình ảnh 34">
            <a:extLst>
              <a:ext uri="{FF2B5EF4-FFF2-40B4-BE49-F238E27FC236}">
                <a16:creationId xmlns:a16="http://schemas.microsoft.com/office/drawing/2014/main" id="{D615BFBA-1F45-1DDF-F34A-3E698ABC444A}"/>
              </a:ext>
            </a:extLst>
          </p:cNvPr>
          <p:cNvPicPr>
            <a:picLocks noChangeAspect="1"/>
          </p:cNvPicPr>
          <p:nvPr/>
        </p:nvPicPr>
        <p:blipFill>
          <a:blip r:embed="rId10"/>
          <a:stretch>
            <a:fillRect/>
          </a:stretch>
        </p:blipFill>
        <p:spPr>
          <a:xfrm>
            <a:off x="8641848" y="1086815"/>
            <a:ext cx="3397752" cy="3130137"/>
          </a:xfrm>
          <a:prstGeom prst="rect">
            <a:avLst/>
          </a:prstGeom>
        </p:spPr>
      </p:pic>
    </p:spTree>
    <p:extLst>
      <p:ext uri="{BB962C8B-B14F-4D97-AF65-F5344CB8AC3E}">
        <p14:creationId xmlns:p14="http://schemas.microsoft.com/office/powerpoint/2010/main" val="356261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1" presetClass="entr" presetSubtype="0" fill="hold" grpId="1"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9"/>
                    </p:tgtEl>
                  </p:cond>
                </p:stCondLst>
                <p:endSync evt="end" delay="0">
                  <p:rtn val="all"/>
                </p:endSync>
                <p:childTnLst>
                  <p:par>
                    <p:cTn id="18" fill="hold">
                      <p:stCondLst>
                        <p:cond delay="0"/>
                      </p:stCondLst>
                      <p:childTnLst>
                        <p:par>
                          <p:cTn id="19" fill="hold">
                            <p:stCondLst>
                              <p:cond delay="0"/>
                            </p:stCondLst>
                            <p:childTnLst>
                              <p:par>
                                <p:cTn id="20" presetID="11" presetClass="entr" presetSubtype="0" fill="hold" grpId="0" nodeType="afterEffect">
                                  <p:stCondLst>
                                    <p:cond delay="0"/>
                                  </p:stCondLst>
                                  <p:childTnLst>
                                    <p:set>
                                      <p:cBhvr>
                                        <p:cTn id="21" dur="1000">
                                          <p:stCondLst>
                                            <p:cond delay="0"/>
                                          </p:stCondLst>
                                        </p:cTn>
                                        <p:tgtEl>
                                          <p:spTgt spid="18"/>
                                        </p:tgtEl>
                                        <p:attrNameLst>
                                          <p:attrName>style.visibility</p:attrName>
                                        </p:attrNameLst>
                                      </p:cBhvr>
                                      <p:to>
                                        <p:strVal val="visible"/>
                                      </p:to>
                                    </p:set>
                                  </p:childTnLst>
                                </p:cTn>
                              </p:par>
                            </p:childTnLst>
                          </p:cTn>
                        </p:par>
                        <p:par>
                          <p:cTn id="22" fill="hold">
                            <p:stCondLst>
                              <p:cond delay="1000"/>
                            </p:stCondLst>
                            <p:childTnLst>
                              <p:par>
                                <p:cTn id="23" presetID="11" presetClass="entr" presetSubtype="0" fill="hold" grpId="0" nodeType="afterEffect">
                                  <p:stCondLst>
                                    <p:cond delay="0"/>
                                  </p:stCondLst>
                                  <p:childTnLst>
                                    <p:set>
                                      <p:cBhvr>
                                        <p:cTn id="24" dur="1000">
                                          <p:stCondLst>
                                            <p:cond delay="0"/>
                                          </p:stCondLst>
                                        </p:cTn>
                                        <p:tgtEl>
                                          <p:spTgt spid="19"/>
                                        </p:tgtEl>
                                        <p:attrNameLst>
                                          <p:attrName>style.visibility</p:attrName>
                                        </p:attrNameLst>
                                      </p:cBhvr>
                                      <p:to>
                                        <p:strVal val="visible"/>
                                      </p:to>
                                    </p:set>
                                  </p:childTnLst>
                                </p:cTn>
                              </p:par>
                            </p:childTnLst>
                          </p:cTn>
                        </p:par>
                        <p:par>
                          <p:cTn id="25" fill="hold">
                            <p:stCondLst>
                              <p:cond delay="2000"/>
                            </p:stCondLst>
                            <p:childTnLst>
                              <p:par>
                                <p:cTn id="26" presetID="11" presetClass="entr" presetSubtype="0" fill="hold" grpId="0" nodeType="afterEffect">
                                  <p:stCondLst>
                                    <p:cond delay="0"/>
                                  </p:stCondLst>
                                  <p:childTnLst>
                                    <p:set>
                                      <p:cBhvr>
                                        <p:cTn id="27" dur="1000">
                                          <p:stCondLst>
                                            <p:cond delay="0"/>
                                          </p:stCondLst>
                                        </p:cTn>
                                        <p:tgtEl>
                                          <p:spTgt spid="20"/>
                                        </p:tgtEl>
                                        <p:attrNameLst>
                                          <p:attrName>style.visibility</p:attrName>
                                        </p:attrNameLst>
                                      </p:cBhvr>
                                      <p:to>
                                        <p:strVal val="visible"/>
                                      </p:to>
                                    </p:set>
                                  </p:childTnLst>
                                </p:cTn>
                              </p:par>
                            </p:childTnLst>
                          </p:cTn>
                        </p:par>
                        <p:par>
                          <p:cTn id="28" fill="hold">
                            <p:stCondLst>
                              <p:cond delay="3000"/>
                            </p:stCondLst>
                            <p:childTnLst>
                              <p:par>
                                <p:cTn id="29" presetID="11" presetClass="entr" presetSubtype="0" fill="hold" grpId="0" nodeType="afterEffect">
                                  <p:stCondLst>
                                    <p:cond delay="0"/>
                                  </p:stCondLst>
                                  <p:childTnLst>
                                    <p:set>
                                      <p:cBhvr>
                                        <p:cTn id="30" dur="1000">
                                          <p:stCondLst>
                                            <p:cond delay="0"/>
                                          </p:stCondLst>
                                        </p:cTn>
                                        <p:tgtEl>
                                          <p:spTgt spid="21"/>
                                        </p:tgtEl>
                                        <p:attrNameLst>
                                          <p:attrName>style.visibility</p:attrName>
                                        </p:attrNameLst>
                                      </p:cBhvr>
                                      <p:to>
                                        <p:strVal val="visible"/>
                                      </p:to>
                                    </p:set>
                                  </p:childTnLst>
                                </p:cTn>
                              </p:par>
                            </p:childTnLst>
                          </p:cTn>
                        </p:par>
                        <p:par>
                          <p:cTn id="31" fill="hold">
                            <p:stCondLst>
                              <p:cond delay="4000"/>
                            </p:stCondLst>
                            <p:childTnLst>
                              <p:par>
                                <p:cTn id="32" presetID="11" presetClass="entr" presetSubtype="0" fill="hold" grpId="0" nodeType="afterEffect">
                                  <p:stCondLst>
                                    <p:cond delay="0"/>
                                  </p:stCondLst>
                                  <p:childTnLst>
                                    <p:set>
                                      <p:cBhvr>
                                        <p:cTn id="33" dur="1000">
                                          <p:stCondLst>
                                            <p:cond delay="0"/>
                                          </p:stCondLst>
                                        </p:cTn>
                                        <p:tgtEl>
                                          <p:spTgt spid="22"/>
                                        </p:tgtEl>
                                        <p:attrNameLst>
                                          <p:attrName>style.visibility</p:attrName>
                                        </p:attrNameLst>
                                      </p:cBhvr>
                                      <p:to>
                                        <p:strVal val="visible"/>
                                      </p:to>
                                    </p:set>
                                  </p:childTnLst>
                                </p:cTn>
                              </p:par>
                            </p:childTnLst>
                          </p:cTn>
                        </p:par>
                        <p:par>
                          <p:cTn id="34" fill="hold">
                            <p:stCondLst>
                              <p:cond delay="5000"/>
                            </p:stCondLst>
                            <p:childTnLst>
                              <p:par>
                                <p:cTn id="35" presetID="11" presetClass="entr" presetSubtype="0" fill="hold" grpId="0" nodeType="afterEffect">
                                  <p:stCondLst>
                                    <p:cond delay="0"/>
                                  </p:stCondLst>
                                  <p:childTnLst>
                                    <p:set>
                                      <p:cBhvr>
                                        <p:cTn id="36" dur="1000">
                                          <p:stCondLst>
                                            <p:cond delay="0"/>
                                          </p:stCondLst>
                                        </p:cTn>
                                        <p:tgtEl>
                                          <p:spTgt spid="23"/>
                                        </p:tgtEl>
                                        <p:attrNameLst>
                                          <p:attrName>style.visibility</p:attrName>
                                        </p:attrNameLst>
                                      </p:cBhvr>
                                      <p:to>
                                        <p:strVal val="visible"/>
                                      </p:to>
                                    </p:set>
                                  </p:childTnLst>
                                </p:cTn>
                              </p:par>
                            </p:childTnLst>
                          </p:cTn>
                        </p:par>
                        <p:par>
                          <p:cTn id="37" fill="hold">
                            <p:stCondLst>
                              <p:cond delay="6000"/>
                            </p:stCondLst>
                            <p:childTnLst>
                              <p:par>
                                <p:cTn id="38" presetID="11" presetClass="entr" presetSubtype="0" fill="hold" grpId="0" nodeType="afterEffect">
                                  <p:stCondLst>
                                    <p:cond delay="0"/>
                                  </p:stCondLst>
                                  <p:childTnLst>
                                    <p:set>
                                      <p:cBhvr>
                                        <p:cTn id="39" dur="1000">
                                          <p:stCondLst>
                                            <p:cond delay="0"/>
                                          </p:stCondLst>
                                        </p:cTn>
                                        <p:tgtEl>
                                          <p:spTgt spid="24"/>
                                        </p:tgtEl>
                                        <p:attrNameLst>
                                          <p:attrName>style.visibility</p:attrName>
                                        </p:attrNameLst>
                                      </p:cBhvr>
                                      <p:to>
                                        <p:strVal val="visible"/>
                                      </p:to>
                                    </p:set>
                                  </p:childTnLst>
                                </p:cTn>
                              </p:par>
                            </p:childTnLst>
                          </p:cTn>
                        </p:par>
                        <p:par>
                          <p:cTn id="40" fill="hold">
                            <p:stCondLst>
                              <p:cond delay="7000"/>
                            </p:stCondLst>
                            <p:childTnLst>
                              <p:par>
                                <p:cTn id="41" presetID="11" presetClass="entr" presetSubtype="0" fill="hold" grpId="0" nodeType="afterEffect">
                                  <p:stCondLst>
                                    <p:cond delay="0"/>
                                  </p:stCondLst>
                                  <p:childTnLst>
                                    <p:set>
                                      <p:cBhvr>
                                        <p:cTn id="42" dur="1000">
                                          <p:stCondLst>
                                            <p:cond delay="0"/>
                                          </p:stCondLst>
                                        </p:cTn>
                                        <p:tgtEl>
                                          <p:spTgt spid="25"/>
                                        </p:tgtEl>
                                        <p:attrNameLst>
                                          <p:attrName>style.visibility</p:attrName>
                                        </p:attrNameLst>
                                      </p:cBhvr>
                                      <p:to>
                                        <p:strVal val="visible"/>
                                      </p:to>
                                    </p:set>
                                  </p:childTnLst>
                                </p:cTn>
                              </p:par>
                            </p:childTnLst>
                          </p:cTn>
                        </p:par>
                        <p:par>
                          <p:cTn id="43" fill="hold">
                            <p:stCondLst>
                              <p:cond delay="8000"/>
                            </p:stCondLst>
                            <p:childTnLst>
                              <p:par>
                                <p:cTn id="44" presetID="11" presetClass="entr" presetSubtype="0" fill="hold" grpId="0" nodeType="afterEffect">
                                  <p:stCondLst>
                                    <p:cond delay="0"/>
                                  </p:stCondLst>
                                  <p:childTnLst>
                                    <p:set>
                                      <p:cBhvr>
                                        <p:cTn id="45" dur="1000">
                                          <p:stCondLst>
                                            <p:cond delay="0"/>
                                          </p:stCondLst>
                                        </p:cTn>
                                        <p:tgtEl>
                                          <p:spTgt spid="26"/>
                                        </p:tgtEl>
                                        <p:attrNameLst>
                                          <p:attrName>style.visibility</p:attrName>
                                        </p:attrNameLst>
                                      </p:cBhvr>
                                      <p:to>
                                        <p:strVal val="visible"/>
                                      </p:to>
                                    </p:set>
                                  </p:childTnLst>
                                </p:cTn>
                              </p:par>
                            </p:childTnLst>
                          </p:cTn>
                        </p:par>
                        <p:par>
                          <p:cTn id="46" fill="hold">
                            <p:stCondLst>
                              <p:cond delay="9000"/>
                            </p:stCondLst>
                            <p:childTnLst>
                              <p:par>
                                <p:cTn id="47" presetID="11" presetClass="entr" presetSubtype="0" fill="hold" grpId="0" nodeType="afterEffect">
                                  <p:stCondLst>
                                    <p:cond delay="0"/>
                                  </p:stCondLst>
                                  <p:childTnLst>
                                    <p:set>
                                      <p:cBhvr>
                                        <p:cTn id="48" dur="1000">
                                          <p:stCondLst>
                                            <p:cond delay="0"/>
                                          </p:stCondLst>
                                        </p:cTn>
                                        <p:tgtEl>
                                          <p:spTgt spid="27"/>
                                        </p:tgtEl>
                                        <p:attrNameLst>
                                          <p:attrName>style.visibility</p:attrName>
                                        </p:attrNameLst>
                                      </p:cBhvr>
                                      <p:to>
                                        <p:strVal val="visible"/>
                                      </p:to>
                                    </p:set>
                                  </p:childTnLst>
                                </p:cTn>
                              </p:par>
                            </p:childTnLst>
                          </p:cTn>
                        </p:par>
                        <p:par>
                          <p:cTn id="49" fill="hold">
                            <p:stCondLst>
                              <p:cond delay="10000"/>
                            </p:stCondLst>
                            <p:childTnLst>
                              <p:par>
                                <p:cTn id="50" presetID="11" presetClass="entr" presetSubtype="0" fill="hold" grpId="0" nodeType="afterEffect">
                                  <p:stCondLst>
                                    <p:cond delay="0"/>
                                  </p:stCondLst>
                                  <p:childTnLst>
                                    <p:set>
                                      <p:cBhvr>
                                        <p:cTn id="51"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2" restart="whenNotActive" fill="hold" evtFilter="cancelBubble" nodeType="interactiveSeq">
                <p:stCondLst>
                  <p:cond evt="onClick" delay="0">
                    <p:tgtEl>
                      <p:spTgt spid="30"/>
                    </p:tgtEl>
                  </p:cond>
                </p:stCondLst>
                <p:endSync evt="end" delay="0">
                  <p:rtn val="all"/>
                </p:endSync>
                <p:childTnLst>
                  <p:par>
                    <p:cTn id="53" fill="hold">
                      <p:stCondLst>
                        <p:cond delay="0"/>
                      </p:stCondLst>
                      <p:childTnLst>
                        <p:par>
                          <p:cTn id="54" fill="hold">
                            <p:stCondLst>
                              <p:cond delay="0"/>
                            </p:stCondLst>
                            <p:childTnLst>
                              <p:par>
                                <p:cTn id="55" presetID="30" presetClass="emph" presetSubtype="0" fill="hold" grpId="0" nodeType="clickEffect">
                                  <p:stCondLst>
                                    <p:cond delay="0"/>
                                  </p:stCondLst>
                                  <p:childTnLst>
                                    <p:animClr clrSpc="hsl" dir="cw">
                                      <p:cBhvr override="childStyle">
                                        <p:cTn id="56" dur="500" fill="hold"/>
                                        <p:tgtEl>
                                          <p:spTgt spid="30"/>
                                        </p:tgtEl>
                                        <p:attrNameLst>
                                          <p:attrName>style.color</p:attrName>
                                        </p:attrNameLst>
                                      </p:cBhvr>
                                      <p:by>
                                        <p:hsl h="0" s="12549" l="25098"/>
                                      </p:by>
                                    </p:animClr>
                                    <p:animClr clrSpc="hsl" dir="cw">
                                      <p:cBhvr>
                                        <p:cTn id="57" dur="500" fill="hold"/>
                                        <p:tgtEl>
                                          <p:spTgt spid="30"/>
                                        </p:tgtEl>
                                        <p:attrNameLst>
                                          <p:attrName>fillcolor</p:attrName>
                                        </p:attrNameLst>
                                      </p:cBhvr>
                                      <p:by>
                                        <p:hsl h="0" s="12549" l="25098"/>
                                      </p:by>
                                    </p:animClr>
                                    <p:animClr clrSpc="hsl" dir="cw">
                                      <p:cBhvr>
                                        <p:cTn id="58" dur="500" fill="hold"/>
                                        <p:tgtEl>
                                          <p:spTgt spid="30"/>
                                        </p:tgtEl>
                                        <p:attrNameLst>
                                          <p:attrName>stroke.color</p:attrName>
                                        </p:attrNameLst>
                                      </p:cBhvr>
                                      <p:by>
                                        <p:hsl h="0" s="12549" l="25098"/>
                                      </p:by>
                                    </p:animClr>
                                    <p:set>
                                      <p:cBhvr>
                                        <p:cTn id="59" dur="500" fill="hold"/>
                                        <p:tgtEl>
                                          <p:spTgt spid="30"/>
                                        </p:tgtEl>
                                        <p:attrNameLst>
                                          <p:attrName>fill.type</p:attrName>
                                        </p:attrNameLst>
                                      </p:cBhvr>
                                      <p:to>
                                        <p:strVal val="solid"/>
                                      </p:to>
                                    </p:set>
                                  </p:childTnLst>
                                  <p:subTnLst>
                                    <p:animClr clrSpc="rgb" dir="cw">
                                      <p:cBhvr override="childStyle">
                                        <p:cTn dur="1" fill="hold" display="0" masterRel="nextClick" afterEffect="1"/>
                                        <p:tgtEl>
                                          <p:spTgt spid="30"/>
                                        </p:tgtEl>
                                        <p:attrNameLst>
                                          <p:attrName>ppt_c</p:attrName>
                                        </p:attrNameLst>
                                      </p:cBhvr>
                                      <p:to>
                                        <a:schemeClr val="accent2"/>
                                      </p:to>
                                    </p:animClr>
                                    <p:audio>
                                      <p:cMediaNode>
                                        <p:cTn display="0" masterRel="sameClick">
                                          <p:stCondLst>
                                            <p:cond evt="begin" delay="0">
                                              <p:tn val="5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0"/>
                  </p:tgtEl>
                </p:cond>
              </p:nextCondLst>
            </p:seq>
            <p:seq concurrent="1" nextAc="seek">
              <p:cTn id="60" restart="whenNotActive" fill="hold" evtFilter="cancelBubble" nodeType="interactiveSeq">
                <p:stCondLst>
                  <p:cond evt="onClick" delay="0">
                    <p:tgtEl>
                      <p:spTgt spid="32"/>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grpId="0" nodeType="clickEffect">
                                  <p:stCondLst>
                                    <p:cond delay="0"/>
                                  </p:stCondLst>
                                  <p:childTnLst>
                                    <p:animEffect transition="out" filter="fade">
                                      <p:cBhvr>
                                        <p:cTn id="64" dur="500" tmFilter="0, 0; .2, .5; .8, .5; 1, 0"/>
                                        <p:tgtEl>
                                          <p:spTgt spid="32"/>
                                        </p:tgtEl>
                                      </p:cBhvr>
                                    </p:animEffect>
                                    <p:animScale>
                                      <p:cBhvr>
                                        <p:cTn id="65" dur="250" autoRev="1" fill="hold"/>
                                        <p:tgtEl>
                                          <p:spTgt spid="32"/>
                                        </p:tgtEl>
                                      </p:cBhvr>
                                      <p:by x="105000" y="105000"/>
                                    </p:animScale>
                                  </p:childTnLst>
                                  <p:subTnLst>
                                    <p:audio>
                                      <p:cMediaNode>
                                        <p:cTn display="0" masterRel="sameClick">
                                          <p:stCondLst>
                                            <p:cond evt="begin" delay="0">
                                              <p:tn val="6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2"/>
                  </p:tgtEl>
                </p:cond>
              </p:nextCondLst>
            </p:seq>
            <p:seq concurrent="1" nextAc="seek">
              <p:cTn id="66" restart="whenNotActive" fill="hold" evtFilter="cancelBubble" nodeType="interactiveSeq">
                <p:stCondLst>
                  <p:cond evt="onClick" delay="0">
                    <p:tgtEl>
                      <p:spTgt spid="33"/>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grpId="0" nodeType="clickEffect">
                                  <p:stCondLst>
                                    <p:cond delay="0"/>
                                  </p:stCondLst>
                                  <p:childTnLst>
                                    <p:animEffect transition="out" filter="fade">
                                      <p:cBhvr>
                                        <p:cTn id="70" dur="500" tmFilter="0, 0; .2, .5; .8, .5; 1, 0"/>
                                        <p:tgtEl>
                                          <p:spTgt spid="33"/>
                                        </p:tgtEl>
                                      </p:cBhvr>
                                    </p:animEffect>
                                    <p:animScale>
                                      <p:cBhvr>
                                        <p:cTn id="71" dur="250" autoRev="1" fill="hold"/>
                                        <p:tgtEl>
                                          <p:spTgt spid="33"/>
                                        </p:tgtEl>
                                      </p:cBhvr>
                                      <p:by x="105000" y="105000"/>
                                    </p:animScale>
                                  </p:childTnLst>
                                  <p:subTnLst>
                                    <p:audio>
                                      <p:cMediaNode>
                                        <p:cTn display="0" masterRel="sameClick">
                                          <p:stCondLst>
                                            <p:cond evt="begin" delay="0">
                                              <p:tn val="6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72" restart="whenNotActive" fill="hold" evtFilter="cancelBubble" nodeType="interactiveSeq">
                <p:stCondLst>
                  <p:cond evt="onClick" delay="0">
                    <p:tgtEl>
                      <p:spTgt spid="3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grpId="0" nodeType="clickEffect">
                                  <p:stCondLst>
                                    <p:cond delay="0"/>
                                  </p:stCondLst>
                                  <p:childTnLst>
                                    <p:animEffect transition="out" filter="fade">
                                      <p:cBhvr>
                                        <p:cTn id="76" dur="500" tmFilter="0, 0; .2, .5; .8, .5; 1, 0"/>
                                        <p:tgtEl>
                                          <p:spTgt spid="34"/>
                                        </p:tgtEl>
                                      </p:cBhvr>
                                    </p:animEffect>
                                    <p:animScale>
                                      <p:cBhvr>
                                        <p:cTn id="77" dur="250" autoRev="1" fill="hold"/>
                                        <p:tgtEl>
                                          <p:spTgt spid="34"/>
                                        </p:tgtEl>
                                      </p:cBhvr>
                                      <p:by x="105000" y="105000"/>
                                    </p:animScale>
                                  </p:childTnLst>
                                  <p:subTnLst>
                                    <p:audio>
                                      <p:cMediaNode>
                                        <p:cTn display="0" masterRel="sameClick">
                                          <p:stCondLst>
                                            <p:cond evt="begin" delay="0">
                                              <p:tn val="7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4"/>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30" grpId="1" animBg="1"/>
      <p:bldP spid="32" grpId="0" animBg="1"/>
      <p:bldP spid="32" grpId="1" animBg="1"/>
      <p:bldP spid="33" grpId="0" animBg="1"/>
      <p:bldP spid="33" grpId="1" animBg="1"/>
      <p:bldP spid="34" grpId="0" animBg="1"/>
      <p:bldP spid="3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1601336" y="-152787"/>
            <a:ext cx="8763000" cy="1867287"/>
            <a:chOff x="-7257" y="100066"/>
            <a:chExt cx="8473022" cy="1867287"/>
          </a:xfrm>
        </p:grpSpPr>
        <p:sp>
          <p:nvSpPr>
            <p:cNvPr id="13" name="Hình chữ nhật 12"/>
            <p:cNvSpPr/>
            <p:nvPr/>
          </p:nvSpPr>
          <p:spPr>
            <a:xfrm>
              <a:off x="609600" y="533400"/>
              <a:ext cx="7856165" cy="1433953"/>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FF0000"/>
                  </a:solidFill>
                  <a:latin typeface="Calibri" panose="020F0502020204030204"/>
                </a:rPr>
                <a:t>4.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6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6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6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6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dữ</a:t>
              </a:r>
              <a:r>
                <a:rPr lang="en-US" sz="26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6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6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6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6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18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b="1" dirty="0">
                <a:solidFill>
                  <a:srgbClr val="FF0000"/>
                </a:solidFill>
                <a:latin typeface="Arial" panose="020B0604020202020204" pitchFamily="34" charset="0"/>
              </a:endParaRPr>
            </a:p>
          </p:txBody>
        </p:sp>
        <p:pic>
          <p:nvPicPr>
            <p:cNvPr id="14" name="Ảnh 13"/>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blip>
            <a:stretch>
              <a:fillRect/>
            </a:stretch>
          </p:blipFill>
          <p:spPr>
            <a:xfrm>
              <a:off x="-7257" y="100066"/>
              <a:ext cx="1704762" cy="866667"/>
            </a:xfrm>
            <a:prstGeom prst="rect">
              <a:avLst/>
            </a:prstGeom>
          </p:spPr>
        </p:pic>
      </p:grpSp>
      <p:sp>
        <p:nvSpPr>
          <p:cNvPr id="18" name="Rounded Rectangle 23"/>
          <p:cNvSpPr/>
          <p:nvPr/>
        </p:nvSpPr>
        <p:spPr>
          <a:xfrm>
            <a:off x="7938583" y="2076157"/>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00:10</a:t>
            </a:r>
          </a:p>
        </p:txBody>
      </p:sp>
      <p:sp>
        <p:nvSpPr>
          <p:cNvPr id="19" name="Rounded Rectangle 24"/>
          <p:cNvSpPr/>
          <p:nvPr/>
        </p:nvSpPr>
        <p:spPr>
          <a:xfrm>
            <a:off x="7938583" y="209094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00:09</a:t>
            </a:r>
          </a:p>
        </p:txBody>
      </p:sp>
      <p:sp>
        <p:nvSpPr>
          <p:cNvPr id="20" name="Rounded Rectangle 25"/>
          <p:cNvSpPr/>
          <p:nvPr/>
        </p:nvSpPr>
        <p:spPr>
          <a:xfrm>
            <a:off x="7938583" y="210090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00:08</a:t>
            </a:r>
          </a:p>
        </p:txBody>
      </p:sp>
      <p:sp>
        <p:nvSpPr>
          <p:cNvPr id="21" name="Rounded Rectangle 26"/>
          <p:cNvSpPr/>
          <p:nvPr/>
        </p:nvSpPr>
        <p:spPr>
          <a:xfrm>
            <a:off x="7938583" y="209126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00:07</a:t>
            </a:r>
          </a:p>
        </p:txBody>
      </p:sp>
      <p:sp>
        <p:nvSpPr>
          <p:cNvPr id="22" name="Rounded Rectangle 27"/>
          <p:cNvSpPr/>
          <p:nvPr/>
        </p:nvSpPr>
        <p:spPr>
          <a:xfrm>
            <a:off x="7938583" y="2076157"/>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00:06</a:t>
            </a:r>
          </a:p>
        </p:txBody>
      </p:sp>
      <p:sp>
        <p:nvSpPr>
          <p:cNvPr id="23" name="Rounded Rectangle 28"/>
          <p:cNvSpPr/>
          <p:nvPr/>
        </p:nvSpPr>
        <p:spPr>
          <a:xfrm>
            <a:off x="7938583" y="209608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00:05</a:t>
            </a:r>
          </a:p>
        </p:txBody>
      </p:sp>
      <p:sp>
        <p:nvSpPr>
          <p:cNvPr id="24" name="Rounded Rectangle 29"/>
          <p:cNvSpPr/>
          <p:nvPr/>
        </p:nvSpPr>
        <p:spPr>
          <a:xfrm>
            <a:off x="7938583" y="208612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00:04</a:t>
            </a:r>
          </a:p>
        </p:txBody>
      </p:sp>
      <p:sp>
        <p:nvSpPr>
          <p:cNvPr id="25" name="Rounded Rectangle 30"/>
          <p:cNvSpPr/>
          <p:nvPr/>
        </p:nvSpPr>
        <p:spPr>
          <a:xfrm>
            <a:off x="7938583" y="2076157"/>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00:03</a:t>
            </a:r>
          </a:p>
        </p:txBody>
      </p:sp>
      <p:sp>
        <p:nvSpPr>
          <p:cNvPr id="26" name="Rounded Rectangle 31"/>
          <p:cNvSpPr/>
          <p:nvPr/>
        </p:nvSpPr>
        <p:spPr>
          <a:xfrm>
            <a:off x="7938583" y="205623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00:02</a:t>
            </a:r>
          </a:p>
        </p:txBody>
      </p:sp>
      <p:sp>
        <p:nvSpPr>
          <p:cNvPr id="27" name="Rounded Rectangle 32"/>
          <p:cNvSpPr/>
          <p:nvPr/>
        </p:nvSpPr>
        <p:spPr>
          <a:xfrm>
            <a:off x="7938583" y="206619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00:01</a:t>
            </a:r>
          </a:p>
        </p:txBody>
      </p:sp>
      <p:sp>
        <p:nvSpPr>
          <p:cNvPr id="28" name="Rounded Rectangle 33"/>
          <p:cNvSpPr/>
          <p:nvPr/>
        </p:nvSpPr>
        <p:spPr>
          <a:xfrm>
            <a:off x="7938583" y="206619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00:00</a:t>
            </a:r>
          </a:p>
        </p:txBody>
      </p:sp>
      <p:pic>
        <p:nvPicPr>
          <p:cNvPr id="29" name="Picture 2" descr="Káº¿t quáº£ hÃ¬nh áº£nh cho icon Äá»ng há»"/>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91183" y="2038554"/>
            <a:ext cx="780874" cy="790576"/>
          </a:xfrm>
          <a:prstGeom prst="rect">
            <a:avLst/>
          </a:prstGeom>
          <a:noFill/>
          <a:extLst>
            <a:ext uri="{909E8E84-426E-40DD-AFC4-6F175D3DCCD1}">
              <a14:hiddenFill xmlns:a14="http://schemas.microsoft.com/office/drawing/2010/main">
                <a:solidFill>
                  <a:srgbClr val="FFFFFF"/>
                </a:solidFill>
              </a14:hiddenFill>
            </a:ext>
          </a:extLst>
        </p:spPr>
      </p:pic>
      <p:pic>
        <p:nvPicPr>
          <p:cNvPr id="31" name="Ảnh 30">
            <a:hlinkClick r:id="rId7" action="ppaction://hlinksldjump"/>
          </p:cNvPr>
          <p:cNvPicPr>
            <a:picLocks noChangeAspect="1"/>
          </p:cNvPicPr>
          <p:nvPr/>
        </p:nvPicPr>
        <p:blipFill>
          <a:blip r:embed="rId8" cstate="print">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0" b="96502" l="1628" r="100000"/>
                    </a14:imgEffect>
                  </a14:imgLayer>
                </a14:imgProps>
              </a:ext>
              <a:ext uri="{28A0092B-C50C-407E-A947-70E740481C1C}">
                <a14:useLocalDpi xmlns:a14="http://schemas.microsoft.com/office/drawing/2010/main" val="0"/>
              </a:ext>
            </a:extLst>
          </a:blip>
          <a:stretch>
            <a:fillRect/>
          </a:stretch>
        </p:blipFill>
        <p:spPr>
          <a:xfrm>
            <a:off x="9753600" y="68619"/>
            <a:ext cx="617668" cy="595403"/>
          </a:xfrm>
          <a:prstGeom prst="rect">
            <a:avLst/>
          </a:prstGeom>
        </p:spPr>
      </p:pic>
      <p:sp>
        <p:nvSpPr>
          <p:cNvPr id="30" name="A"/>
          <p:cNvSpPr/>
          <p:nvPr/>
        </p:nvSpPr>
        <p:spPr>
          <a:xfrm flipH="1">
            <a:off x="6519232" y="5011103"/>
            <a:ext cx="4343398" cy="143395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solidFill>
                  <a:prstClr val="white"/>
                </a:solidFill>
                <a:latin typeface="Calibri" panose="020F0502020204030204"/>
              </a:rPr>
              <a:t>ĐÁP ÁN ĐÚNG</a:t>
            </a:r>
            <a:endParaRPr lang="vi-VN">
              <a:solidFill>
                <a:prstClr val="white"/>
              </a:solidFill>
              <a:latin typeface="Arial" panose="020B0604020202020204" pitchFamily="34" charset="0"/>
            </a:endParaRPr>
          </a:p>
        </p:txBody>
      </p:sp>
      <p:sp>
        <p:nvSpPr>
          <p:cNvPr id="32" name="B"/>
          <p:cNvSpPr/>
          <p:nvPr/>
        </p:nvSpPr>
        <p:spPr>
          <a:xfrm>
            <a:off x="2034317" y="5011103"/>
            <a:ext cx="4343398" cy="143395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629920" algn="just">
              <a:lnSpc>
                <a:spcPct val="115000"/>
              </a:lnSpc>
              <a:spcAft>
                <a:spcPts val="600"/>
              </a:spcAft>
              <a:tabLst>
                <a:tab pos="3599815" algn="l"/>
                <a:tab pos="5039995" algn="l"/>
              </a:tabLs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yêu</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thích</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bộ</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môn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toán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3" name="C"/>
          <p:cNvSpPr/>
          <p:nvPr/>
        </p:nvSpPr>
        <p:spPr>
          <a:xfrm>
            <a:off x="2043795" y="3409001"/>
            <a:ext cx="4339091" cy="143395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629920">
              <a:lnSpc>
                <a:spcPct val="115000"/>
              </a:lnSpc>
              <a:spcAft>
                <a:spcPts val="600"/>
              </a:spcAft>
              <a:tabLst>
                <a:tab pos="3599815" algn="l"/>
                <a:tab pos="5039995" algn="l"/>
              </a:tabLst>
            </a:pPr>
            <a:r>
              <a:rPr lang="fr-FR"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nặng</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trẻ</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sơ</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đơn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vị</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gam ).</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4" name="D"/>
          <p:cNvSpPr/>
          <p:nvPr/>
        </p:nvSpPr>
        <p:spPr>
          <a:xfrm flipH="1">
            <a:off x="6519232" y="3409001"/>
            <a:ext cx="4339091" cy="143395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629920" algn="just">
              <a:lnSpc>
                <a:spcPct val="115000"/>
              </a:lnSpc>
              <a:spcAft>
                <a:spcPts val="600"/>
              </a:spcAft>
              <a:tabLst>
                <a:tab pos="3599815" algn="l"/>
                <a:tab pos="5039995" algn="l"/>
              </a:tabLst>
            </a:pPr>
            <a:r>
              <a:rPr lang="en-US"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t>
            </a:r>
            <a:r>
              <a:rPr lang="en-US">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Chiều cao trung bình của học sinh lớp 6 ( đơn vị tính là mét )</a:t>
            </a:r>
            <a:endParaRPr lang="en-US" sz="16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4984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1" nodeType="after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1" nodeType="after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1" nodeType="after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1" nodeType="after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1" presetClass="entr" presetSubtype="0" fill="hold" grpId="0" nodeType="afterEffect">
                                  <p:stCondLst>
                                    <p:cond delay="0"/>
                                  </p:stCondLst>
                                  <p:childTnLst>
                                    <p:set>
                                      <p:cBhvr>
                                        <p:cTn id="25" dur="1000">
                                          <p:stCondLst>
                                            <p:cond delay="0"/>
                                          </p:stCondLst>
                                        </p:cTn>
                                        <p:tgtEl>
                                          <p:spTgt spid="18"/>
                                        </p:tgtEl>
                                        <p:attrNameLst>
                                          <p:attrName>style.visibility</p:attrName>
                                        </p:attrNameLst>
                                      </p:cBhvr>
                                      <p:to>
                                        <p:strVal val="visible"/>
                                      </p:to>
                                    </p:set>
                                  </p:childTnLst>
                                </p:cTn>
                              </p:par>
                            </p:childTnLst>
                          </p:cTn>
                        </p:par>
                        <p:par>
                          <p:cTn id="26" fill="hold">
                            <p:stCondLst>
                              <p:cond delay="1000"/>
                            </p:stCondLst>
                            <p:childTnLst>
                              <p:par>
                                <p:cTn id="27" presetID="11" presetClass="entr" presetSubtype="0" fill="hold" grpId="0" nodeType="afterEffect">
                                  <p:stCondLst>
                                    <p:cond delay="0"/>
                                  </p:stCondLst>
                                  <p:childTnLst>
                                    <p:set>
                                      <p:cBhvr>
                                        <p:cTn id="28" dur="1000">
                                          <p:stCondLst>
                                            <p:cond delay="0"/>
                                          </p:stCondLst>
                                        </p:cTn>
                                        <p:tgtEl>
                                          <p:spTgt spid="19"/>
                                        </p:tgtEl>
                                        <p:attrNameLst>
                                          <p:attrName>style.visibility</p:attrName>
                                        </p:attrNameLst>
                                      </p:cBhvr>
                                      <p:to>
                                        <p:strVal val="visible"/>
                                      </p:to>
                                    </p:set>
                                  </p:childTnLst>
                                </p:cTn>
                              </p:par>
                            </p:childTnLst>
                          </p:cTn>
                        </p:par>
                        <p:par>
                          <p:cTn id="29" fill="hold">
                            <p:stCondLst>
                              <p:cond delay="2000"/>
                            </p:stCondLst>
                            <p:childTnLst>
                              <p:par>
                                <p:cTn id="30" presetID="11" presetClass="entr" presetSubtype="0" fill="hold" grpId="0" nodeType="afterEffect">
                                  <p:stCondLst>
                                    <p:cond delay="0"/>
                                  </p:stCondLst>
                                  <p:childTnLst>
                                    <p:set>
                                      <p:cBhvr>
                                        <p:cTn id="31" dur="1000">
                                          <p:stCondLst>
                                            <p:cond delay="0"/>
                                          </p:stCondLst>
                                        </p:cTn>
                                        <p:tgtEl>
                                          <p:spTgt spid="20"/>
                                        </p:tgtEl>
                                        <p:attrNameLst>
                                          <p:attrName>style.visibility</p:attrName>
                                        </p:attrNameLst>
                                      </p:cBhvr>
                                      <p:to>
                                        <p:strVal val="visible"/>
                                      </p:to>
                                    </p:set>
                                  </p:childTnLst>
                                </p:cTn>
                              </p:par>
                            </p:childTnLst>
                          </p:cTn>
                        </p:par>
                        <p:par>
                          <p:cTn id="32" fill="hold">
                            <p:stCondLst>
                              <p:cond delay="3000"/>
                            </p:stCondLst>
                            <p:childTnLst>
                              <p:par>
                                <p:cTn id="33" presetID="11" presetClass="entr" presetSubtype="0" fill="hold" grpId="0" nodeType="afterEffect">
                                  <p:stCondLst>
                                    <p:cond delay="0"/>
                                  </p:stCondLst>
                                  <p:childTnLst>
                                    <p:set>
                                      <p:cBhvr>
                                        <p:cTn id="34" dur="1000">
                                          <p:stCondLst>
                                            <p:cond delay="0"/>
                                          </p:stCondLst>
                                        </p:cTn>
                                        <p:tgtEl>
                                          <p:spTgt spid="21"/>
                                        </p:tgtEl>
                                        <p:attrNameLst>
                                          <p:attrName>style.visibility</p:attrName>
                                        </p:attrNameLst>
                                      </p:cBhvr>
                                      <p:to>
                                        <p:strVal val="visible"/>
                                      </p:to>
                                    </p:set>
                                  </p:childTnLst>
                                </p:cTn>
                              </p:par>
                            </p:childTnLst>
                          </p:cTn>
                        </p:par>
                        <p:par>
                          <p:cTn id="35" fill="hold">
                            <p:stCondLst>
                              <p:cond delay="4000"/>
                            </p:stCondLst>
                            <p:childTnLst>
                              <p:par>
                                <p:cTn id="36" presetID="11" presetClass="entr" presetSubtype="0" fill="hold" grpId="0" nodeType="afterEffect">
                                  <p:stCondLst>
                                    <p:cond delay="0"/>
                                  </p:stCondLst>
                                  <p:childTnLst>
                                    <p:set>
                                      <p:cBhvr>
                                        <p:cTn id="37" dur="1000">
                                          <p:stCondLst>
                                            <p:cond delay="0"/>
                                          </p:stCondLst>
                                        </p:cTn>
                                        <p:tgtEl>
                                          <p:spTgt spid="22"/>
                                        </p:tgtEl>
                                        <p:attrNameLst>
                                          <p:attrName>style.visibility</p:attrName>
                                        </p:attrNameLst>
                                      </p:cBhvr>
                                      <p:to>
                                        <p:strVal val="visible"/>
                                      </p:to>
                                    </p:set>
                                  </p:childTnLst>
                                </p:cTn>
                              </p:par>
                            </p:childTnLst>
                          </p:cTn>
                        </p:par>
                        <p:par>
                          <p:cTn id="38" fill="hold">
                            <p:stCondLst>
                              <p:cond delay="5000"/>
                            </p:stCondLst>
                            <p:childTnLst>
                              <p:par>
                                <p:cTn id="39" presetID="11" presetClass="entr" presetSubtype="0" fill="hold" grpId="0" nodeType="afterEffect">
                                  <p:stCondLst>
                                    <p:cond delay="0"/>
                                  </p:stCondLst>
                                  <p:childTnLst>
                                    <p:set>
                                      <p:cBhvr>
                                        <p:cTn id="40" dur="1000">
                                          <p:stCondLst>
                                            <p:cond delay="0"/>
                                          </p:stCondLst>
                                        </p:cTn>
                                        <p:tgtEl>
                                          <p:spTgt spid="23"/>
                                        </p:tgtEl>
                                        <p:attrNameLst>
                                          <p:attrName>style.visibility</p:attrName>
                                        </p:attrNameLst>
                                      </p:cBhvr>
                                      <p:to>
                                        <p:strVal val="visible"/>
                                      </p:to>
                                    </p:set>
                                  </p:childTnLst>
                                </p:cTn>
                              </p:par>
                            </p:childTnLst>
                          </p:cTn>
                        </p:par>
                        <p:par>
                          <p:cTn id="41" fill="hold">
                            <p:stCondLst>
                              <p:cond delay="6000"/>
                            </p:stCondLst>
                            <p:childTnLst>
                              <p:par>
                                <p:cTn id="42" presetID="11" presetClass="entr" presetSubtype="0" fill="hold" grpId="0" nodeType="afterEffect">
                                  <p:stCondLst>
                                    <p:cond delay="0"/>
                                  </p:stCondLst>
                                  <p:childTnLst>
                                    <p:set>
                                      <p:cBhvr>
                                        <p:cTn id="43" dur="1000">
                                          <p:stCondLst>
                                            <p:cond delay="0"/>
                                          </p:stCondLst>
                                        </p:cTn>
                                        <p:tgtEl>
                                          <p:spTgt spid="24"/>
                                        </p:tgtEl>
                                        <p:attrNameLst>
                                          <p:attrName>style.visibility</p:attrName>
                                        </p:attrNameLst>
                                      </p:cBhvr>
                                      <p:to>
                                        <p:strVal val="visible"/>
                                      </p:to>
                                    </p:set>
                                  </p:childTnLst>
                                </p:cTn>
                              </p:par>
                            </p:childTnLst>
                          </p:cTn>
                        </p:par>
                        <p:par>
                          <p:cTn id="44" fill="hold">
                            <p:stCondLst>
                              <p:cond delay="7000"/>
                            </p:stCondLst>
                            <p:childTnLst>
                              <p:par>
                                <p:cTn id="45" presetID="11" presetClass="entr" presetSubtype="0" fill="hold" grpId="0" nodeType="afterEffect">
                                  <p:stCondLst>
                                    <p:cond delay="0"/>
                                  </p:stCondLst>
                                  <p:childTnLst>
                                    <p:set>
                                      <p:cBhvr>
                                        <p:cTn id="46" dur="1000">
                                          <p:stCondLst>
                                            <p:cond delay="0"/>
                                          </p:stCondLst>
                                        </p:cTn>
                                        <p:tgtEl>
                                          <p:spTgt spid="25"/>
                                        </p:tgtEl>
                                        <p:attrNameLst>
                                          <p:attrName>style.visibility</p:attrName>
                                        </p:attrNameLst>
                                      </p:cBhvr>
                                      <p:to>
                                        <p:strVal val="visible"/>
                                      </p:to>
                                    </p:set>
                                  </p:childTnLst>
                                </p:cTn>
                              </p:par>
                            </p:childTnLst>
                          </p:cTn>
                        </p:par>
                        <p:par>
                          <p:cTn id="47" fill="hold">
                            <p:stCondLst>
                              <p:cond delay="8000"/>
                            </p:stCondLst>
                            <p:childTnLst>
                              <p:par>
                                <p:cTn id="48" presetID="11" presetClass="entr" presetSubtype="0" fill="hold" grpId="0" nodeType="afterEffect">
                                  <p:stCondLst>
                                    <p:cond delay="0"/>
                                  </p:stCondLst>
                                  <p:childTnLst>
                                    <p:set>
                                      <p:cBhvr>
                                        <p:cTn id="49" dur="1000">
                                          <p:stCondLst>
                                            <p:cond delay="0"/>
                                          </p:stCondLst>
                                        </p:cTn>
                                        <p:tgtEl>
                                          <p:spTgt spid="26"/>
                                        </p:tgtEl>
                                        <p:attrNameLst>
                                          <p:attrName>style.visibility</p:attrName>
                                        </p:attrNameLst>
                                      </p:cBhvr>
                                      <p:to>
                                        <p:strVal val="visible"/>
                                      </p:to>
                                    </p:set>
                                  </p:childTnLst>
                                </p:cTn>
                              </p:par>
                            </p:childTnLst>
                          </p:cTn>
                        </p:par>
                        <p:par>
                          <p:cTn id="50" fill="hold">
                            <p:stCondLst>
                              <p:cond delay="9000"/>
                            </p:stCondLst>
                            <p:childTnLst>
                              <p:par>
                                <p:cTn id="51" presetID="11" presetClass="entr" presetSubtype="0" fill="hold" grpId="0" nodeType="afterEffect">
                                  <p:stCondLst>
                                    <p:cond delay="0"/>
                                  </p:stCondLst>
                                  <p:childTnLst>
                                    <p:set>
                                      <p:cBhvr>
                                        <p:cTn id="52" dur="1000">
                                          <p:stCondLst>
                                            <p:cond delay="0"/>
                                          </p:stCondLst>
                                        </p:cTn>
                                        <p:tgtEl>
                                          <p:spTgt spid="27"/>
                                        </p:tgtEl>
                                        <p:attrNameLst>
                                          <p:attrName>style.visibility</p:attrName>
                                        </p:attrNameLst>
                                      </p:cBhvr>
                                      <p:to>
                                        <p:strVal val="visible"/>
                                      </p:to>
                                    </p:set>
                                  </p:childTnLst>
                                </p:cTn>
                              </p:par>
                            </p:childTnLst>
                          </p:cTn>
                        </p:par>
                        <p:par>
                          <p:cTn id="53" fill="hold">
                            <p:stCondLst>
                              <p:cond delay="10000"/>
                            </p:stCondLst>
                            <p:childTnLst>
                              <p:par>
                                <p:cTn id="54" presetID="11" presetClass="entr" presetSubtype="0" fill="hold" grpId="0" nodeType="afterEffect">
                                  <p:stCondLst>
                                    <p:cond delay="0"/>
                                  </p:stCondLst>
                                  <p:childTnLst>
                                    <p:set>
                                      <p:cBhvr>
                                        <p:cTn id="55"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6" restart="whenNotActive" fill="hold" evtFilter="cancelBubble" nodeType="interactiveSeq">
                <p:stCondLst>
                  <p:cond evt="onClick" delay="0">
                    <p:tgtEl>
                      <p:spTgt spid="30"/>
                    </p:tgtEl>
                  </p:cond>
                </p:stCondLst>
                <p:endSync evt="end" delay="0">
                  <p:rtn val="all"/>
                </p:endSync>
                <p:childTnLst>
                  <p:par>
                    <p:cTn id="57" fill="hold">
                      <p:stCondLst>
                        <p:cond delay="0"/>
                      </p:stCondLst>
                      <p:childTnLst>
                        <p:par>
                          <p:cTn id="58" fill="hold">
                            <p:stCondLst>
                              <p:cond delay="0"/>
                            </p:stCondLst>
                            <p:childTnLst>
                              <p:par>
                                <p:cTn id="59" presetID="30" presetClass="emph" presetSubtype="0" fill="hold" grpId="0" nodeType="clickEffect">
                                  <p:stCondLst>
                                    <p:cond delay="0"/>
                                  </p:stCondLst>
                                  <p:childTnLst>
                                    <p:animClr clrSpc="hsl" dir="cw">
                                      <p:cBhvr override="childStyle">
                                        <p:cTn id="60" dur="500" fill="hold"/>
                                        <p:tgtEl>
                                          <p:spTgt spid="30"/>
                                        </p:tgtEl>
                                        <p:attrNameLst>
                                          <p:attrName>style.color</p:attrName>
                                        </p:attrNameLst>
                                      </p:cBhvr>
                                      <p:by>
                                        <p:hsl h="0" s="12549" l="25098"/>
                                      </p:by>
                                    </p:animClr>
                                    <p:animClr clrSpc="hsl" dir="cw">
                                      <p:cBhvr>
                                        <p:cTn id="61" dur="500" fill="hold"/>
                                        <p:tgtEl>
                                          <p:spTgt spid="30"/>
                                        </p:tgtEl>
                                        <p:attrNameLst>
                                          <p:attrName>fillcolor</p:attrName>
                                        </p:attrNameLst>
                                      </p:cBhvr>
                                      <p:by>
                                        <p:hsl h="0" s="12549" l="25098"/>
                                      </p:by>
                                    </p:animClr>
                                    <p:animClr clrSpc="hsl" dir="cw">
                                      <p:cBhvr>
                                        <p:cTn id="62" dur="500" fill="hold"/>
                                        <p:tgtEl>
                                          <p:spTgt spid="30"/>
                                        </p:tgtEl>
                                        <p:attrNameLst>
                                          <p:attrName>stroke.color</p:attrName>
                                        </p:attrNameLst>
                                      </p:cBhvr>
                                      <p:by>
                                        <p:hsl h="0" s="12549" l="25098"/>
                                      </p:by>
                                    </p:animClr>
                                    <p:set>
                                      <p:cBhvr>
                                        <p:cTn id="63" dur="500" fill="hold"/>
                                        <p:tgtEl>
                                          <p:spTgt spid="30"/>
                                        </p:tgtEl>
                                        <p:attrNameLst>
                                          <p:attrName>fill.type</p:attrName>
                                        </p:attrNameLst>
                                      </p:cBhvr>
                                      <p:to>
                                        <p:strVal val="solid"/>
                                      </p:to>
                                    </p:set>
                                  </p:childTnLst>
                                  <p:subTnLst>
                                    <p:animClr clrSpc="rgb" dir="cw">
                                      <p:cBhvr override="childStyle">
                                        <p:cTn dur="1" fill="hold" display="0" masterRel="nextClick" afterEffect="1"/>
                                        <p:tgtEl>
                                          <p:spTgt spid="30"/>
                                        </p:tgtEl>
                                        <p:attrNameLst>
                                          <p:attrName>ppt_c</p:attrName>
                                        </p:attrNameLst>
                                      </p:cBhvr>
                                      <p:to>
                                        <a:schemeClr val="accent2"/>
                                      </p:to>
                                    </p:animClr>
                                    <p:audio>
                                      <p:cMediaNode>
                                        <p:cTn display="0" masterRel="sameClick">
                                          <p:stCondLst>
                                            <p:cond evt="begin" delay="0">
                                              <p:tn val="5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0"/>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grpId="0" nodeType="clickEffect">
                                  <p:stCondLst>
                                    <p:cond delay="0"/>
                                  </p:stCondLst>
                                  <p:childTnLst>
                                    <p:animEffect transition="out" filter="fade">
                                      <p:cBhvr>
                                        <p:cTn id="68" dur="500" tmFilter="0, 0; .2, .5; .8, .5; 1, 0"/>
                                        <p:tgtEl>
                                          <p:spTgt spid="32"/>
                                        </p:tgtEl>
                                      </p:cBhvr>
                                    </p:animEffect>
                                    <p:animScale>
                                      <p:cBhvr>
                                        <p:cTn id="69" dur="250" autoRev="1" fill="hold"/>
                                        <p:tgtEl>
                                          <p:spTgt spid="32"/>
                                        </p:tgtEl>
                                      </p:cBhvr>
                                      <p:by x="105000" y="105000"/>
                                    </p:animScale>
                                  </p:childTnLst>
                                  <p:subTnLst>
                                    <p:audio>
                                      <p:cMediaNode>
                                        <p:cTn display="0" masterRel="sameClick">
                                          <p:stCondLst>
                                            <p:cond evt="begin" delay="0">
                                              <p:tn val="6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3"/>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0" nodeType="clickEffect">
                                  <p:stCondLst>
                                    <p:cond delay="0"/>
                                  </p:stCondLst>
                                  <p:childTnLst>
                                    <p:animEffect transition="out" filter="fade">
                                      <p:cBhvr>
                                        <p:cTn id="74" dur="500" tmFilter="0, 0; .2, .5; .8, .5; 1, 0"/>
                                        <p:tgtEl>
                                          <p:spTgt spid="33"/>
                                        </p:tgtEl>
                                      </p:cBhvr>
                                    </p:animEffect>
                                    <p:animScale>
                                      <p:cBhvr>
                                        <p:cTn id="75" dur="250" autoRev="1" fill="hold"/>
                                        <p:tgtEl>
                                          <p:spTgt spid="33"/>
                                        </p:tgtEl>
                                      </p:cBhvr>
                                      <p:by x="105000" y="105000"/>
                                    </p:animScale>
                                  </p:childTnLst>
                                  <p:subTnLst>
                                    <p:audio>
                                      <p:cMediaNode>
                                        <p:cTn display="0" masterRel="sameClick">
                                          <p:stCondLst>
                                            <p:cond evt="begin" delay="0">
                                              <p:tn val="7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76" restart="whenNotActive" fill="hold" evtFilter="cancelBubble" nodeType="interactiveSeq">
                <p:stCondLst>
                  <p:cond evt="onClick" delay="0">
                    <p:tgtEl>
                      <p:spTgt spid="34"/>
                    </p:tgtEl>
                  </p:cond>
                </p:stCondLst>
                <p:endSync evt="end" delay="0">
                  <p:rtn val="all"/>
                </p:endSync>
                <p:childTnLst>
                  <p:par>
                    <p:cTn id="77" fill="hold">
                      <p:stCondLst>
                        <p:cond delay="0"/>
                      </p:stCondLst>
                      <p:childTnLst>
                        <p:par>
                          <p:cTn id="78" fill="hold">
                            <p:stCondLst>
                              <p:cond delay="0"/>
                            </p:stCondLst>
                            <p:childTnLst>
                              <p:par>
                                <p:cTn id="79" presetID="26" presetClass="emph" presetSubtype="0" fill="hold" grpId="0" nodeType="clickEffect">
                                  <p:stCondLst>
                                    <p:cond delay="0"/>
                                  </p:stCondLst>
                                  <p:childTnLst>
                                    <p:animEffect transition="out" filter="fade">
                                      <p:cBhvr>
                                        <p:cTn id="80" dur="500" tmFilter="0, 0; .2, .5; .8, .5; 1, 0"/>
                                        <p:tgtEl>
                                          <p:spTgt spid="34"/>
                                        </p:tgtEl>
                                      </p:cBhvr>
                                    </p:animEffect>
                                    <p:animScale>
                                      <p:cBhvr>
                                        <p:cTn id="81" dur="250" autoRev="1" fill="hold"/>
                                        <p:tgtEl>
                                          <p:spTgt spid="34"/>
                                        </p:tgtEl>
                                      </p:cBhvr>
                                      <p:by x="105000" y="105000"/>
                                    </p:animScale>
                                  </p:childTnLst>
                                  <p:subTnLst>
                                    <p:audio>
                                      <p:cMediaNode>
                                        <p:cTn display="0" masterRel="sameClick">
                                          <p:stCondLst>
                                            <p:cond evt="begin" delay="0">
                                              <p:tn val="7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4"/>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30" grpId="1" animBg="1"/>
      <p:bldP spid="32" grpId="0" animBg="1"/>
      <p:bldP spid="32" grpId="1" animBg="1"/>
      <p:bldP spid="33" grpId="0" animBg="1"/>
      <p:bldP spid="33" grpId="1" animBg="1"/>
      <p:bldP spid="34" grpId="0" animBg="1"/>
      <p:bldP spid="3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1676400" y="152400"/>
            <a:ext cx="8763000" cy="2947934"/>
            <a:chOff x="-7257" y="100066"/>
            <a:chExt cx="8473022" cy="2947934"/>
          </a:xfrm>
        </p:grpSpPr>
        <p:sp>
          <p:nvSpPr>
            <p:cNvPr id="13" name="Hình chữ nhật 12"/>
            <p:cNvSpPr/>
            <p:nvPr/>
          </p:nvSpPr>
          <p:spPr>
            <a:xfrm>
              <a:off x="609600" y="533400"/>
              <a:ext cx="7856165" cy="2514600"/>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libri" panose="020F0502020204030204"/>
                </a:rPr>
                <a:t>5. </a:t>
              </a:r>
              <a:r>
                <a:rPr lang="en-US" sz="2800" dirty="0" err="1">
                  <a:solidFill>
                    <a:srgbClr val="000000"/>
                  </a:solidFill>
                  <a:effectLst/>
                  <a:latin typeface="Times New Roman" panose="02020603050405020304" pitchFamily="18" charset="0"/>
                  <a:ea typeface="Calibri" panose="020F0502020204030204" pitchFamily="34" charset="0"/>
                </a:rPr>
                <a:t>Kiểm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sức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khỏe</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đầu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năm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học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sinh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lớp</a:t>
              </a:r>
              <a:r>
                <a:rPr lang="en-US" sz="2800" dirty="0">
                  <a:solidFill>
                    <a:srgbClr val="000000"/>
                  </a:solidFill>
                  <a:effectLst/>
                  <a:latin typeface="Times New Roman" panose="02020603050405020304" pitchFamily="18" charset="0"/>
                  <a:ea typeface="Calibri" panose="020F0502020204030204" pitchFamily="34" charset="0"/>
                </a:rPr>
                <a:t> 6 </a:t>
              </a:r>
              <a:r>
                <a:rPr lang="en-US" sz="2800" dirty="0" err="1">
                  <a:solidFill>
                    <a:srgbClr val="000000"/>
                  </a:solidFill>
                  <a:effectLst/>
                  <a:latin typeface="Times New Roman" panose="02020603050405020304" pitchFamily="18" charset="0"/>
                  <a:ea typeface="Calibri" panose="020F0502020204030204" pitchFamily="34" charset="0"/>
                </a:rPr>
                <a:t>gồm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chiều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cao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nặng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cận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thị</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viễn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thị</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Dữ</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liệu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nào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định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lượng</a:t>
              </a:r>
              <a:r>
                <a:rPr lang="en-US" sz="2800" dirty="0">
                  <a:solidFill>
                    <a:srgbClr val="000000"/>
                  </a:solidFill>
                  <a:effectLst/>
                  <a:latin typeface="Times New Roman" panose="02020603050405020304" pitchFamily="18" charset="0"/>
                  <a:ea typeface="Calibri" panose="020F0502020204030204" pitchFamily="34" charset="0"/>
                </a:rPr>
                <a:t>?</a:t>
              </a:r>
              <a:endParaRPr lang="vi-VN" sz="2800" b="1" dirty="0">
                <a:solidFill>
                  <a:srgbClr val="FF0000"/>
                </a:solidFill>
                <a:latin typeface="Arial" panose="020B0604020202020204" pitchFamily="34" charset="0"/>
              </a:endParaRPr>
            </a:p>
          </p:txBody>
        </p:sp>
        <p:pic>
          <p:nvPicPr>
            <p:cNvPr id="14" name="Ảnh 13"/>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blip>
            <a:stretch>
              <a:fillRect/>
            </a:stretch>
          </p:blipFill>
          <p:spPr>
            <a:xfrm>
              <a:off x="-7257" y="100066"/>
              <a:ext cx="1704762" cy="866667"/>
            </a:xfrm>
            <a:prstGeom prst="rect">
              <a:avLst/>
            </a:prstGeom>
          </p:spPr>
        </p:pic>
      </p:grpSp>
      <p:sp>
        <p:nvSpPr>
          <p:cNvPr id="18" name="Rounded Rectangle 23"/>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00:10</a:t>
            </a:r>
          </a:p>
        </p:txBody>
      </p:sp>
      <p:sp>
        <p:nvSpPr>
          <p:cNvPr id="19" name="Rounded Rectangle 24"/>
          <p:cNvSpPr/>
          <p:nvPr/>
        </p:nvSpPr>
        <p:spPr>
          <a:xfrm>
            <a:off x="7924800" y="327864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00:09</a:t>
            </a:r>
          </a:p>
        </p:txBody>
      </p:sp>
      <p:sp>
        <p:nvSpPr>
          <p:cNvPr id="20" name="Rounded Rectangle 25"/>
          <p:cNvSpPr/>
          <p:nvPr/>
        </p:nvSpPr>
        <p:spPr>
          <a:xfrm>
            <a:off x="7924800" y="328860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00:08</a:t>
            </a:r>
          </a:p>
        </p:txBody>
      </p:sp>
      <p:sp>
        <p:nvSpPr>
          <p:cNvPr id="21" name="Rounded Rectangle 26"/>
          <p:cNvSpPr/>
          <p:nvPr/>
        </p:nvSpPr>
        <p:spPr>
          <a:xfrm>
            <a:off x="7924800" y="327896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00:07</a:t>
            </a:r>
          </a:p>
        </p:txBody>
      </p:sp>
      <p:sp>
        <p:nvSpPr>
          <p:cNvPr id="22" name="Rounded Rectangle 27"/>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00:06</a:t>
            </a:r>
          </a:p>
        </p:txBody>
      </p:sp>
      <p:sp>
        <p:nvSpPr>
          <p:cNvPr id="23" name="Rounded Rectangle 28"/>
          <p:cNvSpPr/>
          <p:nvPr/>
        </p:nvSpPr>
        <p:spPr>
          <a:xfrm>
            <a:off x="7924800" y="328378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00:05</a:t>
            </a:r>
          </a:p>
        </p:txBody>
      </p:sp>
      <p:sp>
        <p:nvSpPr>
          <p:cNvPr id="24" name="Rounded Rectangle 29"/>
          <p:cNvSpPr/>
          <p:nvPr/>
        </p:nvSpPr>
        <p:spPr>
          <a:xfrm>
            <a:off x="7924800" y="327381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00:04</a:t>
            </a:r>
          </a:p>
        </p:txBody>
      </p:sp>
      <p:sp>
        <p:nvSpPr>
          <p:cNvPr id="25" name="Rounded Rectangle 30"/>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00:03</a:t>
            </a:r>
          </a:p>
        </p:txBody>
      </p:sp>
      <p:sp>
        <p:nvSpPr>
          <p:cNvPr id="26" name="Rounded Rectangle 31"/>
          <p:cNvSpPr/>
          <p:nvPr/>
        </p:nvSpPr>
        <p:spPr>
          <a:xfrm>
            <a:off x="7924800" y="324393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00:02</a:t>
            </a:r>
          </a:p>
        </p:txBody>
      </p:sp>
      <p:sp>
        <p:nvSpPr>
          <p:cNvPr id="27" name="Rounded Rectangle 32"/>
          <p:cNvSpPr/>
          <p:nvPr/>
        </p:nvSpPr>
        <p:spPr>
          <a:xfrm>
            <a:off x="7924800" y="325389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00:01</a:t>
            </a:r>
          </a:p>
        </p:txBody>
      </p:sp>
      <p:sp>
        <p:nvSpPr>
          <p:cNvPr id="28" name="Rounded Rectangle 33"/>
          <p:cNvSpPr/>
          <p:nvPr/>
        </p:nvSpPr>
        <p:spPr>
          <a:xfrm>
            <a:off x="7924800" y="325389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00:00</a:t>
            </a:r>
          </a:p>
        </p:txBody>
      </p:sp>
      <p:pic>
        <p:nvPicPr>
          <p:cNvPr id="29" name="Picture 2" descr="Káº¿t quáº£ hÃ¬nh áº£nh cho icon Äá»ng há»"/>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77400" y="3226253"/>
            <a:ext cx="780874" cy="790576"/>
          </a:xfrm>
          <a:prstGeom prst="rect">
            <a:avLst/>
          </a:prstGeom>
          <a:noFill/>
          <a:extLst>
            <a:ext uri="{909E8E84-426E-40DD-AFC4-6F175D3DCCD1}">
              <a14:hiddenFill xmlns:a14="http://schemas.microsoft.com/office/drawing/2010/main">
                <a:solidFill>
                  <a:srgbClr val="FFFFFF"/>
                </a:solidFill>
              </a14:hiddenFill>
            </a:ext>
          </a:extLst>
        </p:spPr>
      </p:pic>
      <p:pic>
        <p:nvPicPr>
          <p:cNvPr id="31" name="Ảnh 30">
            <a:hlinkClick r:id="rId7" action="ppaction://hlinksldjump"/>
          </p:cNvPr>
          <p:cNvPicPr>
            <a:picLocks noChangeAspect="1"/>
          </p:cNvPicPr>
          <p:nvPr/>
        </p:nvPicPr>
        <p:blipFill>
          <a:blip r:embed="rId8" cstate="print">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0" b="96502" l="1628" r="100000"/>
                    </a14:imgEffect>
                  </a14:imgLayer>
                </a14:imgProps>
              </a:ext>
              <a:ext uri="{28A0092B-C50C-407E-A947-70E740481C1C}">
                <a14:useLocalDpi xmlns:a14="http://schemas.microsoft.com/office/drawing/2010/main" val="0"/>
              </a:ext>
            </a:extLst>
          </a:blip>
          <a:stretch>
            <a:fillRect/>
          </a:stretch>
        </p:blipFill>
        <p:spPr>
          <a:xfrm>
            <a:off x="9753600" y="68619"/>
            <a:ext cx="617668" cy="595403"/>
          </a:xfrm>
          <a:prstGeom prst="rect">
            <a:avLst/>
          </a:prstGeom>
        </p:spPr>
      </p:pic>
      <p:sp>
        <p:nvSpPr>
          <p:cNvPr id="30" name="A"/>
          <p:cNvSpPr/>
          <p:nvPr/>
        </p:nvSpPr>
        <p:spPr>
          <a:xfrm>
            <a:off x="1752600" y="4550229"/>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172720" algn="just">
              <a:lnSpc>
                <a:spcPct val="107000"/>
              </a:lnSpc>
              <a:spcAft>
                <a:spcPts val="800"/>
              </a:spcAf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Chiều</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cao</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nặng</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cận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thị</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viễn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thị</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2" name="B"/>
          <p:cNvSpPr/>
          <p:nvPr/>
        </p:nvSpPr>
        <p:spPr>
          <a:xfrm>
            <a:off x="1774371" y="5715000"/>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858520" indent="-228600">
              <a:lnSpc>
                <a:spcPct val="115000"/>
              </a:lnSpc>
              <a:spcAft>
                <a:spcPts val="600"/>
              </a:spcAft>
              <a:tabLst>
                <a:tab pos="3599815" algn="l"/>
                <a:tab pos="5039995" algn="l"/>
              </a:tabLs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Chiều</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cao</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3" name="C"/>
          <p:cNvSpPr/>
          <p:nvPr/>
        </p:nvSpPr>
        <p:spPr>
          <a:xfrm flipH="1">
            <a:off x="6274479" y="4550229"/>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858520" indent="-228600">
              <a:lnSpc>
                <a:spcPct val="115000"/>
              </a:lnSpc>
              <a:spcAft>
                <a:spcPts val="600"/>
              </a:spcAft>
              <a:tabLst>
                <a:tab pos="3599815" algn="l"/>
                <a:tab pos="5039995" algn="l"/>
              </a:tabLs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Chiều</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cao</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nặng</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4" name="D"/>
          <p:cNvSpPr/>
          <p:nvPr/>
        </p:nvSpPr>
        <p:spPr>
          <a:xfrm flipH="1">
            <a:off x="6296250" y="5715000"/>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858520" indent="-228600">
              <a:lnSpc>
                <a:spcPct val="115000"/>
              </a:lnSpc>
              <a:spcAft>
                <a:spcPts val="600"/>
              </a:spcAft>
              <a:tabLst>
                <a:tab pos="3599815" algn="l"/>
                <a:tab pos="5039995" algn="l"/>
              </a:tabLs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nặng</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812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1" nodeType="after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1" nodeType="after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1" nodeType="after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1" nodeType="after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1" presetClass="entr" presetSubtype="0" fill="hold" grpId="0" nodeType="afterEffect">
                                  <p:stCondLst>
                                    <p:cond delay="0"/>
                                  </p:stCondLst>
                                  <p:childTnLst>
                                    <p:set>
                                      <p:cBhvr>
                                        <p:cTn id="25" dur="1000">
                                          <p:stCondLst>
                                            <p:cond delay="0"/>
                                          </p:stCondLst>
                                        </p:cTn>
                                        <p:tgtEl>
                                          <p:spTgt spid="18"/>
                                        </p:tgtEl>
                                        <p:attrNameLst>
                                          <p:attrName>style.visibility</p:attrName>
                                        </p:attrNameLst>
                                      </p:cBhvr>
                                      <p:to>
                                        <p:strVal val="visible"/>
                                      </p:to>
                                    </p:set>
                                  </p:childTnLst>
                                </p:cTn>
                              </p:par>
                            </p:childTnLst>
                          </p:cTn>
                        </p:par>
                        <p:par>
                          <p:cTn id="26" fill="hold">
                            <p:stCondLst>
                              <p:cond delay="1000"/>
                            </p:stCondLst>
                            <p:childTnLst>
                              <p:par>
                                <p:cTn id="27" presetID="11" presetClass="entr" presetSubtype="0" fill="hold" grpId="0" nodeType="afterEffect">
                                  <p:stCondLst>
                                    <p:cond delay="0"/>
                                  </p:stCondLst>
                                  <p:childTnLst>
                                    <p:set>
                                      <p:cBhvr>
                                        <p:cTn id="28" dur="1000">
                                          <p:stCondLst>
                                            <p:cond delay="0"/>
                                          </p:stCondLst>
                                        </p:cTn>
                                        <p:tgtEl>
                                          <p:spTgt spid="19"/>
                                        </p:tgtEl>
                                        <p:attrNameLst>
                                          <p:attrName>style.visibility</p:attrName>
                                        </p:attrNameLst>
                                      </p:cBhvr>
                                      <p:to>
                                        <p:strVal val="visible"/>
                                      </p:to>
                                    </p:set>
                                  </p:childTnLst>
                                </p:cTn>
                              </p:par>
                            </p:childTnLst>
                          </p:cTn>
                        </p:par>
                        <p:par>
                          <p:cTn id="29" fill="hold">
                            <p:stCondLst>
                              <p:cond delay="2000"/>
                            </p:stCondLst>
                            <p:childTnLst>
                              <p:par>
                                <p:cTn id="30" presetID="11" presetClass="entr" presetSubtype="0" fill="hold" grpId="0" nodeType="afterEffect">
                                  <p:stCondLst>
                                    <p:cond delay="0"/>
                                  </p:stCondLst>
                                  <p:childTnLst>
                                    <p:set>
                                      <p:cBhvr>
                                        <p:cTn id="31" dur="1000">
                                          <p:stCondLst>
                                            <p:cond delay="0"/>
                                          </p:stCondLst>
                                        </p:cTn>
                                        <p:tgtEl>
                                          <p:spTgt spid="20"/>
                                        </p:tgtEl>
                                        <p:attrNameLst>
                                          <p:attrName>style.visibility</p:attrName>
                                        </p:attrNameLst>
                                      </p:cBhvr>
                                      <p:to>
                                        <p:strVal val="visible"/>
                                      </p:to>
                                    </p:set>
                                  </p:childTnLst>
                                </p:cTn>
                              </p:par>
                            </p:childTnLst>
                          </p:cTn>
                        </p:par>
                        <p:par>
                          <p:cTn id="32" fill="hold">
                            <p:stCondLst>
                              <p:cond delay="3000"/>
                            </p:stCondLst>
                            <p:childTnLst>
                              <p:par>
                                <p:cTn id="33" presetID="11" presetClass="entr" presetSubtype="0" fill="hold" grpId="0" nodeType="afterEffect">
                                  <p:stCondLst>
                                    <p:cond delay="0"/>
                                  </p:stCondLst>
                                  <p:childTnLst>
                                    <p:set>
                                      <p:cBhvr>
                                        <p:cTn id="34" dur="1000">
                                          <p:stCondLst>
                                            <p:cond delay="0"/>
                                          </p:stCondLst>
                                        </p:cTn>
                                        <p:tgtEl>
                                          <p:spTgt spid="21"/>
                                        </p:tgtEl>
                                        <p:attrNameLst>
                                          <p:attrName>style.visibility</p:attrName>
                                        </p:attrNameLst>
                                      </p:cBhvr>
                                      <p:to>
                                        <p:strVal val="visible"/>
                                      </p:to>
                                    </p:set>
                                  </p:childTnLst>
                                </p:cTn>
                              </p:par>
                            </p:childTnLst>
                          </p:cTn>
                        </p:par>
                        <p:par>
                          <p:cTn id="35" fill="hold">
                            <p:stCondLst>
                              <p:cond delay="4000"/>
                            </p:stCondLst>
                            <p:childTnLst>
                              <p:par>
                                <p:cTn id="36" presetID="11" presetClass="entr" presetSubtype="0" fill="hold" grpId="0" nodeType="afterEffect">
                                  <p:stCondLst>
                                    <p:cond delay="0"/>
                                  </p:stCondLst>
                                  <p:childTnLst>
                                    <p:set>
                                      <p:cBhvr>
                                        <p:cTn id="37" dur="1000">
                                          <p:stCondLst>
                                            <p:cond delay="0"/>
                                          </p:stCondLst>
                                        </p:cTn>
                                        <p:tgtEl>
                                          <p:spTgt spid="22"/>
                                        </p:tgtEl>
                                        <p:attrNameLst>
                                          <p:attrName>style.visibility</p:attrName>
                                        </p:attrNameLst>
                                      </p:cBhvr>
                                      <p:to>
                                        <p:strVal val="visible"/>
                                      </p:to>
                                    </p:set>
                                  </p:childTnLst>
                                </p:cTn>
                              </p:par>
                            </p:childTnLst>
                          </p:cTn>
                        </p:par>
                        <p:par>
                          <p:cTn id="38" fill="hold">
                            <p:stCondLst>
                              <p:cond delay="5000"/>
                            </p:stCondLst>
                            <p:childTnLst>
                              <p:par>
                                <p:cTn id="39" presetID="11" presetClass="entr" presetSubtype="0" fill="hold" grpId="0" nodeType="afterEffect">
                                  <p:stCondLst>
                                    <p:cond delay="0"/>
                                  </p:stCondLst>
                                  <p:childTnLst>
                                    <p:set>
                                      <p:cBhvr>
                                        <p:cTn id="40" dur="1000">
                                          <p:stCondLst>
                                            <p:cond delay="0"/>
                                          </p:stCondLst>
                                        </p:cTn>
                                        <p:tgtEl>
                                          <p:spTgt spid="23"/>
                                        </p:tgtEl>
                                        <p:attrNameLst>
                                          <p:attrName>style.visibility</p:attrName>
                                        </p:attrNameLst>
                                      </p:cBhvr>
                                      <p:to>
                                        <p:strVal val="visible"/>
                                      </p:to>
                                    </p:set>
                                  </p:childTnLst>
                                </p:cTn>
                              </p:par>
                            </p:childTnLst>
                          </p:cTn>
                        </p:par>
                        <p:par>
                          <p:cTn id="41" fill="hold">
                            <p:stCondLst>
                              <p:cond delay="6000"/>
                            </p:stCondLst>
                            <p:childTnLst>
                              <p:par>
                                <p:cTn id="42" presetID="11" presetClass="entr" presetSubtype="0" fill="hold" grpId="0" nodeType="afterEffect">
                                  <p:stCondLst>
                                    <p:cond delay="0"/>
                                  </p:stCondLst>
                                  <p:childTnLst>
                                    <p:set>
                                      <p:cBhvr>
                                        <p:cTn id="43" dur="1000">
                                          <p:stCondLst>
                                            <p:cond delay="0"/>
                                          </p:stCondLst>
                                        </p:cTn>
                                        <p:tgtEl>
                                          <p:spTgt spid="24"/>
                                        </p:tgtEl>
                                        <p:attrNameLst>
                                          <p:attrName>style.visibility</p:attrName>
                                        </p:attrNameLst>
                                      </p:cBhvr>
                                      <p:to>
                                        <p:strVal val="visible"/>
                                      </p:to>
                                    </p:set>
                                  </p:childTnLst>
                                </p:cTn>
                              </p:par>
                            </p:childTnLst>
                          </p:cTn>
                        </p:par>
                        <p:par>
                          <p:cTn id="44" fill="hold">
                            <p:stCondLst>
                              <p:cond delay="7000"/>
                            </p:stCondLst>
                            <p:childTnLst>
                              <p:par>
                                <p:cTn id="45" presetID="11" presetClass="entr" presetSubtype="0" fill="hold" grpId="0" nodeType="afterEffect">
                                  <p:stCondLst>
                                    <p:cond delay="0"/>
                                  </p:stCondLst>
                                  <p:childTnLst>
                                    <p:set>
                                      <p:cBhvr>
                                        <p:cTn id="46" dur="1000">
                                          <p:stCondLst>
                                            <p:cond delay="0"/>
                                          </p:stCondLst>
                                        </p:cTn>
                                        <p:tgtEl>
                                          <p:spTgt spid="25"/>
                                        </p:tgtEl>
                                        <p:attrNameLst>
                                          <p:attrName>style.visibility</p:attrName>
                                        </p:attrNameLst>
                                      </p:cBhvr>
                                      <p:to>
                                        <p:strVal val="visible"/>
                                      </p:to>
                                    </p:set>
                                  </p:childTnLst>
                                </p:cTn>
                              </p:par>
                            </p:childTnLst>
                          </p:cTn>
                        </p:par>
                        <p:par>
                          <p:cTn id="47" fill="hold">
                            <p:stCondLst>
                              <p:cond delay="8000"/>
                            </p:stCondLst>
                            <p:childTnLst>
                              <p:par>
                                <p:cTn id="48" presetID="11" presetClass="entr" presetSubtype="0" fill="hold" grpId="0" nodeType="afterEffect">
                                  <p:stCondLst>
                                    <p:cond delay="0"/>
                                  </p:stCondLst>
                                  <p:childTnLst>
                                    <p:set>
                                      <p:cBhvr>
                                        <p:cTn id="49" dur="1000">
                                          <p:stCondLst>
                                            <p:cond delay="0"/>
                                          </p:stCondLst>
                                        </p:cTn>
                                        <p:tgtEl>
                                          <p:spTgt spid="26"/>
                                        </p:tgtEl>
                                        <p:attrNameLst>
                                          <p:attrName>style.visibility</p:attrName>
                                        </p:attrNameLst>
                                      </p:cBhvr>
                                      <p:to>
                                        <p:strVal val="visible"/>
                                      </p:to>
                                    </p:set>
                                  </p:childTnLst>
                                </p:cTn>
                              </p:par>
                            </p:childTnLst>
                          </p:cTn>
                        </p:par>
                        <p:par>
                          <p:cTn id="50" fill="hold">
                            <p:stCondLst>
                              <p:cond delay="9000"/>
                            </p:stCondLst>
                            <p:childTnLst>
                              <p:par>
                                <p:cTn id="51" presetID="11" presetClass="entr" presetSubtype="0" fill="hold" grpId="0" nodeType="afterEffect">
                                  <p:stCondLst>
                                    <p:cond delay="0"/>
                                  </p:stCondLst>
                                  <p:childTnLst>
                                    <p:set>
                                      <p:cBhvr>
                                        <p:cTn id="52" dur="1000">
                                          <p:stCondLst>
                                            <p:cond delay="0"/>
                                          </p:stCondLst>
                                        </p:cTn>
                                        <p:tgtEl>
                                          <p:spTgt spid="27"/>
                                        </p:tgtEl>
                                        <p:attrNameLst>
                                          <p:attrName>style.visibility</p:attrName>
                                        </p:attrNameLst>
                                      </p:cBhvr>
                                      <p:to>
                                        <p:strVal val="visible"/>
                                      </p:to>
                                    </p:set>
                                  </p:childTnLst>
                                </p:cTn>
                              </p:par>
                            </p:childTnLst>
                          </p:cTn>
                        </p:par>
                        <p:par>
                          <p:cTn id="53" fill="hold">
                            <p:stCondLst>
                              <p:cond delay="10000"/>
                            </p:stCondLst>
                            <p:childTnLst>
                              <p:par>
                                <p:cTn id="54" presetID="11" presetClass="entr" presetSubtype="0" fill="hold" grpId="0" nodeType="afterEffect">
                                  <p:stCondLst>
                                    <p:cond delay="0"/>
                                  </p:stCondLst>
                                  <p:childTnLst>
                                    <p:set>
                                      <p:cBhvr>
                                        <p:cTn id="55"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6" restart="whenNotActive" fill="hold" evtFilter="cancelBubble" nodeType="interactiveSeq">
                <p:stCondLst>
                  <p:cond evt="onClick" delay="0">
                    <p:tgtEl>
                      <p:spTgt spid="30"/>
                    </p:tgtEl>
                  </p:cond>
                </p:stCondLst>
                <p:endSync evt="end" delay="0">
                  <p:rtn val="all"/>
                </p:endSync>
                <p:childTnLst>
                  <p:par>
                    <p:cTn id="57" fill="hold">
                      <p:stCondLst>
                        <p:cond delay="0"/>
                      </p:stCondLst>
                      <p:childTnLst>
                        <p:par>
                          <p:cTn id="58" fill="hold">
                            <p:stCondLst>
                              <p:cond delay="0"/>
                            </p:stCondLst>
                            <p:childTnLst>
                              <p:par>
                                <p:cTn id="59" presetID="30" presetClass="emph" presetSubtype="0" fill="hold" grpId="0" nodeType="clickEffect">
                                  <p:stCondLst>
                                    <p:cond delay="0"/>
                                  </p:stCondLst>
                                  <p:childTnLst>
                                    <p:animClr clrSpc="hsl" dir="cw">
                                      <p:cBhvr override="childStyle">
                                        <p:cTn id="60" dur="500" fill="hold"/>
                                        <p:tgtEl>
                                          <p:spTgt spid="30"/>
                                        </p:tgtEl>
                                        <p:attrNameLst>
                                          <p:attrName>style.color</p:attrName>
                                        </p:attrNameLst>
                                      </p:cBhvr>
                                      <p:by>
                                        <p:hsl h="0" s="12549" l="25098"/>
                                      </p:by>
                                    </p:animClr>
                                    <p:animClr clrSpc="hsl" dir="cw">
                                      <p:cBhvr>
                                        <p:cTn id="61" dur="500" fill="hold"/>
                                        <p:tgtEl>
                                          <p:spTgt spid="30"/>
                                        </p:tgtEl>
                                        <p:attrNameLst>
                                          <p:attrName>fillcolor</p:attrName>
                                        </p:attrNameLst>
                                      </p:cBhvr>
                                      <p:by>
                                        <p:hsl h="0" s="12549" l="25098"/>
                                      </p:by>
                                    </p:animClr>
                                    <p:animClr clrSpc="hsl" dir="cw">
                                      <p:cBhvr>
                                        <p:cTn id="62" dur="500" fill="hold"/>
                                        <p:tgtEl>
                                          <p:spTgt spid="30"/>
                                        </p:tgtEl>
                                        <p:attrNameLst>
                                          <p:attrName>stroke.color</p:attrName>
                                        </p:attrNameLst>
                                      </p:cBhvr>
                                      <p:by>
                                        <p:hsl h="0" s="12549" l="25098"/>
                                      </p:by>
                                    </p:animClr>
                                    <p:set>
                                      <p:cBhvr>
                                        <p:cTn id="63" dur="500" fill="hold"/>
                                        <p:tgtEl>
                                          <p:spTgt spid="30"/>
                                        </p:tgtEl>
                                        <p:attrNameLst>
                                          <p:attrName>fill.type</p:attrName>
                                        </p:attrNameLst>
                                      </p:cBhvr>
                                      <p:to>
                                        <p:strVal val="solid"/>
                                      </p:to>
                                    </p:set>
                                  </p:childTnLst>
                                  <p:subTnLst>
                                    <p:animClr clrSpc="rgb" dir="cw">
                                      <p:cBhvr override="childStyle">
                                        <p:cTn dur="1" fill="hold" display="0" masterRel="nextClick" afterEffect="1"/>
                                        <p:tgtEl>
                                          <p:spTgt spid="30"/>
                                        </p:tgtEl>
                                        <p:attrNameLst>
                                          <p:attrName>ppt_c</p:attrName>
                                        </p:attrNameLst>
                                      </p:cBhvr>
                                      <p:to>
                                        <a:schemeClr val="accent2"/>
                                      </p:to>
                                    </p:animClr>
                                    <p:audio>
                                      <p:cMediaNode>
                                        <p:cTn display="0" masterRel="sameClick">
                                          <p:stCondLst>
                                            <p:cond evt="begin" delay="0">
                                              <p:tn val="5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0"/>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grpId="0" nodeType="clickEffect">
                                  <p:stCondLst>
                                    <p:cond delay="0"/>
                                  </p:stCondLst>
                                  <p:childTnLst>
                                    <p:animEffect transition="out" filter="fade">
                                      <p:cBhvr>
                                        <p:cTn id="68" dur="500" tmFilter="0, 0; .2, .5; .8, .5; 1, 0"/>
                                        <p:tgtEl>
                                          <p:spTgt spid="32"/>
                                        </p:tgtEl>
                                      </p:cBhvr>
                                    </p:animEffect>
                                    <p:animScale>
                                      <p:cBhvr>
                                        <p:cTn id="69" dur="250" autoRev="1" fill="hold"/>
                                        <p:tgtEl>
                                          <p:spTgt spid="32"/>
                                        </p:tgtEl>
                                      </p:cBhvr>
                                      <p:by x="105000" y="105000"/>
                                    </p:animScale>
                                  </p:childTnLst>
                                  <p:subTnLst>
                                    <p:audio>
                                      <p:cMediaNode>
                                        <p:cTn display="0" masterRel="sameClick">
                                          <p:stCondLst>
                                            <p:cond evt="begin" delay="0">
                                              <p:tn val="6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3"/>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0" nodeType="clickEffect">
                                  <p:stCondLst>
                                    <p:cond delay="0"/>
                                  </p:stCondLst>
                                  <p:childTnLst>
                                    <p:animEffect transition="out" filter="fade">
                                      <p:cBhvr>
                                        <p:cTn id="74" dur="500" tmFilter="0, 0; .2, .5; .8, .5; 1, 0"/>
                                        <p:tgtEl>
                                          <p:spTgt spid="33"/>
                                        </p:tgtEl>
                                      </p:cBhvr>
                                    </p:animEffect>
                                    <p:animScale>
                                      <p:cBhvr>
                                        <p:cTn id="75" dur="250" autoRev="1" fill="hold"/>
                                        <p:tgtEl>
                                          <p:spTgt spid="33"/>
                                        </p:tgtEl>
                                      </p:cBhvr>
                                      <p:by x="105000" y="105000"/>
                                    </p:animScale>
                                  </p:childTnLst>
                                  <p:subTnLst>
                                    <p:audio>
                                      <p:cMediaNode>
                                        <p:cTn display="0" masterRel="sameClick">
                                          <p:stCondLst>
                                            <p:cond evt="begin" delay="0">
                                              <p:tn val="7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76" restart="whenNotActive" fill="hold" evtFilter="cancelBubble" nodeType="interactiveSeq">
                <p:stCondLst>
                  <p:cond evt="onClick" delay="0">
                    <p:tgtEl>
                      <p:spTgt spid="34"/>
                    </p:tgtEl>
                  </p:cond>
                </p:stCondLst>
                <p:endSync evt="end" delay="0">
                  <p:rtn val="all"/>
                </p:endSync>
                <p:childTnLst>
                  <p:par>
                    <p:cTn id="77" fill="hold">
                      <p:stCondLst>
                        <p:cond delay="0"/>
                      </p:stCondLst>
                      <p:childTnLst>
                        <p:par>
                          <p:cTn id="78" fill="hold">
                            <p:stCondLst>
                              <p:cond delay="0"/>
                            </p:stCondLst>
                            <p:childTnLst>
                              <p:par>
                                <p:cTn id="79" presetID="26" presetClass="emph" presetSubtype="0" fill="hold" grpId="0" nodeType="clickEffect">
                                  <p:stCondLst>
                                    <p:cond delay="0"/>
                                  </p:stCondLst>
                                  <p:childTnLst>
                                    <p:animEffect transition="out" filter="fade">
                                      <p:cBhvr>
                                        <p:cTn id="80" dur="500" tmFilter="0, 0; .2, .5; .8, .5; 1, 0"/>
                                        <p:tgtEl>
                                          <p:spTgt spid="34"/>
                                        </p:tgtEl>
                                      </p:cBhvr>
                                    </p:animEffect>
                                    <p:animScale>
                                      <p:cBhvr>
                                        <p:cTn id="81" dur="250" autoRev="1" fill="hold"/>
                                        <p:tgtEl>
                                          <p:spTgt spid="34"/>
                                        </p:tgtEl>
                                      </p:cBhvr>
                                      <p:by x="105000" y="105000"/>
                                    </p:animScale>
                                  </p:childTnLst>
                                  <p:subTnLst>
                                    <p:audio>
                                      <p:cMediaNode>
                                        <p:cTn display="0" masterRel="sameClick">
                                          <p:stCondLst>
                                            <p:cond evt="begin" delay="0">
                                              <p:tn val="7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4"/>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30" grpId="1" animBg="1"/>
      <p:bldP spid="32" grpId="0" animBg="1"/>
      <p:bldP spid="32" grpId="1" animBg="1"/>
      <p:bldP spid="33" grpId="0" animBg="1"/>
      <p:bldP spid="33" grpId="1" animBg="1"/>
      <p:bldP spid="34" grpId="0" animBg="1"/>
      <p:bldP spid="34"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421915" y="-185079"/>
            <a:ext cx="10303235" cy="3708574"/>
            <a:chOff x="-1220230" y="-256803"/>
            <a:chExt cx="9620117" cy="3708574"/>
          </a:xfrm>
        </p:grpSpPr>
        <p:sp>
          <p:nvSpPr>
            <p:cNvPr id="13" name="Hình chữ nhật 12"/>
            <p:cNvSpPr/>
            <p:nvPr/>
          </p:nvSpPr>
          <p:spPr>
            <a:xfrm>
              <a:off x="-228292" y="182625"/>
              <a:ext cx="8628179" cy="3269146"/>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600"/>
                </a:spcBef>
                <a:spcAft>
                  <a:spcPts val="600"/>
                </a:spcAft>
              </a:pPr>
              <a:r>
                <a:rPr lang="en-US" sz="2800" b="1" dirty="0">
                  <a:solidFill>
                    <a:srgbClr val="FF0000"/>
                  </a:solidFill>
                  <a:latin typeface="Calibri" panose="020F0502020204030204"/>
                </a:rPr>
                <a:t>6.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kiểm</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môn</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Toán</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15000"/>
                </a:lnSpc>
                <a:spcBef>
                  <a:spcPts val="600"/>
                </a:spcBef>
                <a:spcAft>
                  <a:spcPts val="600"/>
                </a:spcAft>
              </a:pPr>
              <a:endPar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endPar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bao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nhiêu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b="1" dirty="0">
                <a:solidFill>
                  <a:srgbClr val="FF0000"/>
                </a:solidFill>
                <a:latin typeface="Arial" panose="020B0604020202020204" pitchFamily="34" charset="0"/>
              </a:endParaRPr>
            </a:p>
          </p:txBody>
        </p:sp>
        <p:pic>
          <p:nvPicPr>
            <p:cNvPr id="14" name="Ảnh 13"/>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blip>
            <a:stretch>
              <a:fillRect/>
            </a:stretch>
          </p:blipFill>
          <p:spPr>
            <a:xfrm>
              <a:off x="-1220230" y="-256803"/>
              <a:ext cx="1704762" cy="866667"/>
            </a:xfrm>
            <a:prstGeom prst="rect">
              <a:avLst/>
            </a:prstGeom>
          </p:spPr>
        </p:pic>
      </p:grpSp>
      <p:sp>
        <p:nvSpPr>
          <p:cNvPr id="18" name="Rounded Rectangle 23"/>
          <p:cNvSpPr/>
          <p:nvPr/>
        </p:nvSpPr>
        <p:spPr>
          <a:xfrm>
            <a:off x="7982127" y="368158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00:10</a:t>
            </a:r>
          </a:p>
        </p:txBody>
      </p:sp>
      <p:sp>
        <p:nvSpPr>
          <p:cNvPr id="19" name="Rounded Rectangle 24"/>
          <p:cNvSpPr/>
          <p:nvPr/>
        </p:nvSpPr>
        <p:spPr>
          <a:xfrm>
            <a:off x="7982127" y="369637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00:09</a:t>
            </a:r>
          </a:p>
        </p:txBody>
      </p:sp>
      <p:sp>
        <p:nvSpPr>
          <p:cNvPr id="20" name="Rounded Rectangle 25"/>
          <p:cNvSpPr/>
          <p:nvPr/>
        </p:nvSpPr>
        <p:spPr>
          <a:xfrm>
            <a:off x="7982127" y="370633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00:08</a:t>
            </a:r>
          </a:p>
        </p:txBody>
      </p:sp>
      <p:sp>
        <p:nvSpPr>
          <p:cNvPr id="21" name="Rounded Rectangle 26"/>
          <p:cNvSpPr/>
          <p:nvPr/>
        </p:nvSpPr>
        <p:spPr>
          <a:xfrm>
            <a:off x="7982127" y="369669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00:07</a:t>
            </a:r>
          </a:p>
        </p:txBody>
      </p:sp>
      <p:sp>
        <p:nvSpPr>
          <p:cNvPr id="22" name="Rounded Rectangle 27"/>
          <p:cNvSpPr/>
          <p:nvPr/>
        </p:nvSpPr>
        <p:spPr>
          <a:xfrm>
            <a:off x="7982127" y="368158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00:06</a:t>
            </a:r>
          </a:p>
        </p:txBody>
      </p:sp>
      <p:sp>
        <p:nvSpPr>
          <p:cNvPr id="23" name="Rounded Rectangle 28"/>
          <p:cNvSpPr/>
          <p:nvPr/>
        </p:nvSpPr>
        <p:spPr>
          <a:xfrm>
            <a:off x="7982127" y="370151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00:05</a:t>
            </a:r>
          </a:p>
        </p:txBody>
      </p:sp>
      <p:sp>
        <p:nvSpPr>
          <p:cNvPr id="24" name="Rounded Rectangle 29"/>
          <p:cNvSpPr/>
          <p:nvPr/>
        </p:nvSpPr>
        <p:spPr>
          <a:xfrm>
            <a:off x="7982127" y="369155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00:04</a:t>
            </a:r>
          </a:p>
        </p:txBody>
      </p:sp>
      <p:sp>
        <p:nvSpPr>
          <p:cNvPr id="25" name="Rounded Rectangle 30"/>
          <p:cNvSpPr/>
          <p:nvPr/>
        </p:nvSpPr>
        <p:spPr>
          <a:xfrm>
            <a:off x="7982127" y="368158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00:03</a:t>
            </a:r>
          </a:p>
        </p:txBody>
      </p:sp>
      <p:sp>
        <p:nvSpPr>
          <p:cNvPr id="26" name="Rounded Rectangle 31"/>
          <p:cNvSpPr/>
          <p:nvPr/>
        </p:nvSpPr>
        <p:spPr>
          <a:xfrm>
            <a:off x="7982127" y="366166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00:02</a:t>
            </a:r>
          </a:p>
        </p:txBody>
      </p:sp>
      <p:sp>
        <p:nvSpPr>
          <p:cNvPr id="27" name="Rounded Rectangle 32"/>
          <p:cNvSpPr/>
          <p:nvPr/>
        </p:nvSpPr>
        <p:spPr>
          <a:xfrm>
            <a:off x="7982127" y="367162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00:01</a:t>
            </a:r>
          </a:p>
        </p:txBody>
      </p:sp>
      <p:sp>
        <p:nvSpPr>
          <p:cNvPr id="28" name="Rounded Rectangle 33"/>
          <p:cNvSpPr/>
          <p:nvPr/>
        </p:nvSpPr>
        <p:spPr>
          <a:xfrm>
            <a:off x="7982127" y="367162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00:00</a:t>
            </a:r>
          </a:p>
        </p:txBody>
      </p:sp>
      <p:pic>
        <p:nvPicPr>
          <p:cNvPr id="29" name="Picture 2" descr="Káº¿t quáº£ hÃ¬nh áº£nh cho icon Äá»ng há»"/>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734727" y="3643985"/>
            <a:ext cx="780874" cy="790576"/>
          </a:xfrm>
          <a:prstGeom prst="rect">
            <a:avLst/>
          </a:prstGeom>
          <a:noFill/>
          <a:extLst>
            <a:ext uri="{909E8E84-426E-40DD-AFC4-6F175D3DCCD1}">
              <a14:hiddenFill xmlns:a14="http://schemas.microsoft.com/office/drawing/2010/main">
                <a:solidFill>
                  <a:srgbClr val="FFFFFF"/>
                </a:solidFill>
              </a14:hiddenFill>
            </a:ext>
          </a:extLst>
        </p:spPr>
      </p:pic>
      <p:pic>
        <p:nvPicPr>
          <p:cNvPr id="31" name="Ảnh 30">
            <a:hlinkClick r:id="rId7" action="ppaction://hlinksldjump"/>
          </p:cNvPr>
          <p:cNvPicPr>
            <a:picLocks noChangeAspect="1"/>
          </p:cNvPicPr>
          <p:nvPr/>
        </p:nvPicPr>
        <p:blipFill>
          <a:blip r:embed="rId8" cstate="print">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0" b="96502" l="1628" r="100000"/>
                    </a14:imgEffect>
                  </a14:imgLayer>
                </a14:imgProps>
              </a:ext>
              <a:ext uri="{28A0092B-C50C-407E-A947-70E740481C1C}">
                <a14:useLocalDpi xmlns:a14="http://schemas.microsoft.com/office/drawing/2010/main" val="0"/>
              </a:ext>
            </a:extLst>
          </a:blip>
          <a:stretch>
            <a:fillRect/>
          </a:stretch>
        </p:blipFill>
        <p:spPr>
          <a:xfrm>
            <a:off x="10163812" y="-49448"/>
            <a:ext cx="617668" cy="595403"/>
          </a:xfrm>
          <a:prstGeom prst="rect">
            <a:avLst/>
          </a:prstGeom>
        </p:spPr>
      </p:pic>
      <p:sp>
        <p:nvSpPr>
          <p:cNvPr id="30" name="A"/>
          <p:cNvSpPr/>
          <p:nvPr/>
        </p:nvSpPr>
        <p:spPr>
          <a:xfrm>
            <a:off x="1676400" y="5715000"/>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t>C. </a:t>
            </a:r>
            <a:r>
              <a:rPr lang="en-US" dirty="0"/>
              <a:t>11.</a:t>
            </a:r>
            <a:endParaRPr lang="vi-VN" dirty="0">
              <a:solidFill>
                <a:prstClr val="white"/>
              </a:solidFill>
              <a:latin typeface="Arial" panose="020B0604020202020204" pitchFamily="34" charset="0"/>
            </a:endParaRPr>
          </a:p>
        </p:txBody>
      </p:sp>
      <p:sp>
        <p:nvSpPr>
          <p:cNvPr id="32" name="B"/>
          <p:cNvSpPr/>
          <p:nvPr/>
        </p:nvSpPr>
        <p:spPr>
          <a:xfrm>
            <a:off x="1676400" y="4550229"/>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t>A.</a:t>
            </a:r>
            <a:r>
              <a:rPr lang="en-US" dirty="0"/>
              <a:t> 28.</a:t>
            </a:r>
            <a:endParaRPr lang="vi-VN" dirty="0">
              <a:solidFill>
                <a:prstClr val="white"/>
              </a:solidFill>
              <a:latin typeface="Arial" panose="020B0604020202020204" pitchFamily="34" charset="0"/>
            </a:endParaRPr>
          </a:p>
        </p:txBody>
      </p:sp>
      <p:sp>
        <p:nvSpPr>
          <p:cNvPr id="33" name="C"/>
          <p:cNvSpPr/>
          <p:nvPr/>
        </p:nvSpPr>
        <p:spPr>
          <a:xfrm flipH="1">
            <a:off x="6154739" y="4550229"/>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t>C. </a:t>
            </a:r>
            <a:r>
              <a:rPr lang="en-US" dirty="0"/>
              <a:t>10.</a:t>
            </a:r>
            <a:endParaRPr lang="vi-VN" dirty="0">
              <a:solidFill>
                <a:prstClr val="white"/>
              </a:solidFill>
              <a:latin typeface="Arial" panose="020B0604020202020204" pitchFamily="34" charset="0"/>
            </a:endParaRPr>
          </a:p>
        </p:txBody>
      </p:sp>
      <p:sp>
        <p:nvSpPr>
          <p:cNvPr id="34" name="D"/>
          <p:cNvSpPr/>
          <p:nvPr/>
        </p:nvSpPr>
        <p:spPr>
          <a:xfrm flipH="1">
            <a:off x="6176510" y="5715000"/>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t>D.</a:t>
            </a:r>
            <a:r>
              <a:rPr lang="en-US" dirty="0"/>
              <a:t> </a:t>
            </a:r>
            <a:r>
              <a:rPr lang="en-US" dirty="0" err="1"/>
              <a:t>Một</a:t>
            </a:r>
            <a:r>
              <a:rPr lang="en-US" dirty="0"/>
              <a:t> </a:t>
            </a:r>
            <a:r>
              <a:rPr lang="en-US" dirty="0" err="1"/>
              <a:t>số</a:t>
            </a:r>
            <a:r>
              <a:rPr lang="en-US" dirty="0"/>
              <a:t> </a:t>
            </a:r>
            <a:r>
              <a:rPr lang="en-US" dirty="0" err="1"/>
              <a:t>khác</a:t>
            </a:r>
            <a:r>
              <a:rPr lang="en-US" dirty="0"/>
              <a:t>.</a:t>
            </a:r>
            <a:endParaRPr lang="vi-VN" dirty="0">
              <a:solidFill>
                <a:prstClr val="white"/>
              </a:solidFill>
              <a:latin typeface="Arial" panose="020B0604020202020204" pitchFamily="34" charset="0"/>
            </a:endParaRPr>
          </a:p>
        </p:txBody>
      </p:sp>
      <p:graphicFrame>
        <p:nvGraphicFramePr>
          <p:cNvPr id="7" name="Bảng 6">
            <a:extLst>
              <a:ext uri="{FF2B5EF4-FFF2-40B4-BE49-F238E27FC236}">
                <a16:creationId xmlns:a16="http://schemas.microsoft.com/office/drawing/2014/main" id="{138383C2-8EFB-70E5-DA61-C96DF1F2712D}"/>
              </a:ext>
            </a:extLst>
          </p:cNvPr>
          <p:cNvGraphicFramePr>
            <a:graphicFrameLocks noGrp="1"/>
          </p:cNvGraphicFramePr>
          <p:nvPr>
            <p:extLst>
              <p:ext uri="{D42A27DB-BD31-4B8C-83A1-F6EECF244321}">
                <p14:modId xmlns:p14="http://schemas.microsoft.com/office/powerpoint/2010/main" val="2850214868"/>
              </p:ext>
            </p:extLst>
          </p:nvPr>
        </p:nvGraphicFramePr>
        <p:xfrm>
          <a:off x="1983630" y="1665879"/>
          <a:ext cx="8180182" cy="1191458"/>
        </p:xfrm>
        <a:graphic>
          <a:graphicData uri="http://schemas.openxmlformats.org/drawingml/2006/table">
            <a:tbl>
              <a:tblPr firstRow="1" firstCol="1" bandRow="1">
                <a:tableStyleId>{5C22544A-7EE6-4342-B048-85BDC9FD1C3A}</a:tableStyleId>
              </a:tblPr>
              <a:tblGrid>
                <a:gridCol w="1989101">
                  <a:extLst>
                    <a:ext uri="{9D8B030D-6E8A-4147-A177-3AD203B41FA5}">
                      <a16:colId xmlns:a16="http://schemas.microsoft.com/office/drawing/2014/main" val="1467704153"/>
                    </a:ext>
                  </a:extLst>
                </a:gridCol>
                <a:gridCol w="1658326">
                  <a:extLst>
                    <a:ext uri="{9D8B030D-6E8A-4147-A177-3AD203B41FA5}">
                      <a16:colId xmlns:a16="http://schemas.microsoft.com/office/drawing/2014/main" val="946611845"/>
                    </a:ext>
                  </a:extLst>
                </a:gridCol>
                <a:gridCol w="1600372">
                  <a:extLst>
                    <a:ext uri="{9D8B030D-6E8A-4147-A177-3AD203B41FA5}">
                      <a16:colId xmlns:a16="http://schemas.microsoft.com/office/drawing/2014/main" val="3641102871"/>
                    </a:ext>
                  </a:extLst>
                </a:gridCol>
                <a:gridCol w="1495167">
                  <a:extLst>
                    <a:ext uri="{9D8B030D-6E8A-4147-A177-3AD203B41FA5}">
                      <a16:colId xmlns:a16="http://schemas.microsoft.com/office/drawing/2014/main" val="465827395"/>
                    </a:ext>
                  </a:extLst>
                </a:gridCol>
                <a:gridCol w="1437216">
                  <a:extLst>
                    <a:ext uri="{9D8B030D-6E8A-4147-A177-3AD203B41FA5}">
                      <a16:colId xmlns:a16="http://schemas.microsoft.com/office/drawing/2014/main" val="2538091198"/>
                    </a:ext>
                  </a:extLst>
                </a:gridCol>
              </a:tblGrid>
              <a:tr h="595729">
                <a:tc>
                  <a:txBody>
                    <a:bodyPr/>
                    <a:lstStyle/>
                    <a:p>
                      <a:pPr>
                        <a:lnSpc>
                          <a:spcPct val="107000"/>
                        </a:lnSpc>
                        <a:spcAft>
                          <a:spcPts val="800"/>
                        </a:spcAft>
                      </a:pPr>
                      <a:r>
                        <a:rPr lang="en-US" sz="2600">
                          <a:effectLst/>
                          <a:latin typeface="Times New Roman" panose="02020603050405020304" pitchFamily="18" charset="0"/>
                          <a:cs typeface="Times New Roman" panose="02020603050405020304" pitchFamily="18" charset="0"/>
                        </a:rPr>
                        <a:t>Điểm </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a:effectLst/>
                          <a:latin typeface="Times New Roman" panose="02020603050405020304" pitchFamily="18" charset="0"/>
                          <a:cs typeface="Times New Roman" panose="02020603050405020304" pitchFamily="18" charset="0"/>
                        </a:rPr>
                        <a:t>5</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dirty="0">
                          <a:effectLst/>
                          <a:latin typeface="Times New Roman" panose="02020603050405020304" pitchFamily="18" charset="0"/>
                          <a:cs typeface="Times New Roman" panose="02020603050405020304" pitchFamily="18" charset="0"/>
                        </a:rPr>
                        <a:t>6</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a:effectLst/>
                          <a:latin typeface="Times New Roman" panose="02020603050405020304" pitchFamily="18" charset="0"/>
                          <a:cs typeface="Times New Roman" panose="02020603050405020304" pitchFamily="18" charset="0"/>
                        </a:rPr>
                        <a:t>8</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dirty="0">
                          <a:effectLst/>
                          <a:latin typeface="Times New Roman" panose="02020603050405020304" pitchFamily="18" charset="0"/>
                          <a:cs typeface="Times New Roman" panose="02020603050405020304" pitchFamily="18" charset="0"/>
                        </a:rPr>
                        <a:t>9</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24531016"/>
                  </a:ext>
                </a:extLst>
              </a:tr>
              <a:tr h="595729">
                <a:tc>
                  <a:txBody>
                    <a:bodyPr/>
                    <a:lstStyle/>
                    <a:p>
                      <a:pPr>
                        <a:lnSpc>
                          <a:spcPct val="107000"/>
                        </a:lnSpc>
                        <a:spcAft>
                          <a:spcPts val="800"/>
                        </a:spcAft>
                      </a:pPr>
                      <a:r>
                        <a:rPr lang="en-US" sz="2600">
                          <a:effectLst/>
                          <a:latin typeface="Times New Roman" panose="02020603050405020304" pitchFamily="18" charset="0"/>
                          <a:cs typeface="Times New Roman" panose="02020603050405020304" pitchFamily="18" charset="0"/>
                        </a:rPr>
                        <a:t>Số học sinh</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a:effectLst/>
                          <a:latin typeface="Times New Roman" panose="02020603050405020304" pitchFamily="18" charset="0"/>
                          <a:cs typeface="Times New Roman" panose="02020603050405020304" pitchFamily="18" charset="0"/>
                        </a:rPr>
                        <a:t>2</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a:effectLst/>
                          <a:latin typeface="Times New Roman" panose="02020603050405020304" pitchFamily="18" charset="0"/>
                          <a:cs typeface="Times New Roman" panose="02020603050405020304" pitchFamily="18" charset="0"/>
                        </a:rPr>
                        <a:t>4</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a:effectLst/>
                          <a:latin typeface="Times New Roman" panose="02020603050405020304" pitchFamily="18" charset="0"/>
                          <a:cs typeface="Times New Roman" panose="02020603050405020304" pitchFamily="18" charset="0"/>
                        </a:rPr>
                        <a:t>3</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dirty="0">
                          <a:effectLst/>
                          <a:latin typeface="Times New Roman" panose="02020603050405020304" pitchFamily="18" charset="0"/>
                          <a:cs typeface="Times New Roman" panose="02020603050405020304" pitchFamily="18" charset="0"/>
                        </a:rPr>
                        <a:t>2</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73976296"/>
                  </a:ext>
                </a:extLst>
              </a:tr>
            </a:tbl>
          </a:graphicData>
        </a:graphic>
      </p:graphicFrame>
    </p:spTree>
    <p:extLst>
      <p:ext uri="{BB962C8B-B14F-4D97-AF65-F5344CB8AC3E}">
        <p14:creationId xmlns:p14="http://schemas.microsoft.com/office/powerpoint/2010/main" val="231701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1" nodeType="after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1" nodeType="after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1" nodeType="after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1" nodeType="after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1" presetClass="entr" presetSubtype="0" fill="hold" grpId="0" nodeType="afterEffect">
                                  <p:stCondLst>
                                    <p:cond delay="0"/>
                                  </p:stCondLst>
                                  <p:childTnLst>
                                    <p:set>
                                      <p:cBhvr>
                                        <p:cTn id="25" dur="1000">
                                          <p:stCondLst>
                                            <p:cond delay="0"/>
                                          </p:stCondLst>
                                        </p:cTn>
                                        <p:tgtEl>
                                          <p:spTgt spid="18"/>
                                        </p:tgtEl>
                                        <p:attrNameLst>
                                          <p:attrName>style.visibility</p:attrName>
                                        </p:attrNameLst>
                                      </p:cBhvr>
                                      <p:to>
                                        <p:strVal val="visible"/>
                                      </p:to>
                                    </p:set>
                                  </p:childTnLst>
                                </p:cTn>
                              </p:par>
                            </p:childTnLst>
                          </p:cTn>
                        </p:par>
                        <p:par>
                          <p:cTn id="26" fill="hold">
                            <p:stCondLst>
                              <p:cond delay="1000"/>
                            </p:stCondLst>
                            <p:childTnLst>
                              <p:par>
                                <p:cTn id="27" presetID="11" presetClass="entr" presetSubtype="0" fill="hold" grpId="0" nodeType="afterEffect">
                                  <p:stCondLst>
                                    <p:cond delay="0"/>
                                  </p:stCondLst>
                                  <p:childTnLst>
                                    <p:set>
                                      <p:cBhvr>
                                        <p:cTn id="28" dur="1000">
                                          <p:stCondLst>
                                            <p:cond delay="0"/>
                                          </p:stCondLst>
                                        </p:cTn>
                                        <p:tgtEl>
                                          <p:spTgt spid="19"/>
                                        </p:tgtEl>
                                        <p:attrNameLst>
                                          <p:attrName>style.visibility</p:attrName>
                                        </p:attrNameLst>
                                      </p:cBhvr>
                                      <p:to>
                                        <p:strVal val="visible"/>
                                      </p:to>
                                    </p:set>
                                  </p:childTnLst>
                                </p:cTn>
                              </p:par>
                            </p:childTnLst>
                          </p:cTn>
                        </p:par>
                        <p:par>
                          <p:cTn id="29" fill="hold">
                            <p:stCondLst>
                              <p:cond delay="2000"/>
                            </p:stCondLst>
                            <p:childTnLst>
                              <p:par>
                                <p:cTn id="30" presetID="11" presetClass="entr" presetSubtype="0" fill="hold" grpId="0" nodeType="afterEffect">
                                  <p:stCondLst>
                                    <p:cond delay="0"/>
                                  </p:stCondLst>
                                  <p:childTnLst>
                                    <p:set>
                                      <p:cBhvr>
                                        <p:cTn id="31" dur="1000">
                                          <p:stCondLst>
                                            <p:cond delay="0"/>
                                          </p:stCondLst>
                                        </p:cTn>
                                        <p:tgtEl>
                                          <p:spTgt spid="20"/>
                                        </p:tgtEl>
                                        <p:attrNameLst>
                                          <p:attrName>style.visibility</p:attrName>
                                        </p:attrNameLst>
                                      </p:cBhvr>
                                      <p:to>
                                        <p:strVal val="visible"/>
                                      </p:to>
                                    </p:set>
                                  </p:childTnLst>
                                </p:cTn>
                              </p:par>
                            </p:childTnLst>
                          </p:cTn>
                        </p:par>
                        <p:par>
                          <p:cTn id="32" fill="hold">
                            <p:stCondLst>
                              <p:cond delay="3000"/>
                            </p:stCondLst>
                            <p:childTnLst>
                              <p:par>
                                <p:cTn id="33" presetID="11" presetClass="entr" presetSubtype="0" fill="hold" grpId="0" nodeType="afterEffect">
                                  <p:stCondLst>
                                    <p:cond delay="0"/>
                                  </p:stCondLst>
                                  <p:childTnLst>
                                    <p:set>
                                      <p:cBhvr>
                                        <p:cTn id="34" dur="1000">
                                          <p:stCondLst>
                                            <p:cond delay="0"/>
                                          </p:stCondLst>
                                        </p:cTn>
                                        <p:tgtEl>
                                          <p:spTgt spid="21"/>
                                        </p:tgtEl>
                                        <p:attrNameLst>
                                          <p:attrName>style.visibility</p:attrName>
                                        </p:attrNameLst>
                                      </p:cBhvr>
                                      <p:to>
                                        <p:strVal val="visible"/>
                                      </p:to>
                                    </p:set>
                                  </p:childTnLst>
                                </p:cTn>
                              </p:par>
                            </p:childTnLst>
                          </p:cTn>
                        </p:par>
                        <p:par>
                          <p:cTn id="35" fill="hold">
                            <p:stCondLst>
                              <p:cond delay="4000"/>
                            </p:stCondLst>
                            <p:childTnLst>
                              <p:par>
                                <p:cTn id="36" presetID="11" presetClass="entr" presetSubtype="0" fill="hold" grpId="0" nodeType="afterEffect">
                                  <p:stCondLst>
                                    <p:cond delay="0"/>
                                  </p:stCondLst>
                                  <p:childTnLst>
                                    <p:set>
                                      <p:cBhvr>
                                        <p:cTn id="37" dur="1000">
                                          <p:stCondLst>
                                            <p:cond delay="0"/>
                                          </p:stCondLst>
                                        </p:cTn>
                                        <p:tgtEl>
                                          <p:spTgt spid="22"/>
                                        </p:tgtEl>
                                        <p:attrNameLst>
                                          <p:attrName>style.visibility</p:attrName>
                                        </p:attrNameLst>
                                      </p:cBhvr>
                                      <p:to>
                                        <p:strVal val="visible"/>
                                      </p:to>
                                    </p:set>
                                  </p:childTnLst>
                                </p:cTn>
                              </p:par>
                            </p:childTnLst>
                          </p:cTn>
                        </p:par>
                        <p:par>
                          <p:cTn id="38" fill="hold">
                            <p:stCondLst>
                              <p:cond delay="5000"/>
                            </p:stCondLst>
                            <p:childTnLst>
                              <p:par>
                                <p:cTn id="39" presetID="11" presetClass="entr" presetSubtype="0" fill="hold" grpId="0" nodeType="afterEffect">
                                  <p:stCondLst>
                                    <p:cond delay="0"/>
                                  </p:stCondLst>
                                  <p:childTnLst>
                                    <p:set>
                                      <p:cBhvr>
                                        <p:cTn id="40" dur="1000">
                                          <p:stCondLst>
                                            <p:cond delay="0"/>
                                          </p:stCondLst>
                                        </p:cTn>
                                        <p:tgtEl>
                                          <p:spTgt spid="23"/>
                                        </p:tgtEl>
                                        <p:attrNameLst>
                                          <p:attrName>style.visibility</p:attrName>
                                        </p:attrNameLst>
                                      </p:cBhvr>
                                      <p:to>
                                        <p:strVal val="visible"/>
                                      </p:to>
                                    </p:set>
                                  </p:childTnLst>
                                </p:cTn>
                              </p:par>
                            </p:childTnLst>
                          </p:cTn>
                        </p:par>
                        <p:par>
                          <p:cTn id="41" fill="hold">
                            <p:stCondLst>
                              <p:cond delay="6000"/>
                            </p:stCondLst>
                            <p:childTnLst>
                              <p:par>
                                <p:cTn id="42" presetID="11" presetClass="entr" presetSubtype="0" fill="hold" grpId="0" nodeType="afterEffect">
                                  <p:stCondLst>
                                    <p:cond delay="0"/>
                                  </p:stCondLst>
                                  <p:childTnLst>
                                    <p:set>
                                      <p:cBhvr>
                                        <p:cTn id="43" dur="1000">
                                          <p:stCondLst>
                                            <p:cond delay="0"/>
                                          </p:stCondLst>
                                        </p:cTn>
                                        <p:tgtEl>
                                          <p:spTgt spid="24"/>
                                        </p:tgtEl>
                                        <p:attrNameLst>
                                          <p:attrName>style.visibility</p:attrName>
                                        </p:attrNameLst>
                                      </p:cBhvr>
                                      <p:to>
                                        <p:strVal val="visible"/>
                                      </p:to>
                                    </p:set>
                                  </p:childTnLst>
                                </p:cTn>
                              </p:par>
                            </p:childTnLst>
                          </p:cTn>
                        </p:par>
                        <p:par>
                          <p:cTn id="44" fill="hold">
                            <p:stCondLst>
                              <p:cond delay="7000"/>
                            </p:stCondLst>
                            <p:childTnLst>
                              <p:par>
                                <p:cTn id="45" presetID="11" presetClass="entr" presetSubtype="0" fill="hold" grpId="0" nodeType="afterEffect">
                                  <p:stCondLst>
                                    <p:cond delay="0"/>
                                  </p:stCondLst>
                                  <p:childTnLst>
                                    <p:set>
                                      <p:cBhvr>
                                        <p:cTn id="46" dur="1000">
                                          <p:stCondLst>
                                            <p:cond delay="0"/>
                                          </p:stCondLst>
                                        </p:cTn>
                                        <p:tgtEl>
                                          <p:spTgt spid="25"/>
                                        </p:tgtEl>
                                        <p:attrNameLst>
                                          <p:attrName>style.visibility</p:attrName>
                                        </p:attrNameLst>
                                      </p:cBhvr>
                                      <p:to>
                                        <p:strVal val="visible"/>
                                      </p:to>
                                    </p:set>
                                  </p:childTnLst>
                                </p:cTn>
                              </p:par>
                            </p:childTnLst>
                          </p:cTn>
                        </p:par>
                        <p:par>
                          <p:cTn id="47" fill="hold">
                            <p:stCondLst>
                              <p:cond delay="8000"/>
                            </p:stCondLst>
                            <p:childTnLst>
                              <p:par>
                                <p:cTn id="48" presetID="11" presetClass="entr" presetSubtype="0" fill="hold" grpId="0" nodeType="afterEffect">
                                  <p:stCondLst>
                                    <p:cond delay="0"/>
                                  </p:stCondLst>
                                  <p:childTnLst>
                                    <p:set>
                                      <p:cBhvr>
                                        <p:cTn id="49" dur="1000">
                                          <p:stCondLst>
                                            <p:cond delay="0"/>
                                          </p:stCondLst>
                                        </p:cTn>
                                        <p:tgtEl>
                                          <p:spTgt spid="26"/>
                                        </p:tgtEl>
                                        <p:attrNameLst>
                                          <p:attrName>style.visibility</p:attrName>
                                        </p:attrNameLst>
                                      </p:cBhvr>
                                      <p:to>
                                        <p:strVal val="visible"/>
                                      </p:to>
                                    </p:set>
                                  </p:childTnLst>
                                </p:cTn>
                              </p:par>
                            </p:childTnLst>
                          </p:cTn>
                        </p:par>
                        <p:par>
                          <p:cTn id="50" fill="hold">
                            <p:stCondLst>
                              <p:cond delay="9000"/>
                            </p:stCondLst>
                            <p:childTnLst>
                              <p:par>
                                <p:cTn id="51" presetID="11" presetClass="entr" presetSubtype="0" fill="hold" grpId="0" nodeType="afterEffect">
                                  <p:stCondLst>
                                    <p:cond delay="0"/>
                                  </p:stCondLst>
                                  <p:childTnLst>
                                    <p:set>
                                      <p:cBhvr>
                                        <p:cTn id="52" dur="1000">
                                          <p:stCondLst>
                                            <p:cond delay="0"/>
                                          </p:stCondLst>
                                        </p:cTn>
                                        <p:tgtEl>
                                          <p:spTgt spid="27"/>
                                        </p:tgtEl>
                                        <p:attrNameLst>
                                          <p:attrName>style.visibility</p:attrName>
                                        </p:attrNameLst>
                                      </p:cBhvr>
                                      <p:to>
                                        <p:strVal val="visible"/>
                                      </p:to>
                                    </p:set>
                                  </p:childTnLst>
                                </p:cTn>
                              </p:par>
                            </p:childTnLst>
                          </p:cTn>
                        </p:par>
                        <p:par>
                          <p:cTn id="53" fill="hold">
                            <p:stCondLst>
                              <p:cond delay="10000"/>
                            </p:stCondLst>
                            <p:childTnLst>
                              <p:par>
                                <p:cTn id="54" presetID="11" presetClass="entr" presetSubtype="0" fill="hold" grpId="0" nodeType="afterEffect">
                                  <p:stCondLst>
                                    <p:cond delay="0"/>
                                  </p:stCondLst>
                                  <p:childTnLst>
                                    <p:set>
                                      <p:cBhvr>
                                        <p:cTn id="55"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6" restart="whenNotActive" fill="hold" evtFilter="cancelBubble" nodeType="interactiveSeq">
                <p:stCondLst>
                  <p:cond evt="onClick" delay="0">
                    <p:tgtEl>
                      <p:spTgt spid="30"/>
                    </p:tgtEl>
                  </p:cond>
                </p:stCondLst>
                <p:endSync evt="end" delay="0">
                  <p:rtn val="all"/>
                </p:endSync>
                <p:childTnLst>
                  <p:par>
                    <p:cTn id="57" fill="hold">
                      <p:stCondLst>
                        <p:cond delay="0"/>
                      </p:stCondLst>
                      <p:childTnLst>
                        <p:par>
                          <p:cTn id="58" fill="hold">
                            <p:stCondLst>
                              <p:cond delay="0"/>
                            </p:stCondLst>
                            <p:childTnLst>
                              <p:par>
                                <p:cTn id="59" presetID="30" presetClass="emph" presetSubtype="0" fill="hold" grpId="0" nodeType="clickEffect">
                                  <p:stCondLst>
                                    <p:cond delay="0"/>
                                  </p:stCondLst>
                                  <p:childTnLst>
                                    <p:animClr clrSpc="hsl" dir="cw">
                                      <p:cBhvr override="childStyle">
                                        <p:cTn id="60" dur="500" fill="hold"/>
                                        <p:tgtEl>
                                          <p:spTgt spid="30"/>
                                        </p:tgtEl>
                                        <p:attrNameLst>
                                          <p:attrName>style.color</p:attrName>
                                        </p:attrNameLst>
                                      </p:cBhvr>
                                      <p:by>
                                        <p:hsl h="0" s="12549" l="25098"/>
                                      </p:by>
                                    </p:animClr>
                                    <p:animClr clrSpc="hsl" dir="cw">
                                      <p:cBhvr>
                                        <p:cTn id="61" dur="500" fill="hold"/>
                                        <p:tgtEl>
                                          <p:spTgt spid="30"/>
                                        </p:tgtEl>
                                        <p:attrNameLst>
                                          <p:attrName>fillcolor</p:attrName>
                                        </p:attrNameLst>
                                      </p:cBhvr>
                                      <p:by>
                                        <p:hsl h="0" s="12549" l="25098"/>
                                      </p:by>
                                    </p:animClr>
                                    <p:animClr clrSpc="hsl" dir="cw">
                                      <p:cBhvr>
                                        <p:cTn id="62" dur="500" fill="hold"/>
                                        <p:tgtEl>
                                          <p:spTgt spid="30"/>
                                        </p:tgtEl>
                                        <p:attrNameLst>
                                          <p:attrName>stroke.color</p:attrName>
                                        </p:attrNameLst>
                                      </p:cBhvr>
                                      <p:by>
                                        <p:hsl h="0" s="12549" l="25098"/>
                                      </p:by>
                                    </p:animClr>
                                    <p:set>
                                      <p:cBhvr>
                                        <p:cTn id="63" dur="500" fill="hold"/>
                                        <p:tgtEl>
                                          <p:spTgt spid="30"/>
                                        </p:tgtEl>
                                        <p:attrNameLst>
                                          <p:attrName>fill.type</p:attrName>
                                        </p:attrNameLst>
                                      </p:cBhvr>
                                      <p:to>
                                        <p:strVal val="solid"/>
                                      </p:to>
                                    </p:set>
                                  </p:childTnLst>
                                  <p:subTnLst>
                                    <p:animClr clrSpc="rgb" dir="cw">
                                      <p:cBhvr override="childStyle">
                                        <p:cTn dur="1" fill="hold" display="0" masterRel="nextClick" afterEffect="1"/>
                                        <p:tgtEl>
                                          <p:spTgt spid="30"/>
                                        </p:tgtEl>
                                        <p:attrNameLst>
                                          <p:attrName>ppt_c</p:attrName>
                                        </p:attrNameLst>
                                      </p:cBhvr>
                                      <p:to>
                                        <a:schemeClr val="accent2"/>
                                      </p:to>
                                    </p:animClr>
                                    <p:audio>
                                      <p:cMediaNode>
                                        <p:cTn display="0" masterRel="sameClick">
                                          <p:stCondLst>
                                            <p:cond evt="begin" delay="0">
                                              <p:tn val="5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0"/>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grpId="0" nodeType="clickEffect">
                                  <p:stCondLst>
                                    <p:cond delay="0"/>
                                  </p:stCondLst>
                                  <p:childTnLst>
                                    <p:animEffect transition="out" filter="fade">
                                      <p:cBhvr>
                                        <p:cTn id="68" dur="500" tmFilter="0, 0; .2, .5; .8, .5; 1, 0"/>
                                        <p:tgtEl>
                                          <p:spTgt spid="32"/>
                                        </p:tgtEl>
                                      </p:cBhvr>
                                    </p:animEffect>
                                    <p:animScale>
                                      <p:cBhvr>
                                        <p:cTn id="69" dur="250" autoRev="1" fill="hold"/>
                                        <p:tgtEl>
                                          <p:spTgt spid="32"/>
                                        </p:tgtEl>
                                      </p:cBhvr>
                                      <p:by x="105000" y="105000"/>
                                    </p:animScale>
                                  </p:childTnLst>
                                  <p:subTnLst>
                                    <p:audio>
                                      <p:cMediaNode>
                                        <p:cTn display="0" masterRel="sameClick">
                                          <p:stCondLst>
                                            <p:cond evt="begin" delay="0">
                                              <p:tn val="6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3"/>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0" nodeType="clickEffect">
                                  <p:stCondLst>
                                    <p:cond delay="0"/>
                                  </p:stCondLst>
                                  <p:childTnLst>
                                    <p:animEffect transition="out" filter="fade">
                                      <p:cBhvr>
                                        <p:cTn id="74" dur="500" tmFilter="0, 0; .2, .5; .8, .5; 1, 0"/>
                                        <p:tgtEl>
                                          <p:spTgt spid="33"/>
                                        </p:tgtEl>
                                      </p:cBhvr>
                                    </p:animEffect>
                                    <p:animScale>
                                      <p:cBhvr>
                                        <p:cTn id="75" dur="250" autoRev="1" fill="hold"/>
                                        <p:tgtEl>
                                          <p:spTgt spid="33"/>
                                        </p:tgtEl>
                                      </p:cBhvr>
                                      <p:by x="105000" y="105000"/>
                                    </p:animScale>
                                  </p:childTnLst>
                                  <p:subTnLst>
                                    <p:audio>
                                      <p:cMediaNode>
                                        <p:cTn display="0" masterRel="sameClick">
                                          <p:stCondLst>
                                            <p:cond evt="begin" delay="0">
                                              <p:tn val="7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76" restart="whenNotActive" fill="hold" evtFilter="cancelBubble" nodeType="interactiveSeq">
                <p:stCondLst>
                  <p:cond evt="onClick" delay="0">
                    <p:tgtEl>
                      <p:spTgt spid="34"/>
                    </p:tgtEl>
                  </p:cond>
                </p:stCondLst>
                <p:endSync evt="end" delay="0">
                  <p:rtn val="all"/>
                </p:endSync>
                <p:childTnLst>
                  <p:par>
                    <p:cTn id="77" fill="hold">
                      <p:stCondLst>
                        <p:cond delay="0"/>
                      </p:stCondLst>
                      <p:childTnLst>
                        <p:par>
                          <p:cTn id="78" fill="hold">
                            <p:stCondLst>
                              <p:cond delay="0"/>
                            </p:stCondLst>
                            <p:childTnLst>
                              <p:par>
                                <p:cTn id="79" presetID="26" presetClass="emph" presetSubtype="0" fill="hold" grpId="0" nodeType="clickEffect">
                                  <p:stCondLst>
                                    <p:cond delay="0"/>
                                  </p:stCondLst>
                                  <p:childTnLst>
                                    <p:animEffect transition="out" filter="fade">
                                      <p:cBhvr>
                                        <p:cTn id="80" dur="500" tmFilter="0, 0; .2, .5; .8, .5; 1, 0"/>
                                        <p:tgtEl>
                                          <p:spTgt spid="34"/>
                                        </p:tgtEl>
                                      </p:cBhvr>
                                    </p:animEffect>
                                    <p:animScale>
                                      <p:cBhvr>
                                        <p:cTn id="81" dur="250" autoRev="1" fill="hold"/>
                                        <p:tgtEl>
                                          <p:spTgt spid="34"/>
                                        </p:tgtEl>
                                      </p:cBhvr>
                                      <p:by x="105000" y="105000"/>
                                    </p:animScale>
                                  </p:childTnLst>
                                  <p:subTnLst>
                                    <p:audio>
                                      <p:cMediaNode>
                                        <p:cTn display="0" masterRel="sameClick">
                                          <p:stCondLst>
                                            <p:cond evt="begin" delay="0">
                                              <p:tn val="7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4"/>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30" grpId="1" animBg="1"/>
      <p:bldP spid="32" grpId="0" animBg="1"/>
      <p:bldP spid="32" grpId="1" animBg="1"/>
      <p:bldP spid="33" grpId="0" animBg="1"/>
      <p:bldP spid="33" grpId="1" animBg="1"/>
      <p:bldP spid="34" grpId="0" animBg="1"/>
      <p:bldP spid="34"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105013" y="-320353"/>
            <a:ext cx="10886837" cy="3858133"/>
            <a:chOff x="-1526645" y="-119833"/>
            <a:chExt cx="10526579" cy="3167833"/>
          </a:xfrm>
        </p:grpSpPr>
        <p:sp>
          <p:nvSpPr>
            <p:cNvPr id="13" name="Hình chữ nhật 12"/>
            <p:cNvSpPr/>
            <p:nvPr/>
          </p:nvSpPr>
          <p:spPr>
            <a:xfrm>
              <a:off x="-375649" y="296006"/>
              <a:ext cx="9375583" cy="2751994"/>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libri" panose="020F0502020204030204"/>
                </a:rPr>
                <a:t>7. </a:t>
              </a:r>
              <a:r>
                <a:rPr lang="en-US" sz="2800" dirty="0">
                  <a:solidFill>
                    <a:srgbClr val="000000"/>
                  </a:solidFill>
                  <a:effectLst/>
                  <a:latin typeface="Times New Roman" panose="02020603050405020304" pitchFamily="18" charset="0"/>
                  <a:ea typeface="Calibri" panose="020F0502020204030204" pitchFamily="34" charset="0"/>
                </a:rPr>
                <a:t>Thu </a:t>
              </a:r>
              <a:r>
                <a:rPr lang="en-US" sz="2800" dirty="0" err="1">
                  <a:solidFill>
                    <a:srgbClr val="000000"/>
                  </a:solidFill>
                  <a:effectLst/>
                  <a:latin typeface="Times New Roman" panose="02020603050405020304" pitchFamily="18" charset="0"/>
                  <a:ea typeface="Calibri" panose="020F0502020204030204" pitchFamily="34" charset="0"/>
                </a:rPr>
                <a:t>thập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liệu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về</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hứng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thú</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học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tập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bộ</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môn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được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kết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quả</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như</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sau</a:t>
              </a:r>
              <a:r>
                <a:rPr lang="en-US" sz="2800" dirty="0">
                  <a:solidFill>
                    <a:srgbClr val="000000"/>
                  </a:solidFill>
                  <a:effectLst/>
                  <a:latin typeface="Times New Roman" panose="02020603050405020304" pitchFamily="18" charset="0"/>
                  <a:ea typeface="Calibri" panose="020F0502020204030204" pitchFamily="34" charset="0"/>
                </a:rPr>
                <a:t>: </a:t>
              </a:r>
            </a:p>
            <a:p>
              <a:pPr algn="ctr"/>
              <a:endParaRPr lang="en-US" sz="2800" dirty="0">
                <a:solidFill>
                  <a:srgbClr val="000000"/>
                </a:solidFill>
                <a:effectLst/>
                <a:latin typeface="Times New Roman" panose="02020603050405020304" pitchFamily="18" charset="0"/>
                <a:ea typeface="Calibri" panose="020F0502020204030204" pitchFamily="34" charset="0"/>
              </a:endParaRPr>
            </a:p>
            <a:p>
              <a:pPr algn="ctr"/>
              <a:endParaRPr lang="en-US" sz="2800" dirty="0">
                <a:solidFill>
                  <a:srgbClr val="000000"/>
                </a:solidFill>
                <a:latin typeface="Times New Roman" panose="02020603050405020304" pitchFamily="18" charset="0"/>
                <a:ea typeface="Calibri" panose="020F0502020204030204" pitchFamily="34" charset="0"/>
              </a:endParaRPr>
            </a:p>
            <a:p>
              <a:pPr algn="ctr"/>
              <a:endParaRPr lang="en-US" sz="2800" dirty="0">
                <a:solidFill>
                  <a:srgbClr val="000000"/>
                </a:solidFill>
                <a:effectLst/>
                <a:latin typeface="Times New Roman" panose="02020603050405020304" pitchFamily="18" charset="0"/>
                <a:ea typeface="Calibri" panose="020F0502020204030204" pitchFamily="34" charset="0"/>
              </a:endParaRPr>
            </a:p>
            <a:p>
              <a:pPr algn="ctr"/>
              <a:endParaRPr lang="en-US" sz="2800" dirty="0">
                <a:solidFill>
                  <a:srgbClr val="000000"/>
                </a:solidFill>
                <a:effectLst/>
                <a:latin typeface="Times New Roman" panose="02020603050405020304" pitchFamily="18" charset="0"/>
                <a:ea typeface="Calibri" panose="020F0502020204030204" pitchFamily="34" charset="0"/>
              </a:endParaRPr>
            </a:p>
            <a:p>
              <a:pPr>
                <a:lnSpc>
                  <a:spcPct val="107000"/>
                </a:lnSpc>
                <a:spcAft>
                  <a:spcPts val="800"/>
                </a:spcAft>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môn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b="1" dirty="0">
                <a:solidFill>
                  <a:srgbClr val="FF0000"/>
                </a:solidFill>
                <a:latin typeface="Arial" panose="020B0604020202020204" pitchFamily="34" charset="0"/>
              </a:endParaRPr>
            </a:p>
          </p:txBody>
        </p:sp>
        <p:pic>
          <p:nvPicPr>
            <p:cNvPr id="14" name="Ảnh 13"/>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blip>
            <a:stretch>
              <a:fillRect/>
            </a:stretch>
          </p:blipFill>
          <p:spPr>
            <a:xfrm>
              <a:off x="-1526645" y="-119833"/>
              <a:ext cx="1704762" cy="866667"/>
            </a:xfrm>
            <a:prstGeom prst="rect">
              <a:avLst/>
            </a:prstGeom>
          </p:spPr>
        </p:pic>
      </p:grpSp>
      <p:sp>
        <p:nvSpPr>
          <p:cNvPr id="18" name="Rounded Rectangle 23"/>
          <p:cNvSpPr/>
          <p:nvPr/>
        </p:nvSpPr>
        <p:spPr>
          <a:xfrm>
            <a:off x="7971239" y="368797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00:10</a:t>
            </a:r>
          </a:p>
        </p:txBody>
      </p:sp>
      <p:sp>
        <p:nvSpPr>
          <p:cNvPr id="19" name="Rounded Rectangle 24"/>
          <p:cNvSpPr/>
          <p:nvPr/>
        </p:nvSpPr>
        <p:spPr>
          <a:xfrm>
            <a:off x="7971239" y="370276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00:09</a:t>
            </a:r>
          </a:p>
        </p:txBody>
      </p:sp>
      <p:sp>
        <p:nvSpPr>
          <p:cNvPr id="20" name="Rounded Rectangle 25"/>
          <p:cNvSpPr/>
          <p:nvPr/>
        </p:nvSpPr>
        <p:spPr>
          <a:xfrm>
            <a:off x="7971239" y="371272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00:08</a:t>
            </a:r>
          </a:p>
        </p:txBody>
      </p:sp>
      <p:sp>
        <p:nvSpPr>
          <p:cNvPr id="21" name="Rounded Rectangle 26"/>
          <p:cNvSpPr/>
          <p:nvPr/>
        </p:nvSpPr>
        <p:spPr>
          <a:xfrm>
            <a:off x="7971239" y="370308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00:07</a:t>
            </a:r>
          </a:p>
        </p:txBody>
      </p:sp>
      <p:sp>
        <p:nvSpPr>
          <p:cNvPr id="22" name="Rounded Rectangle 27"/>
          <p:cNvSpPr/>
          <p:nvPr/>
        </p:nvSpPr>
        <p:spPr>
          <a:xfrm>
            <a:off x="7971239" y="368797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00:06</a:t>
            </a:r>
          </a:p>
        </p:txBody>
      </p:sp>
      <p:sp>
        <p:nvSpPr>
          <p:cNvPr id="23" name="Rounded Rectangle 28"/>
          <p:cNvSpPr/>
          <p:nvPr/>
        </p:nvSpPr>
        <p:spPr>
          <a:xfrm>
            <a:off x="7971239" y="370790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00:05</a:t>
            </a:r>
          </a:p>
        </p:txBody>
      </p:sp>
      <p:sp>
        <p:nvSpPr>
          <p:cNvPr id="24" name="Rounded Rectangle 29"/>
          <p:cNvSpPr/>
          <p:nvPr/>
        </p:nvSpPr>
        <p:spPr>
          <a:xfrm>
            <a:off x="7971239" y="369793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00:04</a:t>
            </a:r>
          </a:p>
        </p:txBody>
      </p:sp>
      <p:sp>
        <p:nvSpPr>
          <p:cNvPr id="25" name="Rounded Rectangle 30"/>
          <p:cNvSpPr/>
          <p:nvPr/>
        </p:nvSpPr>
        <p:spPr>
          <a:xfrm>
            <a:off x="7971239" y="368797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00:03</a:t>
            </a:r>
          </a:p>
        </p:txBody>
      </p:sp>
      <p:sp>
        <p:nvSpPr>
          <p:cNvPr id="26" name="Rounded Rectangle 31"/>
          <p:cNvSpPr/>
          <p:nvPr/>
        </p:nvSpPr>
        <p:spPr>
          <a:xfrm>
            <a:off x="7971239" y="366805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00:02</a:t>
            </a:r>
          </a:p>
        </p:txBody>
      </p:sp>
      <p:sp>
        <p:nvSpPr>
          <p:cNvPr id="27" name="Rounded Rectangle 32"/>
          <p:cNvSpPr/>
          <p:nvPr/>
        </p:nvSpPr>
        <p:spPr>
          <a:xfrm>
            <a:off x="7971239" y="367801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00:01</a:t>
            </a:r>
          </a:p>
        </p:txBody>
      </p:sp>
      <p:sp>
        <p:nvSpPr>
          <p:cNvPr id="28" name="Rounded Rectangle 33"/>
          <p:cNvSpPr/>
          <p:nvPr/>
        </p:nvSpPr>
        <p:spPr>
          <a:xfrm>
            <a:off x="7971239" y="367801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00:00</a:t>
            </a:r>
          </a:p>
        </p:txBody>
      </p:sp>
      <p:pic>
        <p:nvPicPr>
          <p:cNvPr id="29" name="Picture 2" descr="Káº¿t quáº£ hÃ¬nh áº£nh cho icon Äá»ng há»"/>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723839" y="3650373"/>
            <a:ext cx="780874" cy="790576"/>
          </a:xfrm>
          <a:prstGeom prst="rect">
            <a:avLst/>
          </a:prstGeom>
          <a:noFill/>
          <a:extLst>
            <a:ext uri="{909E8E84-426E-40DD-AFC4-6F175D3DCCD1}">
              <a14:hiddenFill xmlns:a14="http://schemas.microsoft.com/office/drawing/2010/main">
                <a:solidFill>
                  <a:srgbClr val="FFFFFF"/>
                </a:solidFill>
              </a14:hiddenFill>
            </a:ext>
          </a:extLst>
        </p:spPr>
      </p:pic>
      <p:pic>
        <p:nvPicPr>
          <p:cNvPr id="31" name="Ảnh 30">
            <a:hlinkClick r:id="rId7" action="ppaction://hlinksldjump"/>
          </p:cNvPr>
          <p:cNvPicPr>
            <a:picLocks noChangeAspect="1"/>
          </p:cNvPicPr>
          <p:nvPr/>
        </p:nvPicPr>
        <p:blipFill>
          <a:blip r:embed="rId8" cstate="print">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0" b="96502" l="1628" r="100000"/>
                    </a14:imgEffect>
                  </a14:imgLayer>
                </a14:imgProps>
              </a:ext>
              <a:ext uri="{28A0092B-C50C-407E-A947-70E740481C1C}">
                <a14:useLocalDpi xmlns:a14="http://schemas.microsoft.com/office/drawing/2010/main" val="0"/>
              </a:ext>
            </a:extLst>
          </a:blip>
          <a:stretch>
            <a:fillRect/>
          </a:stretch>
        </p:blipFill>
        <p:spPr>
          <a:xfrm>
            <a:off x="10683016" y="11158"/>
            <a:ext cx="617668" cy="595403"/>
          </a:xfrm>
          <a:prstGeom prst="rect">
            <a:avLst/>
          </a:prstGeom>
        </p:spPr>
      </p:pic>
      <p:sp>
        <p:nvSpPr>
          <p:cNvPr id="30" name="A"/>
          <p:cNvSpPr/>
          <p:nvPr/>
        </p:nvSpPr>
        <p:spPr>
          <a:xfrm flipH="1">
            <a:off x="6161315" y="4568646"/>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err="1">
                <a:solidFill>
                  <a:srgbClr val="000000"/>
                </a:solidFill>
                <a:latin typeface="Times New Roman" panose="02020603050405020304" pitchFamily="18" charset="0"/>
                <a:ea typeface="Calibri" panose="020F0502020204030204" pitchFamily="34" charset="0"/>
              </a:rPr>
              <a:t>B.</a:t>
            </a:r>
            <a:r>
              <a:rPr lang="en-US" dirty="0" err="1">
                <a:solidFill>
                  <a:srgbClr val="000000"/>
                </a:solidFill>
                <a:latin typeface="Times New Roman" panose="02020603050405020304" pitchFamily="18" charset="0"/>
                <a:ea typeface="Calibri" panose="020F0502020204030204" pitchFamily="34" charset="0"/>
              </a:rPr>
              <a:t>Môn</a:t>
            </a:r>
            <a:r>
              <a:rPr lang="en-US" dirty="0">
                <a:solidFill>
                  <a:srgbClr val="000000"/>
                </a:solidFill>
                <a:latin typeface="Times New Roman" panose="02020603050405020304" pitchFamily="18" charset="0"/>
                <a:ea typeface="Calibri" panose="020F0502020204030204" pitchFamily="34" charset="0"/>
              </a:rPr>
              <a:t> </a:t>
            </a:r>
            <a:r>
              <a:rPr lang="en-US" b="1" dirty="0">
                <a:solidFill>
                  <a:srgbClr val="000000"/>
                </a:solidFill>
                <a:latin typeface="Times New Roman" panose="02020603050405020304" pitchFamily="18" charset="0"/>
                <a:ea typeface="Calibri" panose="020F0502020204030204" pitchFamily="34" charset="0"/>
              </a:rPr>
              <a:t> </a:t>
            </a:r>
            <a:r>
              <a:rPr lang="en-US" dirty="0">
                <a:solidFill>
                  <a:srgbClr val="000000"/>
                </a:solidFill>
                <a:latin typeface="Times New Roman" panose="02020603050405020304" pitchFamily="18" charset="0"/>
                <a:ea typeface="Calibri" panose="020F0502020204030204" pitchFamily="34" charset="0"/>
              </a:rPr>
              <a:t>HĐTN.</a:t>
            </a:r>
            <a:endParaRPr lang="vi-VN" dirty="0">
              <a:solidFill>
                <a:prstClr val="white"/>
              </a:solidFill>
              <a:latin typeface="Arial" panose="020B0604020202020204" pitchFamily="34" charset="0"/>
            </a:endParaRPr>
          </a:p>
        </p:txBody>
      </p:sp>
      <p:sp>
        <p:nvSpPr>
          <p:cNvPr id="32" name="B"/>
          <p:cNvSpPr/>
          <p:nvPr/>
        </p:nvSpPr>
        <p:spPr>
          <a:xfrm>
            <a:off x="1643744" y="5715000"/>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629920" algn="just">
              <a:lnSpc>
                <a:spcPct val="115000"/>
              </a:lnSpc>
              <a:spcAft>
                <a:spcPts val="600"/>
              </a:spcAft>
              <a:tabLst>
                <a:tab pos="3599815" algn="l"/>
                <a:tab pos="5039995" algn="l"/>
              </a:tabLs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Môn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giáo</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dục</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3" name="C"/>
          <p:cNvSpPr/>
          <p:nvPr/>
        </p:nvSpPr>
        <p:spPr>
          <a:xfrm>
            <a:off x="1643745" y="4568646"/>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858520" indent="-228600">
              <a:lnSpc>
                <a:spcPct val="115000"/>
              </a:lnSpc>
              <a:spcAft>
                <a:spcPts val="600"/>
              </a:spcAft>
              <a:tabLst>
                <a:tab pos="3599815" algn="l"/>
                <a:tab pos="5039995" algn="l"/>
              </a:tabLs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Môn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toán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4" name="D"/>
          <p:cNvSpPr/>
          <p:nvPr/>
        </p:nvSpPr>
        <p:spPr>
          <a:xfrm flipH="1">
            <a:off x="6165623" y="5715000"/>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629920" algn="just">
              <a:lnSpc>
                <a:spcPct val="115000"/>
              </a:lnSpc>
              <a:spcAft>
                <a:spcPts val="600"/>
              </a:spcAft>
              <a:tabLst>
                <a:tab pos="3599815" algn="l"/>
                <a:tab pos="5039995" algn="l"/>
              </a:tabLs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Môn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ngoại</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ngữ</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Bảng 3">
            <a:extLst>
              <a:ext uri="{FF2B5EF4-FFF2-40B4-BE49-F238E27FC236}">
                <a16:creationId xmlns:a16="http://schemas.microsoft.com/office/drawing/2014/main" id="{8136067D-7975-70CC-4844-67F522C4A8B0}"/>
              </a:ext>
            </a:extLst>
          </p:cNvPr>
          <p:cNvGraphicFramePr>
            <a:graphicFrameLocks noGrp="1"/>
          </p:cNvGraphicFramePr>
          <p:nvPr>
            <p:extLst>
              <p:ext uri="{D42A27DB-BD31-4B8C-83A1-F6EECF244321}">
                <p14:modId xmlns:p14="http://schemas.microsoft.com/office/powerpoint/2010/main" val="3273713136"/>
              </p:ext>
            </p:extLst>
          </p:nvPr>
        </p:nvGraphicFramePr>
        <p:xfrm>
          <a:off x="1409699" y="1350402"/>
          <a:ext cx="9391651" cy="1529589"/>
        </p:xfrm>
        <a:graphic>
          <a:graphicData uri="http://schemas.openxmlformats.org/drawingml/2006/table">
            <a:tbl>
              <a:tblPr firstRow="1" firstCol="1" bandRow="1">
                <a:tableStyleId>{5C22544A-7EE6-4342-B048-85BDC9FD1C3A}</a:tableStyleId>
              </a:tblPr>
              <a:tblGrid>
                <a:gridCol w="647701">
                  <a:extLst>
                    <a:ext uri="{9D8B030D-6E8A-4147-A177-3AD203B41FA5}">
                      <a16:colId xmlns:a16="http://schemas.microsoft.com/office/drawing/2014/main" val="1200585634"/>
                    </a:ext>
                  </a:extLst>
                </a:gridCol>
                <a:gridCol w="1022985">
                  <a:extLst>
                    <a:ext uri="{9D8B030D-6E8A-4147-A177-3AD203B41FA5}">
                      <a16:colId xmlns:a16="http://schemas.microsoft.com/office/drawing/2014/main" val="142660038"/>
                    </a:ext>
                  </a:extLst>
                </a:gridCol>
                <a:gridCol w="867410">
                  <a:extLst>
                    <a:ext uri="{9D8B030D-6E8A-4147-A177-3AD203B41FA5}">
                      <a16:colId xmlns:a16="http://schemas.microsoft.com/office/drawing/2014/main" val="266210076"/>
                    </a:ext>
                  </a:extLst>
                </a:gridCol>
                <a:gridCol w="648725">
                  <a:extLst>
                    <a:ext uri="{9D8B030D-6E8A-4147-A177-3AD203B41FA5}">
                      <a16:colId xmlns:a16="http://schemas.microsoft.com/office/drawing/2014/main" val="2808378108"/>
                    </a:ext>
                  </a:extLst>
                </a:gridCol>
                <a:gridCol w="533400">
                  <a:extLst>
                    <a:ext uri="{9D8B030D-6E8A-4147-A177-3AD203B41FA5}">
                      <a16:colId xmlns:a16="http://schemas.microsoft.com/office/drawing/2014/main" val="4247086564"/>
                    </a:ext>
                  </a:extLst>
                </a:gridCol>
                <a:gridCol w="857250">
                  <a:extLst>
                    <a:ext uri="{9D8B030D-6E8A-4147-A177-3AD203B41FA5}">
                      <a16:colId xmlns:a16="http://schemas.microsoft.com/office/drawing/2014/main" val="4267241519"/>
                    </a:ext>
                  </a:extLst>
                </a:gridCol>
                <a:gridCol w="762000">
                  <a:extLst>
                    <a:ext uri="{9D8B030D-6E8A-4147-A177-3AD203B41FA5}">
                      <a16:colId xmlns:a16="http://schemas.microsoft.com/office/drawing/2014/main" val="3857486254"/>
                    </a:ext>
                  </a:extLst>
                </a:gridCol>
                <a:gridCol w="661280">
                  <a:extLst>
                    <a:ext uri="{9D8B030D-6E8A-4147-A177-3AD203B41FA5}">
                      <a16:colId xmlns:a16="http://schemas.microsoft.com/office/drawing/2014/main" val="2603102017"/>
                    </a:ext>
                  </a:extLst>
                </a:gridCol>
                <a:gridCol w="1028700">
                  <a:extLst>
                    <a:ext uri="{9D8B030D-6E8A-4147-A177-3AD203B41FA5}">
                      <a16:colId xmlns:a16="http://schemas.microsoft.com/office/drawing/2014/main" val="3263939469"/>
                    </a:ext>
                  </a:extLst>
                </a:gridCol>
                <a:gridCol w="685800">
                  <a:extLst>
                    <a:ext uri="{9D8B030D-6E8A-4147-A177-3AD203B41FA5}">
                      <a16:colId xmlns:a16="http://schemas.microsoft.com/office/drawing/2014/main" val="3483911182"/>
                    </a:ext>
                  </a:extLst>
                </a:gridCol>
                <a:gridCol w="762000">
                  <a:extLst>
                    <a:ext uri="{9D8B030D-6E8A-4147-A177-3AD203B41FA5}">
                      <a16:colId xmlns:a16="http://schemas.microsoft.com/office/drawing/2014/main" val="446492081"/>
                    </a:ext>
                  </a:extLst>
                </a:gridCol>
                <a:gridCol w="914400">
                  <a:extLst>
                    <a:ext uri="{9D8B030D-6E8A-4147-A177-3AD203B41FA5}">
                      <a16:colId xmlns:a16="http://schemas.microsoft.com/office/drawing/2014/main" val="4121406838"/>
                    </a:ext>
                  </a:extLst>
                </a:gridCol>
              </a:tblGrid>
              <a:tr h="36000">
                <a:tc>
                  <a:txBody>
                    <a:bodyPr/>
                    <a:lstStyle/>
                    <a:p>
                      <a:pPr>
                        <a:lnSpc>
                          <a:spcPct val="107000"/>
                        </a:lnSpc>
                        <a:spcAft>
                          <a:spcPts val="800"/>
                        </a:spcAft>
                      </a:pPr>
                      <a:r>
                        <a:rPr lang="en-US" sz="1800" dirty="0" err="1">
                          <a:effectLst/>
                          <a:latin typeface="Times New Roman" panose="02020603050405020304" pitchFamily="18" charset="0"/>
                          <a:cs typeface="Times New Roman" panose="02020603050405020304" pitchFamily="18" charset="0"/>
                        </a:rPr>
                        <a:t>Toán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dirty="0" err="1">
                          <a:effectLst/>
                          <a:latin typeface="Times New Roman" panose="02020603050405020304" pitchFamily="18" charset="0"/>
                          <a:cs typeface="Times New Roman" panose="02020603050405020304" pitchFamily="18" charset="0"/>
                        </a:rPr>
                        <a:t>Ngữ</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văn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a:effectLst/>
                          <a:latin typeface="Times New Roman" panose="02020603050405020304" pitchFamily="18" charset="0"/>
                          <a:cs typeface="Times New Roman" panose="02020603050405020304" pitchFamily="18" charset="0"/>
                        </a:rPr>
                        <a:t>KHTN</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dirty="0">
                          <a:effectLst/>
                          <a:latin typeface="Times New Roman" panose="02020603050405020304" pitchFamily="18" charset="0"/>
                          <a:cs typeface="Times New Roman" panose="02020603050405020304" pitchFamily="18" charset="0"/>
                        </a:rPr>
                        <a:t>LS &amp;</a:t>
                      </a:r>
                    </a:p>
                    <a:p>
                      <a:pPr>
                        <a:lnSpc>
                          <a:spcPct val="107000"/>
                        </a:lnSpc>
                        <a:spcAft>
                          <a:spcPts val="800"/>
                        </a:spcAft>
                      </a:pPr>
                      <a:r>
                        <a:rPr lang="en-US" sz="1800" dirty="0">
                          <a:effectLst/>
                          <a:latin typeface="Times New Roman" panose="02020603050405020304" pitchFamily="18" charset="0"/>
                          <a:cs typeface="Times New Roman" panose="02020603050405020304" pitchFamily="18" charset="0"/>
                        </a:rPr>
                        <a:t>ĐL</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a:effectLst/>
                          <a:latin typeface="Times New Roman" panose="02020603050405020304" pitchFamily="18" charset="0"/>
                          <a:cs typeface="Times New Roman" panose="02020603050405020304" pitchFamily="18" charset="0"/>
                        </a:rPr>
                        <a:t>Tin</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a:effectLst/>
                          <a:latin typeface="Times New Roman" panose="02020603050405020304" pitchFamily="18" charset="0"/>
                          <a:cs typeface="Times New Roman" panose="02020603050405020304" pitchFamily="18" charset="0"/>
                        </a:rPr>
                        <a:t>GDCD</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dirty="0" err="1">
                          <a:effectLst/>
                          <a:latin typeface="Times New Roman" panose="02020603050405020304" pitchFamily="18" charset="0"/>
                          <a:cs typeface="Times New Roman" panose="02020603050405020304" pitchFamily="18" charset="0"/>
                        </a:rPr>
                        <a:t>Ngoại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ngữ</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a:effectLst/>
                          <a:latin typeface="Times New Roman" panose="02020603050405020304" pitchFamily="18" charset="0"/>
                          <a:cs typeface="Times New Roman" panose="02020603050405020304" pitchFamily="18" charset="0"/>
                        </a:rPr>
                        <a:t>Công nghệ</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a:effectLst/>
                          <a:latin typeface="Times New Roman" panose="02020603050405020304" pitchFamily="18" charset="0"/>
                          <a:cs typeface="Times New Roman" panose="02020603050405020304" pitchFamily="18" charset="0"/>
                        </a:rPr>
                        <a:t>Giáo dục thể chất</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a:effectLst/>
                          <a:latin typeface="Times New Roman" panose="02020603050405020304" pitchFamily="18" charset="0"/>
                          <a:cs typeface="Times New Roman" panose="02020603050405020304" pitchFamily="18" charset="0"/>
                        </a:rPr>
                        <a:t>Âm nhạc</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a:effectLst/>
                          <a:latin typeface="Times New Roman" panose="02020603050405020304" pitchFamily="18" charset="0"/>
                          <a:cs typeface="Times New Roman" panose="02020603050405020304" pitchFamily="18" charset="0"/>
                        </a:rPr>
                        <a:t>Mỹ thuật</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dirty="0">
                          <a:effectLst/>
                          <a:latin typeface="Times New Roman" panose="02020603050405020304" pitchFamily="18" charset="0"/>
                          <a:cs typeface="Times New Roman" panose="02020603050405020304" pitchFamily="18" charset="0"/>
                        </a:rPr>
                        <a:t>HĐTN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87348280"/>
                  </a:ext>
                </a:extLst>
              </a:tr>
              <a:tr h="36000">
                <a:tc>
                  <a:txBody>
                    <a:bodyPr/>
                    <a:lstStyle/>
                    <a:p>
                      <a:pPr algn="ctr">
                        <a:lnSpc>
                          <a:spcPct val="107000"/>
                        </a:lnSpc>
                        <a:spcAft>
                          <a:spcPts val="800"/>
                        </a:spcAft>
                      </a:pPr>
                      <a:r>
                        <a:rPr lang="en-US" sz="1800" dirty="0">
                          <a:effectLst/>
                          <a:latin typeface="Times New Roman" panose="02020603050405020304" pitchFamily="18" charset="0"/>
                          <a:cs typeface="Times New Roman" panose="02020603050405020304" pitchFamily="18" charset="0"/>
                        </a:rPr>
                        <a:t>50%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30%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45%</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30%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30%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40%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60%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dirty="0">
                          <a:effectLst/>
                          <a:latin typeface="Times New Roman" panose="02020603050405020304" pitchFamily="18" charset="0"/>
                          <a:cs typeface="Times New Roman" panose="02020603050405020304" pitchFamily="18" charset="0"/>
                        </a:rPr>
                        <a:t>30%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70%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20%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10%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dirty="0">
                          <a:effectLst/>
                          <a:latin typeface="Times New Roman" panose="02020603050405020304" pitchFamily="18" charset="0"/>
                          <a:cs typeface="Times New Roman" panose="02020603050405020304" pitchFamily="18" charset="0"/>
                        </a:rPr>
                        <a:t>100%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8054665"/>
                  </a:ext>
                </a:extLst>
              </a:tr>
            </a:tbl>
          </a:graphicData>
        </a:graphic>
      </p:graphicFrame>
    </p:spTree>
    <p:extLst>
      <p:ext uri="{BB962C8B-B14F-4D97-AF65-F5344CB8AC3E}">
        <p14:creationId xmlns:p14="http://schemas.microsoft.com/office/powerpoint/2010/main" val="277591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1" nodeType="after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1" nodeType="after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1" nodeType="after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1" nodeType="after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1" presetClass="entr" presetSubtype="0" fill="hold" grpId="0" nodeType="afterEffect">
                                  <p:stCondLst>
                                    <p:cond delay="0"/>
                                  </p:stCondLst>
                                  <p:childTnLst>
                                    <p:set>
                                      <p:cBhvr>
                                        <p:cTn id="25" dur="1000">
                                          <p:stCondLst>
                                            <p:cond delay="0"/>
                                          </p:stCondLst>
                                        </p:cTn>
                                        <p:tgtEl>
                                          <p:spTgt spid="18"/>
                                        </p:tgtEl>
                                        <p:attrNameLst>
                                          <p:attrName>style.visibility</p:attrName>
                                        </p:attrNameLst>
                                      </p:cBhvr>
                                      <p:to>
                                        <p:strVal val="visible"/>
                                      </p:to>
                                    </p:set>
                                  </p:childTnLst>
                                </p:cTn>
                              </p:par>
                            </p:childTnLst>
                          </p:cTn>
                        </p:par>
                        <p:par>
                          <p:cTn id="26" fill="hold">
                            <p:stCondLst>
                              <p:cond delay="1000"/>
                            </p:stCondLst>
                            <p:childTnLst>
                              <p:par>
                                <p:cTn id="27" presetID="11" presetClass="entr" presetSubtype="0" fill="hold" grpId="0" nodeType="afterEffect">
                                  <p:stCondLst>
                                    <p:cond delay="0"/>
                                  </p:stCondLst>
                                  <p:childTnLst>
                                    <p:set>
                                      <p:cBhvr>
                                        <p:cTn id="28" dur="1000">
                                          <p:stCondLst>
                                            <p:cond delay="0"/>
                                          </p:stCondLst>
                                        </p:cTn>
                                        <p:tgtEl>
                                          <p:spTgt spid="19"/>
                                        </p:tgtEl>
                                        <p:attrNameLst>
                                          <p:attrName>style.visibility</p:attrName>
                                        </p:attrNameLst>
                                      </p:cBhvr>
                                      <p:to>
                                        <p:strVal val="visible"/>
                                      </p:to>
                                    </p:set>
                                  </p:childTnLst>
                                </p:cTn>
                              </p:par>
                            </p:childTnLst>
                          </p:cTn>
                        </p:par>
                        <p:par>
                          <p:cTn id="29" fill="hold">
                            <p:stCondLst>
                              <p:cond delay="2000"/>
                            </p:stCondLst>
                            <p:childTnLst>
                              <p:par>
                                <p:cTn id="30" presetID="11" presetClass="entr" presetSubtype="0" fill="hold" grpId="0" nodeType="afterEffect">
                                  <p:stCondLst>
                                    <p:cond delay="0"/>
                                  </p:stCondLst>
                                  <p:childTnLst>
                                    <p:set>
                                      <p:cBhvr>
                                        <p:cTn id="31" dur="1000">
                                          <p:stCondLst>
                                            <p:cond delay="0"/>
                                          </p:stCondLst>
                                        </p:cTn>
                                        <p:tgtEl>
                                          <p:spTgt spid="20"/>
                                        </p:tgtEl>
                                        <p:attrNameLst>
                                          <p:attrName>style.visibility</p:attrName>
                                        </p:attrNameLst>
                                      </p:cBhvr>
                                      <p:to>
                                        <p:strVal val="visible"/>
                                      </p:to>
                                    </p:set>
                                  </p:childTnLst>
                                </p:cTn>
                              </p:par>
                            </p:childTnLst>
                          </p:cTn>
                        </p:par>
                        <p:par>
                          <p:cTn id="32" fill="hold">
                            <p:stCondLst>
                              <p:cond delay="3000"/>
                            </p:stCondLst>
                            <p:childTnLst>
                              <p:par>
                                <p:cTn id="33" presetID="11" presetClass="entr" presetSubtype="0" fill="hold" grpId="0" nodeType="afterEffect">
                                  <p:stCondLst>
                                    <p:cond delay="0"/>
                                  </p:stCondLst>
                                  <p:childTnLst>
                                    <p:set>
                                      <p:cBhvr>
                                        <p:cTn id="34" dur="1000">
                                          <p:stCondLst>
                                            <p:cond delay="0"/>
                                          </p:stCondLst>
                                        </p:cTn>
                                        <p:tgtEl>
                                          <p:spTgt spid="21"/>
                                        </p:tgtEl>
                                        <p:attrNameLst>
                                          <p:attrName>style.visibility</p:attrName>
                                        </p:attrNameLst>
                                      </p:cBhvr>
                                      <p:to>
                                        <p:strVal val="visible"/>
                                      </p:to>
                                    </p:set>
                                  </p:childTnLst>
                                </p:cTn>
                              </p:par>
                            </p:childTnLst>
                          </p:cTn>
                        </p:par>
                        <p:par>
                          <p:cTn id="35" fill="hold">
                            <p:stCondLst>
                              <p:cond delay="4000"/>
                            </p:stCondLst>
                            <p:childTnLst>
                              <p:par>
                                <p:cTn id="36" presetID="11" presetClass="entr" presetSubtype="0" fill="hold" grpId="0" nodeType="afterEffect">
                                  <p:stCondLst>
                                    <p:cond delay="0"/>
                                  </p:stCondLst>
                                  <p:childTnLst>
                                    <p:set>
                                      <p:cBhvr>
                                        <p:cTn id="37" dur="1000">
                                          <p:stCondLst>
                                            <p:cond delay="0"/>
                                          </p:stCondLst>
                                        </p:cTn>
                                        <p:tgtEl>
                                          <p:spTgt spid="22"/>
                                        </p:tgtEl>
                                        <p:attrNameLst>
                                          <p:attrName>style.visibility</p:attrName>
                                        </p:attrNameLst>
                                      </p:cBhvr>
                                      <p:to>
                                        <p:strVal val="visible"/>
                                      </p:to>
                                    </p:set>
                                  </p:childTnLst>
                                </p:cTn>
                              </p:par>
                            </p:childTnLst>
                          </p:cTn>
                        </p:par>
                        <p:par>
                          <p:cTn id="38" fill="hold">
                            <p:stCondLst>
                              <p:cond delay="5000"/>
                            </p:stCondLst>
                            <p:childTnLst>
                              <p:par>
                                <p:cTn id="39" presetID="11" presetClass="entr" presetSubtype="0" fill="hold" grpId="0" nodeType="afterEffect">
                                  <p:stCondLst>
                                    <p:cond delay="0"/>
                                  </p:stCondLst>
                                  <p:childTnLst>
                                    <p:set>
                                      <p:cBhvr>
                                        <p:cTn id="40" dur="1000">
                                          <p:stCondLst>
                                            <p:cond delay="0"/>
                                          </p:stCondLst>
                                        </p:cTn>
                                        <p:tgtEl>
                                          <p:spTgt spid="23"/>
                                        </p:tgtEl>
                                        <p:attrNameLst>
                                          <p:attrName>style.visibility</p:attrName>
                                        </p:attrNameLst>
                                      </p:cBhvr>
                                      <p:to>
                                        <p:strVal val="visible"/>
                                      </p:to>
                                    </p:set>
                                  </p:childTnLst>
                                </p:cTn>
                              </p:par>
                            </p:childTnLst>
                          </p:cTn>
                        </p:par>
                        <p:par>
                          <p:cTn id="41" fill="hold">
                            <p:stCondLst>
                              <p:cond delay="6000"/>
                            </p:stCondLst>
                            <p:childTnLst>
                              <p:par>
                                <p:cTn id="42" presetID="11" presetClass="entr" presetSubtype="0" fill="hold" grpId="0" nodeType="afterEffect">
                                  <p:stCondLst>
                                    <p:cond delay="0"/>
                                  </p:stCondLst>
                                  <p:childTnLst>
                                    <p:set>
                                      <p:cBhvr>
                                        <p:cTn id="43" dur="1000">
                                          <p:stCondLst>
                                            <p:cond delay="0"/>
                                          </p:stCondLst>
                                        </p:cTn>
                                        <p:tgtEl>
                                          <p:spTgt spid="24"/>
                                        </p:tgtEl>
                                        <p:attrNameLst>
                                          <p:attrName>style.visibility</p:attrName>
                                        </p:attrNameLst>
                                      </p:cBhvr>
                                      <p:to>
                                        <p:strVal val="visible"/>
                                      </p:to>
                                    </p:set>
                                  </p:childTnLst>
                                </p:cTn>
                              </p:par>
                            </p:childTnLst>
                          </p:cTn>
                        </p:par>
                        <p:par>
                          <p:cTn id="44" fill="hold">
                            <p:stCondLst>
                              <p:cond delay="7000"/>
                            </p:stCondLst>
                            <p:childTnLst>
                              <p:par>
                                <p:cTn id="45" presetID="11" presetClass="entr" presetSubtype="0" fill="hold" grpId="0" nodeType="afterEffect">
                                  <p:stCondLst>
                                    <p:cond delay="0"/>
                                  </p:stCondLst>
                                  <p:childTnLst>
                                    <p:set>
                                      <p:cBhvr>
                                        <p:cTn id="46" dur="1000">
                                          <p:stCondLst>
                                            <p:cond delay="0"/>
                                          </p:stCondLst>
                                        </p:cTn>
                                        <p:tgtEl>
                                          <p:spTgt spid="25"/>
                                        </p:tgtEl>
                                        <p:attrNameLst>
                                          <p:attrName>style.visibility</p:attrName>
                                        </p:attrNameLst>
                                      </p:cBhvr>
                                      <p:to>
                                        <p:strVal val="visible"/>
                                      </p:to>
                                    </p:set>
                                  </p:childTnLst>
                                </p:cTn>
                              </p:par>
                            </p:childTnLst>
                          </p:cTn>
                        </p:par>
                        <p:par>
                          <p:cTn id="47" fill="hold">
                            <p:stCondLst>
                              <p:cond delay="8000"/>
                            </p:stCondLst>
                            <p:childTnLst>
                              <p:par>
                                <p:cTn id="48" presetID="11" presetClass="entr" presetSubtype="0" fill="hold" grpId="0" nodeType="afterEffect">
                                  <p:stCondLst>
                                    <p:cond delay="0"/>
                                  </p:stCondLst>
                                  <p:childTnLst>
                                    <p:set>
                                      <p:cBhvr>
                                        <p:cTn id="49" dur="1000">
                                          <p:stCondLst>
                                            <p:cond delay="0"/>
                                          </p:stCondLst>
                                        </p:cTn>
                                        <p:tgtEl>
                                          <p:spTgt spid="26"/>
                                        </p:tgtEl>
                                        <p:attrNameLst>
                                          <p:attrName>style.visibility</p:attrName>
                                        </p:attrNameLst>
                                      </p:cBhvr>
                                      <p:to>
                                        <p:strVal val="visible"/>
                                      </p:to>
                                    </p:set>
                                  </p:childTnLst>
                                </p:cTn>
                              </p:par>
                            </p:childTnLst>
                          </p:cTn>
                        </p:par>
                        <p:par>
                          <p:cTn id="50" fill="hold">
                            <p:stCondLst>
                              <p:cond delay="9000"/>
                            </p:stCondLst>
                            <p:childTnLst>
                              <p:par>
                                <p:cTn id="51" presetID="11" presetClass="entr" presetSubtype="0" fill="hold" grpId="0" nodeType="afterEffect">
                                  <p:stCondLst>
                                    <p:cond delay="0"/>
                                  </p:stCondLst>
                                  <p:childTnLst>
                                    <p:set>
                                      <p:cBhvr>
                                        <p:cTn id="52" dur="1000">
                                          <p:stCondLst>
                                            <p:cond delay="0"/>
                                          </p:stCondLst>
                                        </p:cTn>
                                        <p:tgtEl>
                                          <p:spTgt spid="27"/>
                                        </p:tgtEl>
                                        <p:attrNameLst>
                                          <p:attrName>style.visibility</p:attrName>
                                        </p:attrNameLst>
                                      </p:cBhvr>
                                      <p:to>
                                        <p:strVal val="visible"/>
                                      </p:to>
                                    </p:set>
                                  </p:childTnLst>
                                </p:cTn>
                              </p:par>
                            </p:childTnLst>
                          </p:cTn>
                        </p:par>
                        <p:par>
                          <p:cTn id="53" fill="hold">
                            <p:stCondLst>
                              <p:cond delay="10000"/>
                            </p:stCondLst>
                            <p:childTnLst>
                              <p:par>
                                <p:cTn id="54" presetID="11" presetClass="entr" presetSubtype="0" fill="hold" grpId="0" nodeType="afterEffect">
                                  <p:stCondLst>
                                    <p:cond delay="0"/>
                                  </p:stCondLst>
                                  <p:childTnLst>
                                    <p:set>
                                      <p:cBhvr>
                                        <p:cTn id="55"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6" restart="whenNotActive" fill="hold" evtFilter="cancelBubble" nodeType="interactiveSeq">
                <p:stCondLst>
                  <p:cond evt="onClick" delay="0">
                    <p:tgtEl>
                      <p:spTgt spid="30"/>
                    </p:tgtEl>
                  </p:cond>
                </p:stCondLst>
                <p:endSync evt="end" delay="0">
                  <p:rtn val="all"/>
                </p:endSync>
                <p:childTnLst>
                  <p:par>
                    <p:cTn id="57" fill="hold">
                      <p:stCondLst>
                        <p:cond delay="0"/>
                      </p:stCondLst>
                      <p:childTnLst>
                        <p:par>
                          <p:cTn id="58" fill="hold">
                            <p:stCondLst>
                              <p:cond delay="0"/>
                            </p:stCondLst>
                            <p:childTnLst>
                              <p:par>
                                <p:cTn id="59" presetID="30" presetClass="emph" presetSubtype="0" fill="hold" grpId="0" nodeType="clickEffect">
                                  <p:stCondLst>
                                    <p:cond delay="0"/>
                                  </p:stCondLst>
                                  <p:childTnLst>
                                    <p:animClr clrSpc="hsl" dir="cw">
                                      <p:cBhvr override="childStyle">
                                        <p:cTn id="60" dur="500" fill="hold"/>
                                        <p:tgtEl>
                                          <p:spTgt spid="30"/>
                                        </p:tgtEl>
                                        <p:attrNameLst>
                                          <p:attrName>style.color</p:attrName>
                                        </p:attrNameLst>
                                      </p:cBhvr>
                                      <p:by>
                                        <p:hsl h="0" s="12549" l="25098"/>
                                      </p:by>
                                    </p:animClr>
                                    <p:animClr clrSpc="hsl" dir="cw">
                                      <p:cBhvr>
                                        <p:cTn id="61" dur="500" fill="hold"/>
                                        <p:tgtEl>
                                          <p:spTgt spid="30"/>
                                        </p:tgtEl>
                                        <p:attrNameLst>
                                          <p:attrName>fillcolor</p:attrName>
                                        </p:attrNameLst>
                                      </p:cBhvr>
                                      <p:by>
                                        <p:hsl h="0" s="12549" l="25098"/>
                                      </p:by>
                                    </p:animClr>
                                    <p:animClr clrSpc="hsl" dir="cw">
                                      <p:cBhvr>
                                        <p:cTn id="62" dur="500" fill="hold"/>
                                        <p:tgtEl>
                                          <p:spTgt spid="30"/>
                                        </p:tgtEl>
                                        <p:attrNameLst>
                                          <p:attrName>stroke.color</p:attrName>
                                        </p:attrNameLst>
                                      </p:cBhvr>
                                      <p:by>
                                        <p:hsl h="0" s="12549" l="25098"/>
                                      </p:by>
                                    </p:animClr>
                                    <p:set>
                                      <p:cBhvr>
                                        <p:cTn id="63" dur="500" fill="hold"/>
                                        <p:tgtEl>
                                          <p:spTgt spid="30"/>
                                        </p:tgtEl>
                                        <p:attrNameLst>
                                          <p:attrName>fill.type</p:attrName>
                                        </p:attrNameLst>
                                      </p:cBhvr>
                                      <p:to>
                                        <p:strVal val="solid"/>
                                      </p:to>
                                    </p:set>
                                  </p:childTnLst>
                                  <p:subTnLst>
                                    <p:animClr clrSpc="rgb" dir="cw">
                                      <p:cBhvr override="childStyle">
                                        <p:cTn dur="1" fill="hold" display="0" masterRel="nextClick" afterEffect="1"/>
                                        <p:tgtEl>
                                          <p:spTgt spid="30"/>
                                        </p:tgtEl>
                                        <p:attrNameLst>
                                          <p:attrName>ppt_c</p:attrName>
                                        </p:attrNameLst>
                                      </p:cBhvr>
                                      <p:to>
                                        <a:schemeClr val="accent2"/>
                                      </p:to>
                                    </p:animClr>
                                    <p:audio>
                                      <p:cMediaNode>
                                        <p:cTn display="0" masterRel="sameClick">
                                          <p:stCondLst>
                                            <p:cond evt="begin" delay="0">
                                              <p:tn val="5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0"/>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grpId="0" nodeType="clickEffect">
                                  <p:stCondLst>
                                    <p:cond delay="0"/>
                                  </p:stCondLst>
                                  <p:childTnLst>
                                    <p:animEffect transition="out" filter="fade">
                                      <p:cBhvr>
                                        <p:cTn id="68" dur="500" tmFilter="0, 0; .2, .5; .8, .5; 1, 0"/>
                                        <p:tgtEl>
                                          <p:spTgt spid="32"/>
                                        </p:tgtEl>
                                      </p:cBhvr>
                                    </p:animEffect>
                                    <p:animScale>
                                      <p:cBhvr>
                                        <p:cTn id="69" dur="250" autoRev="1" fill="hold"/>
                                        <p:tgtEl>
                                          <p:spTgt spid="32"/>
                                        </p:tgtEl>
                                      </p:cBhvr>
                                      <p:by x="105000" y="105000"/>
                                    </p:animScale>
                                  </p:childTnLst>
                                  <p:subTnLst>
                                    <p:audio>
                                      <p:cMediaNode>
                                        <p:cTn display="0" masterRel="sameClick">
                                          <p:stCondLst>
                                            <p:cond evt="begin" delay="0">
                                              <p:tn val="6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3"/>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0" nodeType="clickEffect">
                                  <p:stCondLst>
                                    <p:cond delay="0"/>
                                  </p:stCondLst>
                                  <p:childTnLst>
                                    <p:animEffect transition="out" filter="fade">
                                      <p:cBhvr>
                                        <p:cTn id="74" dur="500" tmFilter="0, 0; .2, .5; .8, .5; 1, 0"/>
                                        <p:tgtEl>
                                          <p:spTgt spid="33"/>
                                        </p:tgtEl>
                                      </p:cBhvr>
                                    </p:animEffect>
                                    <p:animScale>
                                      <p:cBhvr>
                                        <p:cTn id="75" dur="250" autoRev="1" fill="hold"/>
                                        <p:tgtEl>
                                          <p:spTgt spid="33"/>
                                        </p:tgtEl>
                                      </p:cBhvr>
                                      <p:by x="105000" y="105000"/>
                                    </p:animScale>
                                  </p:childTnLst>
                                  <p:subTnLst>
                                    <p:audio>
                                      <p:cMediaNode>
                                        <p:cTn display="0" masterRel="sameClick">
                                          <p:stCondLst>
                                            <p:cond evt="begin" delay="0">
                                              <p:tn val="7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76" restart="whenNotActive" fill="hold" evtFilter="cancelBubble" nodeType="interactiveSeq">
                <p:stCondLst>
                  <p:cond evt="onClick" delay="0">
                    <p:tgtEl>
                      <p:spTgt spid="34"/>
                    </p:tgtEl>
                  </p:cond>
                </p:stCondLst>
                <p:endSync evt="end" delay="0">
                  <p:rtn val="all"/>
                </p:endSync>
                <p:childTnLst>
                  <p:par>
                    <p:cTn id="77" fill="hold">
                      <p:stCondLst>
                        <p:cond delay="0"/>
                      </p:stCondLst>
                      <p:childTnLst>
                        <p:par>
                          <p:cTn id="78" fill="hold">
                            <p:stCondLst>
                              <p:cond delay="0"/>
                            </p:stCondLst>
                            <p:childTnLst>
                              <p:par>
                                <p:cTn id="79" presetID="26" presetClass="emph" presetSubtype="0" fill="hold" grpId="0" nodeType="clickEffect">
                                  <p:stCondLst>
                                    <p:cond delay="0"/>
                                  </p:stCondLst>
                                  <p:childTnLst>
                                    <p:animEffect transition="out" filter="fade">
                                      <p:cBhvr>
                                        <p:cTn id="80" dur="500" tmFilter="0, 0; .2, .5; .8, .5; 1, 0"/>
                                        <p:tgtEl>
                                          <p:spTgt spid="34"/>
                                        </p:tgtEl>
                                      </p:cBhvr>
                                    </p:animEffect>
                                    <p:animScale>
                                      <p:cBhvr>
                                        <p:cTn id="81" dur="250" autoRev="1" fill="hold"/>
                                        <p:tgtEl>
                                          <p:spTgt spid="34"/>
                                        </p:tgtEl>
                                      </p:cBhvr>
                                      <p:by x="105000" y="105000"/>
                                    </p:animScale>
                                  </p:childTnLst>
                                  <p:subTnLst>
                                    <p:audio>
                                      <p:cMediaNode>
                                        <p:cTn display="0" masterRel="sameClick">
                                          <p:stCondLst>
                                            <p:cond evt="begin" delay="0">
                                              <p:tn val="7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4"/>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30" grpId="1" animBg="1"/>
      <p:bldP spid="32" grpId="0" animBg="1"/>
      <p:bldP spid="32" grpId="1" animBg="1"/>
      <p:bldP spid="33" grpId="0" animBg="1"/>
      <p:bldP spid="33" grpId="1" animBg="1"/>
      <p:bldP spid="34" grpId="0" animBg="1"/>
      <p:bldP spid="34"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119361" y="-288764"/>
            <a:ext cx="11625561" cy="3796654"/>
            <a:chOff x="-1743594" y="-307548"/>
            <a:chExt cx="10817206" cy="3355548"/>
          </a:xfrm>
        </p:grpSpPr>
        <p:sp>
          <p:nvSpPr>
            <p:cNvPr id="13" name="Hình chữ nhật 12"/>
            <p:cNvSpPr/>
            <p:nvPr/>
          </p:nvSpPr>
          <p:spPr>
            <a:xfrm>
              <a:off x="-688783" y="32610"/>
              <a:ext cx="9762395" cy="3015390"/>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600"/>
                </a:spcBef>
                <a:spcAft>
                  <a:spcPts val="600"/>
                </a:spcAft>
              </a:pPr>
              <a:r>
                <a:rPr lang="en-US" sz="2800" b="1" dirty="0">
                  <a:solidFill>
                    <a:srgbClr val="FF0000"/>
                  </a:solidFill>
                  <a:latin typeface="Calibri" panose="020F0502020204030204"/>
                </a:rPr>
                <a:t>8.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sai</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6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endPar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800" dirty="0" err="1">
                  <a:solidFill>
                    <a:srgbClr val="000000"/>
                  </a:solidFill>
                  <a:effectLst/>
                  <a:latin typeface="Times New Roman" panose="02020603050405020304" pitchFamily="18" charset="0"/>
                  <a:ea typeface="Calibri" panose="020F0502020204030204" pitchFamily="34" charset="0"/>
                </a:rPr>
                <a:t>Số</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bài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từ</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dùng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sai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nhiều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nhất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chiếm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tỉ</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lệ</a:t>
              </a:r>
              <a:r>
                <a:rPr lang="en-US" sz="2800" dirty="0">
                  <a:solidFill>
                    <a:srgbClr val="000000"/>
                  </a:solidFill>
                  <a:effectLst/>
                  <a:latin typeface="Times New Roman" panose="02020603050405020304" pitchFamily="18" charset="0"/>
                  <a:ea typeface="Calibri" panose="020F0502020204030204" pitchFamily="34" charset="0"/>
                </a:rPr>
                <a:t> bao </a:t>
              </a:r>
              <a:r>
                <a:rPr lang="en-US" sz="2800" dirty="0" err="1">
                  <a:solidFill>
                    <a:srgbClr val="000000"/>
                  </a:solidFill>
                  <a:effectLst/>
                  <a:latin typeface="Times New Roman" panose="02020603050405020304" pitchFamily="18" charset="0"/>
                  <a:ea typeface="Calibri" panose="020F0502020204030204" pitchFamily="34" charset="0"/>
                </a:rPr>
                <a:t>nhiêu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phần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trăm</a:t>
              </a:r>
              <a:r>
                <a:rPr lang="en-US" sz="2800" dirty="0">
                  <a:solidFill>
                    <a:srgbClr val="000000"/>
                  </a:solidFill>
                  <a:effectLst/>
                  <a:latin typeface="Times New Roman" panose="02020603050405020304" pitchFamily="18" charset="0"/>
                  <a:ea typeface="Calibri" panose="020F0502020204030204" pitchFamily="34" charset="0"/>
                </a:rPr>
                <a:t> so </a:t>
              </a:r>
              <a:r>
                <a:rPr lang="en-US" sz="2800" dirty="0" err="1">
                  <a:solidFill>
                    <a:srgbClr val="000000"/>
                  </a:solidFill>
                  <a:effectLst/>
                  <a:latin typeface="Times New Roman" panose="02020603050405020304" pitchFamily="18" charset="0"/>
                  <a:ea typeface="Calibri" panose="020F0502020204030204" pitchFamily="34" charset="0"/>
                </a:rPr>
                <a:t>với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tổng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bài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nhóm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học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sinh</a:t>
              </a:r>
              <a:r>
                <a:rPr lang="en-US" sz="2800" dirty="0">
                  <a:solidFill>
                    <a:srgbClr val="000000"/>
                  </a:solidFill>
                  <a:effectLst/>
                  <a:latin typeface="Times New Roman" panose="02020603050405020304" pitchFamily="18" charset="0"/>
                  <a:ea typeface="Calibri" panose="020F0502020204030204" pitchFamily="34" charset="0"/>
                </a:rPr>
                <a:t>?</a:t>
              </a:r>
              <a:endParaRPr lang="vi-VN" sz="2800" b="1" dirty="0">
                <a:solidFill>
                  <a:srgbClr val="FF0000"/>
                </a:solidFill>
                <a:latin typeface="Arial" panose="020B0604020202020204" pitchFamily="34" charset="0"/>
              </a:endParaRPr>
            </a:p>
          </p:txBody>
        </p:sp>
        <p:pic>
          <p:nvPicPr>
            <p:cNvPr id="14" name="Ảnh 13"/>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blip>
            <a:stretch>
              <a:fillRect/>
            </a:stretch>
          </p:blipFill>
          <p:spPr>
            <a:xfrm>
              <a:off x="-1743594" y="-307548"/>
              <a:ext cx="1704762" cy="866667"/>
            </a:xfrm>
            <a:prstGeom prst="rect">
              <a:avLst/>
            </a:prstGeom>
          </p:spPr>
        </p:pic>
      </p:grpSp>
      <p:sp>
        <p:nvSpPr>
          <p:cNvPr id="18" name="Rounded Rectangle 23"/>
          <p:cNvSpPr/>
          <p:nvPr/>
        </p:nvSpPr>
        <p:spPr>
          <a:xfrm>
            <a:off x="7924801" y="368797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00:10</a:t>
            </a:r>
          </a:p>
        </p:txBody>
      </p:sp>
      <p:sp>
        <p:nvSpPr>
          <p:cNvPr id="19" name="Rounded Rectangle 24"/>
          <p:cNvSpPr/>
          <p:nvPr/>
        </p:nvSpPr>
        <p:spPr>
          <a:xfrm>
            <a:off x="7924801" y="370276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00:09</a:t>
            </a:r>
          </a:p>
        </p:txBody>
      </p:sp>
      <p:sp>
        <p:nvSpPr>
          <p:cNvPr id="20" name="Rounded Rectangle 25"/>
          <p:cNvSpPr/>
          <p:nvPr/>
        </p:nvSpPr>
        <p:spPr>
          <a:xfrm>
            <a:off x="7924801" y="371272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00:08</a:t>
            </a:r>
          </a:p>
        </p:txBody>
      </p:sp>
      <p:sp>
        <p:nvSpPr>
          <p:cNvPr id="21" name="Rounded Rectangle 26"/>
          <p:cNvSpPr/>
          <p:nvPr/>
        </p:nvSpPr>
        <p:spPr>
          <a:xfrm>
            <a:off x="7924801" y="370308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00:07</a:t>
            </a:r>
          </a:p>
        </p:txBody>
      </p:sp>
      <p:sp>
        <p:nvSpPr>
          <p:cNvPr id="22" name="Rounded Rectangle 27"/>
          <p:cNvSpPr/>
          <p:nvPr/>
        </p:nvSpPr>
        <p:spPr>
          <a:xfrm>
            <a:off x="7924801" y="368797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00:06</a:t>
            </a:r>
          </a:p>
        </p:txBody>
      </p:sp>
      <p:sp>
        <p:nvSpPr>
          <p:cNvPr id="23" name="Rounded Rectangle 28"/>
          <p:cNvSpPr/>
          <p:nvPr/>
        </p:nvSpPr>
        <p:spPr>
          <a:xfrm>
            <a:off x="7924801" y="370790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00:05</a:t>
            </a:r>
          </a:p>
        </p:txBody>
      </p:sp>
      <p:sp>
        <p:nvSpPr>
          <p:cNvPr id="24" name="Rounded Rectangle 29"/>
          <p:cNvSpPr/>
          <p:nvPr/>
        </p:nvSpPr>
        <p:spPr>
          <a:xfrm>
            <a:off x="7924801" y="369793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00:04</a:t>
            </a:r>
          </a:p>
        </p:txBody>
      </p:sp>
      <p:sp>
        <p:nvSpPr>
          <p:cNvPr id="25" name="Rounded Rectangle 30"/>
          <p:cNvSpPr/>
          <p:nvPr/>
        </p:nvSpPr>
        <p:spPr>
          <a:xfrm>
            <a:off x="7924801" y="368797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00:03</a:t>
            </a:r>
          </a:p>
        </p:txBody>
      </p:sp>
      <p:sp>
        <p:nvSpPr>
          <p:cNvPr id="26" name="Rounded Rectangle 31"/>
          <p:cNvSpPr/>
          <p:nvPr/>
        </p:nvSpPr>
        <p:spPr>
          <a:xfrm>
            <a:off x="7924801" y="366805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00:02</a:t>
            </a:r>
          </a:p>
        </p:txBody>
      </p:sp>
      <p:sp>
        <p:nvSpPr>
          <p:cNvPr id="27" name="Rounded Rectangle 32"/>
          <p:cNvSpPr/>
          <p:nvPr/>
        </p:nvSpPr>
        <p:spPr>
          <a:xfrm>
            <a:off x="7924801" y="367801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00:01</a:t>
            </a:r>
          </a:p>
        </p:txBody>
      </p:sp>
      <p:sp>
        <p:nvSpPr>
          <p:cNvPr id="28" name="Rounded Rectangle 33"/>
          <p:cNvSpPr/>
          <p:nvPr/>
        </p:nvSpPr>
        <p:spPr>
          <a:xfrm>
            <a:off x="7924801" y="367801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00:00</a:t>
            </a:r>
          </a:p>
        </p:txBody>
      </p:sp>
      <p:pic>
        <p:nvPicPr>
          <p:cNvPr id="29" name="Picture 2" descr="Káº¿t quáº£ hÃ¬nh áº£nh cho icon Äá»ng há»"/>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77401" y="3650373"/>
            <a:ext cx="780874" cy="790576"/>
          </a:xfrm>
          <a:prstGeom prst="rect">
            <a:avLst/>
          </a:prstGeom>
          <a:noFill/>
          <a:extLst>
            <a:ext uri="{909E8E84-426E-40DD-AFC4-6F175D3DCCD1}">
              <a14:hiddenFill xmlns:a14="http://schemas.microsoft.com/office/drawing/2010/main">
                <a:solidFill>
                  <a:srgbClr val="FFFFFF"/>
                </a:solidFill>
              </a14:hiddenFill>
            </a:ext>
          </a:extLst>
        </p:spPr>
      </p:pic>
      <p:pic>
        <p:nvPicPr>
          <p:cNvPr id="31" name="Ảnh 30">
            <a:hlinkClick r:id="rId7" action="ppaction://hlinksldjump"/>
          </p:cNvPr>
          <p:cNvPicPr>
            <a:picLocks noChangeAspect="1"/>
          </p:cNvPicPr>
          <p:nvPr/>
        </p:nvPicPr>
        <p:blipFill>
          <a:blip r:embed="rId8" cstate="print">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0" b="96502" l="1628" r="100000"/>
                    </a14:imgEffect>
                  </a14:imgLayer>
                </a14:imgProps>
              </a:ext>
              <a:ext uri="{28A0092B-C50C-407E-A947-70E740481C1C}">
                <a14:useLocalDpi xmlns:a14="http://schemas.microsoft.com/office/drawing/2010/main" val="0"/>
              </a:ext>
            </a:extLst>
          </a:blip>
          <a:stretch>
            <a:fillRect/>
          </a:stretch>
        </p:blipFill>
        <p:spPr>
          <a:xfrm>
            <a:off x="11197366" y="-74013"/>
            <a:ext cx="617668" cy="595403"/>
          </a:xfrm>
          <a:prstGeom prst="rect">
            <a:avLst/>
          </a:prstGeom>
        </p:spPr>
      </p:pic>
      <p:sp>
        <p:nvSpPr>
          <p:cNvPr id="30" name="A"/>
          <p:cNvSpPr/>
          <p:nvPr/>
        </p:nvSpPr>
        <p:spPr>
          <a:xfrm flipH="1">
            <a:off x="6128659" y="5715000"/>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latin typeface="Calibri" panose="020F0502020204030204"/>
              </a:rPr>
              <a:t>D. 10%</a:t>
            </a:r>
            <a:endParaRPr lang="vi-VN" dirty="0">
              <a:solidFill>
                <a:prstClr val="white"/>
              </a:solidFill>
              <a:latin typeface="Arial" panose="020B0604020202020204" pitchFamily="34" charset="0"/>
            </a:endParaRPr>
          </a:p>
        </p:txBody>
      </p:sp>
      <p:sp>
        <p:nvSpPr>
          <p:cNvPr id="32" name="B"/>
          <p:cNvSpPr/>
          <p:nvPr/>
        </p:nvSpPr>
        <p:spPr>
          <a:xfrm>
            <a:off x="1643744" y="5715000"/>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latin typeface="Arial" panose="020B0604020202020204" pitchFamily="34" charset="0"/>
              </a:rPr>
              <a:t>C. 20%</a:t>
            </a:r>
            <a:endParaRPr lang="vi-VN" dirty="0">
              <a:solidFill>
                <a:prstClr val="white"/>
              </a:solidFill>
              <a:latin typeface="Arial" panose="020B0604020202020204" pitchFamily="34" charset="0"/>
            </a:endParaRPr>
          </a:p>
        </p:txBody>
      </p:sp>
      <p:sp>
        <p:nvSpPr>
          <p:cNvPr id="33" name="C"/>
          <p:cNvSpPr/>
          <p:nvPr/>
        </p:nvSpPr>
        <p:spPr>
          <a:xfrm>
            <a:off x="1643745" y="4568646"/>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latin typeface="Calibri" panose="020F0502020204030204"/>
              </a:rPr>
              <a:t>A. 5%</a:t>
            </a:r>
            <a:endParaRPr lang="vi-VN" dirty="0">
              <a:solidFill>
                <a:prstClr val="white"/>
              </a:solidFill>
              <a:latin typeface="Arial" panose="020B0604020202020204" pitchFamily="34" charset="0"/>
            </a:endParaRPr>
          </a:p>
        </p:txBody>
      </p:sp>
      <p:sp>
        <p:nvSpPr>
          <p:cNvPr id="34" name="D"/>
          <p:cNvSpPr/>
          <p:nvPr/>
        </p:nvSpPr>
        <p:spPr>
          <a:xfrm flipH="1">
            <a:off x="6119184" y="4568646"/>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latin typeface="Calibri" panose="020F0502020204030204"/>
              </a:rPr>
              <a:t>B. 50%</a:t>
            </a:r>
            <a:endParaRPr lang="vi-VN" dirty="0">
              <a:solidFill>
                <a:prstClr val="white"/>
              </a:solidFill>
              <a:latin typeface="Arial" panose="020B0604020202020204" pitchFamily="34" charset="0"/>
            </a:endParaRPr>
          </a:p>
        </p:txBody>
      </p:sp>
      <p:graphicFrame>
        <p:nvGraphicFramePr>
          <p:cNvPr id="3" name="Bảng 2">
            <a:extLst>
              <a:ext uri="{FF2B5EF4-FFF2-40B4-BE49-F238E27FC236}">
                <a16:creationId xmlns:a16="http://schemas.microsoft.com/office/drawing/2014/main" id="{33EF279A-AC93-7F21-D25C-A82DF96F0C9B}"/>
              </a:ext>
            </a:extLst>
          </p:cNvPr>
          <p:cNvGraphicFramePr>
            <a:graphicFrameLocks noGrp="1"/>
          </p:cNvGraphicFramePr>
          <p:nvPr>
            <p:extLst>
              <p:ext uri="{D42A27DB-BD31-4B8C-83A1-F6EECF244321}">
                <p14:modId xmlns:p14="http://schemas.microsoft.com/office/powerpoint/2010/main" val="2253512251"/>
              </p:ext>
            </p:extLst>
          </p:nvPr>
        </p:nvGraphicFramePr>
        <p:xfrm>
          <a:off x="4529457" y="1327043"/>
          <a:ext cx="5745480" cy="851536"/>
        </p:xfrm>
        <a:graphic>
          <a:graphicData uri="http://schemas.openxmlformats.org/drawingml/2006/table">
            <a:tbl>
              <a:tblPr firstRow="1" firstCol="1" bandRow="1">
                <a:tableStyleId>{5C22544A-7EE6-4342-B048-85BDC9FD1C3A}</a:tableStyleId>
              </a:tblPr>
              <a:tblGrid>
                <a:gridCol w="3394710">
                  <a:extLst>
                    <a:ext uri="{9D8B030D-6E8A-4147-A177-3AD203B41FA5}">
                      <a16:colId xmlns:a16="http://schemas.microsoft.com/office/drawing/2014/main" val="1269820432"/>
                    </a:ext>
                  </a:extLst>
                </a:gridCol>
                <a:gridCol w="327660">
                  <a:extLst>
                    <a:ext uri="{9D8B030D-6E8A-4147-A177-3AD203B41FA5}">
                      <a16:colId xmlns:a16="http://schemas.microsoft.com/office/drawing/2014/main" val="2528064960"/>
                    </a:ext>
                  </a:extLst>
                </a:gridCol>
                <a:gridCol w="327660">
                  <a:extLst>
                    <a:ext uri="{9D8B030D-6E8A-4147-A177-3AD203B41FA5}">
                      <a16:colId xmlns:a16="http://schemas.microsoft.com/office/drawing/2014/main" val="3529104557"/>
                    </a:ext>
                  </a:extLst>
                </a:gridCol>
                <a:gridCol w="327660">
                  <a:extLst>
                    <a:ext uri="{9D8B030D-6E8A-4147-A177-3AD203B41FA5}">
                      <a16:colId xmlns:a16="http://schemas.microsoft.com/office/drawing/2014/main" val="3186628494"/>
                    </a:ext>
                  </a:extLst>
                </a:gridCol>
                <a:gridCol w="327660">
                  <a:extLst>
                    <a:ext uri="{9D8B030D-6E8A-4147-A177-3AD203B41FA5}">
                      <a16:colId xmlns:a16="http://schemas.microsoft.com/office/drawing/2014/main" val="3932885706"/>
                    </a:ext>
                  </a:extLst>
                </a:gridCol>
                <a:gridCol w="327660">
                  <a:extLst>
                    <a:ext uri="{9D8B030D-6E8A-4147-A177-3AD203B41FA5}">
                      <a16:colId xmlns:a16="http://schemas.microsoft.com/office/drawing/2014/main" val="1227115911"/>
                    </a:ext>
                  </a:extLst>
                </a:gridCol>
                <a:gridCol w="327660">
                  <a:extLst>
                    <a:ext uri="{9D8B030D-6E8A-4147-A177-3AD203B41FA5}">
                      <a16:colId xmlns:a16="http://schemas.microsoft.com/office/drawing/2014/main" val="2624632309"/>
                    </a:ext>
                  </a:extLst>
                </a:gridCol>
                <a:gridCol w="384810">
                  <a:extLst>
                    <a:ext uri="{9D8B030D-6E8A-4147-A177-3AD203B41FA5}">
                      <a16:colId xmlns:a16="http://schemas.microsoft.com/office/drawing/2014/main" val="376094882"/>
                    </a:ext>
                  </a:extLst>
                </a:gridCol>
              </a:tblGrid>
              <a:tr h="0">
                <a:tc>
                  <a:txBody>
                    <a:bodyPr/>
                    <a:lstStyle/>
                    <a:p>
                      <a:pPr>
                        <a:lnSpc>
                          <a:spcPct val="107000"/>
                        </a:lnSpc>
                        <a:spcAft>
                          <a:spcPts val="800"/>
                        </a:spcAft>
                      </a:pPr>
                      <a:r>
                        <a:rPr lang="en-US" sz="2800" dirty="0" err="1">
                          <a:effectLst/>
                          <a:latin typeface="Times New Roman" panose="02020603050405020304" pitchFamily="18" charset="0"/>
                          <a:cs typeface="Times New Roman" panose="02020603050405020304" pitchFamily="18" charset="0"/>
                        </a:rPr>
                        <a:t>Số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sai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800" dirty="0">
                          <a:effectLst/>
                          <a:latin typeface="Times New Roman" panose="02020603050405020304" pitchFamily="18" charset="0"/>
                          <a:cs typeface="Times New Roman" panose="02020603050405020304" pitchFamily="18" charset="0"/>
                        </a:rPr>
                        <a:t>0</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5</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6</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12850250"/>
                  </a:ext>
                </a:extLst>
              </a:tr>
              <a:tr h="0">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Số bài có từ sai</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5</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800" dirty="0">
                          <a:effectLst/>
                          <a:latin typeface="Times New Roman" panose="02020603050405020304" pitchFamily="18" charset="0"/>
                          <a:cs typeface="Times New Roman" panose="02020603050405020304" pitchFamily="18" charset="0"/>
                        </a:rPr>
                        <a:t>2</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44256624"/>
                  </a:ext>
                </a:extLst>
              </a:tr>
            </a:tbl>
          </a:graphicData>
        </a:graphic>
      </p:graphicFrame>
    </p:spTree>
    <p:extLst>
      <p:ext uri="{BB962C8B-B14F-4D97-AF65-F5344CB8AC3E}">
        <p14:creationId xmlns:p14="http://schemas.microsoft.com/office/powerpoint/2010/main" val="369180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1" nodeType="after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1" nodeType="after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1" nodeType="after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1" nodeType="after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1" presetClass="entr" presetSubtype="0" fill="hold" grpId="0" nodeType="afterEffect">
                                  <p:stCondLst>
                                    <p:cond delay="0"/>
                                  </p:stCondLst>
                                  <p:childTnLst>
                                    <p:set>
                                      <p:cBhvr>
                                        <p:cTn id="25" dur="1000">
                                          <p:stCondLst>
                                            <p:cond delay="0"/>
                                          </p:stCondLst>
                                        </p:cTn>
                                        <p:tgtEl>
                                          <p:spTgt spid="18"/>
                                        </p:tgtEl>
                                        <p:attrNameLst>
                                          <p:attrName>style.visibility</p:attrName>
                                        </p:attrNameLst>
                                      </p:cBhvr>
                                      <p:to>
                                        <p:strVal val="visible"/>
                                      </p:to>
                                    </p:set>
                                  </p:childTnLst>
                                </p:cTn>
                              </p:par>
                            </p:childTnLst>
                          </p:cTn>
                        </p:par>
                        <p:par>
                          <p:cTn id="26" fill="hold">
                            <p:stCondLst>
                              <p:cond delay="1000"/>
                            </p:stCondLst>
                            <p:childTnLst>
                              <p:par>
                                <p:cTn id="27" presetID="11" presetClass="entr" presetSubtype="0" fill="hold" grpId="0" nodeType="afterEffect">
                                  <p:stCondLst>
                                    <p:cond delay="0"/>
                                  </p:stCondLst>
                                  <p:childTnLst>
                                    <p:set>
                                      <p:cBhvr>
                                        <p:cTn id="28" dur="1000">
                                          <p:stCondLst>
                                            <p:cond delay="0"/>
                                          </p:stCondLst>
                                        </p:cTn>
                                        <p:tgtEl>
                                          <p:spTgt spid="19"/>
                                        </p:tgtEl>
                                        <p:attrNameLst>
                                          <p:attrName>style.visibility</p:attrName>
                                        </p:attrNameLst>
                                      </p:cBhvr>
                                      <p:to>
                                        <p:strVal val="visible"/>
                                      </p:to>
                                    </p:set>
                                  </p:childTnLst>
                                </p:cTn>
                              </p:par>
                            </p:childTnLst>
                          </p:cTn>
                        </p:par>
                        <p:par>
                          <p:cTn id="29" fill="hold">
                            <p:stCondLst>
                              <p:cond delay="2000"/>
                            </p:stCondLst>
                            <p:childTnLst>
                              <p:par>
                                <p:cTn id="30" presetID="11" presetClass="entr" presetSubtype="0" fill="hold" grpId="0" nodeType="afterEffect">
                                  <p:stCondLst>
                                    <p:cond delay="0"/>
                                  </p:stCondLst>
                                  <p:childTnLst>
                                    <p:set>
                                      <p:cBhvr>
                                        <p:cTn id="31" dur="1000">
                                          <p:stCondLst>
                                            <p:cond delay="0"/>
                                          </p:stCondLst>
                                        </p:cTn>
                                        <p:tgtEl>
                                          <p:spTgt spid="20"/>
                                        </p:tgtEl>
                                        <p:attrNameLst>
                                          <p:attrName>style.visibility</p:attrName>
                                        </p:attrNameLst>
                                      </p:cBhvr>
                                      <p:to>
                                        <p:strVal val="visible"/>
                                      </p:to>
                                    </p:set>
                                  </p:childTnLst>
                                </p:cTn>
                              </p:par>
                            </p:childTnLst>
                          </p:cTn>
                        </p:par>
                        <p:par>
                          <p:cTn id="32" fill="hold">
                            <p:stCondLst>
                              <p:cond delay="3000"/>
                            </p:stCondLst>
                            <p:childTnLst>
                              <p:par>
                                <p:cTn id="33" presetID="11" presetClass="entr" presetSubtype="0" fill="hold" grpId="0" nodeType="afterEffect">
                                  <p:stCondLst>
                                    <p:cond delay="0"/>
                                  </p:stCondLst>
                                  <p:childTnLst>
                                    <p:set>
                                      <p:cBhvr>
                                        <p:cTn id="34" dur="1000">
                                          <p:stCondLst>
                                            <p:cond delay="0"/>
                                          </p:stCondLst>
                                        </p:cTn>
                                        <p:tgtEl>
                                          <p:spTgt spid="21"/>
                                        </p:tgtEl>
                                        <p:attrNameLst>
                                          <p:attrName>style.visibility</p:attrName>
                                        </p:attrNameLst>
                                      </p:cBhvr>
                                      <p:to>
                                        <p:strVal val="visible"/>
                                      </p:to>
                                    </p:set>
                                  </p:childTnLst>
                                </p:cTn>
                              </p:par>
                            </p:childTnLst>
                          </p:cTn>
                        </p:par>
                        <p:par>
                          <p:cTn id="35" fill="hold">
                            <p:stCondLst>
                              <p:cond delay="4000"/>
                            </p:stCondLst>
                            <p:childTnLst>
                              <p:par>
                                <p:cTn id="36" presetID="11" presetClass="entr" presetSubtype="0" fill="hold" grpId="0" nodeType="afterEffect">
                                  <p:stCondLst>
                                    <p:cond delay="0"/>
                                  </p:stCondLst>
                                  <p:childTnLst>
                                    <p:set>
                                      <p:cBhvr>
                                        <p:cTn id="37" dur="1000">
                                          <p:stCondLst>
                                            <p:cond delay="0"/>
                                          </p:stCondLst>
                                        </p:cTn>
                                        <p:tgtEl>
                                          <p:spTgt spid="22"/>
                                        </p:tgtEl>
                                        <p:attrNameLst>
                                          <p:attrName>style.visibility</p:attrName>
                                        </p:attrNameLst>
                                      </p:cBhvr>
                                      <p:to>
                                        <p:strVal val="visible"/>
                                      </p:to>
                                    </p:set>
                                  </p:childTnLst>
                                </p:cTn>
                              </p:par>
                            </p:childTnLst>
                          </p:cTn>
                        </p:par>
                        <p:par>
                          <p:cTn id="38" fill="hold">
                            <p:stCondLst>
                              <p:cond delay="5000"/>
                            </p:stCondLst>
                            <p:childTnLst>
                              <p:par>
                                <p:cTn id="39" presetID="11" presetClass="entr" presetSubtype="0" fill="hold" grpId="0" nodeType="afterEffect">
                                  <p:stCondLst>
                                    <p:cond delay="0"/>
                                  </p:stCondLst>
                                  <p:childTnLst>
                                    <p:set>
                                      <p:cBhvr>
                                        <p:cTn id="40" dur="1000">
                                          <p:stCondLst>
                                            <p:cond delay="0"/>
                                          </p:stCondLst>
                                        </p:cTn>
                                        <p:tgtEl>
                                          <p:spTgt spid="23"/>
                                        </p:tgtEl>
                                        <p:attrNameLst>
                                          <p:attrName>style.visibility</p:attrName>
                                        </p:attrNameLst>
                                      </p:cBhvr>
                                      <p:to>
                                        <p:strVal val="visible"/>
                                      </p:to>
                                    </p:set>
                                  </p:childTnLst>
                                </p:cTn>
                              </p:par>
                            </p:childTnLst>
                          </p:cTn>
                        </p:par>
                        <p:par>
                          <p:cTn id="41" fill="hold">
                            <p:stCondLst>
                              <p:cond delay="6000"/>
                            </p:stCondLst>
                            <p:childTnLst>
                              <p:par>
                                <p:cTn id="42" presetID="11" presetClass="entr" presetSubtype="0" fill="hold" grpId="0" nodeType="afterEffect">
                                  <p:stCondLst>
                                    <p:cond delay="0"/>
                                  </p:stCondLst>
                                  <p:childTnLst>
                                    <p:set>
                                      <p:cBhvr>
                                        <p:cTn id="43" dur="1000">
                                          <p:stCondLst>
                                            <p:cond delay="0"/>
                                          </p:stCondLst>
                                        </p:cTn>
                                        <p:tgtEl>
                                          <p:spTgt spid="24"/>
                                        </p:tgtEl>
                                        <p:attrNameLst>
                                          <p:attrName>style.visibility</p:attrName>
                                        </p:attrNameLst>
                                      </p:cBhvr>
                                      <p:to>
                                        <p:strVal val="visible"/>
                                      </p:to>
                                    </p:set>
                                  </p:childTnLst>
                                </p:cTn>
                              </p:par>
                            </p:childTnLst>
                          </p:cTn>
                        </p:par>
                        <p:par>
                          <p:cTn id="44" fill="hold">
                            <p:stCondLst>
                              <p:cond delay="7000"/>
                            </p:stCondLst>
                            <p:childTnLst>
                              <p:par>
                                <p:cTn id="45" presetID="11" presetClass="entr" presetSubtype="0" fill="hold" grpId="0" nodeType="afterEffect">
                                  <p:stCondLst>
                                    <p:cond delay="0"/>
                                  </p:stCondLst>
                                  <p:childTnLst>
                                    <p:set>
                                      <p:cBhvr>
                                        <p:cTn id="46" dur="1000">
                                          <p:stCondLst>
                                            <p:cond delay="0"/>
                                          </p:stCondLst>
                                        </p:cTn>
                                        <p:tgtEl>
                                          <p:spTgt spid="25"/>
                                        </p:tgtEl>
                                        <p:attrNameLst>
                                          <p:attrName>style.visibility</p:attrName>
                                        </p:attrNameLst>
                                      </p:cBhvr>
                                      <p:to>
                                        <p:strVal val="visible"/>
                                      </p:to>
                                    </p:set>
                                  </p:childTnLst>
                                </p:cTn>
                              </p:par>
                            </p:childTnLst>
                          </p:cTn>
                        </p:par>
                        <p:par>
                          <p:cTn id="47" fill="hold">
                            <p:stCondLst>
                              <p:cond delay="8000"/>
                            </p:stCondLst>
                            <p:childTnLst>
                              <p:par>
                                <p:cTn id="48" presetID="11" presetClass="entr" presetSubtype="0" fill="hold" grpId="0" nodeType="afterEffect">
                                  <p:stCondLst>
                                    <p:cond delay="0"/>
                                  </p:stCondLst>
                                  <p:childTnLst>
                                    <p:set>
                                      <p:cBhvr>
                                        <p:cTn id="49" dur="1000">
                                          <p:stCondLst>
                                            <p:cond delay="0"/>
                                          </p:stCondLst>
                                        </p:cTn>
                                        <p:tgtEl>
                                          <p:spTgt spid="26"/>
                                        </p:tgtEl>
                                        <p:attrNameLst>
                                          <p:attrName>style.visibility</p:attrName>
                                        </p:attrNameLst>
                                      </p:cBhvr>
                                      <p:to>
                                        <p:strVal val="visible"/>
                                      </p:to>
                                    </p:set>
                                  </p:childTnLst>
                                </p:cTn>
                              </p:par>
                            </p:childTnLst>
                          </p:cTn>
                        </p:par>
                        <p:par>
                          <p:cTn id="50" fill="hold">
                            <p:stCondLst>
                              <p:cond delay="9000"/>
                            </p:stCondLst>
                            <p:childTnLst>
                              <p:par>
                                <p:cTn id="51" presetID="11" presetClass="entr" presetSubtype="0" fill="hold" grpId="0" nodeType="afterEffect">
                                  <p:stCondLst>
                                    <p:cond delay="0"/>
                                  </p:stCondLst>
                                  <p:childTnLst>
                                    <p:set>
                                      <p:cBhvr>
                                        <p:cTn id="52" dur="1000">
                                          <p:stCondLst>
                                            <p:cond delay="0"/>
                                          </p:stCondLst>
                                        </p:cTn>
                                        <p:tgtEl>
                                          <p:spTgt spid="27"/>
                                        </p:tgtEl>
                                        <p:attrNameLst>
                                          <p:attrName>style.visibility</p:attrName>
                                        </p:attrNameLst>
                                      </p:cBhvr>
                                      <p:to>
                                        <p:strVal val="visible"/>
                                      </p:to>
                                    </p:set>
                                  </p:childTnLst>
                                </p:cTn>
                              </p:par>
                            </p:childTnLst>
                          </p:cTn>
                        </p:par>
                        <p:par>
                          <p:cTn id="53" fill="hold">
                            <p:stCondLst>
                              <p:cond delay="10000"/>
                            </p:stCondLst>
                            <p:childTnLst>
                              <p:par>
                                <p:cTn id="54" presetID="11" presetClass="entr" presetSubtype="0" fill="hold" grpId="0" nodeType="afterEffect">
                                  <p:stCondLst>
                                    <p:cond delay="0"/>
                                  </p:stCondLst>
                                  <p:childTnLst>
                                    <p:set>
                                      <p:cBhvr>
                                        <p:cTn id="55"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6" restart="whenNotActive" fill="hold" evtFilter="cancelBubble" nodeType="interactiveSeq">
                <p:stCondLst>
                  <p:cond evt="onClick" delay="0">
                    <p:tgtEl>
                      <p:spTgt spid="30"/>
                    </p:tgtEl>
                  </p:cond>
                </p:stCondLst>
                <p:endSync evt="end" delay="0">
                  <p:rtn val="all"/>
                </p:endSync>
                <p:childTnLst>
                  <p:par>
                    <p:cTn id="57" fill="hold">
                      <p:stCondLst>
                        <p:cond delay="0"/>
                      </p:stCondLst>
                      <p:childTnLst>
                        <p:par>
                          <p:cTn id="58" fill="hold">
                            <p:stCondLst>
                              <p:cond delay="0"/>
                            </p:stCondLst>
                            <p:childTnLst>
                              <p:par>
                                <p:cTn id="59" presetID="30" presetClass="emph" presetSubtype="0" fill="hold" grpId="0" nodeType="clickEffect">
                                  <p:stCondLst>
                                    <p:cond delay="0"/>
                                  </p:stCondLst>
                                  <p:childTnLst>
                                    <p:animClr clrSpc="hsl" dir="cw">
                                      <p:cBhvr override="childStyle">
                                        <p:cTn id="60" dur="500" fill="hold"/>
                                        <p:tgtEl>
                                          <p:spTgt spid="30"/>
                                        </p:tgtEl>
                                        <p:attrNameLst>
                                          <p:attrName>style.color</p:attrName>
                                        </p:attrNameLst>
                                      </p:cBhvr>
                                      <p:by>
                                        <p:hsl h="0" s="12549" l="25098"/>
                                      </p:by>
                                    </p:animClr>
                                    <p:animClr clrSpc="hsl" dir="cw">
                                      <p:cBhvr>
                                        <p:cTn id="61" dur="500" fill="hold"/>
                                        <p:tgtEl>
                                          <p:spTgt spid="30"/>
                                        </p:tgtEl>
                                        <p:attrNameLst>
                                          <p:attrName>fillcolor</p:attrName>
                                        </p:attrNameLst>
                                      </p:cBhvr>
                                      <p:by>
                                        <p:hsl h="0" s="12549" l="25098"/>
                                      </p:by>
                                    </p:animClr>
                                    <p:animClr clrSpc="hsl" dir="cw">
                                      <p:cBhvr>
                                        <p:cTn id="62" dur="500" fill="hold"/>
                                        <p:tgtEl>
                                          <p:spTgt spid="30"/>
                                        </p:tgtEl>
                                        <p:attrNameLst>
                                          <p:attrName>stroke.color</p:attrName>
                                        </p:attrNameLst>
                                      </p:cBhvr>
                                      <p:by>
                                        <p:hsl h="0" s="12549" l="25098"/>
                                      </p:by>
                                    </p:animClr>
                                    <p:set>
                                      <p:cBhvr>
                                        <p:cTn id="63" dur="500" fill="hold"/>
                                        <p:tgtEl>
                                          <p:spTgt spid="30"/>
                                        </p:tgtEl>
                                        <p:attrNameLst>
                                          <p:attrName>fill.type</p:attrName>
                                        </p:attrNameLst>
                                      </p:cBhvr>
                                      <p:to>
                                        <p:strVal val="solid"/>
                                      </p:to>
                                    </p:set>
                                  </p:childTnLst>
                                  <p:subTnLst>
                                    <p:animClr clrSpc="rgb" dir="cw">
                                      <p:cBhvr override="childStyle">
                                        <p:cTn dur="1" fill="hold" display="0" masterRel="nextClick" afterEffect="1"/>
                                        <p:tgtEl>
                                          <p:spTgt spid="30"/>
                                        </p:tgtEl>
                                        <p:attrNameLst>
                                          <p:attrName>ppt_c</p:attrName>
                                        </p:attrNameLst>
                                      </p:cBhvr>
                                      <p:to>
                                        <a:schemeClr val="accent2"/>
                                      </p:to>
                                    </p:animClr>
                                    <p:audio>
                                      <p:cMediaNode>
                                        <p:cTn display="0" masterRel="sameClick">
                                          <p:stCondLst>
                                            <p:cond evt="begin" delay="0">
                                              <p:tn val="5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0"/>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grpId="0" nodeType="clickEffect">
                                  <p:stCondLst>
                                    <p:cond delay="0"/>
                                  </p:stCondLst>
                                  <p:childTnLst>
                                    <p:animEffect transition="out" filter="fade">
                                      <p:cBhvr>
                                        <p:cTn id="68" dur="500" tmFilter="0, 0; .2, .5; .8, .5; 1, 0"/>
                                        <p:tgtEl>
                                          <p:spTgt spid="32"/>
                                        </p:tgtEl>
                                      </p:cBhvr>
                                    </p:animEffect>
                                    <p:animScale>
                                      <p:cBhvr>
                                        <p:cTn id="69" dur="250" autoRev="1" fill="hold"/>
                                        <p:tgtEl>
                                          <p:spTgt spid="32"/>
                                        </p:tgtEl>
                                      </p:cBhvr>
                                      <p:by x="105000" y="105000"/>
                                    </p:animScale>
                                  </p:childTnLst>
                                  <p:subTnLst>
                                    <p:audio>
                                      <p:cMediaNode>
                                        <p:cTn display="0" masterRel="sameClick">
                                          <p:stCondLst>
                                            <p:cond evt="begin" delay="0">
                                              <p:tn val="6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3"/>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0" nodeType="clickEffect">
                                  <p:stCondLst>
                                    <p:cond delay="0"/>
                                  </p:stCondLst>
                                  <p:childTnLst>
                                    <p:animEffect transition="out" filter="fade">
                                      <p:cBhvr>
                                        <p:cTn id="74" dur="500" tmFilter="0, 0; .2, .5; .8, .5; 1, 0"/>
                                        <p:tgtEl>
                                          <p:spTgt spid="33"/>
                                        </p:tgtEl>
                                      </p:cBhvr>
                                    </p:animEffect>
                                    <p:animScale>
                                      <p:cBhvr>
                                        <p:cTn id="75" dur="250" autoRev="1" fill="hold"/>
                                        <p:tgtEl>
                                          <p:spTgt spid="33"/>
                                        </p:tgtEl>
                                      </p:cBhvr>
                                      <p:by x="105000" y="105000"/>
                                    </p:animScale>
                                  </p:childTnLst>
                                  <p:subTnLst>
                                    <p:audio>
                                      <p:cMediaNode>
                                        <p:cTn display="0" masterRel="sameClick">
                                          <p:stCondLst>
                                            <p:cond evt="begin" delay="0">
                                              <p:tn val="7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76" restart="whenNotActive" fill="hold" evtFilter="cancelBubble" nodeType="interactiveSeq">
                <p:stCondLst>
                  <p:cond evt="onClick" delay="0">
                    <p:tgtEl>
                      <p:spTgt spid="34"/>
                    </p:tgtEl>
                  </p:cond>
                </p:stCondLst>
                <p:endSync evt="end" delay="0">
                  <p:rtn val="all"/>
                </p:endSync>
                <p:childTnLst>
                  <p:par>
                    <p:cTn id="77" fill="hold">
                      <p:stCondLst>
                        <p:cond delay="0"/>
                      </p:stCondLst>
                      <p:childTnLst>
                        <p:par>
                          <p:cTn id="78" fill="hold">
                            <p:stCondLst>
                              <p:cond delay="0"/>
                            </p:stCondLst>
                            <p:childTnLst>
                              <p:par>
                                <p:cTn id="79" presetID="26" presetClass="emph" presetSubtype="0" fill="hold" grpId="0" nodeType="clickEffect">
                                  <p:stCondLst>
                                    <p:cond delay="0"/>
                                  </p:stCondLst>
                                  <p:childTnLst>
                                    <p:animEffect transition="out" filter="fade">
                                      <p:cBhvr>
                                        <p:cTn id="80" dur="500" tmFilter="0, 0; .2, .5; .8, .5; 1, 0"/>
                                        <p:tgtEl>
                                          <p:spTgt spid="34"/>
                                        </p:tgtEl>
                                      </p:cBhvr>
                                    </p:animEffect>
                                    <p:animScale>
                                      <p:cBhvr>
                                        <p:cTn id="81" dur="250" autoRev="1" fill="hold"/>
                                        <p:tgtEl>
                                          <p:spTgt spid="34"/>
                                        </p:tgtEl>
                                      </p:cBhvr>
                                      <p:by x="105000" y="105000"/>
                                    </p:animScale>
                                  </p:childTnLst>
                                  <p:subTnLst>
                                    <p:audio>
                                      <p:cMediaNode>
                                        <p:cTn display="0" masterRel="sameClick">
                                          <p:stCondLst>
                                            <p:cond evt="begin" delay="0">
                                              <p:tn val="7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4"/>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30" grpId="1" animBg="1"/>
      <p:bldP spid="32" grpId="0" animBg="1"/>
      <p:bldP spid="32" grpId="1" animBg="1"/>
      <p:bldP spid="33" grpId="0" animBg="1"/>
      <p:bldP spid="33" grpId="1" animBg="1"/>
      <p:bldP spid="34" grpId="0" animBg="1"/>
      <p:bldP spid="34"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5" name="TextBox 4"/>
          <p:cNvSpPr txBox="1"/>
          <p:nvPr/>
        </p:nvSpPr>
        <p:spPr>
          <a:xfrm>
            <a:off x="2311400" y="863601"/>
            <a:ext cx="8013700" cy="3139321"/>
          </a:xfrm>
          <a:prstGeom prst="rect">
            <a:avLst/>
          </a:prstGeom>
          <a:noFill/>
        </p:spPr>
        <p:txBody>
          <a:bodyPr wrap="square" rtlCol="0">
            <a:spAutoFit/>
          </a:bodyPr>
          <a:lstStyle/>
          <a:p>
            <a:r>
              <a:rPr lang="en-US" sz="6600" b="1">
                <a:solidFill>
                  <a:srgbClr val="FF0000"/>
                </a:solidFill>
                <a:latin typeface="Calibri" panose="020F0502020204030204"/>
              </a:rPr>
              <a:t>CẢM ƠN CÁC EM ĐÃ THAM GIA TRÒ CHƠI</a:t>
            </a:r>
            <a:br>
              <a:rPr lang="en-US" sz="6600" b="1">
                <a:solidFill>
                  <a:srgbClr val="FF0000"/>
                </a:solidFill>
                <a:latin typeface="Calibri" panose="020F0502020204030204"/>
              </a:rPr>
            </a:br>
            <a:endParaRPr lang="vi-VN" sz="6600" b="1">
              <a:solidFill>
                <a:srgbClr val="FF0000"/>
              </a:solidFill>
              <a:latin typeface="Arial" panose="020B0604020202020204" pitchFamily="34" charset="0"/>
            </a:endParaRPr>
          </a:p>
        </p:txBody>
      </p:sp>
    </p:spTree>
    <p:extLst>
      <p:ext uri="{BB962C8B-B14F-4D97-AF65-F5344CB8AC3E}">
        <p14:creationId xmlns:p14="http://schemas.microsoft.com/office/powerpoint/2010/main" val="10172042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0846" y="4016520"/>
            <a:ext cx="671154" cy="667695"/>
          </a:xfrm>
          <a:prstGeom prst="rect">
            <a:avLst/>
          </a:prstGeom>
        </p:spPr>
      </p:pic>
      <p:pic>
        <p:nvPicPr>
          <p:cNvPr id="5"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144" y="4119423"/>
            <a:ext cx="3386186" cy="1783014"/>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6150" y="4350368"/>
            <a:ext cx="5189764" cy="2507632"/>
          </a:xfrm>
          <a:prstGeom prst="rect">
            <a:avLst/>
          </a:prstGeom>
        </p:spPr>
      </p:pic>
      <p:sp>
        <p:nvSpPr>
          <p:cNvPr id="10" name="Title 1">
            <a:extLst>
              <a:ext uri="{FF2B5EF4-FFF2-40B4-BE49-F238E27FC236}">
                <a16:creationId xmlns:a16="http://schemas.microsoft.com/office/drawing/2014/main" id="{1FBE6FEE-3394-6C8C-B7B1-A7497E5C3D5F}"/>
              </a:ext>
            </a:extLst>
          </p:cNvPr>
          <p:cNvSpPr>
            <a:spLocks noGrp="1"/>
          </p:cNvSpPr>
          <p:nvPr>
            <p:ph type="title"/>
          </p:nvPr>
        </p:nvSpPr>
        <p:spPr>
          <a:xfrm>
            <a:off x="2895600" y="228601"/>
            <a:ext cx="6400800" cy="737801"/>
          </a:xfrm>
          <a:prstGeom prst="ribbon2">
            <a:avLst>
              <a:gd name="adj1" fmla="val 16667"/>
              <a:gd name="adj2" fmla="val 69192"/>
            </a:avLst>
          </a:prstGeom>
          <a:ln/>
        </p:spPr>
        <p:style>
          <a:lnRef idx="2">
            <a:schemeClr val="dk1"/>
          </a:lnRef>
          <a:fillRef idx="1">
            <a:schemeClr val="lt1"/>
          </a:fillRef>
          <a:effectRef idx="0">
            <a:schemeClr val="dk1"/>
          </a:effectRef>
          <a:fontRef idx="minor">
            <a:schemeClr val="dk1"/>
          </a:fontRef>
        </p:style>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7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Times New Roman" panose="02020603050405020304" pitchFamily="18" charset="0"/>
                <a:cs typeface="Times New Roman" panose="02020603050405020304" pitchFamily="18" charset="0"/>
              </a:rPr>
              <a:t>HƯỚNG DẪN VỀ NHÀ</a:t>
            </a:r>
            <a:endParaRPr lang="en-US" sz="27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Times New Roman" panose="02020603050405020304" pitchFamily="18" charset="0"/>
              <a:cs typeface="Times New Roman" panose="02020603050405020304" pitchFamily="18" charset="0"/>
            </a:endParaRPr>
          </a:p>
        </p:txBody>
      </p:sp>
      <p:sp>
        <p:nvSpPr>
          <p:cNvPr id="11" name="TextBox 15">
            <a:extLst>
              <a:ext uri="{FF2B5EF4-FFF2-40B4-BE49-F238E27FC236}">
                <a16:creationId xmlns:a16="http://schemas.microsoft.com/office/drawing/2014/main" id="{D4548FC9-7435-26BE-6EB3-F41D1F477295}"/>
              </a:ext>
            </a:extLst>
          </p:cNvPr>
          <p:cNvSpPr txBox="1"/>
          <p:nvPr/>
        </p:nvSpPr>
        <p:spPr>
          <a:xfrm>
            <a:off x="1428750" y="1631543"/>
            <a:ext cx="9734550" cy="221406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nSpc>
                <a:spcPct val="107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bổ</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sung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vở</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BT 1,2 SGK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93, 94</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BT 1,2 SBT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100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Xem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chuẩn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bị</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phần</a:t>
            </a:r>
            <a:r>
              <a:rPr lang="en-US" sz="2800" dirty="0">
                <a:solidFill>
                  <a:srgbClr val="000000"/>
                </a:solidFill>
                <a:effectLst/>
                <a:latin typeface="Times New Roman" panose="02020603050405020304" pitchFamily="18" charset="0"/>
                <a:ea typeface="Calibri" panose="020F0502020204030204" pitchFamily="34" charset="0"/>
              </a:rPr>
              <a:t> 3</a:t>
            </a:r>
            <a:endParaRPr lang="en-US" sz="28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5481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53"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750" fill="hold"/>
                                        <p:tgtEl>
                                          <p:spTgt spid="4"/>
                                        </p:tgtEl>
                                        <p:attrNameLst>
                                          <p:attrName>ppt_w</p:attrName>
                                        </p:attrNameLst>
                                      </p:cBhvr>
                                      <p:tavLst>
                                        <p:tav tm="0">
                                          <p:val>
                                            <p:fltVal val="0"/>
                                          </p:val>
                                        </p:tav>
                                        <p:tav tm="100000">
                                          <p:val>
                                            <p:strVal val="#ppt_w"/>
                                          </p:val>
                                        </p:tav>
                                      </p:tavLst>
                                    </p:anim>
                                    <p:anim calcmode="lin" valueType="num">
                                      <p:cBhvr>
                                        <p:cTn id="18" dur="750" fill="hold"/>
                                        <p:tgtEl>
                                          <p:spTgt spid="4"/>
                                        </p:tgtEl>
                                        <p:attrNameLst>
                                          <p:attrName>ppt_h</p:attrName>
                                        </p:attrNameLst>
                                      </p:cBhvr>
                                      <p:tavLst>
                                        <p:tav tm="0">
                                          <p:val>
                                            <p:fltVal val="0"/>
                                          </p:val>
                                        </p:tav>
                                        <p:tav tm="100000">
                                          <p:val>
                                            <p:strVal val="#ppt_h"/>
                                          </p:val>
                                        </p:tav>
                                      </p:tavLst>
                                    </p:anim>
                                    <p:animEffect transition="in" filter="fade">
                                      <p:cBhvr>
                                        <p:cTn id="19" dur="750"/>
                                        <p:tgtEl>
                                          <p:spTgt spid="4"/>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out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p:cNvSpPr/>
          <p:nvPr/>
        </p:nvSpPr>
        <p:spPr>
          <a:xfrm rot="19092779">
            <a:off x="-981990" y="890722"/>
            <a:ext cx="5197122" cy="963396"/>
          </a:xfrm>
          <a:custGeom>
            <a:avLst/>
            <a:gdLst>
              <a:gd name="connsiteX0" fmla="*/ 4119131 w 5197122"/>
              <a:gd name="connsiteY0" fmla="*/ 0 h 963396"/>
              <a:gd name="connsiteX1" fmla="*/ 5197122 w 5197122"/>
              <a:gd name="connsiteY1" fmla="*/ 963396 h 963396"/>
              <a:gd name="connsiteX2" fmla="*/ 0 w 5197122"/>
              <a:gd name="connsiteY2" fmla="*/ 963396 h 963396"/>
              <a:gd name="connsiteX3" fmla="*/ 860983 w 5197122"/>
              <a:gd name="connsiteY3" fmla="*/ 0 h 963396"/>
            </a:gdLst>
            <a:ahLst/>
            <a:cxnLst>
              <a:cxn ang="0">
                <a:pos x="connsiteX0" y="connsiteY0"/>
              </a:cxn>
              <a:cxn ang="0">
                <a:pos x="connsiteX1" y="connsiteY1"/>
              </a:cxn>
              <a:cxn ang="0">
                <a:pos x="connsiteX2" y="connsiteY2"/>
              </a:cxn>
              <a:cxn ang="0">
                <a:pos x="connsiteX3" y="connsiteY3"/>
              </a:cxn>
            </a:cxnLst>
            <a:rect l="l" t="t" r="r" b="b"/>
            <a:pathLst>
              <a:path w="5197122" h="963396">
                <a:moveTo>
                  <a:pt x="4119131" y="0"/>
                </a:moveTo>
                <a:lnTo>
                  <a:pt x="5197122" y="963396"/>
                </a:lnTo>
                <a:lnTo>
                  <a:pt x="0" y="963396"/>
                </a:lnTo>
                <a:lnTo>
                  <a:pt x="860983" y="0"/>
                </a:lnTo>
                <a:close/>
              </a:path>
            </a:pathLst>
          </a:custGeom>
          <a:solidFill>
            <a:srgbClr val="0A1D37"/>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B3C0A70-E41F-49EF-8AFE-0ADD98F3B81C}"/>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rot="19100340">
            <a:off x="90987" y="1146721"/>
            <a:ext cx="2733847" cy="693962"/>
          </a:xfrm>
          <a:prstGeom prst="rect">
            <a:avLst/>
          </a:prstGeom>
        </p:spPr>
      </p:pic>
      <p:pic>
        <p:nvPicPr>
          <p:cNvPr id="9" name="Picture 8" descr="Background pattern&#10;&#10;Description automatically generated">
            <a:extLst>
              <a:ext uri="{FF2B5EF4-FFF2-40B4-BE49-F238E27FC236}">
                <a16:creationId xmlns:a16="http://schemas.microsoft.com/office/drawing/2014/main" id="{4E208DDE-5F53-487A-916C-A3AE276FA6AD}"/>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0349" r="20345" b="-4"/>
          <a:stretch/>
        </p:blipFill>
        <p:spPr>
          <a:xfrm>
            <a:off x="1678062" y="2932579"/>
            <a:ext cx="2733846" cy="310356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10" name="Picture 9"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7382" r="20120" b="2"/>
          <a:stretch/>
        </p:blipFill>
        <p:spPr>
          <a:xfrm>
            <a:off x="3982568" y="2052918"/>
            <a:ext cx="4577519" cy="457751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12" name="Picture 11" descr="Background pattern&#10;&#10;Description automatically generated">
            <a:extLst>
              <a:ext uri="{FF2B5EF4-FFF2-40B4-BE49-F238E27FC236}">
                <a16:creationId xmlns:a16="http://schemas.microsoft.com/office/drawing/2014/main" id="{EEA75D7F-8BEB-403A-A7C2-DC62D23C83A4}"/>
              </a:ext>
            </a:extLst>
          </p:cNvPr>
          <p:cNvPicPr>
            <a:picLocks noChangeAspect="1"/>
          </p:cNvPicPr>
          <p:nvPr/>
        </p:nvPicPr>
        <p:blipFill rotWithShape="1">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36012" r="14448" b="2"/>
          <a:stretch/>
        </p:blipFill>
        <p:spPr>
          <a:xfrm>
            <a:off x="8084934" y="2599609"/>
            <a:ext cx="3273940" cy="3730712"/>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3" name="Picture 12"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13093" y="2190395"/>
            <a:ext cx="3103563" cy="3103563"/>
          </a:xfrm>
          <a:prstGeom prst="rect">
            <a:avLst/>
          </a:prstGeom>
        </p:spPr>
      </p:pic>
      <p:pic>
        <p:nvPicPr>
          <p:cNvPr id="14" name="Picture 13">
            <a:extLst>
              <a:ext uri="{FF2B5EF4-FFF2-40B4-BE49-F238E27FC236}">
                <a16:creationId xmlns:a16="http://schemas.microsoft.com/office/drawing/2014/main" id="{453B174F-EE32-44C0-AEBD-2414C6D6BB2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8819"/>
          <a:stretch/>
        </p:blipFill>
        <p:spPr>
          <a:xfrm>
            <a:off x="7992035" y="2789895"/>
            <a:ext cx="3103563" cy="3103563"/>
          </a:xfrm>
          <a:prstGeom prst="rect">
            <a:avLst/>
          </a:prstGeom>
        </p:spPr>
      </p:pic>
      <p:pic>
        <p:nvPicPr>
          <p:cNvPr id="16" name="Picture 15">
            <a:extLst>
              <a:ext uri="{FF2B5EF4-FFF2-40B4-BE49-F238E27FC236}">
                <a16:creationId xmlns:a16="http://schemas.microsoft.com/office/drawing/2014/main" id="{F5F0387D-CEB3-4D01-B097-E93181CF9E3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00261" y="3131324"/>
            <a:ext cx="2082307" cy="2082307"/>
          </a:xfrm>
          <a:prstGeom prst="rect">
            <a:avLst/>
          </a:prstGeom>
        </p:spPr>
      </p:pic>
      <p:pic>
        <p:nvPicPr>
          <p:cNvPr id="17" name="Picture 16">
            <a:extLst>
              <a:ext uri="{FF2B5EF4-FFF2-40B4-BE49-F238E27FC236}">
                <a16:creationId xmlns:a16="http://schemas.microsoft.com/office/drawing/2014/main" id="{551E4DC2-0B49-4FB2-B8C1-231C030CAE4B}"/>
              </a:ext>
            </a:extLst>
          </p:cNvPr>
          <p:cNvPicPr>
            <a:picLocks noChangeAspect="1"/>
          </p:cNvPicPr>
          <p:nvPr/>
        </p:nvPicPr>
        <p:blipFill>
          <a:blip r:embed="rId13"/>
          <a:stretch>
            <a:fillRect/>
          </a:stretch>
        </p:blipFill>
        <p:spPr>
          <a:xfrm>
            <a:off x="2303586" y="983221"/>
            <a:ext cx="2700762" cy="1847248"/>
          </a:xfrm>
          <a:prstGeom prst="rect">
            <a:avLst/>
          </a:prstGeom>
        </p:spPr>
      </p:pic>
      <p:pic>
        <p:nvPicPr>
          <p:cNvPr id="19" name="Picture 18">
            <a:extLst>
              <a:ext uri="{FF2B5EF4-FFF2-40B4-BE49-F238E27FC236}">
                <a16:creationId xmlns:a16="http://schemas.microsoft.com/office/drawing/2014/main" id="{75CBC910-51FE-44A7-A09E-097F9F57527C}"/>
              </a:ext>
            </a:extLst>
          </p:cNvPr>
          <p:cNvPicPr>
            <a:picLocks noChangeAspect="1"/>
          </p:cNvPicPr>
          <p:nvPr/>
        </p:nvPicPr>
        <p:blipFill>
          <a:blip r:embed="rId14"/>
          <a:stretch>
            <a:fillRect/>
          </a:stretch>
        </p:blipFill>
        <p:spPr>
          <a:xfrm>
            <a:off x="5679066" y="229058"/>
            <a:ext cx="2700762" cy="1847248"/>
          </a:xfrm>
          <a:prstGeom prst="rect">
            <a:avLst/>
          </a:prstGeom>
        </p:spPr>
      </p:pic>
      <p:pic>
        <p:nvPicPr>
          <p:cNvPr id="22" name="Picture 21">
            <a:extLst>
              <a:ext uri="{FF2B5EF4-FFF2-40B4-BE49-F238E27FC236}">
                <a16:creationId xmlns:a16="http://schemas.microsoft.com/office/drawing/2014/main" id="{CB4DEC2C-107C-4E99-A056-D6622B336243}"/>
              </a:ext>
            </a:extLst>
          </p:cNvPr>
          <p:cNvPicPr>
            <a:picLocks noChangeAspect="1"/>
          </p:cNvPicPr>
          <p:nvPr/>
        </p:nvPicPr>
        <p:blipFill>
          <a:blip r:embed="rId15"/>
          <a:stretch>
            <a:fillRect/>
          </a:stretch>
        </p:blipFill>
        <p:spPr>
          <a:xfrm>
            <a:off x="8906435" y="657218"/>
            <a:ext cx="2901948" cy="1847248"/>
          </a:xfrm>
          <a:prstGeom prst="rect">
            <a:avLst/>
          </a:prstGeom>
        </p:spPr>
      </p:pic>
    </p:spTree>
    <p:extLst>
      <p:ext uri="{BB962C8B-B14F-4D97-AF65-F5344CB8AC3E}">
        <p14:creationId xmlns:p14="http://schemas.microsoft.com/office/powerpoint/2010/main" val="15468048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034556C-0B1D-093B-67DB-AA440E18DABE}"/>
              </a:ext>
            </a:extLst>
          </p:cNvPr>
          <p:cNvSpPr>
            <a:spLocks noGrp="1"/>
          </p:cNvSpPr>
          <p:nvPr>
            <p:ph type="title"/>
          </p:nvPr>
        </p:nvSpPr>
        <p:spPr>
          <a:xfrm>
            <a:off x="1121464" y="132522"/>
            <a:ext cx="10691191" cy="1325563"/>
          </a:xfrm>
        </p:spPr>
        <p:txBody>
          <a:bodyPr/>
          <a:lstStyle/>
          <a:p>
            <a:r>
              <a:rPr lang="en-US" dirty="0" err="1">
                <a:solidFill>
                  <a:schemeClr val="accent2">
                    <a:lumMod val="50000"/>
                  </a:schemeClr>
                </a:solidFill>
                <a:latin typeface="Times New Roman" panose="02020603050405020304" pitchFamily="18" charset="0"/>
                <a:cs typeface="Times New Roman" panose="02020603050405020304" pitchFamily="18" charset="0"/>
              </a:rPr>
              <a:t>Bài</a:t>
            </a:r>
            <a:r>
              <a:rPr lang="en-US" dirty="0">
                <a:solidFill>
                  <a:schemeClr val="accent2">
                    <a:lumMod val="50000"/>
                  </a:schemeClr>
                </a:solidFill>
                <a:latin typeface="Times New Roman" panose="02020603050405020304" pitchFamily="18" charset="0"/>
                <a:cs typeface="Times New Roman" panose="02020603050405020304" pitchFamily="18" charset="0"/>
              </a:rPr>
              <a:t> 1: Thu </a:t>
            </a:r>
            <a:r>
              <a:rPr lang="en-US" dirty="0" err="1">
                <a:solidFill>
                  <a:schemeClr val="accent2">
                    <a:lumMod val="50000"/>
                  </a:schemeClr>
                </a:solidFill>
                <a:latin typeface="Times New Roman" panose="02020603050405020304" pitchFamily="18" charset="0"/>
                <a:cs typeface="Times New Roman" panose="02020603050405020304" pitchFamily="18" charset="0"/>
              </a:rPr>
              <a:t>thập</a:t>
            </a:r>
            <a:r>
              <a:rPr lang="en-US" dirty="0">
                <a:solidFill>
                  <a:schemeClr val="accent2">
                    <a:lumMod val="50000"/>
                  </a:schemeClr>
                </a:solidFill>
                <a:latin typeface="Times New Roman" panose="02020603050405020304" pitchFamily="18" charset="0"/>
                <a:cs typeface="Times New Roman" panose="02020603050405020304" pitchFamily="18" charset="0"/>
              </a:rPr>
              <a:t> </a:t>
            </a:r>
            <a:r>
              <a:rPr lang="en-US" dirty="0" err="1">
                <a:solidFill>
                  <a:schemeClr val="accent2">
                    <a:lumMod val="50000"/>
                  </a:schemeClr>
                </a:solidFill>
                <a:latin typeface="Times New Roman" panose="02020603050405020304" pitchFamily="18" charset="0"/>
                <a:cs typeface="Times New Roman" panose="02020603050405020304" pitchFamily="18" charset="0"/>
              </a:rPr>
              <a:t>và</a:t>
            </a:r>
            <a:r>
              <a:rPr lang="en-US" dirty="0">
                <a:solidFill>
                  <a:schemeClr val="accent2">
                    <a:lumMod val="50000"/>
                  </a:schemeClr>
                </a:solidFill>
                <a:latin typeface="Times New Roman" panose="02020603050405020304" pitchFamily="18" charset="0"/>
                <a:cs typeface="Times New Roman" panose="02020603050405020304" pitchFamily="18" charset="0"/>
              </a:rPr>
              <a:t> </a:t>
            </a:r>
            <a:r>
              <a:rPr lang="en-US" dirty="0" err="1">
                <a:solidFill>
                  <a:schemeClr val="accent2">
                    <a:lumMod val="50000"/>
                  </a:schemeClr>
                </a:solidFill>
                <a:latin typeface="Times New Roman" panose="02020603050405020304" pitchFamily="18" charset="0"/>
                <a:cs typeface="Times New Roman" panose="02020603050405020304" pitchFamily="18" charset="0"/>
              </a:rPr>
              <a:t>phân</a:t>
            </a:r>
            <a:r>
              <a:rPr lang="en-US" dirty="0">
                <a:solidFill>
                  <a:schemeClr val="accent2">
                    <a:lumMod val="50000"/>
                  </a:schemeClr>
                </a:solidFill>
                <a:latin typeface="Times New Roman" panose="02020603050405020304" pitchFamily="18" charset="0"/>
                <a:cs typeface="Times New Roman" panose="02020603050405020304" pitchFamily="18" charset="0"/>
              </a:rPr>
              <a:t> </a:t>
            </a:r>
            <a:r>
              <a:rPr lang="en-US" dirty="0" err="1">
                <a:solidFill>
                  <a:schemeClr val="accent2">
                    <a:lumMod val="50000"/>
                  </a:schemeClr>
                </a:solidFill>
                <a:latin typeface="Times New Roman" panose="02020603050405020304" pitchFamily="18" charset="0"/>
                <a:cs typeface="Times New Roman" panose="02020603050405020304" pitchFamily="18" charset="0"/>
              </a:rPr>
              <a:t>loại</a:t>
            </a:r>
            <a:r>
              <a:rPr lang="en-US" dirty="0">
                <a:solidFill>
                  <a:schemeClr val="accent2">
                    <a:lumMod val="50000"/>
                  </a:schemeClr>
                </a:solidFill>
                <a:latin typeface="Times New Roman" panose="02020603050405020304" pitchFamily="18" charset="0"/>
                <a:cs typeface="Times New Roman" panose="02020603050405020304" pitchFamily="18" charset="0"/>
              </a:rPr>
              <a:t> </a:t>
            </a:r>
            <a:r>
              <a:rPr lang="en-US" dirty="0" err="1">
                <a:solidFill>
                  <a:schemeClr val="accent2">
                    <a:lumMod val="50000"/>
                  </a:schemeClr>
                </a:solidFill>
                <a:latin typeface="Times New Roman" panose="02020603050405020304" pitchFamily="18" charset="0"/>
                <a:cs typeface="Times New Roman" panose="02020603050405020304" pitchFamily="18" charset="0"/>
              </a:rPr>
              <a:t>dữ</a:t>
            </a:r>
            <a:r>
              <a:rPr lang="en-US" dirty="0">
                <a:solidFill>
                  <a:schemeClr val="accent2">
                    <a:lumMod val="50000"/>
                  </a:schemeClr>
                </a:solidFill>
                <a:latin typeface="Times New Roman" panose="02020603050405020304" pitchFamily="18" charset="0"/>
                <a:cs typeface="Times New Roman" panose="02020603050405020304" pitchFamily="18" charset="0"/>
              </a:rPr>
              <a:t> </a:t>
            </a:r>
            <a:r>
              <a:rPr lang="en-US" dirty="0" err="1">
                <a:solidFill>
                  <a:schemeClr val="accent2">
                    <a:lumMod val="50000"/>
                  </a:schemeClr>
                </a:solidFill>
                <a:latin typeface="Times New Roman" panose="02020603050405020304" pitchFamily="18" charset="0"/>
                <a:cs typeface="Times New Roman" panose="02020603050405020304" pitchFamily="18" charset="0"/>
              </a:rPr>
              <a:t>liệu</a:t>
            </a:r>
            <a:r>
              <a:rPr lang="en-US" dirty="0">
                <a:solidFill>
                  <a:schemeClr val="accent2">
                    <a:lumMod val="50000"/>
                  </a:schemeClr>
                </a:solidFill>
                <a:latin typeface="Times New Roman" panose="02020603050405020304" pitchFamily="18" charset="0"/>
                <a:cs typeface="Times New Roman" panose="02020603050405020304" pitchFamily="18" charset="0"/>
              </a:rPr>
              <a:t> (</a:t>
            </a:r>
            <a:r>
              <a:rPr lang="en-US" dirty="0" err="1">
                <a:solidFill>
                  <a:schemeClr val="accent2">
                    <a:lumMod val="50000"/>
                  </a:schemeClr>
                </a:solidFill>
                <a:latin typeface="Times New Roman" panose="02020603050405020304" pitchFamily="18" charset="0"/>
                <a:cs typeface="Times New Roman" panose="02020603050405020304" pitchFamily="18" charset="0"/>
              </a:rPr>
              <a:t>tiết</a:t>
            </a:r>
            <a:r>
              <a:rPr lang="en-US" dirty="0">
                <a:solidFill>
                  <a:schemeClr val="accent2">
                    <a:lumMod val="50000"/>
                  </a:schemeClr>
                </a:solidFill>
                <a:latin typeface="Times New Roman" panose="02020603050405020304" pitchFamily="18" charset="0"/>
                <a:cs typeface="Times New Roman" panose="02020603050405020304" pitchFamily="18" charset="0"/>
              </a:rPr>
              <a:t> 1)</a:t>
            </a:r>
          </a:p>
        </p:txBody>
      </p:sp>
      <p:pic>
        <p:nvPicPr>
          <p:cNvPr id="6" name="Chỗ dành sẵn cho Nội dung 5">
            <a:extLst>
              <a:ext uri="{FF2B5EF4-FFF2-40B4-BE49-F238E27FC236}">
                <a16:creationId xmlns:a16="http://schemas.microsoft.com/office/drawing/2014/main" id="{D220A3AB-0843-DF30-B58E-8A2D63373531}"/>
              </a:ext>
            </a:extLst>
          </p:cNvPr>
          <p:cNvPicPr>
            <a:picLocks noGrp="1" noChangeAspect="1"/>
          </p:cNvPicPr>
          <p:nvPr>
            <p:ph idx="1"/>
          </p:nvPr>
        </p:nvPicPr>
        <p:blipFill>
          <a:blip r:embed="rId2"/>
          <a:stretch>
            <a:fillRect/>
          </a:stretch>
        </p:blipFill>
        <p:spPr>
          <a:xfrm>
            <a:off x="4474264" y="3061252"/>
            <a:ext cx="7356566" cy="3392556"/>
          </a:xfrm>
          <a:prstGeom prst="rect">
            <a:avLst/>
          </a:prstGeom>
        </p:spPr>
      </p:pic>
      <p:sp>
        <p:nvSpPr>
          <p:cNvPr id="9" name="Hình chữ nhật 8">
            <a:extLst>
              <a:ext uri="{FF2B5EF4-FFF2-40B4-BE49-F238E27FC236}">
                <a16:creationId xmlns:a16="http://schemas.microsoft.com/office/drawing/2014/main" id="{D63B512D-F030-E2BC-25BC-5E4BDAD7B77C}"/>
              </a:ext>
            </a:extLst>
          </p:cNvPr>
          <p:cNvSpPr/>
          <p:nvPr/>
        </p:nvSpPr>
        <p:spPr>
          <a:xfrm>
            <a:off x="4474264" y="1558208"/>
            <a:ext cx="3137397" cy="584775"/>
          </a:xfrm>
          <a:prstGeom prst="rect">
            <a:avLst/>
          </a:prstGeom>
          <a:noFill/>
        </p:spPr>
        <p:txBody>
          <a:bodyPr wrap="square" lIns="91440" tIns="45720" rIns="91440" bIns="45720">
            <a:spAutoFit/>
          </a:bodyPr>
          <a:lstStyle/>
          <a:p>
            <a:r>
              <a:rPr lang="en-US" sz="3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A. KHỞI ĐỘNG</a:t>
            </a:r>
          </a:p>
        </p:txBody>
      </p:sp>
      <p:sp>
        <p:nvSpPr>
          <p:cNvPr id="10" name="Hộp Văn bản 9">
            <a:extLst>
              <a:ext uri="{FF2B5EF4-FFF2-40B4-BE49-F238E27FC236}">
                <a16:creationId xmlns:a16="http://schemas.microsoft.com/office/drawing/2014/main" id="{1D647675-4A6F-6513-16D1-6F8095B5A34F}"/>
              </a:ext>
            </a:extLst>
          </p:cNvPr>
          <p:cNvSpPr txBox="1"/>
          <p:nvPr/>
        </p:nvSpPr>
        <p:spPr>
          <a:xfrm>
            <a:off x="795130" y="3061252"/>
            <a:ext cx="3352800" cy="138499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Ta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p:txBody>
      </p:sp>
      <p:pic>
        <p:nvPicPr>
          <p:cNvPr id="11" name="Picture 13">
            <a:extLst>
              <a:ext uri="{FF2B5EF4-FFF2-40B4-BE49-F238E27FC236}">
                <a16:creationId xmlns:a16="http://schemas.microsoft.com/office/drawing/2014/main" id="{93627580-EA45-A328-E0C0-D957610A00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361170" y="4757530"/>
            <a:ext cx="2072285" cy="2072285"/>
          </a:xfrm>
          <a:prstGeom prst="rect">
            <a:avLst/>
          </a:prstGeom>
        </p:spPr>
      </p:pic>
    </p:spTree>
    <p:extLst>
      <p:ext uri="{BB962C8B-B14F-4D97-AF65-F5344CB8AC3E}">
        <p14:creationId xmlns:p14="http://schemas.microsoft.com/office/powerpoint/2010/main" val="1089671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034556C-0B1D-093B-67DB-AA440E18DABE}"/>
              </a:ext>
            </a:extLst>
          </p:cNvPr>
          <p:cNvSpPr>
            <a:spLocks noGrp="1"/>
          </p:cNvSpPr>
          <p:nvPr>
            <p:ph type="title"/>
          </p:nvPr>
        </p:nvSpPr>
        <p:spPr>
          <a:xfrm>
            <a:off x="984866" y="-272482"/>
            <a:ext cx="10691191" cy="1325563"/>
          </a:xfrm>
        </p:spPr>
        <p:txBody>
          <a:bodyPr/>
          <a:lstStyle/>
          <a:p>
            <a:r>
              <a:rPr lang="en-US" sz="4000" dirty="0" err="1">
                <a:solidFill>
                  <a:schemeClr val="accent2">
                    <a:lumMod val="50000"/>
                  </a:schemeClr>
                </a:solidFill>
                <a:latin typeface="Times New Roman" panose="02020603050405020304" pitchFamily="18" charset="0"/>
                <a:cs typeface="Times New Roman" panose="02020603050405020304" pitchFamily="18" charset="0"/>
              </a:rPr>
              <a:t>Bài</a:t>
            </a:r>
            <a:r>
              <a:rPr lang="en-US" sz="4000" dirty="0">
                <a:solidFill>
                  <a:schemeClr val="accent2">
                    <a:lumMod val="50000"/>
                  </a:schemeClr>
                </a:solidFill>
                <a:latin typeface="Times New Roman" panose="02020603050405020304" pitchFamily="18" charset="0"/>
                <a:cs typeface="Times New Roman" panose="02020603050405020304" pitchFamily="18" charset="0"/>
              </a:rPr>
              <a:t> 1: Thu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thập</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và</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phân</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loại</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dữ</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liệu</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tiết</a:t>
            </a:r>
            <a:r>
              <a:rPr lang="en-US" sz="4000" dirty="0">
                <a:solidFill>
                  <a:schemeClr val="accent2">
                    <a:lumMod val="50000"/>
                  </a:schemeClr>
                </a:solidFill>
                <a:latin typeface="Times New Roman" panose="02020603050405020304" pitchFamily="18" charset="0"/>
                <a:cs typeface="Times New Roman" panose="02020603050405020304" pitchFamily="18" charset="0"/>
              </a:rPr>
              <a:t> 1)</a:t>
            </a:r>
          </a:p>
        </p:txBody>
      </p:sp>
      <p:sp>
        <p:nvSpPr>
          <p:cNvPr id="9" name="Hình chữ nhật 8">
            <a:extLst>
              <a:ext uri="{FF2B5EF4-FFF2-40B4-BE49-F238E27FC236}">
                <a16:creationId xmlns:a16="http://schemas.microsoft.com/office/drawing/2014/main" id="{D63B512D-F030-E2BC-25BC-5E4BDAD7B77C}"/>
              </a:ext>
            </a:extLst>
          </p:cNvPr>
          <p:cNvSpPr/>
          <p:nvPr/>
        </p:nvSpPr>
        <p:spPr>
          <a:xfrm>
            <a:off x="3226995" y="760693"/>
            <a:ext cx="6206931" cy="553998"/>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243FFF"/>
                  </a:solidFill>
                  <a:prstDash val="solid"/>
                </a:ln>
                <a:solidFill>
                  <a:srgbClr val="243FFF">
                    <a:lumMod val="40000"/>
                    <a:lumOff val="60000"/>
                  </a:srgbClr>
                </a:solidFill>
                <a:effectLst/>
                <a:uLnTx/>
                <a:uFillTx/>
                <a:latin typeface="Times New Roman" panose="02020603050405020304" pitchFamily="18" charset="0"/>
                <a:cs typeface="Times New Roman" panose="02020603050405020304" pitchFamily="18" charset="0"/>
              </a:rPr>
              <a:t>B. HÌNH THÀNH KIẾN THỨC</a:t>
            </a:r>
          </a:p>
        </p:txBody>
      </p:sp>
      <p:graphicFrame>
        <p:nvGraphicFramePr>
          <p:cNvPr id="7" name="Bảng 6">
            <a:extLst>
              <a:ext uri="{FF2B5EF4-FFF2-40B4-BE49-F238E27FC236}">
                <a16:creationId xmlns:a16="http://schemas.microsoft.com/office/drawing/2014/main" id="{442A740F-CF88-E39A-F571-CC9A0B049D51}"/>
              </a:ext>
            </a:extLst>
          </p:cNvPr>
          <p:cNvGraphicFramePr>
            <a:graphicFrameLocks noGrp="1"/>
          </p:cNvGraphicFramePr>
          <p:nvPr>
            <p:extLst>
              <p:ext uri="{D42A27DB-BD31-4B8C-83A1-F6EECF244321}">
                <p14:modId xmlns:p14="http://schemas.microsoft.com/office/powerpoint/2010/main" val="87879559"/>
              </p:ext>
            </p:extLst>
          </p:nvPr>
        </p:nvGraphicFramePr>
        <p:xfrm>
          <a:off x="6604955" y="2347866"/>
          <a:ext cx="5293578" cy="4348358"/>
        </p:xfrm>
        <a:graphic>
          <a:graphicData uri="http://schemas.openxmlformats.org/drawingml/2006/table">
            <a:tbl>
              <a:tblPr firstRow="1" firstCol="1" bandRow="1">
                <a:tableStyleId>{5C22544A-7EE6-4342-B048-85BDC9FD1C3A}</a:tableStyleId>
              </a:tblPr>
              <a:tblGrid>
                <a:gridCol w="921261">
                  <a:extLst>
                    <a:ext uri="{9D8B030D-6E8A-4147-A177-3AD203B41FA5}">
                      <a16:colId xmlns:a16="http://schemas.microsoft.com/office/drawing/2014/main" val="692756143"/>
                    </a:ext>
                  </a:extLst>
                </a:gridCol>
                <a:gridCol w="2166425">
                  <a:extLst>
                    <a:ext uri="{9D8B030D-6E8A-4147-A177-3AD203B41FA5}">
                      <a16:colId xmlns:a16="http://schemas.microsoft.com/office/drawing/2014/main" val="2127649877"/>
                    </a:ext>
                  </a:extLst>
                </a:gridCol>
                <a:gridCol w="2205892">
                  <a:extLst>
                    <a:ext uri="{9D8B030D-6E8A-4147-A177-3AD203B41FA5}">
                      <a16:colId xmlns:a16="http://schemas.microsoft.com/office/drawing/2014/main" val="4074876712"/>
                    </a:ext>
                  </a:extLst>
                </a:gridCol>
              </a:tblGrid>
              <a:tr h="637104">
                <a:tc gridSpan="3">
                  <a:txBody>
                    <a:bodyPr/>
                    <a:lstStyle/>
                    <a:p>
                      <a:pPr algn="ctr">
                        <a:lnSpc>
                          <a:spcPct val="107000"/>
                        </a:lnSpc>
                        <a:spcAft>
                          <a:spcPts val="800"/>
                        </a:spcAft>
                      </a:pPr>
                      <a:r>
                        <a:rPr lang="en-US" sz="2000" dirty="0" err="1">
                          <a:effectLst/>
                          <a:latin typeface="Times New Roman" panose="02020603050405020304" pitchFamily="18" charset="0"/>
                          <a:cs typeface="Times New Roman" panose="02020603050405020304" pitchFamily="18" charset="0"/>
                        </a:rPr>
                        <a:t>Thông</a:t>
                      </a:r>
                      <a:r>
                        <a:rPr lang="en-US" sz="2000" dirty="0">
                          <a:effectLst/>
                          <a:latin typeface="Times New Roman" panose="02020603050405020304" pitchFamily="18" charset="0"/>
                          <a:cs typeface="Times New Roman" panose="02020603050405020304" pitchFamily="18" charset="0"/>
                        </a:rPr>
                        <a:t> tin </a:t>
                      </a:r>
                      <a:r>
                        <a:rPr lang="en-US" sz="2000" dirty="0" err="1">
                          <a:effectLst/>
                          <a:latin typeface="Times New Roman" panose="02020603050405020304" pitchFamily="18" charset="0"/>
                          <a:cs typeface="Times New Roman" panose="02020603050405020304" pitchFamily="18" charset="0"/>
                        </a:rPr>
                        <a:t>về</a:t>
                      </a:r>
                      <a:r>
                        <a:rPr lang="en-US" sz="2000" dirty="0">
                          <a:effectLst/>
                          <a:latin typeface="Times New Roman" panose="02020603050405020304" pitchFamily="18" charset="0"/>
                          <a:cs typeface="Times New Roman" panose="02020603050405020304" pitchFamily="18" charset="0"/>
                        </a:rPr>
                        <a:t> Covid-19 ở </a:t>
                      </a:r>
                      <a:r>
                        <a:rPr lang="en-US" sz="2000" dirty="0" err="1">
                          <a:effectLst/>
                          <a:latin typeface="Times New Roman" panose="02020603050405020304" pitchFamily="18" charset="0"/>
                          <a:cs typeface="Times New Roman" panose="02020603050405020304" pitchFamily="18" charset="0"/>
                        </a:rPr>
                        <a:t>Việt</a:t>
                      </a:r>
                      <a:r>
                        <a:rPr lang="en-US" sz="2000" dirty="0">
                          <a:effectLst/>
                          <a:latin typeface="Times New Roman" panose="02020603050405020304" pitchFamily="18" charset="0"/>
                          <a:cs typeface="Times New Roman" panose="02020603050405020304" pitchFamily="18" charset="0"/>
                        </a:rPr>
                        <a:t> Nam (</a:t>
                      </a:r>
                      <a:r>
                        <a:rPr lang="en-US" sz="2000" dirty="0" err="1">
                          <a:effectLst/>
                          <a:latin typeface="Times New Roman" panose="02020603050405020304" pitchFamily="18" charset="0"/>
                          <a:cs typeface="Times New Roman" panose="02020603050405020304" pitchFamily="18" charset="0"/>
                        </a:rPr>
                        <a:t>Cập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nhật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lúc</a:t>
                      </a:r>
                      <a:r>
                        <a:rPr lang="en-US" sz="2000" dirty="0">
                          <a:effectLst/>
                          <a:latin typeface="Times New Roman" panose="02020603050405020304" pitchFamily="18" charset="0"/>
                          <a:cs typeface="Times New Roman" panose="02020603050405020304" pitchFamily="18" charset="0"/>
                        </a:rPr>
                        <a:t> 15 </a:t>
                      </a:r>
                      <a:r>
                        <a:rPr lang="en-US" sz="2000" dirty="0" err="1">
                          <a:effectLst/>
                          <a:latin typeface="Times New Roman" panose="02020603050405020304" pitchFamily="18" charset="0"/>
                          <a:cs typeface="Times New Roman" panose="02020603050405020304" pitchFamily="18" charset="0"/>
                        </a:rPr>
                        <a:t>giờ</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ngày</a:t>
                      </a:r>
                      <a:r>
                        <a:rPr lang="en-US" sz="2000" dirty="0">
                          <a:effectLst/>
                          <a:latin typeface="Times New Roman" panose="02020603050405020304" pitchFamily="18" charset="0"/>
                          <a:cs typeface="Times New Roman" panose="02020603050405020304" pitchFamily="18" charset="0"/>
                        </a:rPr>
                        <a:t> 13/4/2020)</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93976705"/>
                  </a:ext>
                </a:extLst>
              </a:tr>
              <a:tr h="637104">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Ngày</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Số ca khỏi bệnh trong ngày</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Số ca mắc mới trong ngày</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11359073"/>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3/4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10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10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37951922"/>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4/4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3</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55521318"/>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5/4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1</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50034190"/>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6/4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04090688"/>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7/4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5658589"/>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8/4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52044376"/>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9/4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75250645"/>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10/4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14900874"/>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11/4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38917935"/>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12/4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8756233"/>
                  </a:ext>
                </a:extLst>
              </a:tr>
            </a:tbl>
          </a:graphicData>
        </a:graphic>
      </p:graphicFrame>
      <p:sp>
        <p:nvSpPr>
          <p:cNvPr id="8" name="Rectangle 1">
            <a:extLst>
              <a:ext uri="{FF2B5EF4-FFF2-40B4-BE49-F238E27FC236}">
                <a16:creationId xmlns:a16="http://schemas.microsoft.com/office/drawing/2014/main" id="{077E061C-32DA-C7E8-FAE1-4CAFD9673A05}"/>
              </a:ext>
            </a:extLst>
          </p:cNvPr>
          <p:cNvSpPr>
            <a:spLocks noChangeArrowheads="1"/>
          </p:cNvSpPr>
          <p:nvPr/>
        </p:nvSpPr>
        <p:spPr bwMode="auto">
          <a:xfrm>
            <a:off x="6392960" y="1421306"/>
            <a:ext cx="608193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sng"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altLang="en-US" sz="2400" b="1" i="0" u="sng"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sng"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altLang="en-US" sz="2400" b="1" i="0" u="sng"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Dựa</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1" name="Picture 15">
            <a:extLst>
              <a:ext uri="{FF2B5EF4-FFF2-40B4-BE49-F238E27FC236}">
                <a16:creationId xmlns:a16="http://schemas.microsoft.com/office/drawing/2014/main" id="{7122482A-799F-13E3-5EA0-D18A3178B0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506" y="5712965"/>
            <a:ext cx="1145035" cy="1145035"/>
          </a:xfrm>
          <a:prstGeom prst="rect">
            <a:avLst/>
          </a:prstGeom>
        </p:spPr>
      </p:pic>
      <p:graphicFrame>
        <p:nvGraphicFramePr>
          <p:cNvPr id="15" name="Biểu đồ 14">
            <a:extLst>
              <a:ext uri="{FF2B5EF4-FFF2-40B4-BE49-F238E27FC236}">
                <a16:creationId xmlns:a16="http://schemas.microsoft.com/office/drawing/2014/main" id="{0BB8B55F-814E-F97E-8043-6D7962DFAB2D}"/>
              </a:ext>
            </a:extLst>
          </p:cNvPr>
          <p:cNvGraphicFramePr/>
          <p:nvPr>
            <p:extLst>
              <p:ext uri="{D42A27DB-BD31-4B8C-83A1-F6EECF244321}">
                <p14:modId xmlns:p14="http://schemas.microsoft.com/office/powerpoint/2010/main" val="4257306924"/>
              </p:ext>
            </p:extLst>
          </p:nvPr>
        </p:nvGraphicFramePr>
        <p:xfrm>
          <a:off x="1099382" y="1837272"/>
          <a:ext cx="5293578" cy="4056315"/>
        </p:xfrm>
        <a:graphic>
          <a:graphicData uri="http://schemas.openxmlformats.org/drawingml/2006/chart">
            <c:chart xmlns:c="http://schemas.openxmlformats.org/drawingml/2006/chart" xmlns:r="http://schemas.openxmlformats.org/officeDocument/2006/relationships" r:id="rId3"/>
          </a:graphicData>
        </a:graphic>
      </p:graphicFrame>
      <p:sp>
        <p:nvSpPr>
          <p:cNvPr id="3" name="Hộp Văn bản 2">
            <a:extLst>
              <a:ext uri="{FF2B5EF4-FFF2-40B4-BE49-F238E27FC236}">
                <a16:creationId xmlns:a16="http://schemas.microsoft.com/office/drawing/2014/main" id="{DB2575E2-A673-9BC2-F08E-BC5B818F6DC6}"/>
              </a:ext>
            </a:extLst>
          </p:cNvPr>
          <p:cNvSpPr txBox="1"/>
          <p:nvPr/>
        </p:nvSpPr>
        <p:spPr>
          <a:xfrm>
            <a:off x="984866" y="1355024"/>
            <a:ext cx="4490245" cy="492443"/>
          </a:xfrm>
          <a:prstGeom prst="rect">
            <a:avLst/>
          </a:prstGeom>
          <a:noFill/>
        </p:spPr>
        <p:txBody>
          <a:bodyPr wrap="square" rtlCol="0">
            <a:spAutoFit/>
          </a:bodyPr>
          <a:lstStyle/>
          <a:p>
            <a:r>
              <a:rPr lang="en-US" sz="2600" b="1" u="sng" dirty="0">
                <a:latin typeface="Times New Roman" panose="02020603050405020304" pitchFamily="18" charset="0"/>
                <a:cs typeface="Times New Roman" panose="02020603050405020304" pitchFamily="18" charset="0"/>
              </a:rPr>
              <a:t>1. Thu </a:t>
            </a:r>
            <a:r>
              <a:rPr lang="en-US" sz="2600" b="1" u="sng" dirty="0" err="1">
                <a:latin typeface="Times New Roman" panose="02020603050405020304" pitchFamily="18" charset="0"/>
                <a:cs typeface="Times New Roman" panose="02020603050405020304" pitchFamily="18" charset="0"/>
              </a:rPr>
              <a:t>thập</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dữ</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liệu</a:t>
            </a:r>
            <a:endParaRPr lang="en-US" sz="2600" b="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553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8">
            <a:extLst>
              <a:ext uri="{FF2B5EF4-FFF2-40B4-BE49-F238E27FC236}">
                <a16:creationId xmlns:a16="http://schemas.microsoft.com/office/drawing/2014/main" id="{D63B512D-F030-E2BC-25BC-5E4BDAD7B77C}"/>
              </a:ext>
            </a:extLst>
          </p:cNvPr>
          <p:cNvSpPr/>
          <p:nvPr/>
        </p:nvSpPr>
        <p:spPr>
          <a:xfrm>
            <a:off x="3226994" y="52164"/>
            <a:ext cx="6206931" cy="553998"/>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243FFF"/>
                  </a:solidFill>
                  <a:prstDash val="solid"/>
                </a:ln>
                <a:solidFill>
                  <a:srgbClr val="243FFF">
                    <a:lumMod val="40000"/>
                    <a:lumOff val="60000"/>
                  </a:srgbClr>
                </a:solidFill>
                <a:effectLst/>
                <a:uLnTx/>
                <a:uFillTx/>
                <a:latin typeface="Times New Roman" panose="02020603050405020304" pitchFamily="18" charset="0"/>
                <a:cs typeface="Times New Roman" panose="02020603050405020304" pitchFamily="18" charset="0"/>
              </a:rPr>
              <a:t>B. HÌNH THÀNH KIẾN THỨC</a:t>
            </a:r>
          </a:p>
        </p:txBody>
      </p:sp>
      <p:graphicFrame>
        <p:nvGraphicFramePr>
          <p:cNvPr id="7" name="Bảng 6">
            <a:extLst>
              <a:ext uri="{FF2B5EF4-FFF2-40B4-BE49-F238E27FC236}">
                <a16:creationId xmlns:a16="http://schemas.microsoft.com/office/drawing/2014/main" id="{442A740F-CF88-E39A-F571-CC9A0B049D51}"/>
              </a:ext>
            </a:extLst>
          </p:cNvPr>
          <p:cNvGraphicFramePr>
            <a:graphicFrameLocks noGrp="1"/>
          </p:cNvGraphicFramePr>
          <p:nvPr>
            <p:extLst>
              <p:ext uri="{D42A27DB-BD31-4B8C-83A1-F6EECF244321}">
                <p14:modId xmlns:p14="http://schemas.microsoft.com/office/powerpoint/2010/main" val="743824478"/>
              </p:ext>
            </p:extLst>
          </p:nvPr>
        </p:nvGraphicFramePr>
        <p:xfrm>
          <a:off x="6604955" y="2347866"/>
          <a:ext cx="5293578" cy="4348358"/>
        </p:xfrm>
        <a:graphic>
          <a:graphicData uri="http://schemas.openxmlformats.org/drawingml/2006/table">
            <a:tbl>
              <a:tblPr firstRow="1" firstCol="1" bandRow="1">
                <a:tableStyleId>{5C22544A-7EE6-4342-B048-85BDC9FD1C3A}</a:tableStyleId>
              </a:tblPr>
              <a:tblGrid>
                <a:gridCol w="921261">
                  <a:extLst>
                    <a:ext uri="{9D8B030D-6E8A-4147-A177-3AD203B41FA5}">
                      <a16:colId xmlns:a16="http://schemas.microsoft.com/office/drawing/2014/main" val="692756143"/>
                    </a:ext>
                  </a:extLst>
                </a:gridCol>
                <a:gridCol w="2166425">
                  <a:extLst>
                    <a:ext uri="{9D8B030D-6E8A-4147-A177-3AD203B41FA5}">
                      <a16:colId xmlns:a16="http://schemas.microsoft.com/office/drawing/2014/main" val="2127649877"/>
                    </a:ext>
                  </a:extLst>
                </a:gridCol>
                <a:gridCol w="2205892">
                  <a:extLst>
                    <a:ext uri="{9D8B030D-6E8A-4147-A177-3AD203B41FA5}">
                      <a16:colId xmlns:a16="http://schemas.microsoft.com/office/drawing/2014/main" val="4074876712"/>
                    </a:ext>
                  </a:extLst>
                </a:gridCol>
              </a:tblGrid>
              <a:tr h="637104">
                <a:tc gridSpan="3">
                  <a:txBody>
                    <a:bodyPr/>
                    <a:lstStyle/>
                    <a:p>
                      <a:pPr algn="ctr">
                        <a:lnSpc>
                          <a:spcPct val="107000"/>
                        </a:lnSpc>
                        <a:spcAft>
                          <a:spcPts val="800"/>
                        </a:spcAft>
                      </a:pPr>
                      <a:r>
                        <a:rPr lang="en-US" sz="2000" dirty="0" err="1">
                          <a:effectLst/>
                          <a:latin typeface="Times New Roman" panose="02020603050405020304" pitchFamily="18" charset="0"/>
                          <a:cs typeface="Times New Roman" panose="02020603050405020304" pitchFamily="18" charset="0"/>
                        </a:rPr>
                        <a:t>Thông</a:t>
                      </a:r>
                      <a:r>
                        <a:rPr lang="en-US" sz="2000" dirty="0">
                          <a:effectLst/>
                          <a:latin typeface="Times New Roman" panose="02020603050405020304" pitchFamily="18" charset="0"/>
                          <a:cs typeface="Times New Roman" panose="02020603050405020304" pitchFamily="18" charset="0"/>
                        </a:rPr>
                        <a:t> tin </a:t>
                      </a:r>
                      <a:r>
                        <a:rPr lang="en-US" sz="2000" dirty="0" err="1">
                          <a:effectLst/>
                          <a:latin typeface="Times New Roman" panose="02020603050405020304" pitchFamily="18" charset="0"/>
                          <a:cs typeface="Times New Roman" panose="02020603050405020304" pitchFamily="18" charset="0"/>
                        </a:rPr>
                        <a:t>về</a:t>
                      </a:r>
                      <a:r>
                        <a:rPr lang="en-US" sz="2000" dirty="0">
                          <a:effectLst/>
                          <a:latin typeface="Times New Roman" panose="02020603050405020304" pitchFamily="18" charset="0"/>
                          <a:cs typeface="Times New Roman" panose="02020603050405020304" pitchFamily="18" charset="0"/>
                        </a:rPr>
                        <a:t> Covid-19 ở </a:t>
                      </a:r>
                      <a:r>
                        <a:rPr lang="en-US" sz="2000" dirty="0" err="1">
                          <a:effectLst/>
                          <a:latin typeface="Times New Roman" panose="02020603050405020304" pitchFamily="18" charset="0"/>
                          <a:cs typeface="Times New Roman" panose="02020603050405020304" pitchFamily="18" charset="0"/>
                        </a:rPr>
                        <a:t>Việt</a:t>
                      </a:r>
                      <a:r>
                        <a:rPr lang="en-US" sz="2000" dirty="0">
                          <a:effectLst/>
                          <a:latin typeface="Times New Roman" panose="02020603050405020304" pitchFamily="18" charset="0"/>
                          <a:cs typeface="Times New Roman" panose="02020603050405020304" pitchFamily="18" charset="0"/>
                        </a:rPr>
                        <a:t> Nam (</a:t>
                      </a:r>
                      <a:r>
                        <a:rPr lang="en-US" sz="2000" dirty="0" err="1">
                          <a:effectLst/>
                          <a:latin typeface="Times New Roman" panose="02020603050405020304" pitchFamily="18" charset="0"/>
                          <a:cs typeface="Times New Roman" panose="02020603050405020304" pitchFamily="18" charset="0"/>
                        </a:rPr>
                        <a:t>Cập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nhật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lúc</a:t>
                      </a:r>
                      <a:r>
                        <a:rPr lang="en-US" sz="2000" dirty="0">
                          <a:effectLst/>
                          <a:latin typeface="Times New Roman" panose="02020603050405020304" pitchFamily="18" charset="0"/>
                          <a:cs typeface="Times New Roman" panose="02020603050405020304" pitchFamily="18" charset="0"/>
                        </a:rPr>
                        <a:t> 15 </a:t>
                      </a:r>
                      <a:r>
                        <a:rPr lang="en-US" sz="2000" dirty="0" err="1">
                          <a:effectLst/>
                          <a:latin typeface="Times New Roman" panose="02020603050405020304" pitchFamily="18" charset="0"/>
                          <a:cs typeface="Times New Roman" panose="02020603050405020304" pitchFamily="18" charset="0"/>
                        </a:rPr>
                        <a:t>giờ</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ngày</a:t>
                      </a:r>
                      <a:r>
                        <a:rPr lang="en-US" sz="2000" dirty="0">
                          <a:effectLst/>
                          <a:latin typeface="Times New Roman" panose="02020603050405020304" pitchFamily="18" charset="0"/>
                          <a:cs typeface="Times New Roman" panose="02020603050405020304" pitchFamily="18" charset="0"/>
                        </a:rPr>
                        <a:t> 13/4/2020)</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93976705"/>
                  </a:ext>
                </a:extLst>
              </a:tr>
              <a:tr h="637104">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Ngày</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Số ca khỏi bệnh trong ngày</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Số ca mắc mới trong ngày</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11359073"/>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3/4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10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10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37951922"/>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4/4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3</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55521318"/>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5/4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1</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50034190"/>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6/4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4</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04090688"/>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7/4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5658589"/>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8/4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52044376"/>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9/4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75250645"/>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10/4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14900874"/>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11/4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38917935"/>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12/4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8756233"/>
                  </a:ext>
                </a:extLst>
              </a:tr>
            </a:tbl>
          </a:graphicData>
        </a:graphic>
      </p:graphicFrame>
      <p:sp>
        <p:nvSpPr>
          <p:cNvPr id="8" name="Rectangle 1">
            <a:extLst>
              <a:ext uri="{FF2B5EF4-FFF2-40B4-BE49-F238E27FC236}">
                <a16:creationId xmlns:a16="http://schemas.microsoft.com/office/drawing/2014/main" id="{077E061C-32DA-C7E8-FAE1-4CAFD9673A05}"/>
              </a:ext>
            </a:extLst>
          </p:cNvPr>
          <p:cNvSpPr>
            <a:spLocks noChangeArrowheads="1"/>
          </p:cNvSpPr>
          <p:nvPr/>
        </p:nvSpPr>
        <p:spPr bwMode="auto">
          <a:xfrm>
            <a:off x="6392960" y="1421306"/>
            <a:ext cx="608193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sng"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altLang="en-US" sz="2400" b="1" i="0" u="sng"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sng"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altLang="en-US" sz="2400" b="1" i="0" u="sng"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Dựa</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1" name="Picture 15">
            <a:extLst>
              <a:ext uri="{FF2B5EF4-FFF2-40B4-BE49-F238E27FC236}">
                <a16:creationId xmlns:a16="http://schemas.microsoft.com/office/drawing/2014/main" id="{7122482A-799F-13E3-5EA0-D18A3178B0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507" y="5747262"/>
            <a:ext cx="1110738" cy="1110738"/>
          </a:xfrm>
          <a:prstGeom prst="rect">
            <a:avLst/>
          </a:prstGeom>
        </p:spPr>
      </p:pic>
      <p:graphicFrame>
        <p:nvGraphicFramePr>
          <p:cNvPr id="15" name="Biểu đồ 14">
            <a:extLst>
              <a:ext uri="{FF2B5EF4-FFF2-40B4-BE49-F238E27FC236}">
                <a16:creationId xmlns:a16="http://schemas.microsoft.com/office/drawing/2014/main" id="{0BB8B55F-814E-F97E-8043-6D7962DFAB2D}"/>
              </a:ext>
            </a:extLst>
          </p:cNvPr>
          <p:cNvGraphicFramePr/>
          <p:nvPr>
            <p:extLst>
              <p:ext uri="{D42A27DB-BD31-4B8C-83A1-F6EECF244321}">
                <p14:modId xmlns:p14="http://schemas.microsoft.com/office/powerpoint/2010/main" val="2053135752"/>
              </p:ext>
            </p:extLst>
          </p:nvPr>
        </p:nvGraphicFramePr>
        <p:xfrm>
          <a:off x="904511" y="1761263"/>
          <a:ext cx="5293578" cy="4056315"/>
        </p:xfrm>
        <a:graphic>
          <a:graphicData uri="http://schemas.openxmlformats.org/drawingml/2006/chart">
            <c:chart xmlns:c="http://schemas.openxmlformats.org/drawingml/2006/chart" xmlns:r="http://schemas.openxmlformats.org/officeDocument/2006/relationships" r:id="rId3"/>
          </a:graphicData>
        </a:graphic>
      </p:graphicFrame>
      <p:sp>
        <p:nvSpPr>
          <p:cNvPr id="3" name="Hộp Văn bản 2">
            <a:extLst>
              <a:ext uri="{FF2B5EF4-FFF2-40B4-BE49-F238E27FC236}">
                <a16:creationId xmlns:a16="http://schemas.microsoft.com/office/drawing/2014/main" id="{548F4D46-8AB4-979E-4D8D-692884A1244D}"/>
              </a:ext>
            </a:extLst>
          </p:cNvPr>
          <p:cNvSpPr txBox="1"/>
          <p:nvPr/>
        </p:nvSpPr>
        <p:spPr>
          <a:xfrm>
            <a:off x="8421512" y="4831644"/>
            <a:ext cx="733778"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27</a:t>
            </a:r>
          </a:p>
        </p:txBody>
      </p:sp>
      <p:sp>
        <p:nvSpPr>
          <p:cNvPr id="10" name="Hộp Văn bản 9">
            <a:extLst>
              <a:ext uri="{FF2B5EF4-FFF2-40B4-BE49-F238E27FC236}">
                <a16:creationId xmlns:a16="http://schemas.microsoft.com/office/drawing/2014/main" id="{DBBF955E-30D5-C138-9A4B-10B527B55616}"/>
              </a:ext>
            </a:extLst>
          </p:cNvPr>
          <p:cNvSpPr txBox="1"/>
          <p:nvPr/>
        </p:nvSpPr>
        <p:spPr>
          <a:xfrm>
            <a:off x="8421512" y="5133463"/>
            <a:ext cx="733778"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4</a:t>
            </a:r>
          </a:p>
        </p:txBody>
      </p:sp>
      <p:sp>
        <p:nvSpPr>
          <p:cNvPr id="12" name="Hộp Văn bản 11">
            <a:extLst>
              <a:ext uri="{FF2B5EF4-FFF2-40B4-BE49-F238E27FC236}">
                <a16:creationId xmlns:a16="http://schemas.microsoft.com/office/drawing/2014/main" id="{8B5CF0DC-A184-D3F6-9FF8-DE1F12661517}"/>
              </a:ext>
            </a:extLst>
          </p:cNvPr>
          <p:cNvSpPr txBox="1"/>
          <p:nvPr/>
        </p:nvSpPr>
        <p:spPr>
          <a:xfrm>
            <a:off x="8421512" y="5436694"/>
            <a:ext cx="733778"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2</a:t>
            </a:r>
          </a:p>
        </p:txBody>
      </p:sp>
      <p:sp>
        <p:nvSpPr>
          <p:cNvPr id="13" name="Hộp Văn bản 12">
            <a:extLst>
              <a:ext uri="{FF2B5EF4-FFF2-40B4-BE49-F238E27FC236}">
                <a16:creationId xmlns:a16="http://schemas.microsoft.com/office/drawing/2014/main" id="{71B1C960-9CDA-BC9A-9352-9F912E641FBD}"/>
              </a:ext>
            </a:extLst>
          </p:cNvPr>
          <p:cNvSpPr txBox="1"/>
          <p:nvPr/>
        </p:nvSpPr>
        <p:spPr>
          <a:xfrm>
            <a:off x="8410537" y="5737802"/>
            <a:ext cx="733778"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16</a:t>
            </a:r>
          </a:p>
        </p:txBody>
      </p:sp>
      <p:sp>
        <p:nvSpPr>
          <p:cNvPr id="14" name="Hộp Văn bản 13">
            <a:extLst>
              <a:ext uri="{FF2B5EF4-FFF2-40B4-BE49-F238E27FC236}">
                <a16:creationId xmlns:a16="http://schemas.microsoft.com/office/drawing/2014/main" id="{2CB057D6-C3BA-6E2A-F1C1-C1FC6EFC4FFE}"/>
              </a:ext>
            </a:extLst>
          </p:cNvPr>
          <p:cNvSpPr txBox="1"/>
          <p:nvPr/>
        </p:nvSpPr>
        <p:spPr>
          <a:xfrm>
            <a:off x="8433746" y="6038910"/>
            <a:ext cx="733778"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0</a:t>
            </a:r>
          </a:p>
        </p:txBody>
      </p:sp>
      <p:sp>
        <p:nvSpPr>
          <p:cNvPr id="16" name="Hộp Văn bản 15">
            <a:extLst>
              <a:ext uri="{FF2B5EF4-FFF2-40B4-BE49-F238E27FC236}">
                <a16:creationId xmlns:a16="http://schemas.microsoft.com/office/drawing/2014/main" id="{78E15766-3946-EB6F-1152-818A67D988FB}"/>
              </a:ext>
            </a:extLst>
          </p:cNvPr>
          <p:cNvSpPr txBox="1"/>
          <p:nvPr/>
        </p:nvSpPr>
        <p:spPr>
          <a:xfrm>
            <a:off x="8433746" y="6358326"/>
            <a:ext cx="733778"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0</a:t>
            </a:r>
          </a:p>
        </p:txBody>
      </p:sp>
      <p:sp>
        <p:nvSpPr>
          <p:cNvPr id="17" name="Hộp Văn bản 16">
            <a:extLst>
              <a:ext uri="{FF2B5EF4-FFF2-40B4-BE49-F238E27FC236}">
                <a16:creationId xmlns:a16="http://schemas.microsoft.com/office/drawing/2014/main" id="{D8157CB8-82B1-AD52-BB71-A97FA7861160}"/>
              </a:ext>
            </a:extLst>
          </p:cNvPr>
          <p:cNvSpPr txBox="1"/>
          <p:nvPr/>
        </p:nvSpPr>
        <p:spPr>
          <a:xfrm>
            <a:off x="10614498" y="4831644"/>
            <a:ext cx="733778"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4</a:t>
            </a:r>
          </a:p>
        </p:txBody>
      </p:sp>
      <p:sp>
        <p:nvSpPr>
          <p:cNvPr id="18" name="Hộp Văn bản 17">
            <a:extLst>
              <a:ext uri="{FF2B5EF4-FFF2-40B4-BE49-F238E27FC236}">
                <a16:creationId xmlns:a16="http://schemas.microsoft.com/office/drawing/2014/main" id="{1D6F5340-2036-439E-6614-9415789338CE}"/>
              </a:ext>
            </a:extLst>
          </p:cNvPr>
          <p:cNvSpPr txBox="1"/>
          <p:nvPr/>
        </p:nvSpPr>
        <p:spPr>
          <a:xfrm>
            <a:off x="10584778" y="5124556"/>
            <a:ext cx="733778"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2</a:t>
            </a:r>
          </a:p>
        </p:txBody>
      </p:sp>
      <p:sp>
        <p:nvSpPr>
          <p:cNvPr id="19" name="Hộp Văn bản 18">
            <a:extLst>
              <a:ext uri="{FF2B5EF4-FFF2-40B4-BE49-F238E27FC236}">
                <a16:creationId xmlns:a16="http://schemas.microsoft.com/office/drawing/2014/main" id="{E044CD5F-1024-B61B-46A1-01EE4BD04097}"/>
              </a:ext>
            </a:extLst>
          </p:cNvPr>
          <p:cNvSpPr txBox="1"/>
          <p:nvPr/>
        </p:nvSpPr>
        <p:spPr>
          <a:xfrm>
            <a:off x="10583008" y="5737802"/>
            <a:ext cx="733778"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2</a:t>
            </a:r>
          </a:p>
        </p:txBody>
      </p:sp>
      <p:sp>
        <p:nvSpPr>
          <p:cNvPr id="20" name="Hộp Văn bản 19">
            <a:extLst>
              <a:ext uri="{FF2B5EF4-FFF2-40B4-BE49-F238E27FC236}">
                <a16:creationId xmlns:a16="http://schemas.microsoft.com/office/drawing/2014/main" id="{88C2F140-3364-5EBC-8B70-FAD84D8B119D}"/>
              </a:ext>
            </a:extLst>
          </p:cNvPr>
          <p:cNvSpPr txBox="1"/>
          <p:nvPr/>
        </p:nvSpPr>
        <p:spPr>
          <a:xfrm>
            <a:off x="10574662" y="5417468"/>
            <a:ext cx="733778"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4</a:t>
            </a:r>
          </a:p>
        </p:txBody>
      </p:sp>
      <p:sp>
        <p:nvSpPr>
          <p:cNvPr id="21" name="Hộp Văn bản 20">
            <a:extLst>
              <a:ext uri="{FF2B5EF4-FFF2-40B4-BE49-F238E27FC236}">
                <a16:creationId xmlns:a16="http://schemas.microsoft.com/office/drawing/2014/main" id="{CD928E7B-1B4C-5B94-C641-7C912546BC24}"/>
              </a:ext>
            </a:extLst>
          </p:cNvPr>
          <p:cNvSpPr txBox="1"/>
          <p:nvPr/>
        </p:nvSpPr>
        <p:spPr>
          <a:xfrm>
            <a:off x="10622738" y="6358326"/>
            <a:ext cx="733778"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2</a:t>
            </a:r>
          </a:p>
        </p:txBody>
      </p:sp>
      <p:sp>
        <p:nvSpPr>
          <p:cNvPr id="22" name="Hộp Văn bản 21">
            <a:extLst>
              <a:ext uri="{FF2B5EF4-FFF2-40B4-BE49-F238E27FC236}">
                <a16:creationId xmlns:a16="http://schemas.microsoft.com/office/drawing/2014/main" id="{31A6914F-A2DB-D62E-78B9-1C6BAC4F5550}"/>
              </a:ext>
            </a:extLst>
          </p:cNvPr>
          <p:cNvSpPr txBox="1"/>
          <p:nvPr/>
        </p:nvSpPr>
        <p:spPr>
          <a:xfrm>
            <a:off x="10602873" y="6058136"/>
            <a:ext cx="733778"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1</a:t>
            </a:r>
          </a:p>
        </p:txBody>
      </p:sp>
      <p:sp>
        <p:nvSpPr>
          <p:cNvPr id="4" name="Hộp Văn bản 3">
            <a:extLst>
              <a:ext uri="{FF2B5EF4-FFF2-40B4-BE49-F238E27FC236}">
                <a16:creationId xmlns:a16="http://schemas.microsoft.com/office/drawing/2014/main" id="{0B5340D4-BEC5-4A40-C2D6-82FB5C75240B}"/>
              </a:ext>
            </a:extLst>
          </p:cNvPr>
          <p:cNvSpPr txBox="1"/>
          <p:nvPr/>
        </p:nvSpPr>
        <p:spPr>
          <a:xfrm>
            <a:off x="1289757" y="2621635"/>
            <a:ext cx="4526844" cy="1246495"/>
          </a:xfrm>
          <a:prstGeom prst="rect">
            <a:avLst/>
          </a:prstGeom>
          <a:noFill/>
        </p:spPr>
        <p:txBody>
          <a:bodyPr wrap="square" rtlCol="0">
            <a:spAutoFit/>
          </a:bodyPr>
          <a:lstStyle/>
          <a:p>
            <a:r>
              <a:rPr lang="en-US" sz="2500" dirty="0">
                <a:latin typeface="Times New Roman" panose="02020603050405020304" pitchFamily="18" charset="0"/>
                <a:cs typeface="Times New Roman" panose="02020603050405020304" pitchFamily="18" charset="0"/>
              </a:rPr>
              <a:t>Ta </a:t>
            </a:r>
            <a:r>
              <a:rPr lang="en-US" sz="2500" dirty="0" err="1">
                <a:latin typeface="Times New Roman" panose="02020603050405020304" pitchFamily="18" charset="0"/>
                <a:cs typeface="Times New Roman" panose="02020603050405020304" pitchFamily="18" charset="0"/>
              </a:rPr>
              <a:t>có</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thể</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thập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dữ</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liệu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từ</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những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nguồn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Văn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bản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bảng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biểu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hình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ảnh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trong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thực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tiễn</a:t>
            </a:r>
            <a:r>
              <a:rPr lang="en-US" sz="2500" dirty="0">
                <a:latin typeface="Times New Roman" panose="02020603050405020304" pitchFamily="18" charset="0"/>
                <a:cs typeface="Times New Roman" panose="02020603050405020304" pitchFamily="18" charset="0"/>
              </a:rPr>
              <a:t>.</a:t>
            </a:r>
          </a:p>
        </p:txBody>
      </p:sp>
      <p:sp>
        <p:nvSpPr>
          <p:cNvPr id="23" name="Hộp Văn bản 22">
            <a:extLst>
              <a:ext uri="{FF2B5EF4-FFF2-40B4-BE49-F238E27FC236}">
                <a16:creationId xmlns:a16="http://schemas.microsoft.com/office/drawing/2014/main" id="{063A98EC-1495-7D69-55B2-1174C1C1DE24}"/>
              </a:ext>
            </a:extLst>
          </p:cNvPr>
          <p:cNvSpPr txBox="1"/>
          <p:nvPr/>
        </p:nvSpPr>
        <p:spPr>
          <a:xfrm>
            <a:off x="904511" y="691269"/>
            <a:ext cx="4490245" cy="492443"/>
          </a:xfrm>
          <a:prstGeom prst="rect">
            <a:avLst/>
          </a:prstGeom>
          <a:noFill/>
        </p:spPr>
        <p:txBody>
          <a:bodyPr wrap="square" rtlCol="0">
            <a:spAutoFit/>
          </a:bodyPr>
          <a:lstStyle/>
          <a:p>
            <a:r>
              <a:rPr lang="en-US" sz="2600" b="1" u="sng" dirty="0">
                <a:latin typeface="Times New Roman" panose="02020603050405020304" pitchFamily="18" charset="0"/>
                <a:cs typeface="Times New Roman" panose="02020603050405020304" pitchFamily="18" charset="0"/>
              </a:rPr>
              <a:t>1. Thu </a:t>
            </a:r>
            <a:r>
              <a:rPr lang="en-US" sz="2600" b="1" u="sng" dirty="0" err="1">
                <a:latin typeface="Times New Roman" panose="02020603050405020304" pitchFamily="18" charset="0"/>
                <a:cs typeface="Times New Roman" panose="02020603050405020304" pitchFamily="18" charset="0"/>
              </a:rPr>
              <a:t>thập</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dữ</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liệu</a:t>
            </a:r>
            <a:endParaRPr lang="en-US" sz="2600" b="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556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2" grpId="0"/>
      <p:bldP spid="13" grpId="0"/>
      <p:bldP spid="14" grpId="0"/>
      <p:bldP spid="16" grpId="0"/>
      <p:bldP spid="17" grpId="0"/>
      <p:bldP spid="18" grpId="0"/>
      <p:bldP spid="19" grpId="0"/>
      <p:bldP spid="20" grpId="0"/>
      <p:bldP spid="21" grpId="0"/>
      <p:bldP spid="2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1">
            <a:extLst>
              <a:ext uri="{FF2B5EF4-FFF2-40B4-BE49-F238E27FC236}">
                <a16:creationId xmlns:a16="http://schemas.microsoft.com/office/drawing/2014/main" id="{5AE2981C-BDE5-1FC2-E91C-C04712CA51D4}"/>
              </a:ext>
            </a:extLst>
          </p:cNvPr>
          <p:cNvSpPr txBox="1">
            <a:spLocks/>
          </p:cNvSpPr>
          <p:nvPr/>
        </p:nvSpPr>
        <p:spPr>
          <a:xfrm>
            <a:off x="984866" y="-272482"/>
            <a:ext cx="10691191" cy="1325563"/>
          </a:xfrm>
          <a:prstGeom prst="rect">
            <a:avLst/>
          </a:prstGeom>
        </p:spPr>
        <p:txBody>
          <a:bodyPr lIns="109728" tIns="109728" rIns="109728" bIns="91440" anchor="ctr"/>
          <a:lstStyle>
            <a:lvl1pPr algn="l" defTabSz="914400" rtl="0" eaLnBrk="1" latinLnBrk="0" hangingPunct="1">
              <a:lnSpc>
                <a:spcPct val="110000"/>
              </a:lnSpc>
              <a:spcBef>
                <a:spcPct val="0"/>
              </a:spcBef>
              <a:buNone/>
              <a:defRPr sz="4400" b="1" kern="1200">
                <a:solidFill>
                  <a:schemeClr val="tx1"/>
                </a:solidFill>
                <a:latin typeface="+mj-lt"/>
                <a:ea typeface="+mj-ea"/>
                <a:cs typeface="+mj-cs"/>
              </a:defRPr>
            </a:lvl1pPr>
          </a:lstStyle>
          <a:p>
            <a:r>
              <a:rPr lang="en-US" sz="4000" dirty="0" err="1">
                <a:solidFill>
                  <a:schemeClr val="accent2">
                    <a:lumMod val="50000"/>
                  </a:schemeClr>
                </a:solidFill>
                <a:latin typeface="Times New Roman" panose="02020603050405020304" pitchFamily="18" charset="0"/>
                <a:cs typeface="Times New Roman" panose="02020603050405020304" pitchFamily="18" charset="0"/>
              </a:rPr>
              <a:t>Bài</a:t>
            </a:r>
            <a:r>
              <a:rPr lang="en-US" sz="4000" dirty="0">
                <a:solidFill>
                  <a:schemeClr val="accent2">
                    <a:lumMod val="50000"/>
                  </a:schemeClr>
                </a:solidFill>
                <a:latin typeface="Times New Roman" panose="02020603050405020304" pitchFamily="18" charset="0"/>
                <a:cs typeface="Times New Roman" panose="02020603050405020304" pitchFamily="18" charset="0"/>
              </a:rPr>
              <a:t> 1: Thu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thập</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và</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phân</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loại</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dữ</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liệu</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tiết</a:t>
            </a:r>
            <a:r>
              <a:rPr lang="en-US" sz="4000" dirty="0">
                <a:solidFill>
                  <a:schemeClr val="accent2">
                    <a:lumMod val="50000"/>
                  </a:schemeClr>
                </a:solidFill>
                <a:latin typeface="Times New Roman" panose="02020603050405020304" pitchFamily="18" charset="0"/>
                <a:cs typeface="Times New Roman" panose="02020603050405020304" pitchFamily="18" charset="0"/>
              </a:rPr>
              <a:t> 1)</a:t>
            </a:r>
          </a:p>
        </p:txBody>
      </p:sp>
      <p:sp>
        <p:nvSpPr>
          <p:cNvPr id="5" name="Hình chữ nhật 4">
            <a:extLst>
              <a:ext uri="{FF2B5EF4-FFF2-40B4-BE49-F238E27FC236}">
                <a16:creationId xmlns:a16="http://schemas.microsoft.com/office/drawing/2014/main" id="{F747F9DE-C54F-F433-F662-C44162B3E8FD}"/>
              </a:ext>
            </a:extLst>
          </p:cNvPr>
          <p:cNvSpPr/>
          <p:nvPr/>
        </p:nvSpPr>
        <p:spPr>
          <a:xfrm>
            <a:off x="3226995" y="760693"/>
            <a:ext cx="6206931" cy="553998"/>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243FFF"/>
                  </a:solidFill>
                  <a:prstDash val="solid"/>
                </a:ln>
                <a:solidFill>
                  <a:srgbClr val="243FFF">
                    <a:lumMod val="40000"/>
                    <a:lumOff val="60000"/>
                  </a:srgbClr>
                </a:solidFill>
                <a:effectLst/>
                <a:uLnTx/>
                <a:uFillTx/>
                <a:latin typeface="Times New Roman" panose="02020603050405020304" pitchFamily="18" charset="0"/>
                <a:cs typeface="Times New Roman" panose="02020603050405020304" pitchFamily="18" charset="0"/>
              </a:rPr>
              <a:t>B. HÌNH THÀNH KIẾN THỨC</a:t>
            </a:r>
          </a:p>
        </p:txBody>
      </p:sp>
      <p:sp>
        <p:nvSpPr>
          <p:cNvPr id="7" name="Hộp Văn bản 6">
            <a:extLst>
              <a:ext uri="{FF2B5EF4-FFF2-40B4-BE49-F238E27FC236}">
                <a16:creationId xmlns:a16="http://schemas.microsoft.com/office/drawing/2014/main" id="{E699B393-DD1F-28FC-C31B-39914CD738C1}"/>
              </a:ext>
            </a:extLst>
          </p:cNvPr>
          <p:cNvSpPr txBox="1"/>
          <p:nvPr/>
        </p:nvSpPr>
        <p:spPr>
          <a:xfrm>
            <a:off x="838200" y="1333182"/>
            <a:ext cx="7707489" cy="492443"/>
          </a:xfrm>
          <a:prstGeom prst="rect">
            <a:avLst/>
          </a:prstGeom>
          <a:noFill/>
        </p:spPr>
        <p:txBody>
          <a:bodyPr wrap="square" rtlCol="0">
            <a:spAutoFit/>
          </a:bodyPr>
          <a:lstStyle/>
          <a:p>
            <a:r>
              <a:rPr lang="en-US" sz="2600" b="1" u="sng" dirty="0">
                <a:latin typeface="Times New Roman" panose="02020603050405020304" pitchFamily="18" charset="0"/>
                <a:cs typeface="Times New Roman" panose="02020603050405020304" pitchFamily="18" charset="0"/>
              </a:rPr>
              <a:t>2. </a:t>
            </a:r>
            <a:r>
              <a:rPr lang="en-US" sz="2600" b="1" u="sng" dirty="0" err="1">
                <a:latin typeface="Times New Roman" panose="02020603050405020304" pitchFamily="18" charset="0"/>
                <a:cs typeface="Times New Roman" panose="02020603050405020304" pitchFamily="18" charset="0"/>
              </a:rPr>
              <a:t>Phân</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loại</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dữ</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liệu</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theo</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các</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tiêu</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chí</a:t>
            </a:r>
            <a:endParaRPr lang="en-US" sz="2600" b="1" u="sng" dirty="0">
              <a:latin typeface="Times New Roman" panose="02020603050405020304" pitchFamily="18" charset="0"/>
              <a:cs typeface="Times New Roman" panose="02020603050405020304" pitchFamily="18" charset="0"/>
            </a:endParaRPr>
          </a:p>
        </p:txBody>
      </p:sp>
      <p:graphicFrame>
        <p:nvGraphicFramePr>
          <p:cNvPr id="8" name="Bảng 8">
            <a:extLst>
              <a:ext uri="{FF2B5EF4-FFF2-40B4-BE49-F238E27FC236}">
                <a16:creationId xmlns:a16="http://schemas.microsoft.com/office/drawing/2014/main" id="{EB161B35-7D49-A201-A16F-67130179BF04}"/>
              </a:ext>
            </a:extLst>
          </p:cNvPr>
          <p:cNvGraphicFramePr>
            <a:graphicFrameLocks noGrp="1"/>
          </p:cNvGraphicFramePr>
          <p:nvPr>
            <p:extLst>
              <p:ext uri="{D42A27DB-BD31-4B8C-83A1-F6EECF244321}">
                <p14:modId xmlns:p14="http://schemas.microsoft.com/office/powerpoint/2010/main" val="3319621392"/>
              </p:ext>
            </p:extLst>
          </p:nvPr>
        </p:nvGraphicFramePr>
        <p:xfrm>
          <a:off x="838200" y="2805870"/>
          <a:ext cx="4794956" cy="2743200"/>
        </p:xfrm>
        <a:graphic>
          <a:graphicData uri="http://schemas.openxmlformats.org/drawingml/2006/table">
            <a:tbl>
              <a:tblPr firstRow="1" bandRow="1">
                <a:tableStyleId>{5C22544A-7EE6-4342-B048-85BDC9FD1C3A}</a:tableStyleId>
              </a:tblPr>
              <a:tblGrid>
                <a:gridCol w="768521">
                  <a:extLst>
                    <a:ext uri="{9D8B030D-6E8A-4147-A177-3AD203B41FA5}">
                      <a16:colId xmlns:a16="http://schemas.microsoft.com/office/drawing/2014/main" val="1815155904"/>
                    </a:ext>
                  </a:extLst>
                </a:gridCol>
                <a:gridCol w="766712">
                  <a:extLst>
                    <a:ext uri="{9D8B030D-6E8A-4147-A177-3AD203B41FA5}">
                      <a16:colId xmlns:a16="http://schemas.microsoft.com/office/drawing/2014/main" val="3390346150"/>
                    </a:ext>
                  </a:extLst>
                </a:gridCol>
                <a:gridCol w="1377649">
                  <a:extLst>
                    <a:ext uri="{9D8B030D-6E8A-4147-A177-3AD203B41FA5}">
                      <a16:colId xmlns:a16="http://schemas.microsoft.com/office/drawing/2014/main" val="3293947480"/>
                    </a:ext>
                  </a:extLst>
                </a:gridCol>
                <a:gridCol w="1882074">
                  <a:extLst>
                    <a:ext uri="{9D8B030D-6E8A-4147-A177-3AD203B41FA5}">
                      <a16:colId xmlns:a16="http://schemas.microsoft.com/office/drawing/2014/main" val="2882014131"/>
                    </a:ext>
                  </a:extLst>
                </a:gridCol>
              </a:tblGrid>
              <a:tr h="370840">
                <a:tc>
                  <a:txBody>
                    <a:bodyPr/>
                    <a:lstStyle/>
                    <a:p>
                      <a:pPr algn="ctr"/>
                      <a:r>
                        <a:rPr lang="en-US" sz="2400" dirty="0">
                          <a:latin typeface="Times New Roman" panose="02020603050405020304" pitchFamily="18" charset="0"/>
                          <a:cs typeface="Times New Roman" panose="02020603050405020304" pitchFamily="18" charset="0"/>
                        </a:rPr>
                        <a:t>STT</a:t>
                      </a:r>
                    </a:p>
                  </a:txBody>
                  <a:tcPr/>
                </a:tc>
                <a:tc>
                  <a:txBody>
                    <a:bodyPr/>
                    <a:lstStyle/>
                    <a:p>
                      <a:pPr algn="ctr"/>
                      <a:r>
                        <a:rPr lang="en-US" sz="2400" dirty="0" err="1">
                          <a:latin typeface="Times New Roman" panose="02020603050405020304" pitchFamily="18" charset="0"/>
                          <a:cs typeface="Times New Roman" panose="02020603050405020304" pitchFamily="18" charset="0"/>
                        </a:rPr>
                        <a:t>Tuổi</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50823848"/>
                  </a:ext>
                </a:extLst>
              </a:tr>
              <a:tr h="370840">
                <a:tc>
                  <a:txBody>
                    <a:bodyPr/>
                    <a:lstStyle/>
                    <a:p>
                      <a:pPr algn="ctr"/>
                      <a:r>
                        <a:rPr lang="en-US" sz="2400" dirty="0">
                          <a:latin typeface="Times New Roman" panose="02020603050405020304" pitchFamily="18" charset="0"/>
                          <a:cs typeface="Times New Roman" panose="02020603050405020304" pitchFamily="18" charset="0"/>
                        </a:rPr>
                        <a:t>1</a:t>
                      </a:r>
                    </a:p>
                  </a:txBody>
                  <a:tcPr/>
                </a:tc>
                <a:tc>
                  <a:txBody>
                    <a:bodyPr/>
                    <a:lstStyle/>
                    <a:p>
                      <a:pPr algn="ctr"/>
                      <a:r>
                        <a:rPr lang="en-US" sz="2400" dirty="0">
                          <a:latin typeface="Times New Roman" panose="02020603050405020304" pitchFamily="18" charset="0"/>
                          <a:cs typeface="Times New Roman" panose="02020603050405020304" pitchFamily="18" charset="0"/>
                        </a:rPr>
                        <a:t>13</a:t>
                      </a:r>
                    </a:p>
                  </a:txBody>
                  <a:tcPr/>
                </a:tc>
                <a:tc>
                  <a:txBody>
                    <a:bodyPr/>
                    <a:lstStyle/>
                    <a:p>
                      <a:pPr algn="ctr"/>
                      <a:r>
                        <a:rPr lang="en-US" sz="2400" dirty="0">
                          <a:latin typeface="Times New Roman" panose="02020603050405020304" pitchFamily="18" charset="0"/>
                          <a:cs typeface="Times New Roman" panose="02020603050405020304" pitchFamily="18" charset="0"/>
                        </a:rPr>
                        <a:t>Nam</a:t>
                      </a:r>
                    </a:p>
                  </a:txBody>
                  <a:tcPr/>
                </a:tc>
                <a:tc>
                  <a:txBody>
                    <a:bodyPr/>
                    <a:lstStyle/>
                    <a:p>
                      <a:pPr algn="ct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40632199"/>
                  </a:ext>
                </a:extLst>
              </a:tr>
              <a:tr h="370840">
                <a:tc>
                  <a:txBody>
                    <a:bodyPr/>
                    <a:lstStyle/>
                    <a:p>
                      <a:pPr algn="ctr"/>
                      <a:r>
                        <a:rPr lang="en-US" sz="2400" dirty="0">
                          <a:latin typeface="Times New Roman" panose="02020603050405020304" pitchFamily="18" charset="0"/>
                          <a:cs typeface="Times New Roman" panose="02020603050405020304" pitchFamily="18" charset="0"/>
                        </a:rPr>
                        <a:t>2</a:t>
                      </a:r>
                    </a:p>
                  </a:txBody>
                  <a:tcPr/>
                </a:tc>
                <a:tc>
                  <a:txBody>
                    <a:bodyPr/>
                    <a:lstStyle/>
                    <a:p>
                      <a:pPr algn="ctr"/>
                      <a:r>
                        <a:rPr lang="en-US" sz="2400" dirty="0">
                          <a:latin typeface="Times New Roman" panose="02020603050405020304" pitchFamily="18" charset="0"/>
                          <a:cs typeface="Times New Roman" panose="02020603050405020304" pitchFamily="18" charset="0"/>
                        </a:rPr>
                        <a:t>14</a:t>
                      </a:r>
                    </a:p>
                  </a:txBody>
                  <a:tcPr/>
                </a:tc>
                <a:tc>
                  <a:txBody>
                    <a:bodyPr/>
                    <a:lstStyle/>
                    <a:p>
                      <a:pPr algn="ctr"/>
                      <a:r>
                        <a:rPr lang="en-US" sz="2400" dirty="0">
                          <a:latin typeface="Times New Roman" panose="02020603050405020304" pitchFamily="18" charset="0"/>
                          <a:cs typeface="Times New Roman" panose="02020603050405020304" pitchFamily="18" charset="0"/>
                        </a:rPr>
                        <a:t>Nam</a:t>
                      </a:r>
                    </a:p>
                  </a:txBody>
                  <a:tcPr/>
                </a:tc>
                <a:tc>
                  <a:txBody>
                    <a:bodyPr/>
                    <a:lstStyle/>
                    <a:p>
                      <a:pPr algn="ct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42507966"/>
                  </a:ext>
                </a:extLst>
              </a:tr>
              <a:tr h="370840">
                <a:tc>
                  <a:txBody>
                    <a:bodyPr/>
                    <a:lstStyle/>
                    <a:p>
                      <a:pPr algn="ctr"/>
                      <a:r>
                        <a:rPr lang="en-US" sz="2400" dirty="0">
                          <a:latin typeface="Times New Roman" panose="02020603050405020304" pitchFamily="18" charset="0"/>
                          <a:cs typeface="Times New Roman" panose="02020603050405020304" pitchFamily="18" charset="0"/>
                        </a:rPr>
                        <a:t>3</a:t>
                      </a:r>
                    </a:p>
                  </a:txBody>
                  <a:tcPr/>
                </a:tc>
                <a:tc>
                  <a:txBody>
                    <a:bodyPr/>
                    <a:lstStyle/>
                    <a:p>
                      <a:pPr algn="ctr"/>
                      <a:r>
                        <a:rPr lang="en-US" sz="2400" dirty="0">
                          <a:latin typeface="Times New Roman" panose="02020603050405020304" pitchFamily="18" charset="0"/>
                          <a:cs typeface="Times New Roman" panose="02020603050405020304" pitchFamily="18" charset="0"/>
                        </a:rPr>
                        <a:t>14</a:t>
                      </a:r>
                    </a:p>
                  </a:txBody>
                  <a:tcPr/>
                </a:tc>
                <a:tc>
                  <a:txBody>
                    <a:bodyPr/>
                    <a:lstStyle/>
                    <a:p>
                      <a:pPr algn="ctr"/>
                      <a:r>
                        <a:rPr lang="en-US" sz="2400" dirty="0" err="1">
                          <a:latin typeface="Times New Roman" panose="02020603050405020304" pitchFamily="18" charset="0"/>
                          <a:cs typeface="Times New Roman" panose="02020603050405020304" pitchFamily="18" charset="0"/>
                        </a:rPr>
                        <a:t>Nữ</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84031984"/>
                  </a:ext>
                </a:extLst>
              </a:tr>
              <a:tr h="370840">
                <a:tc>
                  <a:txBody>
                    <a:bodyPr/>
                    <a:lstStyle/>
                    <a:p>
                      <a:pPr algn="ctr"/>
                      <a:r>
                        <a:rPr lang="en-US" sz="2400" dirty="0">
                          <a:latin typeface="Times New Roman" panose="02020603050405020304" pitchFamily="18" charset="0"/>
                          <a:cs typeface="Times New Roman" panose="02020603050405020304" pitchFamily="18" charset="0"/>
                        </a:rPr>
                        <a:t>4</a:t>
                      </a:r>
                    </a:p>
                  </a:txBody>
                  <a:tcPr/>
                </a:tc>
                <a:tc>
                  <a:txBody>
                    <a:bodyPr/>
                    <a:lstStyle/>
                    <a:p>
                      <a:pPr algn="ctr"/>
                      <a:r>
                        <a:rPr lang="en-US" sz="2400" dirty="0">
                          <a:latin typeface="Times New Roman" panose="02020603050405020304" pitchFamily="18" charset="0"/>
                          <a:cs typeface="Times New Roman" panose="02020603050405020304" pitchFamily="18" charset="0"/>
                        </a:rPr>
                        <a:t>12</a:t>
                      </a:r>
                    </a:p>
                  </a:txBody>
                  <a:tcPr/>
                </a:tc>
                <a:tc>
                  <a:txBody>
                    <a:bodyPr/>
                    <a:lstStyle/>
                    <a:p>
                      <a:pPr algn="ctr"/>
                      <a:r>
                        <a:rPr lang="en-US" sz="2400" dirty="0" err="1">
                          <a:latin typeface="Times New Roman" panose="02020603050405020304" pitchFamily="18" charset="0"/>
                          <a:cs typeface="Times New Roman" panose="02020603050405020304" pitchFamily="18" charset="0"/>
                        </a:rPr>
                        <a:t>Nữ</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Thích</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38932933"/>
                  </a:ext>
                </a:extLst>
              </a:tr>
              <a:tr h="370840">
                <a:tc>
                  <a:txBody>
                    <a:bodyPr/>
                    <a:lstStyle/>
                    <a:p>
                      <a:pPr algn="ctr"/>
                      <a:r>
                        <a:rPr lang="en-US" sz="2400" dirty="0">
                          <a:latin typeface="Times New Roman" panose="02020603050405020304" pitchFamily="18" charset="0"/>
                          <a:cs typeface="Times New Roman" panose="02020603050405020304" pitchFamily="18" charset="0"/>
                        </a:rPr>
                        <a:t>5</a:t>
                      </a:r>
                    </a:p>
                  </a:txBody>
                  <a:tcPr/>
                </a:tc>
                <a:tc>
                  <a:txBody>
                    <a:bodyPr/>
                    <a:lstStyle/>
                    <a:p>
                      <a:pPr algn="ctr"/>
                      <a:r>
                        <a:rPr lang="en-US" sz="2400" dirty="0">
                          <a:latin typeface="Times New Roman" panose="02020603050405020304" pitchFamily="18" charset="0"/>
                          <a:cs typeface="Times New Roman" panose="02020603050405020304" pitchFamily="18" charset="0"/>
                        </a:rPr>
                        <a:t>14</a:t>
                      </a:r>
                    </a:p>
                  </a:txBody>
                  <a:tcPr/>
                </a:tc>
                <a:tc>
                  <a:txBody>
                    <a:bodyPr/>
                    <a:lstStyle/>
                    <a:p>
                      <a:pPr algn="ctr"/>
                      <a:r>
                        <a:rPr lang="en-US" sz="2400" dirty="0">
                          <a:latin typeface="Times New Roman" panose="02020603050405020304" pitchFamily="18" charset="0"/>
                          <a:cs typeface="Times New Roman" panose="02020603050405020304" pitchFamily="18" charset="0"/>
                        </a:rPr>
                        <a:t>Nam</a:t>
                      </a:r>
                    </a:p>
                  </a:txBody>
                  <a:tcPr/>
                </a:tc>
                <a:tc>
                  <a:txBody>
                    <a:bodyPr/>
                    <a:lstStyle/>
                    <a:p>
                      <a:pPr algn="ct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25736370"/>
                  </a:ext>
                </a:extLst>
              </a:tr>
            </a:tbl>
          </a:graphicData>
        </a:graphic>
      </p:graphicFrame>
      <p:sp>
        <p:nvSpPr>
          <p:cNvPr id="9" name="Hộp Văn bản 8">
            <a:extLst>
              <a:ext uri="{FF2B5EF4-FFF2-40B4-BE49-F238E27FC236}">
                <a16:creationId xmlns:a16="http://schemas.microsoft.com/office/drawing/2014/main" id="{9D4EE3DB-7970-C5AF-DFC5-437B6AC1E53A}"/>
              </a:ext>
            </a:extLst>
          </p:cNvPr>
          <p:cNvSpPr txBox="1"/>
          <p:nvPr/>
        </p:nvSpPr>
        <p:spPr>
          <a:xfrm>
            <a:off x="893189" y="1947756"/>
            <a:ext cx="10405622"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a:t>
            </a:r>
          </a:p>
        </p:txBody>
      </p:sp>
      <p:sp>
        <p:nvSpPr>
          <p:cNvPr id="2" name="Hộp Văn bản 1">
            <a:extLst>
              <a:ext uri="{FF2B5EF4-FFF2-40B4-BE49-F238E27FC236}">
                <a16:creationId xmlns:a16="http://schemas.microsoft.com/office/drawing/2014/main" id="{C97E10A5-F87E-ED09-71F1-1E84A60B3CC8}"/>
              </a:ext>
            </a:extLst>
          </p:cNvPr>
          <p:cNvSpPr txBox="1"/>
          <p:nvPr/>
        </p:nvSpPr>
        <p:spPr>
          <a:xfrm>
            <a:off x="5881511" y="2923234"/>
            <a:ext cx="5760000" cy="90000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5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10" name="Hộp Văn bản 9">
            <a:extLst>
              <a:ext uri="{FF2B5EF4-FFF2-40B4-BE49-F238E27FC236}">
                <a16:creationId xmlns:a16="http://schemas.microsoft.com/office/drawing/2014/main" id="{FE2233DE-EDE4-960A-82C9-33AF7F122F4D}"/>
              </a:ext>
            </a:extLst>
          </p:cNvPr>
          <p:cNvSpPr txBox="1"/>
          <p:nvPr/>
        </p:nvSpPr>
        <p:spPr>
          <a:xfrm>
            <a:off x="5881511" y="2957735"/>
            <a:ext cx="5760000" cy="83099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bao </a:t>
            </a:r>
            <a:r>
              <a:rPr lang="en-US" sz="2400" dirty="0" err="1">
                <a:solidFill>
                  <a:schemeClr val="tx1"/>
                </a:solidFill>
                <a:latin typeface="Times New Roman" panose="02020603050405020304" pitchFamily="18" charset="0"/>
                <a:cs typeface="Times New Roman" panose="02020603050405020304" pitchFamily="18" charset="0"/>
              </a:rPr>
              <a:t>nhiêu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nam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bao </a:t>
            </a:r>
            <a:r>
              <a:rPr lang="en-US" sz="2400" dirty="0" err="1">
                <a:solidFill>
                  <a:schemeClr val="tx1"/>
                </a:solidFill>
                <a:latin typeface="Times New Roman" panose="02020603050405020304" pitchFamily="18" charset="0"/>
                <a:cs typeface="Times New Roman" panose="02020603050405020304" pitchFamily="18" charset="0"/>
              </a:rPr>
              <a:t>nhiêu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nữ</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điều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tra</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13" name="Hộp Văn bản 12">
            <a:extLst>
              <a:ext uri="{FF2B5EF4-FFF2-40B4-BE49-F238E27FC236}">
                <a16:creationId xmlns:a16="http://schemas.microsoft.com/office/drawing/2014/main" id="{F60E46DD-0E9C-0D6D-1FE6-B25A29A74CD2}"/>
              </a:ext>
            </a:extLst>
          </p:cNvPr>
          <p:cNvSpPr txBox="1"/>
          <p:nvPr/>
        </p:nvSpPr>
        <p:spPr>
          <a:xfrm>
            <a:off x="5881511" y="3108416"/>
            <a:ext cx="5760000" cy="461665"/>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2400" dirty="0" err="1">
                <a:solidFill>
                  <a:schemeClr val="tx1"/>
                </a:solidFill>
                <a:latin typeface="Times New Roman" panose="02020603050405020304" pitchFamily="18" charset="0"/>
                <a:cs typeface="Times New Roman" panose="02020603050405020304" pitchFamily="18" charset="0"/>
              </a:rPr>
              <a:t>Độ</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tuổi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trung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điều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tra</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15" name="Hộp Văn bản 14">
            <a:extLst>
              <a:ext uri="{FF2B5EF4-FFF2-40B4-BE49-F238E27FC236}">
                <a16:creationId xmlns:a16="http://schemas.microsoft.com/office/drawing/2014/main" id="{9FD2CE3E-FE58-AB7A-FBA9-D7C782D397A6}"/>
              </a:ext>
            </a:extLst>
          </p:cNvPr>
          <p:cNvSpPr txBox="1"/>
          <p:nvPr/>
        </p:nvSpPr>
        <p:spPr>
          <a:xfrm>
            <a:off x="5881511" y="4022894"/>
            <a:ext cx="5760000" cy="1200329"/>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a:t>
            </a:r>
          </a:p>
        </p:txBody>
      </p:sp>
      <p:sp>
        <p:nvSpPr>
          <p:cNvPr id="17" name="Hộp Văn bản 16">
            <a:extLst>
              <a:ext uri="{FF2B5EF4-FFF2-40B4-BE49-F238E27FC236}">
                <a16:creationId xmlns:a16="http://schemas.microsoft.com/office/drawing/2014/main" id="{D0CFC123-33AB-01C2-7D03-06855C049839}"/>
              </a:ext>
            </a:extLst>
          </p:cNvPr>
          <p:cNvSpPr txBox="1"/>
          <p:nvPr/>
        </p:nvSpPr>
        <p:spPr>
          <a:xfrm>
            <a:off x="5802489" y="4383730"/>
            <a:ext cx="6231466" cy="46166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nam</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a:t>
            </a:r>
            <a:r>
              <a:rPr lang="en-US" sz="2400" dirty="0">
                <a:latin typeface="Times New Roman" panose="02020603050405020304" pitchFamily="18" charset="0"/>
                <a:cs typeface="Times New Roman" panose="02020603050405020304" pitchFamily="18" charset="0"/>
              </a:rPr>
              <a:t>.</a:t>
            </a:r>
          </a:p>
        </p:txBody>
      </p:sp>
      <p:sp>
        <p:nvSpPr>
          <p:cNvPr id="19" name="Hộp Văn bản 18">
            <a:extLst>
              <a:ext uri="{FF2B5EF4-FFF2-40B4-BE49-F238E27FC236}">
                <a16:creationId xmlns:a16="http://schemas.microsoft.com/office/drawing/2014/main" id="{4C005DDA-DBD8-6E16-7C1E-256EEC0D37D6}"/>
              </a:ext>
            </a:extLst>
          </p:cNvPr>
          <p:cNvSpPr txBox="1"/>
          <p:nvPr/>
        </p:nvSpPr>
        <p:spPr>
          <a:xfrm>
            <a:off x="5802489" y="3989436"/>
            <a:ext cx="6231466" cy="1938992"/>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(13+14+14+12+14): 5 ≈ 13 (</a:t>
            </a:r>
            <a:r>
              <a:rPr lang="en-US" sz="2400" dirty="0" err="1">
                <a:latin typeface="Times New Roman" panose="02020603050405020304" pitchFamily="18" charset="0"/>
                <a:cs typeface="Times New Roman" panose="02020603050405020304" pitchFamily="18" charset="0"/>
              </a:rPr>
              <a:t>tuổi</a:t>
            </a:r>
            <a:r>
              <a:rPr lang="en-US" sz="2400" dirty="0">
                <a:latin typeface="Times New Roman" panose="02020603050405020304" pitchFamily="18" charset="0"/>
                <a:cs typeface="Times New Roman" panose="02020603050405020304" pitchFamily="18" charset="0"/>
              </a:rPr>
              <a:t>)</a:t>
            </a:r>
          </a:p>
          <a:p>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13 </a:t>
            </a:r>
            <a:r>
              <a:rPr lang="en-US" sz="2400" dirty="0" err="1">
                <a:latin typeface="Times New Roman" panose="02020603050405020304" pitchFamily="18" charset="0"/>
                <a:cs typeface="Times New Roman" panose="02020603050405020304" pitchFamily="18" charset="0"/>
              </a:rPr>
              <a:t>tuổi</a:t>
            </a:r>
            <a:r>
              <a:rPr lang="en-US" sz="2400" dirty="0">
                <a:latin typeface="Times New Roman" panose="02020603050405020304" pitchFamily="18" charset="0"/>
                <a:cs typeface="Times New Roman" panose="02020603050405020304" pitchFamily="18" charset="0"/>
              </a:rPr>
              <a:t>.</a:t>
            </a: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722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2"/>
                                        </p:tgtEl>
                                        <p:attrNameLst>
                                          <p:attrName>ppt_w</p:attrName>
                                        </p:attrNameLst>
                                      </p:cBhvr>
                                      <p:tavLst>
                                        <p:tav tm="0">
                                          <p:val>
                                            <p:strVal val="ppt_w"/>
                                          </p:val>
                                        </p:tav>
                                        <p:tav tm="100000">
                                          <p:val>
                                            <p:fltVal val="0"/>
                                          </p:val>
                                        </p:tav>
                                      </p:tavLst>
                                    </p:anim>
                                    <p:anim calcmode="lin" valueType="num">
                                      <p:cBhvr>
                                        <p:cTn id="18" dur="500"/>
                                        <p:tgtEl>
                                          <p:spTgt spid="2"/>
                                        </p:tgtEl>
                                        <p:attrNameLst>
                                          <p:attrName>ppt_h</p:attrName>
                                        </p:attrNameLst>
                                      </p:cBhvr>
                                      <p:tavLst>
                                        <p:tav tm="0">
                                          <p:val>
                                            <p:strVal val="ppt_h"/>
                                          </p:val>
                                        </p:tav>
                                        <p:tav tm="100000">
                                          <p:val>
                                            <p:fltVal val="0"/>
                                          </p:val>
                                        </p:tav>
                                      </p:tavLst>
                                    </p:anim>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grpId="1" nodeType="clickEffect">
                                  <p:stCondLst>
                                    <p:cond delay="0"/>
                                  </p:stCondLst>
                                  <p:childTnLst>
                                    <p:anim calcmode="lin" valueType="num">
                                      <p:cBhvr>
                                        <p:cTn id="30" dur="500"/>
                                        <p:tgtEl>
                                          <p:spTgt spid="15"/>
                                        </p:tgtEl>
                                        <p:attrNameLst>
                                          <p:attrName>ppt_w</p:attrName>
                                        </p:attrNameLst>
                                      </p:cBhvr>
                                      <p:tavLst>
                                        <p:tav tm="0">
                                          <p:val>
                                            <p:strVal val="ppt_w"/>
                                          </p:val>
                                        </p:tav>
                                        <p:tav tm="100000">
                                          <p:val>
                                            <p:fltVal val="0"/>
                                          </p:val>
                                        </p:tav>
                                      </p:tavLst>
                                    </p:anim>
                                    <p:anim calcmode="lin" valueType="num">
                                      <p:cBhvr>
                                        <p:cTn id="31" dur="500"/>
                                        <p:tgtEl>
                                          <p:spTgt spid="15"/>
                                        </p:tgtEl>
                                        <p:attrNameLst>
                                          <p:attrName>ppt_h</p:attrName>
                                        </p:attrNameLst>
                                      </p:cBhvr>
                                      <p:tavLst>
                                        <p:tav tm="0">
                                          <p:val>
                                            <p:strVal val="ppt_h"/>
                                          </p:val>
                                        </p:tav>
                                        <p:tav tm="100000">
                                          <p:val>
                                            <p:fltVal val="0"/>
                                          </p:val>
                                        </p:tav>
                                      </p:tavLst>
                                    </p:anim>
                                    <p:animEffect transition="out" filter="fade">
                                      <p:cBhvr>
                                        <p:cTn id="32" dur="500"/>
                                        <p:tgtEl>
                                          <p:spTgt spid="15"/>
                                        </p:tgtEl>
                                      </p:cBhvr>
                                    </p:animEffect>
                                    <p:set>
                                      <p:cBhvr>
                                        <p:cTn id="33" dur="1" fill="hold">
                                          <p:stCondLst>
                                            <p:cond delay="499"/>
                                          </p:stCondLst>
                                        </p:cTn>
                                        <p:tgtEl>
                                          <p:spTgt spid="15"/>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1" nodeType="clickEffect">
                                  <p:stCondLst>
                                    <p:cond delay="0"/>
                                  </p:stCondLst>
                                  <p:childTnLst>
                                    <p:set>
                                      <p:cBhvr>
                                        <p:cTn id="45" dur="1" fill="hold">
                                          <p:stCondLst>
                                            <p:cond delay="0"/>
                                          </p:stCondLst>
                                        </p:cTn>
                                        <p:tgtEl>
                                          <p:spTgt spid="10"/>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17"/>
                                        </p:tgtEl>
                                        <p:attrNameLst>
                                          <p:attrName>ppt_w</p:attrName>
                                        </p:attrNameLst>
                                      </p:cBhvr>
                                      <p:tavLst>
                                        <p:tav tm="0">
                                          <p:val>
                                            <p:strVal val="ppt_w"/>
                                          </p:val>
                                        </p:tav>
                                        <p:tav tm="100000">
                                          <p:val>
                                            <p:fltVal val="0"/>
                                          </p:val>
                                        </p:tav>
                                      </p:tavLst>
                                    </p:anim>
                                    <p:anim calcmode="lin" valueType="num">
                                      <p:cBhvr>
                                        <p:cTn id="50" dur="500"/>
                                        <p:tgtEl>
                                          <p:spTgt spid="17"/>
                                        </p:tgtEl>
                                        <p:attrNameLst>
                                          <p:attrName>ppt_h</p:attrName>
                                        </p:attrNameLst>
                                      </p:cBhvr>
                                      <p:tavLst>
                                        <p:tav tm="0">
                                          <p:val>
                                            <p:strVal val="ppt_h"/>
                                          </p:val>
                                        </p:tav>
                                        <p:tav tm="100000">
                                          <p:val>
                                            <p:fltVal val="0"/>
                                          </p:val>
                                        </p:tav>
                                      </p:tavLst>
                                    </p:anim>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2" grpId="1" animBg="1"/>
      <p:bldP spid="10" grpId="0" animBg="1"/>
      <p:bldP spid="10" grpId="1" animBg="1"/>
      <p:bldP spid="13" grpId="0" animBg="1"/>
      <p:bldP spid="15" grpId="0" animBg="1"/>
      <p:bldP spid="15" grpId="1" animBg="1"/>
      <p:bldP spid="17" grpId="0" animBg="1"/>
      <p:bldP spid="17" grpId="1"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1">
            <a:extLst>
              <a:ext uri="{FF2B5EF4-FFF2-40B4-BE49-F238E27FC236}">
                <a16:creationId xmlns:a16="http://schemas.microsoft.com/office/drawing/2014/main" id="{5AE2981C-BDE5-1FC2-E91C-C04712CA51D4}"/>
              </a:ext>
            </a:extLst>
          </p:cNvPr>
          <p:cNvSpPr txBox="1">
            <a:spLocks/>
          </p:cNvSpPr>
          <p:nvPr/>
        </p:nvSpPr>
        <p:spPr>
          <a:xfrm>
            <a:off x="984866" y="-272482"/>
            <a:ext cx="10691191" cy="1325563"/>
          </a:xfrm>
          <a:prstGeom prst="rect">
            <a:avLst/>
          </a:prstGeom>
        </p:spPr>
        <p:txBody>
          <a:bodyPr lIns="109728" tIns="109728" rIns="109728" bIns="91440" anchor="ctr"/>
          <a:lstStyle>
            <a:lvl1pPr algn="l" defTabSz="914400" rtl="0" eaLnBrk="1" latinLnBrk="0" hangingPunct="1">
              <a:lnSpc>
                <a:spcPct val="110000"/>
              </a:lnSpc>
              <a:spcBef>
                <a:spcPct val="0"/>
              </a:spcBef>
              <a:buNone/>
              <a:defRPr sz="4400" b="1" kern="1200">
                <a:solidFill>
                  <a:schemeClr val="tx1"/>
                </a:solidFill>
                <a:latin typeface="+mj-lt"/>
                <a:ea typeface="+mj-ea"/>
                <a:cs typeface="+mj-cs"/>
              </a:defRPr>
            </a:lvl1pPr>
          </a:lstStyle>
          <a:p>
            <a:r>
              <a:rPr lang="en-US" sz="4000" dirty="0" err="1">
                <a:solidFill>
                  <a:schemeClr val="accent2">
                    <a:lumMod val="50000"/>
                  </a:schemeClr>
                </a:solidFill>
                <a:latin typeface="Times New Roman" panose="02020603050405020304" pitchFamily="18" charset="0"/>
                <a:cs typeface="Times New Roman" panose="02020603050405020304" pitchFamily="18" charset="0"/>
              </a:rPr>
              <a:t>Bài</a:t>
            </a:r>
            <a:r>
              <a:rPr lang="en-US" sz="4000" dirty="0">
                <a:solidFill>
                  <a:schemeClr val="accent2">
                    <a:lumMod val="50000"/>
                  </a:schemeClr>
                </a:solidFill>
                <a:latin typeface="Times New Roman" panose="02020603050405020304" pitchFamily="18" charset="0"/>
                <a:cs typeface="Times New Roman" panose="02020603050405020304" pitchFamily="18" charset="0"/>
              </a:rPr>
              <a:t> 1: Thu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thập</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và</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phân</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loại</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dữ</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liệu</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tiết</a:t>
            </a:r>
            <a:r>
              <a:rPr lang="en-US" sz="4000" dirty="0">
                <a:solidFill>
                  <a:schemeClr val="accent2">
                    <a:lumMod val="50000"/>
                  </a:schemeClr>
                </a:solidFill>
                <a:latin typeface="Times New Roman" panose="02020603050405020304" pitchFamily="18" charset="0"/>
                <a:cs typeface="Times New Roman" panose="02020603050405020304" pitchFamily="18" charset="0"/>
              </a:rPr>
              <a:t> 1)</a:t>
            </a:r>
          </a:p>
        </p:txBody>
      </p:sp>
      <p:sp>
        <p:nvSpPr>
          <p:cNvPr id="5" name="Hình chữ nhật 4">
            <a:extLst>
              <a:ext uri="{FF2B5EF4-FFF2-40B4-BE49-F238E27FC236}">
                <a16:creationId xmlns:a16="http://schemas.microsoft.com/office/drawing/2014/main" id="{F747F9DE-C54F-F433-F662-C44162B3E8FD}"/>
              </a:ext>
            </a:extLst>
          </p:cNvPr>
          <p:cNvSpPr/>
          <p:nvPr/>
        </p:nvSpPr>
        <p:spPr>
          <a:xfrm>
            <a:off x="3226995" y="760693"/>
            <a:ext cx="6206931" cy="553998"/>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243FFF"/>
                  </a:solidFill>
                  <a:prstDash val="solid"/>
                </a:ln>
                <a:solidFill>
                  <a:srgbClr val="243FFF">
                    <a:lumMod val="40000"/>
                    <a:lumOff val="60000"/>
                  </a:srgbClr>
                </a:solidFill>
                <a:effectLst/>
                <a:uLnTx/>
                <a:uFillTx/>
                <a:latin typeface="Times New Roman" panose="02020603050405020304" pitchFamily="18" charset="0"/>
                <a:cs typeface="Times New Roman" panose="02020603050405020304" pitchFamily="18" charset="0"/>
              </a:rPr>
              <a:t>B. HÌNH THÀNH KIẾN THỨC</a:t>
            </a:r>
          </a:p>
        </p:txBody>
      </p:sp>
      <p:sp>
        <p:nvSpPr>
          <p:cNvPr id="7" name="Hộp Văn bản 6">
            <a:extLst>
              <a:ext uri="{FF2B5EF4-FFF2-40B4-BE49-F238E27FC236}">
                <a16:creationId xmlns:a16="http://schemas.microsoft.com/office/drawing/2014/main" id="{E699B393-DD1F-28FC-C31B-39914CD738C1}"/>
              </a:ext>
            </a:extLst>
          </p:cNvPr>
          <p:cNvSpPr txBox="1"/>
          <p:nvPr/>
        </p:nvSpPr>
        <p:spPr>
          <a:xfrm>
            <a:off x="838200" y="1333182"/>
            <a:ext cx="7707489" cy="492443"/>
          </a:xfrm>
          <a:prstGeom prst="rect">
            <a:avLst/>
          </a:prstGeom>
          <a:noFill/>
        </p:spPr>
        <p:txBody>
          <a:bodyPr wrap="square" rtlCol="0">
            <a:spAutoFit/>
          </a:bodyPr>
          <a:lstStyle/>
          <a:p>
            <a:r>
              <a:rPr lang="en-US" sz="2600" b="1" u="sng" dirty="0">
                <a:latin typeface="Times New Roman" panose="02020603050405020304" pitchFamily="18" charset="0"/>
                <a:cs typeface="Times New Roman" panose="02020603050405020304" pitchFamily="18" charset="0"/>
              </a:rPr>
              <a:t>2. </a:t>
            </a:r>
            <a:r>
              <a:rPr lang="en-US" sz="2600" b="1" u="sng" dirty="0" err="1">
                <a:latin typeface="Times New Roman" panose="02020603050405020304" pitchFamily="18" charset="0"/>
                <a:cs typeface="Times New Roman" panose="02020603050405020304" pitchFamily="18" charset="0"/>
              </a:rPr>
              <a:t>Phân</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loại</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dữ</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liệu</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theo</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các</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tiêu</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chí</a:t>
            </a:r>
            <a:endParaRPr lang="en-US" sz="2600" b="1" u="sng" dirty="0">
              <a:latin typeface="Times New Roman" panose="02020603050405020304" pitchFamily="18" charset="0"/>
              <a:cs typeface="Times New Roman" panose="02020603050405020304" pitchFamily="18" charset="0"/>
            </a:endParaRPr>
          </a:p>
        </p:txBody>
      </p:sp>
      <p:graphicFrame>
        <p:nvGraphicFramePr>
          <p:cNvPr id="8" name="Bảng 8">
            <a:extLst>
              <a:ext uri="{FF2B5EF4-FFF2-40B4-BE49-F238E27FC236}">
                <a16:creationId xmlns:a16="http://schemas.microsoft.com/office/drawing/2014/main" id="{EB161B35-7D49-A201-A16F-67130179BF04}"/>
              </a:ext>
            </a:extLst>
          </p:cNvPr>
          <p:cNvGraphicFramePr>
            <a:graphicFrameLocks noGrp="1"/>
          </p:cNvGraphicFramePr>
          <p:nvPr/>
        </p:nvGraphicFramePr>
        <p:xfrm>
          <a:off x="838200" y="2805870"/>
          <a:ext cx="4794956" cy="2743200"/>
        </p:xfrm>
        <a:graphic>
          <a:graphicData uri="http://schemas.openxmlformats.org/drawingml/2006/table">
            <a:tbl>
              <a:tblPr firstRow="1" bandRow="1">
                <a:tableStyleId>{5C22544A-7EE6-4342-B048-85BDC9FD1C3A}</a:tableStyleId>
              </a:tblPr>
              <a:tblGrid>
                <a:gridCol w="768521">
                  <a:extLst>
                    <a:ext uri="{9D8B030D-6E8A-4147-A177-3AD203B41FA5}">
                      <a16:colId xmlns:a16="http://schemas.microsoft.com/office/drawing/2014/main" val="1815155904"/>
                    </a:ext>
                  </a:extLst>
                </a:gridCol>
                <a:gridCol w="766712">
                  <a:extLst>
                    <a:ext uri="{9D8B030D-6E8A-4147-A177-3AD203B41FA5}">
                      <a16:colId xmlns:a16="http://schemas.microsoft.com/office/drawing/2014/main" val="3390346150"/>
                    </a:ext>
                  </a:extLst>
                </a:gridCol>
                <a:gridCol w="1377649">
                  <a:extLst>
                    <a:ext uri="{9D8B030D-6E8A-4147-A177-3AD203B41FA5}">
                      <a16:colId xmlns:a16="http://schemas.microsoft.com/office/drawing/2014/main" val="3293947480"/>
                    </a:ext>
                  </a:extLst>
                </a:gridCol>
                <a:gridCol w="1882074">
                  <a:extLst>
                    <a:ext uri="{9D8B030D-6E8A-4147-A177-3AD203B41FA5}">
                      <a16:colId xmlns:a16="http://schemas.microsoft.com/office/drawing/2014/main" val="2882014131"/>
                    </a:ext>
                  </a:extLst>
                </a:gridCol>
              </a:tblGrid>
              <a:tr h="370840">
                <a:tc>
                  <a:txBody>
                    <a:bodyPr/>
                    <a:lstStyle/>
                    <a:p>
                      <a:pPr algn="ctr"/>
                      <a:r>
                        <a:rPr lang="en-US" sz="2400" dirty="0">
                          <a:latin typeface="Times New Roman" panose="02020603050405020304" pitchFamily="18" charset="0"/>
                          <a:cs typeface="Times New Roman" panose="02020603050405020304" pitchFamily="18" charset="0"/>
                        </a:rPr>
                        <a:t>STT</a:t>
                      </a:r>
                    </a:p>
                  </a:txBody>
                  <a:tcPr/>
                </a:tc>
                <a:tc>
                  <a:txBody>
                    <a:bodyPr/>
                    <a:lstStyle/>
                    <a:p>
                      <a:pPr algn="ctr"/>
                      <a:r>
                        <a:rPr lang="en-US" sz="2400" dirty="0" err="1">
                          <a:latin typeface="Times New Roman" panose="02020603050405020304" pitchFamily="18" charset="0"/>
                          <a:cs typeface="Times New Roman" panose="02020603050405020304" pitchFamily="18" charset="0"/>
                        </a:rPr>
                        <a:t>Tuổi</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50823848"/>
                  </a:ext>
                </a:extLst>
              </a:tr>
              <a:tr h="370840">
                <a:tc>
                  <a:txBody>
                    <a:bodyPr/>
                    <a:lstStyle/>
                    <a:p>
                      <a:pPr algn="ctr"/>
                      <a:r>
                        <a:rPr lang="en-US" sz="2400" dirty="0">
                          <a:latin typeface="Times New Roman" panose="02020603050405020304" pitchFamily="18" charset="0"/>
                          <a:cs typeface="Times New Roman" panose="02020603050405020304" pitchFamily="18" charset="0"/>
                        </a:rPr>
                        <a:t>1</a:t>
                      </a:r>
                    </a:p>
                  </a:txBody>
                  <a:tcPr/>
                </a:tc>
                <a:tc>
                  <a:txBody>
                    <a:bodyPr/>
                    <a:lstStyle/>
                    <a:p>
                      <a:pPr algn="ctr"/>
                      <a:r>
                        <a:rPr lang="en-US" sz="2400" dirty="0">
                          <a:latin typeface="Times New Roman" panose="02020603050405020304" pitchFamily="18" charset="0"/>
                          <a:cs typeface="Times New Roman" panose="02020603050405020304" pitchFamily="18" charset="0"/>
                        </a:rPr>
                        <a:t>13</a:t>
                      </a:r>
                    </a:p>
                  </a:txBody>
                  <a:tcPr/>
                </a:tc>
                <a:tc>
                  <a:txBody>
                    <a:bodyPr/>
                    <a:lstStyle/>
                    <a:p>
                      <a:pPr algn="ctr"/>
                      <a:r>
                        <a:rPr lang="en-US" sz="2400" dirty="0">
                          <a:latin typeface="Times New Roman" panose="02020603050405020304" pitchFamily="18" charset="0"/>
                          <a:cs typeface="Times New Roman" panose="02020603050405020304" pitchFamily="18" charset="0"/>
                        </a:rPr>
                        <a:t>Nam</a:t>
                      </a:r>
                    </a:p>
                  </a:txBody>
                  <a:tcPr/>
                </a:tc>
                <a:tc>
                  <a:txBody>
                    <a:bodyPr/>
                    <a:lstStyle/>
                    <a:p>
                      <a:pPr algn="ct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40632199"/>
                  </a:ext>
                </a:extLst>
              </a:tr>
              <a:tr h="370840">
                <a:tc>
                  <a:txBody>
                    <a:bodyPr/>
                    <a:lstStyle/>
                    <a:p>
                      <a:pPr algn="ctr"/>
                      <a:r>
                        <a:rPr lang="en-US" sz="2400" dirty="0">
                          <a:latin typeface="Times New Roman" panose="02020603050405020304" pitchFamily="18" charset="0"/>
                          <a:cs typeface="Times New Roman" panose="02020603050405020304" pitchFamily="18" charset="0"/>
                        </a:rPr>
                        <a:t>2</a:t>
                      </a:r>
                    </a:p>
                  </a:txBody>
                  <a:tcPr/>
                </a:tc>
                <a:tc>
                  <a:txBody>
                    <a:bodyPr/>
                    <a:lstStyle/>
                    <a:p>
                      <a:pPr algn="ctr"/>
                      <a:r>
                        <a:rPr lang="en-US" sz="2400" dirty="0">
                          <a:latin typeface="Times New Roman" panose="02020603050405020304" pitchFamily="18" charset="0"/>
                          <a:cs typeface="Times New Roman" panose="02020603050405020304" pitchFamily="18" charset="0"/>
                        </a:rPr>
                        <a:t>14</a:t>
                      </a:r>
                    </a:p>
                  </a:txBody>
                  <a:tcPr/>
                </a:tc>
                <a:tc>
                  <a:txBody>
                    <a:bodyPr/>
                    <a:lstStyle/>
                    <a:p>
                      <a:pPr algn="ctr"/>
                      <a:r>
                        <a:rPr lang="en-US" sz="2400" dirty="0">
                          <a:latin typeface="Times New Roman" panose="02020603050405020304" pitchFamily="18" charset="0"/>
                          <a:cs typeface="Times New Roman" panose="02020603050405020304" pitchFamily="18" charset="0"/>
                        </a:rPr>
                        <a:t>Nam</a:t>
                      </a:r>
                    </a:p>
                  </a:txBody>
                  <a:tcPr/>
                </a:tc>
                <a:tc>
                  <a:txBody>
                    <a:bodyPr/>
                    <a:lstStyle/>
                    <a:p>
                      <a:pPr algn="ct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42507966"/>
                  </a:ext>
                </a:extLst>
              </a:tr>
              <a:tr h="370840">
                <a:tc>
                  <a:txBody>
                    <a:bodyPr/>
                    <a:lstStyle/>
                    <a:p>
                      <a:pPr algn="ctr"/>
                      <a:r>
                        <a:rPr lang="en-US" sz="2400" dirty="0">
                          <a:latin typeface="Times New Roman" panose="02020603050405020304" pitchFamily="18" charset="0"/>
                          <a:cs typeface="Times New Roman" panose="02020603050405020304" pitchFamily="18" charset="0"/>
                        </a:rPr>
                        <a:t>3</a:t>
                      </a:r>
                    </a:p>
                  </a:txBody>
                  <a:tcPr/>
                </a:tc>
                <a:tc>
                  <a:txBody>
                    <a:bodyPr/>
                    <a:lstStyle/>
                    <a:p>
                      <a:pPr algn="ctr"/>
                      <a:r>
                        <a:rPr lang="en-US" sz="2400" dirty="0">
                          <a:latin typeface="Times New Roman" panose="02020603050405020304" pitchFamily="18" charset="0"/>
                          <a:cs typeface="Times New Roman" panose="02020603050405020304" pitchFamily="18" charset="0"/>
                        </a:rPr>
                        <a:t>14</a:t>
                      </a:r>
                    </a:p>
                  </a:txBody>
                  <a:tcPr/>
                </a:tc>
                <a:tc>
                  <a:txBody>
                    <a:bodyPr/>
                    <a:lstStyle/>
                    <a:p>
                      <a:pPr algn="ctr"/>
                      <a:r>
                        <a:rPr lang="en-US" sz="2400" dirty="0" err="1">
                          <a:latin typeface="Times New Roman" panose="02020603050405020304" pitchFamily="18" charset="0"/>
                          <a:cs typeface="Times New Roman" panose="02020603050405020304" pitchFamily="18" charset="0"/>
                        </a:rPr>
                        <a:t>Nữ</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84031984"/>
                  </a:ext>
                </a:extLst>
              </a:tr>
              <a:tr h="370840">
                <a:tc>
                  <a:txBody>
                    <a:bodyPr/>
                    <a:lstStyle/>
                    <a:p>
                      <a:pPr algn="ctr"/>
                      <a:r>
                        <a:rPr lang="en-US" sz="2400" dirty="0">
                          <a:latin typeface="Times New Roman" panose="02020603050405020304" pitchFamily="18" charset="0"/>
                          <a:cs typeface="Times New Roman" panose="02020603050405020304" pitchFamily="18" charset="0"/>
                        </a:rPr>
                        <a:t>4</a:t>
                      </a:r>
                    </a:p>
                  </a:txBody>
                  <a:tcPr/>
                </a:tc>
                <a:tc>
                  <a:txBody>
                    <a:bodyPr/>
                    <a:lstStyle/>
                    <a:p>
                      <a:pPr algn="ctr"/>
                      <a:r>
                        <a:rPr lang="en-US" sz="2400" dirty="0">
                          <a:latin typeface="Times New Roman" panose="02020603050405020304" pitchFamily="18" charset="0"/>
                          <a:cs typeface="Times New Roman" panose="02020603050405020304" pitchFamily="18" charset="0"/>
                        </a:rPr>
                        <a:t>12</a:t>
                      </a:r>
                    </a:p>
                  </a:txBody>
                  <a:tcPr/>
                </a:tc>
                <a:tc>
                  <a:txBody>
                    <a:bodyPr/>
                    <a:lstStyle/>
                    <a:p>
                      <a:pPr algn="ctr"/>
                      <a:r>
                        <a:rPr lang="en-US" sz="2400" dirty="0" err="1">
                          <a:latin typeface="Times New Roman" panose="02020603050405020304" pitchFamily="18" charset="0"/>
                          <a:cs typeface="Times New Roman" panose="02020603050405020304" pitchFamily="18" charset="0"/>
                        </a:rPr>
                        <a:t>Nữ</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Thích</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38932933"/>
                  </a:ext>
                </a:extLst>
              </a:tr>
              <a:tr h="370840">
                <a:tc>
                  <a:txBody>
                    <a:bodyPr/>
                    <a:lstStyle/>
                    <a:p>
                      <a:pPr algn="ctr"/>
                      <a:r>
                        <a:rPr lang="en-US" sz="2400" dirty="0">
                          <a:latin typeface="Times New Roman" panose="02020603050405020304" pitchFamily="18" charset="0"/>
                          <a:cs typeface="Times New Roman" panose="02020603050405020304" pitchFamily="18" charset="0"/>
                        </a:rPr>
                        <a:t>5</a:t>
                      </a:r>
                    </a:p>
                  </a:txBody>
                  <a:tcPr/>
                </a:tc>
                <a:tc>
                  <a:txBody>
                    <a:bodyPr/>
                    <a:lstStyle/>
                    <a:p>
                      <a:pPr algn="ctr"/>
                      <a:r>
                        <a:rPr lang="en-US" sz="2400" dirty="0">
                          <a:latin typeface="Times New Roman" panose="02020603050405020304" pitchFamily="18" charset="0"/>
                          <a:cs typeface="Times New Roman" panose="02020603050405020304" pitchFamily="18" charset="0"/>
                        </a:rPr>
                        <a:t>14</a:t>
                      </a:r>
                    </a:p>
                  </a:txBody>
                  <a:tcPr/>
                </a:tc>
                <a:tc>
                  <a:txBody>
                    <a:bodyPr/>
                    <a:lstStyle/>
                    <a:p>
                      <a:pPr algn="ctr"/>
                      <a:r>
                        <a:rPr lang="en-US" sz="2400" dirty="0">
                          <a:latin typeface="Times New Roman" panose="02020603050405020304" pitchFamily="18" charset="0"/>
                          <a:cs typeface="Times New Roman" panose="02020603050405020304" pitchFamily="18" charset="0"/>
                        </a:rPr>
                        <a:t>Nam</a:t>
                      </a:r>
                    </a:p>
                  </a:txBody>
                  <a:tcPr/>
                </a:tc>
                <a:tc>
                  <a:txBody>
                    <a:bodyPr/>
                    <a:lstStyle/>
                    <a:p>
                      <a:pPr algn="ct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25736370"/>
                  </a:ext>
                </a:extLst>
              </a:tr>
            </a:tbl>
          </a:graphicData>
        </a:graphic>
      </p:graphicFrame>
      <p:sp>
        <p:nvSpPr>
          <p:cNvPr id="9" name="Hộp Văn bản 8">
            <a:extLst>
              <a:ext uri="{FF2B5EF4-FFF2-40B4-BE49-F238E27FC236}">
                <a16:creationId xmlns:a16="http://schemas.microsoft.com/office/drawing/2014/main" id="{9D4EE3DB-7970-C5AF-DFC5-437B6AC1E53A}"/>
              </a:ext>
            </a:extLst>
          </p:cNvPr>
          <p:cNvSpPr txBox="1"/>
          <p:nvPr/>
        </p:nvSpPr>
        <p:spPr>
          <a:xfrm>
            <a:off x="893189" y="1947756"/>
            <a:ext cx="10405622"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a:t>
            </a:r>
          </a:p>
        </p:txBody>
      </p:sp>
      <p:sp>
        <p:nvSpPr>
          <p:cNvPr id="16" name="Hộp Văn bản 15">
            <a:extLst>
              <a:ext uri="{FF2B5EF4-FFF2-40B4-BE49-F238E27FC236}">
                <a16:creationId xmlns:a16="http://schemas.microsoft.com/office/drawing/2014/main" id="{1621A64B-78FF-3B71-FAFF-32DE9153C933}"/>
              </a:ext>
            </a:extLst>
          </p:cNvPr>
          <p:cNvSpPr txBox="1"/>
          <p:nvPr/>
        </p:nvSpPr>
        <p:spPr>
          <a:xfrm>
            <a:off x="838200" y="2055816"/>
            <a:ext cx="11075126" cy="89255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600" dirty="0" err="1">
                <a:solidFill>
                  <a:srgbClr val="000000"/>
                </a:solidFill>
                <a:effectLst/>
                <a:latin typeface="Times New Roman" panose="02020603050405020304" pitchFamily="18" charset="0"/>
                <a:ea typeface="Times New Roman" panose="02020603050405020304" pitchFamily="18" charset="0"/>
              </a:rPr>
              <a:t>Người</a:t>
            </a:r>
            <a:r>
              <a:rPr lang="en-US" sz="2600" dirty="0">
                <a:solidFill>
                  <a:srgbClr val="000000"/>
                </a:solidFill>
                <a:effectLst/>
                <a:latin typeface="Times New Roman" panose="02020603050405020304" pitchFamily="18" charset="0"/>
                <a:ea typeface="Times New Roman" panose="02020603050405020304" pitchFamily="18" charset="0"/>
              </a:rPr>
              <a:t> ta </a:t>
            </a:r>
            <a:r>
              <a:rPr lang="en-US" sz="2600" dirty="0" err="1">
                <a:solidFill>
                  <a:srgbClr val="000000"/>
                </a:solidFill>
                <a:effectLst/>
                <a:latin typeface="Times New Roman" panose="02020603050405020304" pitchFamily="18" charset="0"/>
                <a:ea typeface="Times New Roman" panose="02020603050405020304" pitchFamily="18" charset="0"/>
              </a:rPr>
              <a:t>thường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phân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loại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dữ</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liệu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theo</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những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tiêu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chí</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nào</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Các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tiêu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chí</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đó</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được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biết</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diễn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dưới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dạng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nào</a:t>
            </a:r>
            <a:r>
              <a:rPr lang="en-US" sz="2600" dirty="0">
                <a:solidFill>
                  <a:srgbClr val="000000"/>
                </a:solidFill>
                <a:effectLst/>
                <a:latin typeface="Times New Roman" panose="02020603050405020304" pitchFamily="18" charset="0"/>
                <a:ea typeface="Times New Roman" panose="02020603050405020304" pitchFamily="18" charset="0"/>
              </a:rPr>
              <a:t>?</a:t>
            </a:r>
            <a:endParaRPr lang="en-US" sz="2600" dirty="0"/>
          </a:p>
        </p:txBody>
      </p:sp>
      <p:sp>
        <p:nvSpPr>
          <p:cNvPr id="18" name="Hộp Văn bản 17">
            <a:extLst>
              <a:ext uri="{FF2B5EF4-FFF2-40B4-BE49-F238E27FC236}">
                <a16:creationId xmlns:a16="http://schemas.microsoft.com/office/drawing/2014/main" id="{7E2A7F22-5F5D-3061-DE01-06C02CAEF286}"/>
              </a:ext>
            </a:extLst>
          </p:cNvPr>
          <p:cNvSpPr txBox="1"/>
          <p:nvPr/>
        </p:nvSpPr>
        <p:spPr>
          <a:xfrm>
            <a:off x="792897" y="3263302"/>
            <a:ext cx="11075126" cy="1292662"/>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r>
              <a:rPr lang="en-US" sz="2600" dirty="0" err="1">
                <a:latin typeface="Times New Roman" panose="02020603050405020304" pitchFamily="18" charset="0"/>
                <a:cs typeface="Times New Roman" panose="02020603050405020304" pitchFamily="18" charset="0"/>
              </a:rPr>
              <a:t>Để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thuận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mô</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ta </a:t>
            </a:r>
            <a:r>
              <a:rPr lang="en-US" sz="2600" dirty="0" err="1">
                <a:latin typeface="Times New Roman" panose="02020603050405020304" pitchFamily="18" charset="0"/>
                <a:cs typeface="Times New Roman" panose="02020603050405020304" pitchFamily="18" charset="0"/>
              </a:rPr>
              <a:t>thường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loại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dữ</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liệu</a:t>
            </a:r>
            <a:r>
              <a:rPr lang="en-US" sz="2600" dirty="0">
                <a:latin typeface="Times New Roman" panose="02020603050405020304" pitchFamily="18" charset="0"/>
                <a:cs typeface="Times New Roman" panose="02020603050405020304" pitchFamily="18" charset="0"/>
              </a:rPr>
              <a:t>:</a:t>
            </a:r>
          </a:p>
          <a:p>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Dữ</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liệu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định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lượng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biểu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diễn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bằng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thực</a:t>
            </a:r>
            <a:endParaRPr lang="en-US" sz="2600" dirty="0">
              <a:latin typeface="Times New Roman" panose="02020603050405020304" pitchFamily="18" charset="0"/>
              <a:cs typeface="Times New Roman" panose="02020603050405020304" pitchFamily="18" charset="0"/>
            </a:endParaRPr>
          </a:p>
          <a:p>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Dữ</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liệu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định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biểu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diễn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bằng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từ</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chữ</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hiệu</a:t>
            </a:r>
            <a:r>
              <a:rPr lang="en-US" sz="2600" dirty="0">
                <a:latin typeface="Times New Roman" panose="02020603050405020304" pitchFamily="18" charset="0"/>
                <a:cs typeface="Times New Roman" panose="02020603050405020304" pitchFamily="18" charset="0"/>
              </a:rPr>
              <a:t>,…</a:t>
            </a:r>
          </a:p>
        </p:txBody>
      </p:sp>
      <p:sp>
        <p:nvSpPr>
          <p:cNvPr id="21" name="Hộp Văn bản 20">
            <a:extLst>
              <a:ext uri="{FF2B5EF4-FFF2-40B4-BE49-F238E27FC236}">
                <a16:creationId xmlns:a16="http://schemas.microsoft.com/office/drawing/2014/main" id="{F6471DE5-F99C-8537-C90F-5130942A883D}"/>
              </a:ext>
            </a:extLst>
          </p:cNvPr>
          <p:cNvSpPr txBox="1"/>
          <p:nvPr/>
        </p:nvSpPr>
        <p:spPr>
          <a:xfrm>
            <a:off x="5907854" y="2863714"/>
            <a:ext cx="6093822" cy="92743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lnSpc>
                <a:spcPct val="107000"/>
              </a:lnSpc>
              <a:spcAft>
                <a:spcPts val="800"/>
              </a:spcAft>
            </a:pP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dữ</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dữ</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dữ</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Hộp Văn bản 23">
            <a:extLst>
              <a:ext uri="{FF2B5EF4-FFF2-40B4-BE49-F238E27FC236}">
                <a16:creationId xmlns:a16="http://schemas.microsoft.com/office/drawing/2014/main" id="{87FBE367-CC6F-7B6D-D277-26928D23D41E}"/>
              </a:ext>
            </a:extLst>
          </p:cNvPr>
          <p:cNvSpPr txBox="1"/>
          <p:nvPr/>
        </p:nvSpPr>
        <p:spPr>
          <a:xfrm>
            <a:off x="5907854" y="4623271"/>
            <a:ext cx="6093822" cy="1851597"/>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nSpc>
                <a:spcPct val="107000"/>
              </a:lnSpc>
              <a:spcAft>
                <a:spcPts val="800"/>
              </a:spcAft>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dữ</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Dữ</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12, 13, 14</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Dữ</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nữ</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271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grpId="2" nodeType="clickEffect">
                                  <p:stCondLst>
                                    <p:cond delay="0"/>
                                  </p:stCondLst>
                                  <p:childTnLst>
                                    <p:anim calcmode="lin" valueType="num">
                                      <p:cBhvr>
                                        <p:cTn id="14" dur="500"/>
                                        <p:tgtEl>
                                          <p:spTgt spid="16"/>
                                        </p:tgtEl>
                                        <p:attrNameLst>
                                          <p:attrName>ppt_w</p:attrName>
                                        </p:attrNameLst>
                                      </p:cBhvr>
                                      <p:tavLst>
                                        <p:tav tm="0">
                                          <p:val>
                                            <p:strVal val="ppt_w"/>
                                          </p:val>
                                        </p:tav>
                                        <p:tav tm="100000">
                                          <p:val>
                                            <p:fltVal val="0"/>
                                          </p:val>
                                        </p:tav>
                                      </p:tavLst>
                                    </p:anim>
                                    <p:anim calcmode="lin" valueType="num">
                                      <p:cBhvr>
                                        <p:cTn id="15" dur="500"/>
                                        <p:tgtEl>
                                          <p:spTgt spid="16"/>
                                        </p:tgtEl>
                                        <p:attrNameLst>
                                          <p:attrName>ppt_h</p:attrName>
                                        </p:attrNameLst>
                                      </p:cBhvr>
                                      <p:tavLst>
                                        <p:tav tm="0">
                                          <p:val>
                                            <p:strVal val="ppt_h"/>
                                          </p:val>
                                        </p:tav>
                                        <p:tav tm="100000">
                                          <p:val>
                                            <p:fltVal val="0"/>
                                          </p:val>
                                        </p:tav>
                                      </p:tavLst>
                                    </p:anim>
                                    <p:animEffect transition="out" filter="fad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grpId="2" nodeType="clickEffect">
                                  <p:stCondLst>
                                    <p:cond delay="0"/>
                                  </p:stCondLst>
                                  <p:childTnLst>
                                    <p:animMotion origin="layout" path="M -6.25E-7 1.11111E-6 L 0.00052 -0.18843 " pathEditMode="relative" rAng="0" ptsTypes="AA">
                                      <p:cBhvr>
                                        <p:cTn id="21" dur="2000" fill="hold"/>
                                        <p:tgtEl>
                                          <p:spTgt spid="18"/>
                                        </p:tgtEl>
                                        <p:attrNameLst>
                                          <p:attrName>ppt_x</p:attrName>
                                          <p:attrName>ppt_y</p:attrName>
                                        </p:attrNameLst>
                                      </p:cBhvr>
                                      <p:rCtr x="26" y="-9421"/>
                                    </p:animMotion>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6"/>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1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500" fill="hold"/>
                                        <p:tgtEl>
                                          <p:spTgt spid="21"/>
                                        </p:tgtEl>
                                        <p:attrNameLst>
                                          <p:attrName>ppt_x</p:attrName>
                                        </p:attrNameLst>
                                      </p:cBhvr>
                                      <p:tavLst>
                                        <p:tav tm="0">
                                          <p:val>
                                            <p:strVal val="#ppt_x"/>
                                          </p:val>
                                        </p:tav>
                                        <p:tav tm="100000">
                                          <p:val>
                                            <p:strVal val="#ppt_x"/>
                                          </p:val>
                                        </p:tav>
                                      </p:tavLst>
                                    </p:anim>
                                    <p:anim calcmode="lin" valueType="num">
                                      <p:cBhvr additive="base">
                                        <p:cTn id="4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animBg="1"/>
      <p:bldP spid="16" grpId="1" animBg="1"/>
      <p:bldP spid="16" grpId="2" animBg="1"/>
      <p:bldP spid="18" grpId="0" animBg="1"/>
      <p:bldP spid="18" grpId="1" animBg="1"/>
      <p:bldP spid="18" grpId="2" animBg="1"/>
      <p:bldP spid="21"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 picture containing toy, doll&#10;&#10;Description automatically generated">
            <a:extLst>
              <a:ext uri="{FF2B5EF4-FFF2-40B4-BE49-F238E27FC236}">
                <a16:creationId xmlns:a16="http://schemas.microsoft.com/office/drawing/2014/main" id="{9DBB24FC-4637-EEE6-5962-74B475D109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740" y="5845504"/>
            <a:ext cx="1012496" cy="1012496"/>
          </a:xfrm>
          <a:prstGeom prst="rect">
            <a:avLst/>
          </a:prstGeom>
        </p:spPr>
      </p:pic>
      <p:sp>
        <p:nvSpPr>
          <p:cNvPr id="5" name="Tiêu đề 1">
            <a:extLst>
              <a:ext uri="{FF2B5EF4-FFF2-40B4-BE49-F238E27FC236}">
                <a16:creationId xmlns:a16="http://schemas.microsoft.com/office/drawing/2014/main" id="{281953AE-C847-3FEB-2EBC-0A4FE8213892}"/>
              </a:ext>
            </a:extLst>
          </p:cNvPr>
          <p:cNvSpPr txBox="1">
            <a:spLocks/>
          </p:cNvSpPr>
          <p:nvPr/>
        </p:nvSpPr>
        <p:spPr>
          <a:xfrm>
            <a:off x="984866" y="-272482"/>
            <a:ext cx="10691191" cy="1325563"/>
          </a:xfrm>
          <a:prstGeom prst="rect">
            <a:avLst/>
          </a:prstGeom>
        </p:spPr>
        <p:txBody>
          <a:bodyPr lIns="109728" tIns="109728" rIns="109728" bIns="91440" anchor="ctr"/>
          <a:lstStyle>
            <a:lvl1pPr algn="l" defTabSz="914400" rtl="0" eaLnBrk="1" latinLnBrk="0" hangingPunct="1">
              <a:lnSpc>
                <a:spcPct val="110000"/>
              </a:lnSpc>
              <a:spcBef>
                <a:spcPct val="0"/>
              </a:spcBef>
              <a:buNone/>
              <a:defRPr sz="4400" b="1" kern="1200">
                <a:solidFill>
                  <a:schemeClr val="tx1"/>
                </a:solidFill>
                <a:latin typeface="+mj-lt"/>
                <a:ea typeface="+mj-ea"/>
                <a:cs typeface="+mj-cs"/>
              </a:defRPr>
            </a:lvl1pPr>
          </a:lstStyle>
          <a:p>
            <a:r>
              <a:rPr lang="en-US" sz="4000" dirty="0" err="1">
                <a:solidFill>
                  <a:schemeClr val="accent2">
                    <a:lumMod val="50000"/>
                  </a:schemeClr>
                </a:solidFill>
                <a:latin typeface="Times New Roman" panose="02020603050405020304" pitchFamily="18" charset="0"/>
                <a:cs typeface="Times New Roman" panose="02020603050405020304" pitchFamily="18" charset="0"/>
              </a:rPr>
              <a:t>Bài</a:t>
            </a:r>
            <a:r>
              <a:rPr lang="en-US" sz="4000" dirty="0">
                <a:solidFill>
                  <a:schemeClr val="accent2">
                    <a:lumMod val="50000"/>
                  </a:schemeClr>
                </a:solidFill>
                <a:latin typeface="Times New Roman" panose="02020603050405020304" pitchFamily="18" charset="0"/>
                <a:cs typeface="Times New Roman" panose="02020603050405020304" pitchFamily="18" charset="0"/>
              </a:rPr>
              <a:t> 1: Thu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thập</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và</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phân</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loại</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dữ</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liệu</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tiết</a:t>
            </a:r>
            <a:r>
              <a:rPr lang="en-US" sz="4000" dirty="0">
                <a:solidFill>
                  <a:schemeClr val="accent2">
                    <a:lumMod val="50000"/>
                  </a:schemeClr>
                </a:solidFill>
                <a:latin typeface="Times New Roman" panose="02020603050405020304" pitchFamily="18" charset="0"/>
                <a:cs typeface="Times New Roman" panose="02020603050405020304" pitchFamily="18" charset="0"/>
              </a:rPr>
              <a:t> 1)</a:t>
            </a:r>
          </a:p>
        </p:txBody>
      </p:sp>
      <p:sp>
        <p:nvSpPr>
          <p:cNvPr id="6" name="Hình chữ nhật 5">
            <a:extLst>
              <a:ext uri="{FF2B5EF4-FFF2-40B4-BE49-F238E27FC236}">
                <a16:creationId xmlns:a16="http://schemas.microsoft.com/office/drawing/2014/main" id="{A00DAB99-5109-499D-568B-095B510345C6}"/>
              </a:ext>
            </a:extLst>
          </p:cNvPr>
          <p:cNvSpPr/>
          <p:nvPr/>
        </p:nvSpPr>
        <p:spPr>
          <a:xfrm>
            <a:off x="3226995" y="760693"/>
            <a:ext cx="6206931" cy="553998"/>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243FFF"/>
                  </a:solidFill>
                  <a:prstDash val="solid"/>
                </a:ln>
                <a:solidFill>
                  <a:srgbClr val="243FFF">
                    <a:lumMod val="40000"/>
                    <a:lumOff val="60000"/>
                  </a:srgbClr>
                </a:solidFill>
                <a:effectLst/>
                <a:uLnTx/>
                <a:uFillTx/>
                <a:latin typeface="Times New Roman" panose="02020603050405020304" pitchFamily="18" charset="0"/>
                <a:cs typeface="Times New Roman" panose="02020603050405020304" pitchFamily="18" charset="0"/>
              </a:rPr>
              <a:t>B. HÌNH THÀNH KIẾN THỨC</a:t>
            </a:r>
          </a:p>
        </p:txBody>
      </p:sp>
      <p:sp>
        <p:nvSpPr>
          <p:cNvPr id="7" name="Hộp Văn bản 6">
            <a:extLst>
              <a:ext uri="{FF2B5EF4-FFF2-40B4-BE49-F238E27FC236}">
                <a16:creationId xmlns:a16="http://schemas.microsoft.com/office/drawing/2014/main" id="{B538E49D-73A6-38FF-1C68-19D2CF923E1A}"/>
              </a:ext>
            </a:extLst>
          </p:cNvPr>
          <p:cNvSpPr txBox="1"/>
          <p:nvPr/>
        </p:nvSpPr>
        <p:spPr>
          <a:xfrm>
            <a:off x="838200" y="1333182"/>
            <a:ext cx="7707489" cy="492443"/>
          </a:xfrm>
          <a:prstGeom prst="rect">
            <a:avLst/>
          </a:prstGeom>
          <a:noFill/>
        </p:spPr>
        <p:txBody>
          <a:bodyPr wrap="square" rtlCol="0">
            <a:spAutoFit/>
          </a:bodyPr>
          <a:lstStyle/>
          <a:p>
            <a:r>
              <a:rPr lang="en-US" sz="2600" b="1" u="sng" dirty="0">
                <a:latin typeface="Times New Roman" panose="02020603050405020304" pitchFamily="18" charset="0"/>
                <a:cs typeface="Times New Roman" panose="02020603050405020304" pitchFamily="18" charset="0"/>
              </a:rPr>
              <a:t>2. </a:t>
            </a:r>
            <a:r>
              <a:rPr lang="en-US" sz="2600" b="1" u="sng" dirty="0" err="1">
                <a:latin typeface="Times New Roman" panose="02020603050405020304" pitchFamily="18" charset="0"/>
                <a:cs typeface="Times New Roman" panose="02020603050405020304" pitchFamily="18" charset="0"/>
              </a:rPr>
              <a:t>Phân</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loại</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dữ</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liệu</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theo</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các</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tiêu</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chí</a:t>
            </a:r>
            <a:endParaRPr lang="en-US" sz="2600" b="1" u="sng" dirty="0">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6640AD2E-74FE-6B08-3455-C4518B03FDDB}"/>
              </a:ext>
            </a:extLst>
          </p:cNvPr>
          <p:cNvSpPr txBox="1"/>
          <p:nvPr/>
        </p:nvSpPr>
        <p:spPr>
          <a:xfrm>
            <a:off x="698740" y="1908858"/>
            <a:ext cx="11493260" cy="1938992"/>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Ví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dụ</a:t>
            </a:r>
            <a:r>
              <a:rPr lang="en-US" sz="2400" b="1"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a:t>
            </a:r>
          </a:p>
          <a:p>
            <a:pPr marL="342900" indent="-342900">
              <a:buAutoNum type="alphaLcParenR"/>
            </a:pP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xe</a:t>
            </a:r>
            <a:r>
              <a:rPr lang="en-US" sz="2400" dirty="0">
                <a:latin typeface="Times New Roman" panose="02020603050405020304" pitchFamily="18" charset="0"/>
                <a:cs typeface="Times New Roman" panose="02020603050405020304" pitchFamily="18" charset="0"/>
              </a:rPr>
              <a:t> ô </a:t>
            </a:r>
            <a:r>
              <a:rPr lang="en-US" sz="2400" dirty="0" err="1">
                <a:latin typeface="Times New Roman" panose="02020603050405020304" pitchFamily="18" charset="0"/>
                <a:cs typeface="Times New Roman" panose="02020603050405020304" pitchFamily="18" charset="0"/>
              </a:rPr>
              <a:t>tô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 B; C …</a:t>
            </a:r>
          </a:p>
          <a:p>
            <a:pPr marL="342900" indent="-342900">
              <a:buAutoNum type="alphaLcParenR"/>
            </a:pPr>
            <a:r>
              <a:rPr lang="en-US" sz="2400" dirty="0" err="1">
                <a:latin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cm)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7C: 142; 148; 152; …</a:t>
            </a:r>
          </a:p>
          <a:p>
            <a:pPr marL="342900" indent="-342900">
              <a:buAutoNum type="alphaLcParenR"/>
            </a:pPr>
            <a:r>
              <a:rPr lang="en-US" sz="2400" dirty="0" err="1">
                <a:latin typeface="Times New Roman" panose="02020603050405020304" pitchFamily="18" charset="0"/>
                <a:cs typeface="Times New Roman" panose="02020603050405020304" pitchFamily="18" charset="0"/>
              </a:rPr>
              <a:t>Danh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chuyền</a:t>
            </a:r>
            <a:r>
              <a:rPr lang="en-US" sz="2400" dirty="0">
                <a:latin typeface="Times New Roman" panose="02020603050405020304" pitchFamily="18" charset="0"/>
                <a:cs typeface="Times New Roman" panose="02020603050405020304" pitchFamily="18" charset="0"/>
              </a:rPr>
              <a:t>, …</a:t>
            </a:r>
          </a:p>
          <a:p>
            <a:pPr marL="342900" indent="-342900">
              <a:buAutoNum type="alphaLcParenR"/>
            </a:pP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5,5; 6,5; 8,2; …</a:t>
            </a:r>
          </a:p>
        </p:txBody>
      </p:sp>
      <p:sp>
        <p:nvSpPr>
          <p:cNvPr id="9" name="Hộp Văn bản 8">
            <a:extLst>
              <a:ext uri="{FF2B5EF4-FFF2-40B4-BE49-F238E27FC236}">
                <a16:creationId xmlns:a16="http://schemas.microsoft.com/office/drawing/2014/main" id="{435D702B-83B3-BDAE-6678-EDA566ED4493}"/>
              </a:ext>
            </a:extLst>
          </p:cNvPr>
          <p:cNvSpPr txBox="1"/>
          <p:nvPr/>
        </p:nvSpPr>
        <p:spPr>
          <a:xfrm>
            <a:off x="2743199" y="4576677"/>
            <a:ext cx="6444000"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xe</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ô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tô</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 B; C;…)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dữ</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15" name="Hộp Văn bản 14">
            <a:extLst>
              <a:ext uri="{FF2B5EF4-FFF2-40B4-BE49-F238E27FC236}">
                <a16:creationId xmlns:a16="http://schemas.microsoft.com/office/drawing/2014/main" id="{86BA345F-A48E-98AC-7E5C-1CB36935D95F}"/>
              </a:ext>
            </a:extLst>
          </p:cNvPr>
          <p:cNvSpPr txBox="1"/>
          <p:nvPr/>
        </p:nvSpPr>
        <p:spPr>
          <a:xfrm>
            <a:off x="1854925" y="4703627"/>
            <a:ext cx="8482150"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cm: 142; 148; 152;…)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endParaRPr lang="en-US" sz="2400" dirty="0">
              <a:latin typeface="Times New Roman" panose="02020603050405020304" pitchFamily="18" charset="0"/>
              <a:cs typeface="Times New Roman" panose="02020603050405020304" pitchFamily="18" charset="0"/>
            </a:endParaRPr>
          </a:p>
        </p:txBody>
      </p:sp>
      <p:sp>
        <p:nvSpPr>
          <p:cNvPr id="18" name="Hộp Văn bản 17">
            <a:extLst>
              <a:ext uri="{FF2B5EF4-FFF2-40B4-BE49-F238E27FC236}">
                <a16:creationId xmlns:a16="http://schemas.microsoft.com/office/drawing/2014/main" id="{B5712676-D359-DB93-DF6F-F5723338B262}"/>
              </a:ext>
            </a:extLst>
          </p:cNvPr>
          <p:cNvSpPr txBox="1"/>
          <p:nvPr/>
        </p:nvSpPr>
        <p:spPr>
          <a:xfrm>
            <a:off x="1854924" y="4663522"/>
            <a:ext cx="8634549"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cs typeface="Times New Roman" panose="02020603050405020304" pitchFamily="18" charset="0"/>
              </a:rPr>
              <a:t>Danh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endParaRPr lang="en-US" sz="2400" dirty="0">
              <a:latin typeface="Times New Roman" panose="02020603050405020304" pitchFamily="18" charset="0"/>
              <a:cs typeface="Times New Roman" panose="02020603050405020304" pitchFamily="18" charset="0"/>
            </a:endParaRPr>
          </a:p>
        </p:txBody>
      </p:sp>
      <p:sp>
        <p:nvSpPr>
          <p:cNvPr id="20" name="Hộp Văn bản 19">
            <a:extLst>
              <a:ext uri="{FF2B5EF4-FFF2-40B4-BE49-F238E27FC236}">
                <a16:creationId xmlns:a16="http://schemas.microsoft.com/office/drawing/2014/main" id="{21445A14-3A7B-12F1-AF7D-E49032A13E99}"/>
              </a:ext>
            </a:extLst>
          </p:cNvPr>
          <p:cNvSpPr txBox="1"/>
          <p:nvPr/>
        </p:nvSpPr>
        <p:spPr>
          <a:xfrm>
            <a:off x="1854924" y="4868240"/>
            <a:ext cx="8634549"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d)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Toán</a:t>
            </a:r>
            <a:r>
              <a:rPr lang="en-US" sz="2400" dirty="0">
                <a:latin typeface="Times New Roman" panose="02020603050405020304" pitchFamily="18" charset="0"/>
                <a:cs typeface="Times New Roman" panose="02020603050405020304" pitchFamily="18" charset="0"/>
              </a:rPr>
              <a:t> (5,5; 6,5; 8,2;…)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698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xit" presetSubtype="32" fill="hold" grpId="1" nodeType="clickEffect">
                                  <p:stCondLst>
                                    <p:cond delay="0"/>
                                  </p:stCondLst>
                                  <p:childTnLst>
                                    <p:anim calcmode="lin" valueType="num">
                                      <p:cBhvr>
                                        <p:cTn id="12" dur="500"/>
                                        <p:tgtEl>
                                          <p:spTgt spid="9"/>
                                        </p:tgtEl>
                                        <p:attrNameLst>
                                          <p:attrName>ppt_w</p:attrName>
                                        </p:attrNameLst>
                                      </p:cBhvr>
                                      <p:tavLst>
                                        <p:tav tm="0">
                                          <p:val>
                                            <p:strVal val="ppt_w"/>
                                          </p:val>
                                        </p:tav>
                                        <p:tav tm="100000">
                                          <p:val>
                                            <p:fltVal val="0"/>
                                          </p:val>
                                        </p:tav>
                                      </p:tavLst>
                                    </p:anim>
                                    <p:anim calcmode="lin" valueType="num">
                                      <p:cBhvr>
                                        <p:cTn id="13" dur="500"/>
                                        <p:tgtEl>
                                          <p:spTgt spid="9"/>
                                        </p:tgtEl>
                                        <p:attrNameLst>
                                          <p:attrName>ppt_h</p:attrName>
                                        </p:attrNameLst>
                                      </p:cBhvr>
                                      <p:tavLst>
                                        <p:tav tm="0">
                                          <p:val>
                                            <p:strVal val="ppt_h"/>
                                          </p:val>
                                        </p:tav>
                                        <p:tav tm="100000">
                                          <p:val>
                                            <p:fltVal val="0"/>
                                          </p:val>
                                        </p:tav>
                                      </p:tavLst>
                                    </p:anim>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1" nodeType="clickEffect">
                                  <p:stCondLst>
                                    <p:cond delay="0"/>
                                  </p:stCondLst>
                                  <p:childTnLst>
                                    <p:anim calcmode="lin" valueType="num">
                                      <p:cBhvr>
                                        <p:cTn id="25" dur="500"/>
                                        <p:tgtEl>
                                          <p:spTgt spid="15"/>
                                        </p:tgtEl>
                                        <p:attrNameLst>
                                          <p:attrName>ppt_w</p:attrName>
                                        </p:attrNameLst>
                                      </p:cBhvr>
                                      <p:tavLst>
                                        <p:tav tm="0">
                                          <p:val>
                                            <p:strVal val="ppt_w"/>
                                          </p:val>
                                        </p:tav>
                                        <p:tav tm="100000">
                                          <p:val>
                                            <p:fltVal val="0"/>
                                          </p:val>
                                        </p:tav>
                                      </p:tavLst>
                                    </p:anim>
                                    <p:anim calcmode="lin" valueType="num">
                                      <p:cBhvr>
                                        <p:cTn id="26" dur="500"/>
                                        <p:tgtEl>
                                          <p:spTgt spid="15"/>
                                        </p:tgtEl>
                                        <p:attrNameLst>
                                          <p:attrName>ppt_h</p:attrName>
                                        </p:attrNameLst>
                                      </p:cBhvr>
                                      <p:tavLst>
                                        <p:tav tm="0">
                                          <p:val>
                                            <p:strVal val="ppt_h"/>
                                          </p:val>
                                        </p:tav>
                                        <p:tav tm="100000">
                                          <p:val>
                                            <p:fltVal val="0"/>
                                          </p:val>
                                        </p:tav>
                                      </p:tavLst>
                                    </p:anim>
                                    <p:animEffect transition="out" filter="fade">
                                      <p:cBhvr>
                                        <p:cTn id="27" dur="500"/>
                                        <p:tgtEl>
                                          <p:spTgt spid="15"/>
                                        </p:tgtEl>
                                      </p:cBhvr>
                                    </p:animEffect>
                                    <p:set>
                                      <p:cBhvr>
                                        <p:cTn id="28" dur="1" fill="hold">
                                          <p:stCondLst>
                                            <p:cond delay="499"/>
                                          </p:stCondLst>
                                        </p:cTn>
                                        <p:tgtEl>
                                          <p:spTgt spid="1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xit" presetSubtype="32" fill="hold" grpId="1" nodeType="clickEffect">
                                  <p:stCondLst>
                                    <p:cond delay="0"/>
                                  </p:stCondLst>
                                  <p:childTnLst>
                                    <p:anim calcmode="lin" valueType="num">
                                      <p:cBhvr>
                                        <p:cTn id="38" dur="500"/>
                                        <p:tgtEl>
                                          <p:spTgt spid="18"/>
                                        </p:tgtEl>
                                        <p:attrNameLst>
                                          <p:attrName>ppt_w</p:attrName>
                                        </p:attrNameLst>
                                      </p:cBhvr>
                                      <p:tavLst>
                                        <p:tav tm="0">
                                          <p:val>
                                            <p:strVal val="ppt_w"/>
                                          </p:val>
                                        </p:tav>
                                        <p:tav tm="100000">
                                          <p:val>
                                            <p:fltVal val="0"/>
                                          </p:val>
                                        </p:tav>
                                      </p:tavLst>
                                    </p:anim>
                                    <p:anim calcmode="lin" valueType="num">
                                      <p:cBhvr>
                                        <p:cTn id="39" dur="500"/>
                                        <p:tgtEl>
                                          <p:spTgt spid="18"/>
                                        </p:tgtEl>
                                        <p:attrNameLst>
                                          <p:attrName>ppt_h</p:attrName>
                                        </p:attrNameLst>
                                      </p:cBhvr>
                                      <p:tavLst>
                                        <p:tav tm="0">
                                          <p:val>
                                            <p:strVal val="ppt_h"/>
                                          </p:val>
                                        </p:tav>
                                        <p:tav tm="100000">
                                          <p:val>
                                            <p:fltVal val="0"/>
                                          </p:val>
                                        </p:tav>
                                      </p:tavLst>
                                    </p:anim>
                                    <p:animEffect transition="out" filter="fade">
                                      <p:cBhvr>
                                        <p:cTn id="40" dur="500"/>
                                        <p:tgtEl>
                                          <p:spTgt spid="18"/>
                                        </p:tgtEl>
                                      </p:cBhvr>
                                    </p:animEffect>
                                    <p:set>
                                      <p:cBhvr>
                                        <p:cTn id="41" dur="1" fill="hold">
                                          <p:stCondLst>
                                            <p:cond delay="499"/>
                                          </p:stCondLst>
                                        </p:cTn>
                                        <p:tgtEl>
                                          <p:spTgt spid="18"/>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additive="base">
                                        <p:cTn id="46" dur="500" fill="hold"/>
                                        <p:tgtEl>
                                          <p:spTgt spid="20"/>
                                        </p:tgtEl>
                                        <p:attrNameLst>
                                          <p:attrName>ppt_x</p:attrName>
                                        </p:attrNameLst>
                                      </p:cBhvr>
                                      <p:tavLst>
                                        <p:tav tm="0">
                                          <p:val>
                                            <p:strVal val="#ppt_x"/>
                                          </p:val>
                                        </p:tav>
                                        <p:tav tm="100000">
                                          <p:val>
                                            <p:strVal val="#ppt_x"/>
                                          </p:val>
                                        </p:tav>
                                      </p:tavLst>
                                    </p:anim>
                                    <p:anim calcmode="lin" valueType="num">
                                      <p:cBhvr additive="base">
                                        <p:cTn id="4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53" presetClass="exit" presetSubtype="32" fill="hold" grpId="1" nodeType="clickEffect">
                                  <p:stCondLst>
                                    <p:cond delay="0"/>
                                  </p:stCondLst>
                                  <p:childTnLst>
                                    <p:anim calcmode="lin" valueType="num">
                                      <p:cBhvr>
                                        <p:cTn id="51" dur="500"/>
                                        <p:tgtEl>
                                          <p:spTgt spid="20"/>
                                        </p:tgtEl>
                                        <p:attrNameLst>
                                          <p:attrName>ppt_w</p:attrName>
                                        </p:attrNameLst>
                                      </p:cBhvr>
                                      <p:tavLst>
                                        <p:tav tm="0">
                                          <p:val>
                                            <p:strVal val="ppt_w"/>
                                          </p:val>
                                        </p:tav>
                                        <p:tav tm="100000">
                                          <p:val>
                                            <p:fltVal val="0"/>
                                          </p:val>
                                        </p:tav>
                                      </p:tavLst>
                                    </p:anim>
                                    <p:anim calcmode="lin" valueType="num">
                                      <p:cBhvr>
                                        <p:cTn id="52" dur="500"/>
                                        <p:tgtEl>
                                          <p:spTgt spid="20"/>
                                        </p:tgtEl>
                                        <p:attrNameLst>
                                          <p:attrName>ppt_h</p:attrName>
                                        </p:attrNameLst>
                                      </p:cBhvr>
                                      <p:tavLst>
                                        <p:tav tm="0">
                                          <p:val>
                                            <p:strVal val="ppt_h"/>
                                          </p:val>
                                        </p:tav>
                                        <p:tav tm="100000">
                                          <p:val>
                                            <p:fltVal val="0"/>
                                          </p:val>
                                        </p:tav>
                                      </p:tavLst>
                                    </p:anim>
                                    <p:animEffect transition="out" filter="fade">
                                      <p:cBhvr>
                                        <p:cTn id="53" dur="500"/>
                                        <p:tgtEl>
                                          <p:spTgt spid="20"/>
                                        </p:tgtEl>
                                      </p:cBhvr>
                                    </p:animEffect>
                                    <p:set>
                                      <p:cBhvr>
                                        <p:cTn id="54"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5" grpId="0" animBg="1"/>
      <p:bldP spid="15" grpId="1" animBg="1"/>
      <p:bldP spid="18" grpId="0" animBg="1"/>
      <p:bldP spid="18" grpId="1" animBg="1"/>
      <p:bldP spid="20" grpId="0" animBg="1"/>
      <p:bldP spid="20" grpId="1" animBg="1"/>
    </p:bldLst>
  </p:timing>
</p:sld>
</file>

<file path=ppt/theme/theme1.xml><?xml version="1.0" encoding="utf-8"?>
<a:theme xmlns:a="http://schemas.openxmlformats.org/drawingml/2006/main" name="GradientVTI">
  <a:themeElements>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388</TotalTime>
  <Words>2577</Words>
  <PresentationFormat>Màn hình rộng</PresentationFormat>
  <Paragraphs>434</Paragraphs>
  <Slides>28</Slides>
  <Notes>0</Notes>
  <HiddenSlides>0</HiddenSlides>
  <MMClips>1</MMClips>
  <ScaleCrop>false</ScaleCrop>
  <HeadingPairs>
    <vt:vector size="6" baseType="variant">
      <vt:variant>
        <vt:lpstr>Phông được Dùng</vt:lpstr>
      </vt:variant>
      <vt:variant>
        <vt:i4>8</vt:i4>
      </vt:variant>
      <vt:variant>
        <vt:lpstr>Chủ đề</vt:lpstr>
      </vt:variant>
      <vt:variant>
        <vt:i4>3</vt:i4>
      </vt:variant>
      <vt:variant>
        <vt:lpstr>Tiêu đề Bản chiếu</vt:lpstr>
      </vt:variant>
      <vt:variant>
        <vt:i4>28</vt:i4>
      </vt:variant>
    </vt:vector>
  </HeadingPairs>
  <TitlesOfParts>
    <vt:vector size="39" baseType="lpstr">
      <vt:lpstr>Arial</vt:lpstr>
      <vt:lpstr>Calibri</vt:lpstr>
      <vt:lpstr>Calibri Light</vt:lpstr>
      <vt:lpstr>Palatino Linotype</vt:lpstr>
      <vt:lpstr>Source Sans Pro</vt:lpstr>
      <vt:lpstr>Times New Roman</vt:lpstr>
      <vt:lpstr>Univers</vt:lpstr>
      <vt:lpstr>Wingdings</vt:lpstr>
      <vt:lpstr>GradientVTI</vt:lpstr>
      <vt:lpstr>Office Theme</vt:lpstr>
      <vt:lpstr>1_Office Theme</vt:lpstr>
      <vt:lpstr>CHƯƠNG 5:  MỘT SỐ YẾU TỐ THỐNG KÊ</vt:lpstr>
      <vt:lpstr>Bản trình bày PowerPoint</vt:lpstr>
      <vt:lpstr>Bản trình bày PowerPoint</vt:lpstr>
      <vt:lpstr>Bài 1: Thu thập và phân loại dữ liệu (tiết 1)</vt:lpstr>
      <vt:lpstr>Bài 1: Thu thập và phân loại dữ liệu (tiết 1)</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GIỚI THIỆU – LUẬT CHƠI</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HƯỚNG DẪN VỀ NHÀ</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2022-07-27T08:24:05Z</dcterms:created>
  <dcterms:modified xsi:type="dcterms:W3CDTF">2022-07-28T22:14:03Z</dcterms:modified>
</cp:coreProperties>
</file>