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40"/>
  </p:notesMasterIdLst>
  <p:sldIdLst>
    <p:sldId id="256" r:id="rId2"/>
    <p:sldId id="257" r:id="rId3"/>
    <p:sldId id="259" r:id="rId4"/>
    <p:sldId id="258" r:id="rId5"/>
    <p:sldId id="260" r:id="rId6"/>
    <p:sldId id="261" r:id="rId7"/>
    <p:sldId id="262" r:id="rId8"/>
    <p:sldId id="263" r:id="rId9"/>
    <p:sldId id="264" r:id="rId10"/>
    <p:sldId id="267" r:id="rId11"/>
    <p:sldId id="268" r:id="rId12"/>
    <p:sldId id="270" r:id="rId13"/>
    <p:sldId id="271" r:id="rId14"/>
    <p:sldId id="269" r:id="rId15"/>
    <p:sldId id="272" r:id="rId16"/>
    <p:sldId id="273" r:id="rId17"/>
    <p:sldId id="274" r:id="rId18"/>
    <p:sldId id="276" r:id="rId19"/>
    <p:sldId id="277" r:id="rId20"/>
    <p:sldId id="278" r:id="rId21"/>
    <p:sldId id="297" r:id="rId22"/>
    <p:sldId id="298" r:id="rId23"/>
    <p:sldId id="299" r:id="rId24"/>
    <p:sldId id="300" r:id="rId25"/>
    <p:sldId id="301" r:id="rId26"/>
    <p:sldId id="302" r:id="rId27"/>
    <p:sldId id="303" r:id="rId28"/>
    <p:sldId id="304" r:id="rId29"/>
    <p:sldId id="305" r:id="rId30"/>
    <p:sldId id="306" r:id="rId31"/>
    <p:sldId id="307" r:id="rId32"/>
    <p:sldId id="314" r:id="rId33"/>
    <p:sldId id="308" r:id="rId34"/>
    <p:sldId id="309" r:id="rId35"/>
    <p:sldId id="310" r:id="rId36"/>
    <p:sldId id="311" r:id="rId37"/>
    <p:sldId id="312" r:id="rId38"/>
    <p:sldId id="265"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DM Sans" pitchFamily="2" charset="0"/>
      <p:regular r:id="rId45"/>
      <p:bold r:id="rId46"/>
      <p:italic r:id="rId47"/>
      <p:boldItalic r:id="rId48"/>
    </p:embeddedFont>
    <p:embeddedFont>
      <p:font typeface="Inter" panose="020B0604020202020204" charset="0"/>
      <p:regular r:id="rId49"/>
      <p:bold r:id="rId50"/>
    </p:embeddedFont>
    <p:embeddedFont>
      <p:font typeface="PT Sans" panose="020B0503020203020204" pitchFamily="34" charset="0"/>
      <p:regular r:id="rId51"/>
      <p:bold r:id="rId52"/>
      <p:italic r:id="rId53"/>
      <p:boldItalic r:id="rId54"/>
    </p:embeddedFont>
    <p:embeddedFont>
      <p:font typeface="Roboto Condensed Light" panose="02000000000000000000" pitchFamily="2" charset="0"/>
      <p:regular r:id="rId55"/>
      <p: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F7907B-0965-4D64-8266-DEC27CD4E252}">
  <a:tblStyle styleId="{3BF7907B-0965-4D64-8266-DEC27CD4E2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105" d="100"/>
          <a:sy n="105" d="100"/>
        </p:scale>
        <p:origin x="6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f8cf4f0f6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f8cf4f0f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f8cf4f0f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f8cf4f0f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121f9af090f_0_3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121f9af090f_0_3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99f2f57a71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99f2f57a7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f8cf4f0f6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f8cf4f0f6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1" name="Google Shape;2931;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0"/>
        <p:cNvGrpSpPr/>
        <p:nvPr/>
      </p:nvGrpSpPr>
      <p:grpSpPr>
        <a:xfrm>
          <a:off x="0" y="0"/>
          <a:ext cx="0" cy="0"/>
          <a:chOff x="0" y="0"/>
          <a:chExt cx="0" cy="0"/>
        </a:xfrm>
      </p:grpSpPr>
      <p:sp>
        <p:nvSpPr>
          <p:cNvPr id="3771" name="Google Shape;3771;gbd6c00e7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2" name="Google Shape;3772;gbd6c00e7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gf8f549bc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1" name="Google Shape;4161;gf8f549bcb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19749cd0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19749cd0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5"/>
        <p:cNvGrpSpPr/>
        <p:nvPr/>
      </p:nvGrpSpPr>
      <p:grpSpPr>
        <a:xfrm>
          <a:off x="0" y="0"/>
          <a:ext cx="0" cy="0"/>
          <a:chOff x="0" y="0"/>
          <a:chExt cx="0" cy="0"/>
        </a:xfrm>
      </p:grpSpPr>
      <p:sp>
        <p:nvSpPr>
          <p:cNvPr id="4366" name="Google Shape;4366;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7" name="Google Shape;4367;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00025" y="2618200"/>
            <a:ext cx="6958514" cy="544129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2029429" y="2701363"/>
            <a:ext cx="5085139" cy="4627280"/>
            <a:chOff x="2029429" y="2701363"/>
            <a:chExt cx="5085139" cy="4627280"/>
          </a:xfrm>
        </p:grpSpPr>
        <p:grpSp>
          <p:nvGrpSpPr>
            <p:cNvPr id="11" name="Google Shape;11;p2"/>
            <p:cNvGrpSpPr/>
            <p:nvPr/>
          </p:nvGrpSpPr>
          <p:grpSpPr>
            <a:xfrm>
              <a:off x="2029429" y="2773198"/>
              <a:ext cx="2081964" cy="4518475"/>
              <a:chOff x="3985893" y="3015009"/>
              <a:chExt cx="868281" cy="1884425"/>
            </a:xfrm>
          </p:grpSpPr>
          <p:sp>
            <p:nvSpPr>
              <p:cNvPr id="12" name="Google Shape;12;p2"/>
              <p:cNvSpPr/>
              <p:nvPr/>
            </p:nvSpPr>
            <p:spPr>
              <a:xfrm>
                <a:off x="4496156" y="3523957"/>
                <a:ext cx="254828" cy="203758"/>
              </a:xfrm>
              <a:custGeom>
                <a:avLst/>
                <a:gdLst/>
                <a:ahLst/>
                <a:cxnLst/>
                <a:rect l="l" t="t" r="r" b="b"/>
                <a:pathLst>
                  <a:path w="2909" h="2326" extrusionOk="0">
                    <a:moveTo>
                      <a:pt x="2445" y="0"/>
                    </a:moveTo>
                    <a:cubicBezTo>
                      <a:pt x="2133" y="197"/>
                      <a:pt x="759" y="1124"/>
                      <a:pt x="45" y="1526"/>
                    </a:cubicBezTo>
                    <a:cubicBezTo>
                      <a:pt x="36" y="1579"/>
                      <a:pt x="1" y="2204"/>
                      <a:pt x="206" y="2320"/>
                    </a:cubicBezTo>
                    <a:cubicBezTo>
                      <a:pt x="222" y="2324"/>
                      <a:pt x="240" y="2326"/>
                      <a:pt x="259" y="2326"/>
                    </a:cubicBezTo>
                    <a:cubicBezTo>
                      <a:pt x="742" y="2326"/>
                      <a:pt x="2085" y="1066"/>
                      <a:pt x="2909" y="259"/>
                    </a:cubicBezTo>
                    <a:lnTo>
                      <a:pt x="2445"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47039" y="3496627"/>
                <a:ext cx="38369" cy="60532"/>
              </a:xfrm>
              <a:custGeom>
                <a:avLst/>
                <a:gdLst/>
                <a:ahLst/>
                <a:cxnLst/>
                <a:rect l="l" t="t" r="r" b="b"/>
                <a:pathLst>
                  <a:path w="438" h="691" extrusionOk="0">
                    <a:moveTo>
                      <a:pt x="170" y="0"/>
                    </a:moveTo>
                    <a:lnTo>
                      <a:pt x="0" y="107"/>
                    </a:lnTo>
                    <a:cubicBezTo>
                      <a:pt x="0" y="107"/>
                      <a:pt x="63" y="473"/>
                      <a:pt x="72" y="518"/>
                    </a:cubicBezTo>
                    <a:cubicBezTo>
                      <a:pt x="90" y="553"/>
                      <a:pt x="188" y="634"/>
                      <a:pt x="232" y="669"/>
                    </a:cubicBezTo>
                    <a:cubicBezTo>
                      <a:pt x="245" y="682"/>
                      <a:pt x="263" y="691"/>
                      <a:pt x="284" y="691"/>
                    </a:cubicBezTo>
                    <a:cubicBezTo>
                      <a:pt x="323" y="691"/>
                      <a:pt x="370" y="658"/>
                      <a:pt x="393" y="553"/>
                    </a:cubicBezTo>
                    <a:cubicBezTo>
                      <a:pt x="420" y="411"/>
                      <a:pt x="437" y="357"/>
                      <a:pt x="420" y="321"/>
                    </a:cubicBezTo>
                    <a:cubicBezTo>
                      <a:pt x="411" y="286"/>
                      <a:pt x="170" y="0"/>
                      <a:pt x="170" y="0"/>
                    </a:cubicBezTo>
                    <a:close/>
                  </a:path>
                </a:pathLst>
              </a:custGeom>
              <a:solidFill>
                <a:srgbClr val="E090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66573" y="3497415"/>
                <a:ext cx="36792" cy="58079"/>
              </a:xfrm>
              <a:custGeom>
                <a:avLst/>
                <a:gdLst/>
                <a:ahLst/>
                <a:cxnLst/>
                <a:rect l="l" t="t" r="r" b="b"/>
                <a:pathLst>
                  <a:path w="420" h="663" extrusionOk="0">
                    <a:moveTo>
                      <a:pt x="250" y="0"/>
                    </a:moveTo>
                    <a:cubicBezTo>
                      <a:pt x="170" y="45"/>
                      <a:pt x="90" y="54"/>
                      <a:pt x="0" y="54"/>
                    </a:cubicBezTo>
                    <a:cubicBezTo>
                      <a:pt x="72" y="152"/>
                      <a:pt x="179" y="294"/>
                      <a:pt x="188" y="330"/>
                    </a:cubicBezTo>
                    <a:cubicBezTo>
                      <a:pt x="206" y="375"/>
                      <a:pt x="116" y="589"/>
                      <a:pt x="161" y="633"/>
                    </a:cubicBezTo>
                    <a:cubicBezTo>
                      <a:pt x="178" y="650"/>
                      <a:pt x="202" y="663"/>
                      <a:pt x="228" y="663"/>
                    </a:cubicBezTo>
                    <a:cubicBezTo>
                      <a:pt x="272" y="663"/>
                      <a:pt x="324" y="626"/>
                      <a:pt x="357" y="509"/>
                    </a:cubicBezTo>
                    <a:cubicBezTo>
                      <a:pt x="384" y="339"/>
                      <a:pt x="420" y="277"/>
                      <a:pt x="402" y="232"/>
                    </a:cubicBezTo>
                    <a:cubicBezTo>
                      <a:pt x="393" y="205"/>
                      <a:pt x="322" y="98"/>
                      <a:pt x="250" y="0"/>
                    </a:cubicBezTo>
                    <a:close/>
                  </a:path>
                </a:pathLst>
              </a:custGeom>
              <a:solidFill>
                <a:srgbClr val="EDA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04816" y="3493298"/>
                <a:ext cx="149358" cy="77526"/>
              </a:xfrm>
              <a:custGeom>
                <a:avLst/>
                <a:gdLst/>
                <a:ahLst/>
                <a:cxnLst/>
                <a:rect l="l" t="t" r="r" b="b"/>
                <a:pathLst>
                  <a:path w="1705" h="885" extrusionOk="0">
                    <a:moveTo>
                      <a:pt x="775" y="1"/>
                    </a:moveTo>
                    <a:cubicBezTo>
                      <a:pt x="729" y="1"/>
                      <a:pt x="693" y="4"/>
                      <a:pt x="670" y="11"/>
                    </a:cubicBezTo>
                    <a:cubicBezTo>
                      <a:pt x="545" y="65"/>
                      <a:pt x="54" y="350"/>
                      <a:pt x="54" y="350"/>
                    </a:cubicBezTo>
                    <a:lnTo>
                      <a:pt x="1" y="457"/>
                    </a:lnTo>
                    <a:lnTo>
                      <a:pt x="188" y="796"/>
                    </a:lnTo>
                    <a:cubicBezTo>
                      <a:pt x="308" y="869"/>
                      <a:pt x="467" y="885"/>
                      <a:pt x="598" y="885"/>
                    </a:cubicBezTo>
                    <a:cubicBezTo>
                      <a:pt x="692" y="885"/>
                      <a:pt x="772" y="877"/>
                      <a:pt x="812" y="877"/>
                    </a:cubicBezTo>
                    <a:cubicBezTo>
                      <a:pt x="902" y="868"/>
                      <a:pt x="1357" y="698"/>
                      <a:pt x="1214" y="591"/>
                    </a:cubicBezTo>
                    <a:cubicBezTo>
                      <a:pt x="1174" y="559"/>
                      <a:pt x="1127" y="548"/>
                      <a:pt x="1081" y="548"/>
                    </a:cubicBezTo>
                    <a:cubicBezTo>
                      <a:pt x="973" y="548"/>
                      <a:pt x="867" y="609"/>
                      <a:pt x="848" y="609"/>
                    </a:cubicBezTo>
                    <a:cubicBezTo>
                      <a:pt x="812" y="609"/>
                      <a:pt x="616" y="547"/>
                      <a:pt x="616" y="520"/>
                    </a:cubicBezTo>
                    <a:cubicBezTo>
                      <a:pt x="625" y="493"/>
                      <a:pt x="768" y="279"/>
                      <a:pt x="804" y="270"/>
                    </a:cubicBezTo>
                    <a:cubicBezTo>
                      <a:pt x="839" y="270"/>
                      <a:pt x="1241" y="270"/>
                      <a:pt x="1482" y="234"/>
                    </a:cubicBezTo>
                    <a:cubicBezTo>
                      <a:pt x="1705" y="217"/>
                      <a:pt x="1705" y="74"/>
                      <a:pt x="1535" y="65"/>
                    </a:cubicBezTo>
                    <a:lnTo>
                      <a:pt x="1535" y="65"/>
                    </a:lnTo>
                    <a:cubicBezTo>
                      <a:pt x="1529" y="65"/>
                      <a:pt x="1521" y="65"/>
                      <a:pt x="1514" y="65"/>
                    </a:cubicBezTo>
                    <a:cubicBezTo>
                      <a:pt x="1363" y="65"/>
                      <a:pt x="979" y="1"/>
                      <a:pt x="775"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21960" y="3528600"/>
                <a:ext cx="112566" cy="200166"/>
              </a:xfrm>
              <a:custGeom>
                <a:avLst/>
                <a:gdLst/>
                <a:ahLst/>
                <a:cxnLst/>
                <a:rect l="l" t="t" r="r" b="b"/>
                <a:pathLst>
                  <a:path w="1285" h="2285" extrusionOk="0">
                    <a:moveTo>
                      <a:pt x="553" y="1"/>
                    </a:moveTo>
                    <a:lnTo>
                      <a:pt x="0" y="795"/>
                    </a:lnTo>
                    <a:cubicBezTo>
                      <a:pt x="0" y="795"/>
                      <a:pt x="634" y="2222"/>
                      <a:pt x="1115" y="2285"/>
                    </a:cubicBezTo>
                    <a:cubicBezTo>
                      <a:pt x="1071" y="2160"/>
                      <a:pt x="1053" y="2035"/>
                      <a:pt x="1044" y="1892"/>
                    </a:cubicBezTo>
                    <a:cubicBezTo>
                      <a:pt x="1017" y="1633"/>
                      <a:pt x="1267" y="1741"/>
                      <a:pt x="1285" y="1473"/>
                    </a:cubicBezTo>
                    <a:cubicBezTo>
                      <a:pt x="1285" y="1464"/>
                      <a:pt x="553" y="1"/>
                      <a:pt x="553"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87534" y="3395012"/>
                <a:ext cx="100915" cy="268144"/>
              </a:xfrm>
              <a:custGeom>
                <a:avLst/>
                <a:gdLst/>
                <a:ahLst/>
                <a:cxnLst/>
                <a:rect l="l" t="t" r="r" b="b"/>
                <a:pathLst>
                  <a:path w="1152" h="3061" extrusionOk="0">
                    <a:moveTo>
                      <a:pt x="126" y="0"/>
                    </a:moveTo>
                    <a:lnTo>
                      <a:pt x="1" y="1526"/>
                    </a:lnTo>
                    <a:lnTo>
                      <a:pt x="393" y="3060"/>
                    </a:lnTo>
                    <a:lnTo>
                      <a:pt x="1151" y="1758"/>
                    </a:lnTo>
                    <a:cubicBezTo>
                      <a:pt x="1151" y="1758"/>
                      <a:pt x="518" y="357"/>
                      <a:pt x="456" y="259"/>
                    </a:cubicBezTo>
                    <a:cubicBezTo>
                      <a:pt x="402" y="161"/>
                      <a:pt x="126" y="0"/>
                      <a:pt x="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21058" y="3352789"/>
                <a:ext cx="347860" cy="589723"/>
              </a:xfrm>
              <a:custGeom>
                <a:avLst/>
                <a:gdLst/>
                <a:ahLst/>
                <a:cxnLst/>
                <a:rect l="l" t="t" r="r" b="b"/>
                <a:pathLst>
                  <a:path w="3971" h="6732" extrusionOk="0">
                    <a:moveTo>
                      <a:pt x="1758" y="1"/>
                    </a:moveTo>
                    <a:cubicBezTo>
                      <a:pt x="447" y="349"/>
                      <a:pt x="81" y="759"/>
                      <a:pt x="81" y="759"/>
                    </a:cubicBezTo>
                    <a:lnTo>
                      <a:pt x="964" y="3203"/>
                    </a:lnTo>
                    <a:cubicBezTo>
                      <a:pt x="964" y="3203"/>
                      <a:pt x="1151" y="4149"/>
                      <a:pt x="893" y="4595"/>
                    </a:cubicBezTo>
                    <a:cubicBezTo>
                      <a:pt x="1" y="5344"/>
                      <a:pt x="696" y="6575"/>
                      <a:pt x="696" y="6575"/>
                    </a:cubicBezTo>
                    <a:cubicBezTo>
                      <a:pt x="856" y="6690"/>
                      <a:pt x="1066" y="6732"/>
                      <a:pt x="1288" y="6732"/>
                    </a:cubicBezTo>
                    <a:cubicBezTo>
                      <a:pt x="1900" y="6732"/>
                      <a:pt x="2606" y="6415"/>
                      <a:pt x="2606" y="6415"/>
                    </a:cubicBezTo>
                    <a:cubicBezTo>
                      <a:pt x="2606" y="6415"/>
                      <a:pt x="3239" y="6236"/>
                      <a:pt x="3694" y="5666"/>
                    </a:cubicBezTo>
                    <a:cubicBezTo>
                      <a:pt x="3694" y="5666"/>
                      <a:pt x="3453" y="4720"/>
                      <a:pt x="3605" y="4069"/>
                    </a:cubicBezTo>
                    <a:cubicBezTo>
                      <a:pt x="3917" y="3141"/>
                      <a:pt x="3970" y="2365"/>
                      <a:pt x="3756" y="1687"/>
                    </a:cubicBezTo>
                    <a:cubicBezTo>
                      <a:pt x="3515" y="1232"/>
                      <a:pt x="2962" y="36"/>
                      <a:pt x="1758"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87496" y="3888894"/>
                <a:ext cx="189216" cy="896148"/>
              </a:xfrm>
              <a:custGeom>
                <a:avLst/>
                <a:gdLst/>
                <a:ahLst/>
                <a:cxnLst/>
                <a:rect l="l" t="t" r="r" b="b"/>
                <a:pathLst>
                  <a:path w="2160" h="10230" extrusionOk="0">
                    <a:moveTo>
                      <a:pt x="1526" y="1"/>
                    </a:moveTo>
                    <a:lnTo>
                      <a:pt x="955" y="27"/>
                    </a:lnTo>
                    <a:lnTo>
                      <a:pt x="706" y="45"/>
                    </a:lnTo>
                    <a:lnTo>
                      <a:pt x="527" y="54"/>
                    </a:lnTo>
                    <a:lnTo>
                      <a:pt x="161" y="81"/>
                    </a:lnTo>
                    <a:lnTo>
                      <a:pt x="1" y="90"/>
                    </a:lnTo>
                    <a:lnTo>
                      <a:pt x="28" y="527"/>
                    </a:lnTo>
                    <a:lnTo>
                      <a:pt x="36" y="679"/>
                    </a:lnTo>
                    <a:lnTo>
                      <a:pt x="45" y="839"/>
                    </a:lnTo>
                    <a:lnTo>
                      <a:pt x="54" y="1303"/>
                    </a:lnTo>
                    <a:lnTo>
                      <a:pt x="81" y="2855"/>
                    </a:lnTo>
                    <a:lnTo>
                      <a:pt x="90" y="2882"/>
                    </a:lnTo>
                    <a:lnTo>
                      <a:pt x="920" y="5424"/>
                    </a:lnTo>
                    <a:lnTo>
                      <a:pt x="893" y="8449"/>
                    </a:lnTo>
                    <a:lnTo>
                      <a:pt x="884" y="9394"/>
                    </a:lnTo>
                    <a:lnTo>
                      <a:pt x="875" y="10215"/>
                    </a:lnTo>
                    <a:cubicBezTo>
                      <a:pt x="906" y="10214"/>
                      <a:pt x="935" y="10214"/>
                      <a:pt x="963" y="10214"/>
                    </a:cubicBezTo>
                    <a:cubicBezTo>
                      <a:pt x="1139" y="10214"/>
                      <a:pt x="1243" y="10229"/>
                      <a:pt x="1383" y="10229"/>
                    </a:cubicBezTo>
                    <a:cubicBezTo>
                      <a:pt x="1451" y="10229"/>
                      <a:pt x="1527" y="10226"/>
                      <a:pt x="1624" y="10215"/>
                    </a:cubicBezTo>
                    <a:lnTo>
                      <a:pt x="1714" y="9394"/>
                    </a:lnTo>
                    <a:lnTo>
                      <a:pt x="2160" y="5416"/>
                    </a:lnTo>
                    <a:lnTo>
                      <a:pt x="1847" y="946"/>
                    </a:lnTo>
                    <a:lnTo>
                      <a:pt x="1839" y="794"/>
                    </a:lnTo>
                    <a:lnTo>
                      <a:pt x="1526"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99158" y="3846671"/>
                <a:ext cx="261924" cy="938634"/>
              </a:xfrm>
              <a:custGeom>
                <a:avLst/>
                <a:gdLst/>
                <a:ahLst/>
                <a:cxnLst/>
                <a:rect l="l" t="t" r="r" b="b"/>
                <a:pathLst>
                  <a:path w="2990" h="10715" extrusionOk="0">
                    <a:moveTo>
                      <a:pt x="929" y="1"/>
                    </a:moveTo>
                    <a:cubicBezTo>
                      <a:pt x="929" y="1"/>
                      <a:pt x="893" y="117"/>
                      <a:pt x="839" y="286"/>
                    </a:cubicBezTo>
                    <a:cubicBezTo>
                      <a:pt x="759" y="518"/>
                      <a:pt x="661" y="866"/>
                      <a:pt x="572" y="1187"/>
                    </a:cubicBezTo>
                    <a:cubicBezTo>
                      <a:pt x="509" y="1437"/>
                      <a:pt x="456" y="1678"/>
                      <a:pt x="447" y="1856"/>
                    </a:cubicBezTo>
                    <a:cubicBezTo>
                      <a:pt x="349" y="2945"/>
                      <a:pt x="804" y="5826"/>
                      <a:pt x="804" y="5826"/>
                    </a:cubicBezTo>
                    <a:lnTo>
                      <a:pt x="268" y="9091"/>
                    </a:lnTo>
                    <a:lnTo>
                      <a:pt x="135" y="9876"/>
                    </a:lnTo>
                    <a:lnTo>
                      <a:pt x="1" y="10715"/>
                    </a:lnTo>
                    <a:cubicBezTo>
                      <a:pt x="221" y="10715"/>
                      <a:pt x="314" y="10711"/>
                      <a:pt x="450" y="10711"/>
                    </a:cubicBezTo>
                    <a:cubicBezTo>
                      <a:pt x="517" y="10711"/>
                      <a:pt x="596" y="10712"/>
                      <a:pt x="706" y="10715"/>
                    </a:cubicBezTo>
                    <a:lnTo>
                      <a:pt x="946" y="9876"/>
                    </a:lnTo>
                    <a:lnTo>
                      <a:pt x="2053" y="6040"/>
                    </a:lnTo>
                    <a:lnTo>
                      <a:pt x="2240" y="3364"/>
                    </a:lnTo>
                    <a:lnTo>
                      <a:pt x="2311" y="2365"/>
                    </a:lnTo>
                    <a:lnTo>
                      <a:pt x="2534" y="1821"/>
                    </a:lnTo>
                    <a:lnTo>
                      <a:pt x="2918" y="875"/>
                    </a:lnTo>
                    <a:lnTo>
                      <a:pt x="2989" y="697"/>
                    </a:lnTo>
                    <a:lnTo>
                      <a:pt x="2677" y="536"/>
                    </a:lnTo>
                    <a:lnTo>
                      <a:pt x="1642" y="215"/>
                    </a:lnTo>
                    <a:lnTo>
                      <a:pt x="929"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847" y="4160099"/>
                <a:ext cx="71219" cy="483026"/>
              </a:xfrm>
              <a:custGeom>
                <a:avLst/>
                <a:gdLst/>
                <a:ahLst/>
                <a:cxnLst/>
                <a:rect l="l" t="t" r="r" b="b"/>
                <a:pathLst>
                  <a:path w="813" h="5514" extrusionOk="0">
                    <a:moveTo>
                      <a:pt x="625" y="0"/>
                    </a:moveTo>
                    <a:cubicBezTo>
                      <a:pt x="509" y="27"/>
                      <a:pt x="384" y="45"/>
                      <a:pt x="259" y="54"/>
                    </a:cubicBezTo>
                    <a:cubicBezTo>
                      <a:pt x="375" y="1151"/>
                      <a:pt x="545" y="2248"/>
                      <a:pt x="545" y="2248"/>
                    </a:cubicBezTo>
                    <a:lnTo>
                      <a:pt x="1" y="5513"/>
                    </a:lnTo>
                    <a:lnTo>
                      <a:pt x="812" y="2275"/>
                    </a:lnTo>
                    <a:cubicBezTo>
                      <a:pt x="812" y="2275"/>
                      <a:pt x="714" y="1071"/>
                      <a:pt x="625"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295292" y="4082662"/>
                <a:ext cx="100127" cy="546361"/>
              </a:xfrm>
              <a:custGeom>
                <a:avLst/>
                <a:gdLst/>
                <a:ahLst/>
                <a:cxnLst/>
                <a:rect l="l" t="t" r="r" b="b"/>
                <a:pathLst>
                  <a:path w="1143" h="6237" extrusionOk="0">
                    <a:moveTo>
                      <a:pt x="518" y="1"/>
                    </a:moveTo>
                    <a:lnTo>
                      <a:pt x="1" y="670"/>
                    </a:lnTo>
                    <a:lnTo>
                      <a:pt x="831" y="3212"/>
                    </a:lnTo>
                    <a:lnTo>
                      <a:pt x="804" y="6237"/>
                    </a:lnTo>
                    <a:lnTo>
                      <a:pt x="1143" y="3114"/>
                    </a:lnTo>
                    <a:lnTo>
                      <a:pt x="260" y="741"/>
                    </a:lnTo>
                    <a:lnTo>
                      <a:pt x="518"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7154" y="3265278"/>
                <a:ext cx="124392" cy="123604"/>
              </a:xfrm>
              <a:custGeom>
                <a:avLst/>
                <a:gdLst/>
                <a:ahLst/>
                <a:cxnLst/>
                <a:rect l="l" t="t" r="r" b="b"/>
                <a:pathLst>
                  <a:path w="1420" h="1411" extrusionOk="0">
                    <a:moveTo>
                      <a:pt x="1045" y="1"/>
                    </a:moveTo>
                    <a:lnTo>
                      <a:pt x="90" y="99"/>
                    </a:lnTo>
                    <a:lnTo>
                      <a:pt x="1" y="1339"/>
                    </a:lnTo>
                    <a:lnTo>
                      <a:pt x="1419" y="1410"/>
                    </a:lnTo>
                    <a:lnTo>
                      <a:pt x="1393" y="919"/>
                    </a:lnTo>
                    <a:lnTo>
                      <a:pt x="1366" y="527"/>
                    </a:lnTo>
                    <a:lnTo>
                      <a:pt x="1366" y="509"/>
                    </a:lnTo>
                    <a:lnTo>
                      <a:pt x="1045"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43483" y="3186177"/>
                <a:ext cx="67540" cy="69554"/>
              </a:xfrm>
              <a:custGeom>
                <a:avLst/>
                <a:gdLst/>
                <a:ahLst/>
                <a:cxnLst/>
                <a:rect l="l" t="t" r="r" b="b"/>
                <a:pathLst>
                  <a:path w="771" h="794" extrusionOk="0">
                    <a:moveTo>
                      <a:pt x="365" y="0"/>
                    </a:moveTo>
                    <a:cubicBezTo>
                      <a:pt x="341" y="0"/>
                      <a:pt x="315" y="4"/>
                      <a:pt x="289" y="11"/>
                    </a:cubicBezTo>
                    <a:cubicBezTo>
                      <a:pt x="0" y="102"/>
                      <a:pt x="229" y="794"/>
                      <a:pt x="646" y="794"/>
                    </a:cubicBezTo>
                    <a:cubicBezTo>
                      <a:pt x="680" y="794"/>
                      <a:pt x="716" y="789"/>
                      <a:pt x="753" y="779"/>
                    </a:cubicBezTo>
                    <a:lnTo>
                      <a:pt x="771" y="404"/>
                    </a:lnTo>
                    <a:cubicBezTo>
                      <a:pt x="771" y="404"/>
                      <a:pt x="629" y="0"/>
                      <a:pt x="365"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74231" y="3206675"/>
                <a:ext cx="32062" cy="27419"/>
              </a:xfrm>
              <a:custGeom>
                <a:avLst/>
                <a:gdLst/>
                <a:ahLst/>
                <a:cxnLst/>
                <a:rect l="l" t="t" r="r" b="b"/>
                <a:pathLst>
                  <a:path w="366" h="313" extrusionOk="0">
                    <a:moveTo>
                      <a:pt x="18" y="0"/>
                    </a:moveTo>
                    <a:cubicBezTo>
                      <a:pt x="9" y="0"/>
                      <a:pt x="0" y="9"/>
                      <a:pt x="0" y="18"/>
                    </a:cubicBezTo>
                    <a:cubicBezTo>
                      <a:pt x="0" y="27"/>
                      <a:pt x="9" y="45"/>
                      <a:pt x="18" y="45"/>
                    </a:cubicBezTo>
                    <a:lnTo>
                      <a:pt x="27" y="45"/>
                    </a:lnTo>
                    <a:cubicBezTo>
                      <a:pt x="81" y="45"/>
                      <a:pt x="125" y="63"/>
                      <a:pt x="170" y="90"/>
                    </a:cubicBezTo>
                    <a:cubicBezTo>
                      <a:pt x="81" y="152"/>
                      <a:pt x="116" y="286"/>
                      <a:pt x="116" y="295"/>
                    </a:cubicBezTo>
                    <a:cubicBezTo>
                      <a:pt x="116" y="304"/>
                      <a:pt x="125" y="304"/>
                      <a:pt x="134" y="313"/>
                    </a:cubicBezTo>
                    <a:cubicBezTo>
                      <a:pt x="134" y="313"/>
                      <a:pt x="134" y="313"/>
                      <a:pt x="143" y="304"/>
                    </a:cubicBezTo>
                    <a:cubicBezTo>
                      <a:pt x="152" y="304"/>
                      <a:pt x="152" y="295"/>
                      <a:pt x="152" y="286"/>
                    </a:cubicBezTo>
                    <a:cubicBezTo>
                      <a:pt x="152" y="286"/>
                      <a:pt x="125" y="152"/>
                      <a:pt x="205" y="108"/>
                    </a:cubicBezTo>
                    <a:cubicBezTo>
                      <a:pt x="286" y="170"/>
                      <a:pt x="321" y="250"/>
                      <a:pt x="321" y="250"/>
                    </a:cubicBezTo>
                    <a:cubicBezTo>
                      <a:pt x="330" y="250"/>
                      <a:pt x="330" y="259"/>
                      <a:pt x="339" y="259"/>
                    </a:cubicBezTo>
                    <a:lnTo>
                      <a:pt x="348" y="259"/>
                    </a:lnTo>
                    <a:cubicBezTo>
                      <a:pt x="357" y="250"/>
                      <a:pt x="366" y="241"/>
                      <a:pt x="357" y="232"/>
                    </a:cubicBezTo>
                    <a:cubicBezTo>
                      <a:pt x="348" y="224"/>
                      <a:pt x="241" y="18"/>
                      <a:pt x="1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26527" y="3294974"/>
                <a:ext cx="111865" cy="61145"/>
              </a:xfrm>
              <a:custGeom>
                <a:avLst/>
                <a:gdLst/>
                <a:ahLst/>
                <a:cxnLst/>
                <a:rect l="l" t="t" r="r" b="b"/>
                <a:pathLst>
                  <a:path w="1277" h="698" extrusionOk="0">
                    <a:moveTo>
                      <a:pt x="1" y="1"/>
                    </a:moveTo>
                    <a:cubicBezTo>
                      <a:pt x="8" y="15"/>
                      <a:pt x="246" y="698"/>
                      <a:pt x="789" y="698"/>
                    </a:cubicBezTo>
                    <a:cubicBezTo>
                      <a:pt x="931" y="698"/>
                      <a:pt x="1093" y="652"/>
                      <a:pt x="1277" y="536"/>
                    </a:cubicBezTo>
                    <a:lnTo>
                      <a:pt x="1259" y="277"/>
                    </a:lnTo>
                    <a:cubicBezTo>
                      <a:pt x="1259" y="277"/>
                      <a:pt x="1225" y="280"/>
                      <a:pt x="1163" y="280"/>
                    </a:cubicBezTo>
                    <a:cubicBezTo>
                      <a:pt x="972" y="280"/>
                      <a:pt x="520" y="250"/>
                      <a:pt x="1"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175019" y="3186352"/>
                <a:ext cx="237659" cy="139196"/>
              </a:xfrm>
              <a:custGeom>
                <a:avLst/>
                <a:gdLst/>
                <a:ahLst/>
                <a:cxnLst/>
                <a:rect l="l" t="t" r="r" b="b"/>
                <a:pathLst>
                  <a:path w="2713" h="1589" extrusionOk="0">
                    <a:moveTo>
                      <a:pt x="2507" y="1"/>
                    </a:moveTo>
                    <a:lnTo>
                      <a:pt x="0" y="696"/>
                    </a:lnTo>
                    <a:lnTo>
                      <a:pt x="402" y="1401"/>
                    </a:lnTo>
                    <a:cubicBezTo>
                      <a:pt x="402" y="1401"/>
                      <a:pt x="848" y="1125"/>
                      <a:pt x="1552" y="1107"/>
                    </a:cubicBezTo>
                    <a:cubicBezTo>
                      <a:pt x="1559" y="1107"/>
                      <a:pt x="1565" y="1107"/>
                      <a:pt x="1571" y="1107"/>
                    </a:cubicBezTo>
                    <a:cubicBezTo>
                      <a:pt x="2251" y="1107"/>
                      <a:pt x="2382" y="1588"/>
                      <a:pt x="2382" y="1588"/>
                    </a:cubicBezTo>
                    <a:lnTo>
                      <a:pt x="2712" y="348"/>
                    </a:lnTo>
                    <a:lnTo>
                      <a:pt x="2507" y="1"/>
                    </a:lnTo>
                    <a:close/>
                  </a:path>
                </a:pathLst>
              </a:custGeom>
              <a:solidFill>
                <a:srgbClr val="3C2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03138" y="3069933"/>
                <a:ext cx="186062" cy="274363"/>
              </a:xfrm>
              <a:custGeom>
                <a:avLst/>
                <a:gdLst/>
                <a:ahLst/>
                <a:cxnLst/>
                <a:rect l="l" t="t" r="r" b="b"/>
                <a:pathLst>
                  <a:path w="2124" h="3132" extrusionOk="0">
                    <a:moveTo>
                      <a:pt x="1069" y="0"/>
                    </a:moveTo>
                    <a:cubicBezTo>
                      <a:pt x="485" y="0"/>
                      <a:pt x="18" y="693"/>
                      <a:pt x="9" y="1553"/>
                    </a:cubicBezTo>
                    <a:cubicBezTo>
                      <a:pt x="0" y="2418"/>
                      <a:pt x="580" y="3114"/>
                      <a:pt x="1044" y="3132"/>
                    </a:cubicBezTo>
                    <a:cubicBezTo>
                      <a:pt x="1508" y="3132"/>
                      <a:pt x="2106" y="2436"/>
                      <a:pt x="2115" y="1579"/>
                    </a:cubicBezTo>
                    <a:cubicBezTo>
                      <a:pt x="2124" y="714"/>
                      <a:pt x="1660" y="9"/>
                      <a:pt x="1080" y="0"/>
                    </a:cubicBezTo>
                    <a:cubicBezTo>
                      <a:pt x="1076" y="0"/>
                      <a:pt x="1072" y="0"/>
                      <a:pt x="106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121847" y="3015009"/>
                <a:ext cx="323594" cy="348035"/>
              </a:xfrm>
              <a:custGeom>
                <a:avLst/>
                <a:gdLst/>
                <a:ahLst/>
                <a:cxnLst/>
                <a:rect l="l" t="t" r="r" b="b"/>
                <a:pathLst>
                  <a:path w="3694" h="3973" extrusionOk="0">
                    <a:moveTo>
                      <a:pt x="1883" y="1"/>
                    </a:moveTo>
                    <a:cubicBezTo>
                      <a:pt x="1741" y="1"/>
                      <a:pt x="1576" y="30"/>
                      <a:pt x="1383" y="101"/>
                    </a:cubicBezTo>
                    <a:cubicBezTo>
                      <a:pt x="348" y="494"/>
                      <a:pt x="1" y="2055"/>
                      <a:pt x="241" y="2795"/>
                    </a:cubicBezTo>
                    <a:cubicBezTo>
                      <a:pt x="473" y="3527"/>
                      <a:pt x="893" y="3714"/>
                      <a:pt x="893" y="3714"/>
                    </a:cubicBezTo>
                    <a:cubicBezTo>
                      <a:pt x="812" y="3589"/>
                      <a:pt x="705" y="3268"/>
                      <a:pt x="705" y="3268"/>
                    </a:cubicBezTo>
                    <a:lnTo>
                      <a:pt x="705" y="3268"/>
                    </a:lnTo>
                    <a:cubicBezTo>
                      <a:pt x="955" y="3803"/>
                      <a:pt x="1588" y="3973"/>
                      <a:pt x="1588" y="3973"/>
                    </a:cubicBezTo>
                    <a:cubicBezTo>
                      <a:pt x="1249" y="3571"/>
                      <a:pt x="884" y="1957"/>
                      <a:pt x="1374" y="1796"/>
                    </a:cubicBezTo>
                    <a:cubicBezTo>
                      <a:pt x="1633" y="1707"/>
                      <a:pt x="1954" y="1421"/>
                      <a:pt x="1954" y="1421"/>
                    </a:cubicBezTo>
                    <a:lnTo>
                      <a:pt x="1954" y="1421"/>
                    </a:lnTo>
                    <a:cubicBezTo>
                      <a:pt x="1865" y="1582"/>
                      <a:pt x="1678" y="1814"/>
                      <a:pt x="1678" y="1814"/>
                    </a:cubicBezTo>
                    <a:cubicBezTo>
                      <a:pt x="2409" y="1609"/>
                      <a:pt x="2534" y="985"/>
                      <a:pt x="2534" y="984"/>
                    </a:cubicBezTo>
                    <a:lnTo>
                      <a:pt x="2534" y="984"/>
                    </a:lnTo>
                    <a:cubicBezTo>
                      <a:pt x="2454" y="1546"/>
                      <a:pt x="3043" y="1983"/>
                      <a:pt x="3043" y="1983"/>
                    </a:cubicBezTo>
                    <a:cubicBezTo>
                      <a:pt x="3150" y="2474"/>
                      <a:pt x="2927" y="3794"/>
                      <a:pt x="2927" y="3794"/>
                    </a:cubicBezTo>
                    <a:cubicBezTo>
                      <a:pt x="3694" y="2777"/>
                      <a:pt x="3515" y="1154"/>
                      <a:pt x="3319" y="859"/>
                    </a:cubicBezTo>
                    <a:cubicBezTo>
                      <a:pt x="3132" y="584"/>
                      <a:pt x="2942" y="526"/>
                      <a:pt x="2816" y="526"/>
                    </a:cubicBezTo>
                    <a:cubicBezTo>
                      <a:pt x="2725" y="526"/>
                      <a:pt x="2668" y="556"/>
                      <a:pt x="2668" y="556"/>
                    </a:cubicBezTo>
                    <a:cubicBezTo>
                      <a:pt x="2668" y="556"/>
                      <a:pt x="2502" y="1"/>
                      <a:pt x="1883" y="1"/>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126577" y="3780884"/>
                <a:ext cx="389207" cy="562918"/>
              </a:xfrm>
              <a:custGeom>
                <a:avLst/>
                <a:gdLst/>
                <a:ahLst/>
                <a:cxnLst/>
                <a:rect l="l" t="t" r="r" b="b"/>
                <a:pathLst>
                  <a:path w="4443" h="6426" extrusionOk="0">
                    <a:moveTo>
                      <a:pt x="2567" y="1"/>
                    </a:moveTo>
                    <a:cubicBezTo>
                      <a:pt x="2223" y="1"/>
                      <a:pt x="1849" y="25"/>
                      <a:pt x="1508" y="56"/>
                    </a:cubicBezTo>
                    <a:cubicBezTo>
                      <a:pt x="1338" y="65"/>
                      <a:pt x="1178" y="83"/>
                      <a:pt x="1035" y="101"/>
                    </a:cubicBezTo>
                    <a:cubicBezTo>
                      <a:pt x="607" y="145"/>
                      <a:pt x="535" y="190"/>
                      <a:pt x="535" y="190"/>
                    </a:cubicBezTo>
                    <a:cubicBezTo>
                      <a:pt x="535" y="190"/>
                      <a:pt x="294" y="466"/>
                      <a:pt x="143" y="1064"/>
                    </a:cubicBezTo>
                    <a:cubicBezTo>
                      <a:pt x="71" y="1323"/>
                      <a:pt x="27" y="1644"/>
                      <a:pt x="18" y="2027"/>
                    </a:cubicBezTo>
                    <a:cubicBezTo>
                      <a:pt x="9" y="3294"/>
                      <a:pt x="0" y="6274"/>
                      <a:pt x="0" y="6274"/>
                    </a:cubicBezTo>
                    <a:cubicBezTo>
                      <a:pt x="0" y="6274"/>
                      <a:pt x="885" y="6426"/>
                      <a:pt x="2005" y="6426"/>
                    </a:cubicBezTo>
                    <a:cubicBezTo>
                      <a:pt x="2645" y="6426"/>
                      <a:pt x="3361" y="6376"/>
                      <a:pt x="4032" y="6220"/>
                    </a:cubicBezTo>
                    <a:cubicBezTo>
                      <a:pt x="4166" y="6185"/>
                      <a:pt x="4309" y="6149"/>
                      <a:pt x="4443" y="6104"/>
                    </a:cubicBezTo>
                    <a:cubicBezTo>
                      <a:pt x="4443" y="6104"/>
                      <a:pt x="4362" y="5426"/>
                      <a:pt x="4255" y="4534"/>
                    </a:cubicBezTo>
                    <a:cubicBezTo>
                      <a:pt x="4166" y="3830"/>
                      <a:pt x="4068" y="2982"/>
                      <a:pt x="3961" y="2233"/>
                    </a:cubicBezTo>
                    <a:cubicBezTo>
                      <a:pt x="3881" y="1599"/>
                      <a:pt x="3791" y="1028"/>
                      <a:pt x="3729" y="654"/>
                    </a:cubicBezTo>
                    <a:cubicBezTo>
                      <a:pt x="3693" y="475"/>
                      <a:pt x="3667" y="341"/>
                      <a:pt x="3640" y="279"/>
                    </a:cubicBezTo>
                    <a:cubicBezTo>
                      <a:pt x="3640" y="270"/>
                      <a:pt x="3631" y="261"/>
                      <a:pt x="3631" y="261"/>
                    </a:cubicBezTo>
                    <a:cubicBezTo>
                      <a:pt x="3542" y="92"/>
                      <a:pt x="3176" y="20"/>
                      <a:pt x="2721" y="2"/>
                    </a:cubicBezTo>
                    <a:cubicBezTo>
                      <a:pt x="2671" y="1"/>
                      <a:pt x="2619" y="1"/>
                      <a:pt x="2567" y="1"/>
                    </a:cubicBezTo>
                    <a:close/>
                  </a:path>
                </a:pathLst>
              </a:custGeom>
              <a:solidFill>
                <a:srgbClr val="404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126577" y="3780884"/>
                <a:ext cx="353291" cy="562918"/>
              </a:xfrm>
              <a:custGeom>
                <a:avLst/>
                <a:gdLst/>
                <a:ahLst/>
                <a:cxnLst/>
                <a:rect l="l" t="t" r="r" b="b"/>
                <a:pathLst>
                  <a:path w="4033" h="6426" extrusionOk="0">
                    <a:moveTo>
                      <a:pt x="2561" y="1"/>
                    </a:moveTo>
                    <a:cubicBezTo>
                      <a:pt x="2223" y="1"/>
                      <a:pt x="1849" y="25"/>
                      <a:pt x="1508" y="56"/>
                    </a:cubicBezTo>
                    <a:lnTo>
                      <a:pt x="143" y="1064"/>
                    </a:lnTo>
                    <a:cubicBezTo>
                      <a:pt x="71" y="1323"/>
                      <a:pt x="27" y="1644"/>
                      <a:pt x="18" y="2027"/>
                    </a:cubicBezTo>
                    <a:cubicBezTo>
                      <a:pt x="9" y="3294"/>
                      <a:pt x="0" y="6274"/>
                      <a:pt x="0" y="6274"/>
                    </a:cubicBezTo>
                    <a:cubicBezTo>
                      <a:pt x="0" y="6274"/>
                      <a:pt x="885" y="6426"/>
                      <a:pt x="2005" y="6426"/>
                    </a:cubicBezTo>
                    <a:cubicBezTo>
                      <a:pt x="2645" y="6426"/>
                      <a:pt x="3361" y="6376"/>
                      <a:pt x="4032" y="6220"/>
                    </a:cubicBezTo>
                    <a:cubicBezTo>
                      <a:pt x="1517" y="5498"/>
                      <a:pt x="526" y="2848"/>
                      <a:pt x="526" y="2848"/>
                    </a:cubicBezTo>
                    <a:lnTo>
                      <a:pt x="526" y="2848"/>
                    </a:lnTo>
                    <a:cubicBezTo>
                      <a:pt x="668" y="2851"/>
                      <a:pt x="804" y="2853"/>
                      <a:pt x="934" y="2853"/>
                    </a:cubicBezTo>
                    <a:cubicBezTo>
                      <a:pt x="3294" y="2853"/>
                      <a:pt x="3868" y="2343"/>
                      <a:pt x="3961" y="2233"/>
                    </a:cubicBezTo>
                    <a:cubicBezTo>
                      <a:pt x="3881" y="1599"/>
                      <a:pt x="3791" y="1028"/>
                      <a:pt x="3720" y="654"/>
                    </a:cubicBezTo>
                    <a:lnTo>
                      <a:pt x="2712" y="2"/>
                    </a:lnTo>
                    <a:cubicBezTo>
                      <a:pt x="2663" y="1"/>
                      <a:pt x="2612" y="1"/>
                      <a:pt x="2561"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99947" y="3369258"/>
                <a:ext cx="383776" cy="637290"/>
              </a:xfrm>
              <a:custGeom>
                <a:avLst/>
                <a:gdLst/>
                <a:ahLst/>
                <a:cxnLst/>
                <a:rect l="l" t="t" r="r" b="b"/>
                <a:pathLst>
                  <a:path w="4381" h="7275" extrusionOk="0">
                    <a:moveTo>
                      <a:pt x="1339" y="0"/>
                    </a:moveTo>
                    <a:cubicBezTo>
                      <a:pt x="1339" y="0"/>
                      <a:pt x="1268" y="18"/>
                      <a:pt x="1160" y="54"/>
                    </a:cubicBezTo>
                    <a:cubicBezTo>
                      <a:pt x="1107" y="71"/>
                      <a:pt x="1044" y="98"/>
                      <a:pt x="973" y="125"/>
                    </a:cubicBezTo>
                    <a:cubicBezTo>
                      <a:pt x="759" y="214"/>
                      <a:pt x="491" y="339"/>
                      <a:pt x="313" y="491"/>
                    </a:cubicBezTo>
                    <a:cubicBezTo>
                      <a:pt x="224" y="571"/>
                      <a:pt x="152" y="660"/>
                      <a:pt x="126" y="749"/>
                    </a:cubicBezTo>
                    <a:cubicBezTo>
                      <a:pt x="1" y="955"/>
                      <a:pt x="411" y="1401"/>
                      <a:pt x="616" y="2034"/>
                    </a:cubicBezTo>
                    <a:cubicBezTo>
                      <a:pt x="688" y="2266"/>
                      <a:pt x="723" y="2498"/>
                      <a:pt x="750" y="2757"/>
                    </a:cubicBezTo>
                    <a:cubicBezTo>
                      <a:pt x="750" y="2828"/>
                      <a:pt x="759" y="2908"/>
                      <a:pt x="759" y="2989"/>
                    </a:cubicBezTo>
                    <a:cubicBezTo>
                      <a:pt x="759" y="2989"/>
                      <a:pt x="759" y="2998"/>
                      <a:pt x="759" y="2998"/>
                    </a:cubicBezTo>
                    <a:cubicBezTo>
                      <a:pt x="768" y="3176"/>
                      <a:pt x="777" y="3854"/>
                      <a:pt x="777" y="4050"/>
                    </a:cubicBezTo>
                    <a:cubicBezTo>
                      <a:pt x="366" y="5549"/>
                      <a:pt x="179" y="7101"/>
                      <a:pt x="179" y="7101"/>
                    </a:cubicBezTo>
                    <a:cubicBezTo>
                      <a:pt x="179" y="7101"/>
                      <a:pt x="1689" y="7275"/>
                      <a:pt x="2369" y="7275"/>
                    </a:cubicBezTo>
                    <a:cubicBezTo>
                      <a:pt x="2428" y="7275"/>
                      <a:pt x="2480" y="7274"/>
                      <a:pt x="2525" y="7271"/>
                    </a:cubicBezTo>
                    <a:cubicBezTo>
                      <a:pt x="2748" y="7253"/>
                      <a:pt x="2963" y="7226"/>
                      <a:pt x="3168" y="7190"/>
                    </a:cubicBezTo>
                    <a:lnTo>
                      <a:pt x="3319" y="6004"/>
                    </a:lnTo>
                    <a:lnTo>
                      <a:pt x="3516" y="7128"/>
                    </a:lnTo>
                    <a:cubicBezTo>
                      <a:pt x="4033" y="7012"/>
                      <a:pt x="4381" y="6878"/>
                      <a:pt x="4381" y="6860"/>
                    </a:cubicBezTo>
                    <a:cubicBezTo>
                      <a:pt x="4372" y="6646"/>
                      <a:pt x="4319" y="6280"/>
                      <a:pt x="4247" y="5879"/>
                    </a:cubicBezTo>
                    <a:cubicBezTo>
                      <a:pt x="4122" y="5112"/>
                      <a:pt x="3944" y="4238"/>
                      <a:pt x="3980" y="4068"/>
                    </a:cubicBezTo>
                    <a:cubicBezTo>
                      <a:pt x="4069" y="3640"/>
                      <a:pt x="4301" y="2739"/>
                      <a:pt x="4274" y="2168"/>
                    </a:cubicBezTo>
                    <a:cubicBezTo>
                      <a:pt x="4274" y="1784"/>
                      <a:pt x="3426" y="321"/>
                      <a:pt x="3409" y="294"/>
                    </a:cubicBezTo>
                    <a:cubicBezTo>
                      <a:pt x="3310" y="241"/>
                      <a:pt x="3212" y="205"/>
                      <a:pt x="3123" y="161"/>
                    </a:cubicBezTo>
                    <a:cubicBezTo>
                      <a:pt x="3061" y="134"/>
                      <a:pt x="3007" y="116"/>
                      <a:pt x="2963" y="98"/>
                    </a:cubicBezTo>
                    <a:cubicBezTo>
                      <a:pt x="2900" y="80"/>
                      <a:pt x="2864" y="71"/>
                      <a:pt x="2864" y="71"/>
                    </a:cubicBezTo>
                    <a:lnTo>
                      <a:pt x="2864" y="71"/>
                    </a:lnTo>
                    <a:cubicBezTo>
                      <a:pt x="2873" y="80"/>
                      <a:pt x="3087" y="1088"/>
                      <a:pt x="2980" y="1124"/>
                    </a:cubicBezTo>
                    <a:cubicBezTo>
                      <a:pt x="2970" y="1127"/>
                      <a:pt x="2959" y="1129"/>
                      <a:pt x="2946" y="1129"/>
                    </a:cubicBezTo>
                    <a:cubicBezTo>
                      <a:pt x="2600" y="1129"/>
                      <a:pt x="1339" y="0"/>
                      <a:pt x="1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15627" y="3555230"/>
                <a:ext cx="368095" cy="451315"/>
              </a:xfrm>
              <a:custGeom>
                <a:avLst/>
                <a:gdLst/>
                <a:ahLst/>
                <a:cxnLst/>
                <a:rect l="l" t="t" r="r" b="b"/>
                <a:pathLst>
                  <a:path w="4202" h="5152" extrusionOk="0">
                    <a:moveTo>
                      <a:pt x="981" y="0"/>
                    </a:moveTo>
                    <a:lnTo>
                      <a:pt x="571" y="634"/>
                    </a:lnTo>
                    <a:cubicBezTo>
                      <a:pt x="571" y="705"/>
                      <a:pt x="580" y="785"/>
                      <a:pt x="580" y="866"/>
                    </a:cubicBezTo>
                    <a:cubicBezTo>
                      <a:pt x="580" y="866"/>
                      <a:pt x="580" y="875"/>
                      <a:pt x="580" y="875"/>
                    </a:cubicBezTo>
                    <a:cubicBezTo>
                      <a:pt x="589" y="1053"/>
                      <a:pt x="598" y="1731"/>
                      <a:pt x="598" y="1927"/>
                    </a:cubicBezTo>
                    <a:cubicBezTo>
                      <a:pt x="187" y="3426"/>
                      <a:pt x="0" y="4978"/>
                      <a:pt x="0" y="4978"/>
                    </a:cubicBezTo>
                    <a:cubicBezTo>
                      <a:pt x="0" y="4978"/>
                      <a:pt x="1510" y="5152"/>
                      <a:pt x="2190" y="5152"/>
                    </a:cubicBezTo>
                    <a:cubicBezTo>
                      <a:pt x="2249" y="5152"/>
                      <a:pt x="2301" y="5151"/>
                      <a:pt x="2346" y="5148"/>
                    </a:cubicBezTo>
                    <a:cubicBezTo>
                      <a:pt x="2569" y="5130"/>
                      <a:pt x="2784" y="5103"/>
                      <a:pt x="2989" y="5067"/>
                    </a:cubicBezTo>
                    <a:lnTo>
                      <a:pt x="3140" y="3881"/>
                    </a:lnTo>
                    <a:lnTo>
                      <a:pt x="3337" y="5005"/>
                    </a:lnTo>
                    <a:cubicBezTo>
                      <a:pt x="3854" y="4889"/>
                      <a:pt x="4202" y="4755"/>
                      <a:pt x="4202" y="4737"/>
                    </a:cubicBezTo>
                    <a:cubicBezTo>
                      <a:pt x="4193" y="4523"/>
                      <a:pt x="4140" y="4157"/>
                      <a:pt x="4068" y="3756"/>
                    </a:cubicBezTo>
                    <a:cubicBezTo>
                      <a:pt x="1222" y="3381"/>
                      <a:pt x="767" y="803"/>
                      <a:pt x="767" y="803"/>
                    </a:cubicBezTo>
                    <a:lnTo>
                      <a:pt x="98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201561" y="3369258"/>
                <a:ext cx="204984" cy="145416"/>
              </a:xfrm>
              <a:custGeom>
                <a:avLst/>
                <a:gdLst/>
                <a:ahLst/>
                <a:cxnLst/>
                <a:rect l="l" t="t" r="r" b="b"/>
                <a:pathLst>
                  <a:path w="2340" h="1660" extrusionOk="0">
                    <a:moveTo>
                      <a:pt x="179" y="0"/>
                    </a:moveTo>
                    <a:cubicBezTo>
                      <a:pt x="179" y="0"/>
                      <a:pt x="108" y="18"/>
                      <a:pt x="0" y="54"/>
                    </a:cubicBezTo>
                    <a:cubicBezTo>
                      <a:pt x="0" y="54"/>
                      <a:pt x="241" y="785"/>
                      <a:pt x="518" y="919"/>
                    </a:cubicBezTo>
                    <a:cubicBezTo>
                      <a:pt x="656" y="990"/>
                      <a:pt x="792" y="1008"/>
                      <a:pt x="894" y="1008"/>
                    </a:cubicBezTo>
                    <a:cubicBezTo>
                      <a:pt x="995" y="1008"/>
                      <a:pt x="1062" y="990"/>
                      <a:pt x="1062" y="990"/>
                    </a:cubicBezTo>
                    <a:cubicBezTo>
                      <a:pt x="1062" y="990"/>
                      <a:pt x="1660" y="1642"/>
                      <a:pt x="2008" y="1659"/>
                    </a:cubicBezTo>
                    <a:cubicBezTo>
                      <a:pt x="2011" y="1660"/>
                      <a:pt x="2015" y="1660"/>
                      <a:pt x="2018" y="1660"/>
                    </a:cubicBezTo>
                    <a:cubicBezTo>
                      <a:pt x="2339" y="1660"/>
                      <a:pt x="2008" y="857"/>
                      <a:pt x="2008" y="856"/>
                    </a:cubicBezTo>
                    <a:lnTo>
                      <a:pt x="2008" y="856"/>
                    </a:lnTo>
                    <a:cubicBezTo>
                      <a:pt x="2008" y="856"/>
                      <a:pt x="2016" y="859"/>
                      <a:pt x="2029" y="859"/>
                    </a:cubicBezTo>
                    <a:cubicBezTo>
                      <a:pt x="2064" y="859"/>
                      <a:pt x="2133" y="840"/>
                      <a:pt x="2159" y="696"/>
                    </a:cubicBezTo>
                    <a:cubicBezTo>
                      <a:pt x="2195" y="509"/>
                      <a:pt x="1803" y="98"/>
                      <a:pt x="1803" y="98"/>
                    </a:cubicBezTo>
                    <a:cubicBezTo>
                      <a:pt x="1740" y="80"/>
                      <a:pt x="1704" y="71"/>
                      <a:pt x="1704" y="71"/>
                    </a:cubicBezTo>
                    <a:lnTo>
                      <a:pt x="1704" y="71"/>
                    </a:lnTo>
                    <a:cubicBezTo>
                      <a:pt x="1713" y="80"/>
                      <a:pt x="1927" y="1088"/>
                      <a:pt x="1820" y="1124"/>
                    </a:cubicBezTo>
                    <a:cubicBezTo>
                      <a:pt x="1810" y="1127"/>
                      <a:pt x="1799" y="1129"/>
                      <a:pt x="1786" y="1129"/>
                    </a:cubicBezTo>
                    <a:cubicBezTo>
                      <a:pt x="1440" y="1129"/>
                      <a:pt x="179"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39918" y="3484888"/>
                <a:ext cx="36004" cy="127458"/>
              </a:xfrm>
              <a:custGeom>
                <a:avLst/>
                <a:gdLst/>
                <a:ahLst/>
                <a:cxnLst/>
                <a:rect l="l" t="t" r="r" b="b"/>
                <a:pathLst>
                  <a:path w="411" h="1455" extrusionOk="0">
                    <a:moveTo>
                      <a:pt x="0" y="0"/>
                    </a:moveTo>
                    <a:cubicBezTo>
                      <a:pt x="0" y="1"/>
                      <a:pt x="108" y="232"/>
                      <a:pt x="259" y="616"/>
                    </a:cubicBezTo>
                    <a:cubicBezTo>
                      <a:pt x="411" y="991"/>
                      <a:pt x="366" y="1454"/>
                      <a:pt x="366" y="1454"/>
                    </a:cubicBezTo>
                    <a:cubicBezTo>
                      <a:pt x="366" y="1454"/>
                      <a:pt x="411" y="1142"/>
                      <a:pt x="402" y="884"/>
                    </a:cubicBezTo>
                    <a:cubicBezTo>
                      <a:pt x="384" y="616"/>
                      <a:pt x="1" y="1"/>
                      <a:pt x="0" y="0"/>
                    </a:cubicBez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099158" y="4711796"/>
                <a:ext cx="82957" cy="73496"/>
              </a:xfrm>
              <a:custGeom>
                <a:avLst/>
                <a:gdLst/>
                <a:ahLst/>
                <a:cxnLst/>
                <a:rect l="l" t="t" r="r" b="b"/>
                <a:pathLst>
                  <a:path w="947" h="839" extrusionOk="0">
                    <a:moveTo>
                      <a:pt x="135" y="0"/>
                    </a:moveTo>
                    <a:lnTo>
                      <a:pt x="1" y="839"/>
                    </a:lnTo>
                    <a:cubicBezTo>
                      <a:pt x="221" y="839"/>
                      <a:pt x="314" y="835"/>
                      <a:pt x="450" y="835"/>
                    </a:cubicBezTo>
                    <a:cubicBezTo>
                      <a:pt x="517" y="835"/>
                      <a:pt x="596" y="836"/>
                      <a:pt x="706" y="839"/>
                    </a:cubicBezTo>
                    <a:lnTo>
                      <a:pt x="946"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078836" y="4770312"/>
                <a:ext cx="209627" cy="115982"/>
              </a:xfrm>
              <a:custGeom>
                <a:avLst/>
                <a:gdLst/>
                <a:ahLst/>
                <a:cxnLst/>
                <a:rect l="l" t="t" r="r" b="b"/>
                <a:pathLst>
                  <a:path w="2393" h="1324" extrusionOk="0">
                    <a:moveTo>
                      <a:pt x="276" y="0"/>
                    </a:moveTo>
                    <a:cubicBezTo>
                      <a:pt x="266" y="0"/>
                      <a:pt x="260" y="1"/>
                      <a:pt x="260" y="1"/>
                    </a:cubicBezTo>
                    <a:cubicBezTo>
                      <a:pt x="260" y="1"/>
                      <a:pt x="135" y="519"/>
                      <a:pt x="99" y="644"/>
                    </a:cubicBezTo>
                    <a:cubicBezTo>
                      <a:pt x="45" y="804"/>
                      <a:pt x="1" y="1054"/>
                      <a:pt x="206" y="1161"/>
                    </a:cubicBezTo>
                    <a:cubicBezTo>
                      <a:pt x="206" y="1161"/>
                      <a:pt x="715" y="1161"/>
                      <a:pt x="857" y="1241"/>
                    </a:cubicBezTo>
                    <a:cubicBezTo>
                      <a:pt x="1366" y="1268"/>
                      <a:pt x="2017" y="1304"/>
                      <a:pt x="2169" y="1322"/>
                    </a:cubicBezTo>
                    <a:cubicBezTo>
                      <a:pt x="2180" y="1323"/>
                      <a:pt x="2191" y="1323"/>
                      <a:pt x="2201" y="1323"/>
                    </a:cubicBezTo>
                    <a:cubicBezTo>
                      <a:pt x="2368" y="1323"/>
                      <a:pt x="2392" y="1190"/>
                      <a:pt x="2258" y="1081"/>
                    </a:cubicBezTo>
                    <a:cubicBezTo>
                      <a:pt x="2249" y="1081"/>
                      <a:pt x="2240" y="1063"/>
                      <a:pt x="2222" y="1054"/>
                    </a:cubicBezTo>
                    <a:cubicBezTo>
                      <a:pt x="2133" y="1001"/>
                      <a:pt x="1963" y="920"/>
                      <a:pt x="1767" y="822"/>
                    </a:cubicBezTo>
                    <a:cubicBezTo>
                      <a:pt x="1767" y="822"/>
                      <a:pt x="1767" y="813"/>
                      <a:pt x="1767" y="813"/>
                    </a:cubicBezTo>
                    <a:cubicBezTo>
                      <a:pt x="1348" y="608"/>
                      <a:pt x="920" y="403"/>
                      <a:pt x="911" y="367"/>
                    </a:cubicBezTo>
                    <a:cubicBezTo>
                      <a:pt x="911" y="367"/>
                      <a:pt x="982" y="37"/>
                      <a:pt x="982" y="37"/>
                    </a:cubicBezTo>
                    <a:cubicBezTo>
                      <a:pt x="982" y="37"/>
                      <a:pt x="385" y="0"/>
                      <a:pt x="27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80412" y="4802461"/>
                <a:ext cx="214270" cy="96973"/>
              </a:xfrm>
              <a:custGeom>
                <a:avLst/>
                <a:gdLst/>
                <a:ahLst/>
                <a:cxnLst/>
                <a:rect l="l" t="t" r="r" b="b"/>
                <a:pathLst>
                  <a:path w="2446" h="1107" extrusionOk="0">
                    <a:moveTo>
                      <a:pt x="135" y="0"/>
                    </a:moveTo>
                    <a:cubicBezTo>
                      <a:pt x="135" y="0"/>
                      <a:pt x="1" y="482"/>
                      <a:pt x="36" y="660"/>
                    </a:cubicBezTo>
                    <a:cubicBezTo>
                      <a:pt x="63" y="839"/>
                      <a:pt x="117" y="1053"/>
                      <a:pt x="117" y="1053"/>
                    </a:cubicBezTo>
                    <a:lnTo>
                      <a:pt x="250" y="1062"/>
                    </a:lnTo>
                    <a:lnTo>
                      <a:pt x="340" y="785"/>
                    </a:lnTo>
                    <a:lnTo>
                      <a:pt x="955" y="1053"/>
                    </a:lnTo>
                    <a:cubicBezTo>
                      <a:pt x="1071" y="1071"/>
                      <a:pt x="2383" y="1106"/>
                      <a:pt x="2383" y="1106"/>
                    </a:cubicBezTo>
                    <a:cubicBezTo>
                      <a:pt x="2383" y="1106"/>
                      <a:pt x="2445" y="651"/>
                      <a:pt x="1856" y="455"/>
                    </a:cubicBezTo>
                    <a:cubicBezTo>
                      <a:pt x="1856" y="455"/>
                      <a:pt x="1590" y="728"/>
                      <a:pt x="1343" y="728"/>
                    </a:cubicBezTo>
                    <a:cubicBezTo>
                      <a:pt x="1311" y="728"/>
                      <a:pt x="1280" y="724"/>
                      <a:pt x="1250" y="714"/>
                    </a:cubicBezTo>
                    <a:cubicBezTo>
                      <a:pt x="589" y="589"/>
                      <a:pt x="545" y="9"/>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46099" y="4770049"/>
                <a:ext cx="208838" cy="116245"/>
              </a:xfrm>
              <a:custGeom>
                <a:avLst/>
                <a:gdLst/>
                <a:ahLst/>
                <a:cxnLst/>
                <a:rect l="l" t="t" r="r" b="b"/>
                <a:pathLst>
                  <a:path w="2384" h="1327" extrusionOk="0">
                    <a:moveTo>
                      <a:pt x="403" y="0"/>
                    </a:moveTo>
                    <a:cubicBezTo>
                      <a:pt x="290" y="0"/>
                      <a:pt x="206" y="1"/>
                      <a:pt x="206" y="4"/>
                    </a:cubicBezTo>
                    <a:cubicBezTo>
                      <a:pt x="206" y="4"/>
                      <a:pt x="161" y="522"/>
                      <a:pt x="126" y="647"/>
                    </a:cubicBezTo>
                    <a:cubicBezTo>
                      <a:pt x="72" y="807"/>
                      <a:pt x="1" y="1057"/>
                      <a:pt x="197" y="1164"/>
                    </a:cubicBezTo>
                    <a:cubicBezTo>
                      <a:pt x="197" y="1164"/>
                      <a:pt x="706" y="1164"/>
                      <a:pt x="848" y="1244"/>
                    </a:cubicBezTo>
                    <a:cubicBezTo>
                      <a:pt x="1357" y="1271"/>
                      <a:pt x="2008" y="1307"/>
                      <a:pt x="2160" y="1325"/>
                    </a:cubicBezTo>
                    <a:cubicBezTo>
                      <a:pt x="2171" y="1326"/>
                      <a:pt x="2182" y="1326"/>
                      <a:pt x="2192" y="1326"/>
                    </a:cubicBezTo>
                    <a:cubicBezTo>
                      <a:pt x="2360" y="1326"/>
                      <a:pt x="2383" y="1193"/>
                      <a:pt x="2249" y="1084"/>
                    </a:cubicBezTo>
                    <a:cubicBezTo>
                      <a:pt x="2249" y="1084"/>
                      <a:pt x="2231" y="1066"/>
                      <a:pt x="2213" y="1057"/>
                    </a:cubicBezTo>
                    <a:cubicBezTo>
                      <a:pt x="2133" y="1004"/>
                      <a:pt x="1963" y="923"/>
                      <a:pt x="1767" y="825"/>
                    </a:cubicBezTo>
                    <a:cubicBezTo>
                      <a:pt x="1767" y="825"/>
                      <a:pt x="1758" y="816"/>
                      <a:pt x="1758" y="816"/>
                    </a:cubicBezTo>
                    <a:cubicBezTo>
                      <a:pt x="1339" y="611"/>
                      <a:pt x="946" y="406"/>
                      <a:pt x="938" y="370"/>
                    </a:cubicBezTo>
                    <a:cubicBezTo>
                      <a:pt x="938" y="370"/>
                      <a:pt x="964" y="4"/>
                      <a:pt x="964" y="4"/>
                    </a:cubicBezTo>
                    <a:cubicBezTo>
                      <a:pt x="964" y="4"/>
                      <a:pt x="627" y="0"/>
                      <a:pt x="40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46888" y="4802461"/>
                <a:ext cx="214270" cy="96973"/>
              </a:xfrm>
              <a:custGeom>
                <a:avLst/>
                <a:gdLst/>
                <a:ahLst/>
                <a:cxnLst/>
                <a:rect l="l" t="t" r="r" b="b"/>
                <a:pathLst>
                  <a:path w="2446" h="1107" extrusionOk="0">
                    <a:moveTo>
                      <a:pt x="135" y="0"/>
                    </a:moveTo>
                    <a:cubicBezTo>
                      <a:pt x="135" y="0"/>
                      <a:pt x="1" y="482"/>
                      <a:pt x="36" y="660"/>
                    </a:cubicBezTo>
                    <a:cubicBezTo>
                      <a:pt x="72" y="839"/>
                      <a:pt x="117" y="1053"/>
                      <a:pt x="117" y="1053"/>
                    </a:cubicBezTo>
                    <a:lnTo>
                      <a:pt x="251" y="1062"/>
                    </a:lnTo>
                    <a:lnTo>
                      <a:pt x="349" y="785"/>
                    </a:lnTo>
                    <a:lnTo>
                      <a:pt x="955" y="1053"/>
                    </a:lnTo>
                    <a:cubicBezTo>
                      <a:pt x="1080" y="1071"/>
                      <a:pt x="2383" y="1106"/>
                      <a:pt x="2383" y="1106"/>
                    </a:cubicBezTo>
                    <a:cubicBezTo>
                      <a:pt x="2383" y="1106"/>
                      <a:pt x="2445" y="651"/>
                      <a:pt x="1865" y="455"/>
                    </a:cubicBezTo>
                    <a:cubicBezTo>
                      <a:pt x="1865" y="455"/>
                      <a:pt x="1599" y="728"/>
                      <a:pt x="1352" y="728"/>
                    </a:cubicBezTo>
                    <a:cubicBezTo>
                      <a:pt x="1320" y="728"/>
                      <a:pt x="1289" y="724"/>
                      <a:pt x="1259" y="714"/>
                    </a:cubicBezTo>
                    <a:cubicBezTo>
                      <a:pt x="598" y="589"/>
                      <a:pt x="545" y="9"/>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64145" y="4711796"/>
                <a:ext cx="73496" cy="73234"/>
              </a:xfrm>
              <a:custGeom>
                <a:avLst/>
                <a:gdLst/>
                <a:ahLst/>
                <a:cxnLst/>
                <a:rect l="l" t="t" r="r" b="b"/>
                <a:pathLst>
                  <a:path w="839" h="836" extrusionOk="0">
                    <a:moveTo>
                      <a:pt x="9" y="0"/>
                    </a:moveTo>
                    <a:lnTo>
                      <a:pt x="0" y="821"/>
                    </a:lnTo>
                    <a:cubicBezTo>
                      <a:pt x="31" y="820"/>
                      <a:pt x="60" y="820"/>
                      <a:pt x="88" y="820"/>
                    </a:cubicBezTo>
                    <a:cubicBezTo>
                      <a:pt x="264" y="820"/>
                      <a:pt x="368" y="835"/>
                      <a:pt x="508" y="835"/>
                    </a:cubicBezTo>
                    <a:cubicBezTo>
                      <a:pt x="576" y="835"/>
                      <a:pt x="652" y="832"/>
                      <a:pt x="749" y="821"/>
                    </a:cubicBezTo>
                    <a:lnTo>
                      <a:pt x="839"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97632" y="3445819"/>
                <a:ext cx="143051" cy="315886"/>
              </a:xfrm>
              <a:custGeom>
                <a:avLst/>
                <a:gdLst/>
                <a:ahLst/>
                <a:cxnLst/>
                <a:rect l="l" t="t" r="r" b="b"/>
                <a:pathLst>
                  <a:path w="1633" h="3606" extrusionOk="0">
                    <a:moveTo>
                      <a:pt x="1472" y="0"/>
                    </a:moveTo>
                    <a:cubicBezTo>
                      <a:pt x="1472" y="0"/>
                      <a:pt x="642" y="1276"/>
                      <a:pt x="0" y="3444"/>
                    </a:cubicBezTo>
                    <a:cubicBezTo>
                      <a:pt x="241" y="3533"/>
                      <a:pt x="473" y="3578"/>
                      <a:pt x="723" y="3604"/>
                    </a:cubicBezTo>
                    <a:cubicBezTo>
                      <a:pt x="729" y="3605"/>
                      <a:pt x="734" y="3605"/>
                      <a:pt x="740" y="3605"/>
                    </a:cubicBezTo>
                    <a:cubicBezTo>
                      <a:pt x="802" y="3605"/>
                      <a:pt x="834" y="3572"/>
                      <a:pt x="869" y="3572"/>
                    </a:cubicBezTo>
                    <a:cubicBezTo>
                      <a:pt x="882" y="3572"/>
                      <a:pt x="895" y="3576"/>
                      <a:pt x="910" y="3587"/>
                    </a:cubicBezTo>
                    <a:cubicBezTo>
                      <a:pt x="1124" y="2989"/>
                      <a:pt x="1633" y="1954"/>
                      <a:pt x="1633" y="1954"/>
                    </a:cubicBezTo>
                    <a:lnTo>
                      <a:pt x="1472"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130431" y="3614622"/>
                <a:ext cx="324383" cy="321229"/>
              </a:xfrm>
              <a:custGeom>
                <a:avLst/>
                <a:gdLst/>
                <a:ahLst/>
                <a:cxnLst/>
                <a:rect l="l" t="t" r="r" b="b"/>
                <a:pathLst>
                  <a:path w="3703" h="3667" extrusionOk="0">
                    <a:moveTo>
                      <a:pt x="2472" y="0"/>
                    </a:moveTo>
                    <a:lnTo>
                      <a:pt x="1" y="1829"/>
                    </a:lnTo>
                    <a:lnTo>
                      <a:pt x="1357" y="3667"/>
                    </a:lnTo>
                    <a:lnTo>
                      <a:pt x="3703" y="1927"/>
                    </a:lnTo>
                    <a:lnTo>
                      <a:pt x="2472" y="0"/>
                    </a:lnTo>
                    <a:close/>
                  </a:path>
                </a:pathLst>
              </a:custGeom>
              <a:solidFill>
                <a:srgbClr val="A5A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113262" y="3614622"/>
                <a:ext cx="341552" cy="329026"/>
              </a:xfrm>
              <a:custGeom>
                <a:avLst/>
                <a:gdLst/>
                <a:ahLst/>
                <a:cxnLst/>
                <a:rect l="l" t="t" r="r" b="b"/>
                <a:pathLst>
                  <a:path w="3899" h="3756" extrusionOk="0">
                    <a:moveTo>
                      <a:pt x="2472" y="0"/>
                    </a:moveTo>
                    <a:lnTo>
                      <a:pt x="0" y="1829"/>
                    </a:lnTo>
                    <a:lnTo>
                      <a:pt x="1428" y="3756"/>
                    </a:lnTo>
                    <a:lnTo>
                      <a:pt x="3899" y="1927"/>
                    </a:lnTo>
                    <a:lnTo>
                      <a:pt x="24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293015" y="3680234"/>
                <a:ext cx="101616" cy="109500"/>
              </a:xfrm>
              <a:custGeom>
                <a:avLst/>
                <a:gdLst/>
                <a:ahLst/>
                <a:cxnLst/>
                <a:rect l="l" t="t" r="r" b="b"/>
                <a:pathLst>
                  <a:path w="1160" h="1250" extrusionOk="0">
                    <a:moveTo>
                      <a:pt x="464" y="1"/>
                    </a:moveTo>
                    <a:lnTo>
                      <a:pt x="0" y="331"/>
                    </a:lnTo>
                    <a:lnTo>
                      <a:pt x="687" y="1250"/>
                    </a:lnTo>
                    <a:lnTo>
                      <a:pt x="1160" y="928"/>
                    </a:lnTo>
                    <a:lnTo>
                      <a:pt x="464" y="1"/>
                    </a:lnTo>
                    <a:close/>
                  </a:path>
                </a:pathLst>
              </a:custGeom>
              <a:solidFill>
                <a:srgbClr val="E4E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85893" y="3704498"/>
                <a:ext cx="329814" cy="150847"/>
              </a:xfrm>
              <a:custGeom>
                <a:avLst/>
                <a:gdLst/>
                <a:ahLst/>
                <a:cxnLst/>
                <a:rect l="l" t="t" r="r" b="b"/>
                <a:pathLst>
                  <a:path w="3765" h="1722" extrusionOk="0">
                    <a:moveTo>
                      <a:pt x="476" y="1"/>
                    </a:moveTo>
                    <a:cubicBezTo>
                      <a:pt x="388" y="1"/>
                      <a:pt x="320" y="30"/>
                      <a:pt x="286" y="107"/>
                    </a:cubicBezTo>
                    <a:cubicBezTo>
                      <a:pt x="241" y="196"/>
                      <a:pt x="0" y="607"/>
                      <a:pt x="197" y="919"/>
                    </a:cubicBezTo>
                    <a:cubicBezTo>
                      <a:pt x="464" y="1329"/>
                      <a:pt x="2338" y="1526"/>
                      <a:pt x="3640" y="1722"/>
                    </a:cubicBezTo>
                    <a:cubicBezTo>
                      <a:pt x="3640" y="1722"/>
                      <a:pt x="3765" y="1508"/>
                      <a:pt x="3676" y="1160"/>
                    </a:cubicBezTo>
                    <a:cubicBezTo>
                      <a:pt x="3676" y="1160"/>
                      <a:pt x="3060" y="955"/>
                      <a:pt x="2257" y="660"/>
                    </a:cubicBezTo>
                    <a:cubicBezTo>
                      <a:pt x="1927" y="535"/>
                      <a:pt x="1570" y="393"/>
                      <a:pt x="1205" y="241"/>
                    </a:cubicBezTo>
                    <a:cubicBezTo>
                      <a:pt x="1160" y="223"/>
                      <a:pt x="1106" y="205"/>
                      <a:pt x="1062" y="179"/>
                    </a:cubicBezTo>
                    <a:cubicBezTo>
                      <a:pt x="870" y="103"/>
                      <a:pt x="640" y="1"/>
                      <a:pt x="476"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98446" y="3768621"/>
                <a:ext cx="137620" cy="108449"/>
              </a:xfrm>
              <a:custGeom>
                <a:avLst/>
                <a:gdLst/>
                <a:ahLst/>
                <a:cxnLst/>
                <a:rect l="l" t="t" r="r" b="b"/>
                <a:pathLst>
                  <a:path w="1571" h="1238" extrusionOk="0">
                    <a:moveTo>
                      <a:pt x="866" y="0"/>
                    </a:moveTo>
                    <a:cubicBezTo>
                      <a:pt x="692" y="0"/>
                      <a:pt x="83" y="343"/>
                      <a:pt x="1" y="392"/>
                    </a:cubicBezTo>
                    <a:cubicBezTo>
                      <a:pt x="1" y="428"/>
                      <a:pt x="19" y="455"/>
                      <a:pt x="19" y="481"/>
                    </a:cubicBezTo>
                    <a:cubicBezTo>
                      <a:pt x="19" y="633"/>
                      <a:pt x="10" y="936"/>
                      <a:pt x="10" y="936"/>
                    </a:cubicBezTo>
                    <a:cubicBezTo>
                      <a:pt x="296" y="1137"/>
                      <a:pt x="441" y="1238"/>
                      <a:pt x="672" y="1238"/>
                    </a:cubicBezTo>
                    <a:cubicBezTo>
                      <a:pt x="708" y="1238"/>
                      <a:pt x="745" y="1236"/>
                      <a:pt x="786" y="1231"/>
                    </a:cubicBezTo>
                    <a:cubicBezTo>
                      <a:pt x="788" y="1231"/>
                      <a:pt x="790" y="1231"/>
                      <a:pt x="792" y="1231"/>
                    </a:cubicBezTo>
                    <a:cubicBezTo>
                      <a:pt x="954" y="1231"/>
                      <a:pt x="1267" y="883"/>
                      <a:pt x="1267" y="883"/>
                    </a:cubicBezTo>
                    <a:cubicBezTo>
                      <a:pt x="1288" y="889"/>
                      <a:pt x="1309" y="891"/>
                      <a:pt x="1329" y="891"/>
                    </a:cubicBezTo>
                    <a:cubicBezTo>
                      <a:pt x="1464" y="891"/>
                      <a:pt x="1570" y="773"/>
                      <a:pt x="1508" y="696"/>
                    </a:cubicBezTo>
                    <a:cubicBezTo>
                      <a:pt x="1437" y="615"/>
                      <a:pt x="661" y="321"/>
                      <a:pt x="661" y="321"/>
                    </a:cubicBezTo>
                    <a:cubicBezTo>
                      <a:pt x="821" y="232"/>
                      <a:pt x="1009" y="80"/>
                      <a:pt x="902" y="9"/>
                    </a:cubicBezTo>
                    <a:cubicBezTo>
                      <a:pt x="894" y="3"/>
                      <a:pt x="882" y="0"/>
                      <a:pt x="86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43708" y="3412181"/>
                <a:ext cx="175112" cy="235294"/>
              </a:xfrm>
              <a:custGeom>
                <a:avLst/>
                <a:gdLst/>
                <a:ahLst/>
                <a:cxnLst/>
                <a:rect l="l" t="t" r="r" b="b"/>
                <a:pathLst>
                  <a:path w="1999" h="2686" extrusionOk="0">
                    <a:moveTo>
                      <a:pt x="955" y="1"/>
                    </a:moveTo>
                    <a:lnTo>
                      <a:pt x="687" y="224"/>
                    </a:lnTo>
                    <a:cubicBezTo>
                      <a:pt x="687" y="224"/>
                      <a:pt x="446" y="661"/>
                      <a:pt x="0" y="1651"/>
                    </a:cubicBezTo>
                    <a:lnTo>
                      <a:pt x="1116" y="2686"/>
                    </a:lnTo>
                    <a:lnTo>
                      <a:pt x="1588" y="1945"/>
                    </a:lnTo>
                    <a:cubicBezTo>
                      <a:pt x="1588" y="1945"/>
                      <a:pt x="1999" y="1027"/>
                      <a:pt x="1285" y="268"/>
                    </a:cubicBezTo>
                    <a:lnTo>
                      <a:pt x="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5600141" y="2701363"/>
              <a:ext cx="1514427" cy="4627280"/>
              <a:chOff x="5157264" y="2985050"/>
              <a:chExt cx="631590" cy="1929802"/>
            </a:xfrm>
          </p:grpSpPr>
          <p:sp>
            <p:nvSpPr>
              <p:cNvPr id="50" name="Google Shape;50;p2"/>
              <p:cNvSpPr/>
              <p:nvPr/>
            </p:nvSpPr>
            <p:spPr>
              <a:xfrm>
                <a:off x="5224890" y="4774342"/>
                <a:ext cx="260698" cy="119574"/>
              </a:xfrm>
              <a:custGeom>
                <a:avLst/>
                <a:gdLst/>
                <a:ahLst/>
                <a:cxnLst/>
                <a:rect l="l" t="t" r="r" b="b"/>
                <a:pathLst>
                  <a:path w="2976" h="1365" extrusionOk="0">
                    <a:moveTo>
                      <a:pt x="1950" y="0"/>
                    </a:moveTo>
                    <a:lnTo>
                      <a:pt x="1905" y="241"/>
                    </a:lnTo>
                    <a:cubicBezTo>
                      <a:pt x="1905" y="241"/>
                      <a:pt x="1308" y="517"/>
                      <a:pt x="1209" y="517"/>
                    </a:cubicBezTo>
                    <a:cubicBezTo>
                      <a:pt x="1178" y="517"/>
                      <a:pt x="1035" y="489"/>
                      <a:pt x="861" y="489"/>
                    </a:cubicBezTo>
                    <a:cubicBezTo>
                      <a:pt x="499" y="489"/>
                      <a:pt x="1" y="611"/>
                      <a:pt x="85" y="1365"/>
                    </a:cubicBezTo>
                    <a:lnTo>
                      <a:pt x="2976" y="1365"/>
                    </a:lnTo>
                    <a:lnTo>
                      <a:pt x="2895"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73796" y="4760238"/>
                <a:ext cx="146292" cy="154614"/>
              </a:xfrm>
              <a:custGeom>
                <a:avLst/>
                <a:gdLst/>
                <a:ahLst/>
                <a:cxnLst/>
                <a:rect l="l" t="t" r="r" b="b"/>
                <a:pathLst>
                  <a:path w="1670" h="1765" extrusionOk="0">
                    <a:moveTo>
                      <a:pt x="1152" y="0"/>
                    </a:moveTo>
                    <a:lnTo>
                      <a:pt x="295" y="215"/>
                    </a:lnTo>
                    <a:lnTo>
                      <a:pt x="295" y="562"/>
                    </a:lnTo>
                    <a:cubicBezTo>
                      <a:pt x="295" y="562"/>
                      <a:pt x="28" y="1178"/>
                      <a:pt x="1" y="1330"/>
                    </a:cubicBezTo>
                    <a:cubicBezTo>
                      <a:pt x="1" y="1339"/>
                      <a:pt x="1" y="1348"/>
                      <a:pt x="1" y="1356"/>
                    </a:cubicBezTo>
                    <a:lnTo>
                      <a:pt x="1" y="1624"/>
                    </a:lnTo>
                    <a:cubicBezTo>
                      <a:pt x="1" y="1624"/>
                      <a:pt x="423" y="1765"/>
                      <a:pt x="874" y="1765"/>
                    </a:cubicBezTo>
                    <a:cubicBezTo>
                      <a:pt x="1158" y="1765"/>
                      <a:pt x="1453" y="1709"/>
                      <a:pt x="1660" y="1526"/>
                    </a:cubicBezTo>
                    <a:cubicBezTo>
                      <a:pt x="1660" y="1526"/>
                      <a:pt x="1669" y="1428"/>
                      <a:pt x="1642" y="1285"/>
                    </a:cubicBezTo>
                    <a:cubicBezTo>
                      <a:pt x="1607" y="1098"/>
                      <a:pt x="1508" y="830"/>
                      <a:pt x="1250" y="607"/>
                    </a:cubicBezTo>
                    <a:lnTo>
                      <a:pt x="1152"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345601" y="3884952"/>
                <a:ext cx="344794" cy="902718"/>
              </a:xfrm>
              <a:custGeom>
                <a:avLst/>
                <a:gdLst/>
                <a:ahLst/>
                <a:cxnLst/>
                <a:rect l="l" t="t" r="r" b="b"/>
                <a:pathLst>
                  <a:path w="3936" h="10305" extrusionOk="0">
                    <a:moveTo>
                      <a:pt x="3525" y="1"/>
                    </a:moveTo>
                    <a:lnTo>
                      <a:pt x="1" y="46"/>
                    </a:lnTo>
                    <a:lnTo>
                      <a:pt x="358" y="10305"/>
                    </a:lnTo>
                    <a:lnTo>
                      <a:pt x="1687" y="10305"/>
                    </a:lnTo>
                    <a:lnTo>
                      <a:pt x="1687" y="2017"/>
                    </a:lnTo>
                    <a:lnTo>
                      <a:pt x="2731" y="10305"/>
                    </a:lnTo>
                    <a:lnTo>
                      <a:pt x="3935" y="10198"/>
                    </a:lnTo>
                    <a:lnTo>
                      <a:pt x="35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436266" y="4030366"/>
                <a:ext cx="57115" cy="643247"/>
              </a:xfrm>
              <a:custGeom>
                <a:avLst/>
                <a:gdLst/>
                <a:ahLst/>
                <a:cxnLst/>
                <a:rect l="l" t="t" r="r" b="b"/>
                <a:pathLst>
                  <a:path w="652" h="7343" extrusionOk="0">
                    <a:moveTo>
                      <a:pt x="1" y="0"/>
                    </a:moveTo>
                    <a:lnTo>
                      <a:pt x="393" y="553"/>
                    </a:lnTo>
                    <a:lnTo>
                      <a:pt x="652" y="7342"/>
                    </a:lnTo>
                    <a:lnTo>
                      <a:pt x="652" y="357"/>
                    </a:lnTo>
                    <a:lnTo>
                      <a:pt x="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6675" y="3448184"/>
                <a:ext cx="177478" cy="534623"/>
              </a:xfrm>
              <a:custGeom>
                <a:avLst/>
                <a:gdLst/>
                <a:ahLst/>
                <a:cxnLst/>
                <a:rect l="l" t="t" r="r" b="b"/>
                <a:pathLst>
                  <a:path w="2026" h="6103" extrusionOk="0">
                    <a:moveTo>
                      <a:pt x="768" y="0"/>
                    </a:moveTo>
                    <a:cubicBezTo>
                      <a:pt x="768" y="0"/>
                      <a:pt x="643" y="250"/>
                      <a:pt x="572" y="749"/>
                    </a:cubicBezTo>
                    <a:cubicBezTo>
                      <a:pt x="509" y="1222"/>
                      <a:pt x="652" y="2409"/>
                      <a:pt x="688" y="3176"/>
                    </a:cubicBezTo>
                    <a:cubicBezTo>
                      <a:pt x="492" y="3792"/>
                      <a:pt x="1" y="5852"/>
                      <a:pt x="1" y="5852"/>
                    </a:cubicBezTo>
                    <a:lnTo>
                      <a:pt x="679" y="6102"/>
                    </a:lnTo>
                    <a:cubicBezTo>
                      <a:pt x="679" y="6102"/>
                      <a:pt x="1874" y="3461"/>
                      <a:pt x="1919" y="2882"/>
                    </a:cubicBezTo>
                    <a:cubicBezTo>
                      <a:pt x="2026" y="1097"/>
                      <a:pt x="768"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157264" y="3748210"/>
                <a:ext cx="297840" cy="261136"/>
              </a:xfrm>
              <a:custGeom>
                <a:avLst/>
                <a:gdLst/>
                <a:ahLst/>
                <a:cxnLst/>
                <a:rect l="l" t="t" r="r" b="b"/>
                <a:pathLst>
                  <a:path w="3400" h="2981" extrusionOk="0">
                    <a:moveTo>
                      <a:pt x="420" y="1"/>
                    </a:moveTo>
                    <a:lnTo>
                      <a:pt x="1" y="2249"/>
                    </a:lnTo>
                    <a:lnTo>
                      <a:pt x="2829" y="2980"/>
                    </a:lnTo>
                    <a:lnTo>
                      <a:pt x="3400" y="768"/>
                    </a:lnTo>
                    <a:lnTo>
                      <a:pt x="420" y="1"/>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57264" y="3741991"/>
                <a:ext cx="313520" cy="270509"/>
              </a:xfrm>
              <a:custGeom>
                <a:avLst/>
                <a:gdLst/>
                <a:ahLst/>
                <a:cxnLst/>
                <a:rect l="l" t="t" r="r" b="b"/>
                <a:pathLst>
                  <a:path w="3579" h="3088" extrusionOk="0">
                    <a:moveTo>
                      <a:pt x="599" y="0"/>
                    </a:moveTo>
                    <a:lnTo>
                      <a:pt x="1" y="2320"/>
                    </a:lnTo>
                    <a:lnTo>
                      <a:pt x="2972" y="3087"/>
                    </a:lnTo>
                    <a:lnTo>
                      <a:pt x="3578" y="768"/>
                    </a:lnTo>
                    <a:lnTo>
                      <a:pt x="599" y="0"/>
                    </a:lnTo>
                    <a:close/>
                  </a:path>
                </a:pathLst>
              </a:custGeom>
              <a:solidFill>
                <a:srgbClr val="B0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06494" y="3797441"/>
                <a:ext cx="74372" cy="108712"/>
              </a:xfrm>
              <a:custGeom>
                <a:avLst/>
                <a:gdLst/>
                <a:ahLst/>
                <a:cxnLst/>
                <a:rect l="l" t="t" r="r" b="b"/>
                <a:pathLst>
                  <a:path w="849" h="1241" extrusionOk="0">
                    <a:moveTo>
                      <a:pt x="295" y="1"/>
                    </a:moveTo>
                    <a:lnTo>
                      <a:pt x="1" y="1125"/>
                    </a:lnTo>
                    <a:lnTo>
                      <a:pt x="554" y="1241"/>
                    </a:lnTo>
                    <a:lnTo>
                      <a:pt x="848" y="135"/>
                    </a:lnTo>
                    <a:lnTo>
                      <a:pt x="295" y="1"/>
                    </a:lnTo>
                    <a:close/>
                  </a:path>
                </a:pathLst>
              </a:custGeom>
              <a:solidFill>
                <a:srgbClr val="9E8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51695" y="3920166"/>
                <a:ext cx="81556" cy="81468"/>
              </a:xfrm>
              <a:custGeom>
                <a:avLst/>
                <a:gdLst/>
                <a:ahLst/>
                <a:cxnLst/>
                <a:rect l="l" t="t" r="r" b="b"/>
                <a:pathLst>
                  <a:path w="931" h="930" extrusionOk="0">
                    <a:moveTo>
                      <a:pt x="489" y="0"/>
                    </a:moveTo>
                    <a:cubicBezTo>
                      <a:pt x="401" y="0"/>
                      <a:pt x="314" y="315"/>
                      <a:pt x="252" y="509"/>
                    </a:cubicBezTo>
                    <a:cubicBezTo>
                      <a:pt x="270" y="411"/>
                      <a:pt x="332" y="98"/>
                      <a:pt x="270" y="54"/>
                    </a:cubicBezTo>
                    <a:cubicBezTo>
                      <a:pt x="265" y="52"/>
                      <a:pt x="260" y="51"/>
                      <a:pt x="256" y="51"/>
                    </a:cubicBezTo>
                    <a:cubicBezTo>
                      <a:pt x="152" y="51"/>
                      <a:pt x="38" y="491"/>
                      <a:pt x="38" y="491"/>
                    </a:cubicBezTo>
                    <a:cubicBezTo>
                      <a:pt x="0" y="723"/>
                      <a:pt x="70" y="769"/>
                      <a:pt x="132" y="769"/>
                    </a:cubicBezTo>
                    <a:cubicBezTo>
                      <a:pt x="171" y="769"/>
                      <a:pt x="208" y="750"/>
                      <a:pt x="208" y="750"/>
                    </a:cubicBezTo>
                    <a:cubicBezTo>
                      <a:pt x="234" y="821"/>
                      <a:pt x="288" y="839"/>
                      <a:pt x="335" y="839"/>
                    </a:cubicBezTo>
                    <a:cubicBezTo>
                      <a:pt x="381" y="839"/>
                      <a:pt x="422" y="821"/>
                      <a:pt x="422" y="821"/>
                    </a:cubicBezTo>
                    <a:cubicBezTo>
                      <a:pt x="455" y="879"/>
                      <a:pt x="496" y="895"/>
                      <a:pt x="530" y="895"/>
                    </a:cubicBezTo>
                    <a:cubicBezTo>
                      <a:pt x="570" y="895"/>
                      <a:pt x="600" y="875"/>
                      <a:pt x="600" y="875"/>
                    </a:cubicBezTo>
                    <a:cubicBezTo>
                      <a:pt x="600" y="875"/>
                      <a:pt x="645" y="928"/>
                      <a:pt x="689" y="928"/>
                    </a:cubicBezTo>
                    <a:cubicBezTo>
                      <a:pt x="692" y="929"/>
                      <a:pt x="694" y="929"/>
                      <a:pt x="697" y="929"/>
                    </a:cubicBezTo>
                    <a:cubicBezTo>
                      <a:pt x="733" y="929"/>
                      <a:pt x="782" y="876"/>
                      <a:pt x="823" y="776"/>
                    </a:cubicBezTo>
                    <a:cubicBezTo>
                      <a:pt x="886" y="607"/>
                      <a:pt x="930" y="384"/>
                      <a:pt x="841" y="348"/>
                    </a:cubicBezTo>
                    <a:cubicBezTo>
                      <a:pt x="839" y="348"/>
                      <a:pt x="838" y="348"/>
                      <a:pt x="836" y="348"/>
                    </a:cubicBezTo>
                    <a:cubicBezTo>
                      <a:pt x="781" y="348"/>
                      <a:pt x="671" y="643"/>
                      <a:pt x="671" y="643"/>
                    </a:cubicBezTo>
                    <a:cubicBezTo>
                      <a:pt x="689" y="509"/>
                      <a:pt x="805" y="143"/>
                      <a:pt x="716" y="107"/>
                    </a:cubicBezTo>
                    <a:cubicBezTo>
                      <a:pt x="712" y="106"/>
                      <a:pt x="708" y="105"/>
                      <a:pt x="704" y="105"/>
                    </a:cubicBezTo>
                    <a:cubicBezTo>
                      <a:pt x="608" y="105"/>
                      <a:pt x="471" y="598"/>
                      <a:pt x="466" y="598"/>
                    </a:cubicBezTo>
                    <a:cubicBezTo>
                      <a:pt x="466" y="598"/>
                      <a:pt x="466" y="598"/>
                      <a:pt x="466" y="598"/>
                    </a:cubicBezTo>
                    <a:cubicBezTo>
                      <a:pt x="466" y="580"/>
                      <a:pt x="609" y="27"/>
                      <a:pt x="493" y="0"/>
                    </a:cubicBezTo>
                    <a:cubicBezTo>
                      <a:pt x="492" y="0"/>
                      <a:pt x="491" y="0"/>
                      <a:pt x="48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333951" y="3340263"/>
                <a:ext cx="382199" cy="690989"/>
              </a:xfrm>
              <a:custGeom>
                <a:avLst/>
                <a:gdLst/>
                <a:ahLst/>
                <a:cxnLst/>
                <a:rect l="l" t="t" r="r" b="b"/>
                <a:pathLst>
                  <a:path w="4363" h="7888" extrusionOk="0">
                    <a:moveTo>
                      <a:pt x="1766" y="1"/>
                    </a:moveTo>
                    <a:cubicBezTo>
                      <a:pt x="625" y="206"/>
                      <a:pt x="0" y="1232"/>
                      <a:pt x="0" y="1232"/>
                    </a:cubicBezTo>
                    <a:lnTo>
                      <a:pt x="196" y="3775"/>
                    </a:lnTo>
                    <a:lnTo>
                      <a:pt x="18" y="7022"/>
                    </a:lnTo>
                    <a:lnTo>
                      <a:pt x="0" y="7343"/>
                    </a:lnTo>
                    <a:cubicBezTo>
                      <a:pt x="357" y="7691"/>
                      <a:pt x="1080" y="7816"/>
                      <a:pt x="1481" y="7860"/>
                    </a:cubicBezTo>
                    <a:cubicBezTo>
                      <a:pt x="1686" y="7682"/>
                      <a:pt x="1766" y="7245"/>
                      <a:pt x="1766" y="7245"/>
                    </a:cubicBezTo>
                    <a:cubicBezTo>
                      <a:pt x="1766" y="7245"/>
                      <a:pt x="1802" y="7575"/>
                      <a:pt x="2034" y="7887"/>
                    </a:cubicBezTo>
                    <a:cubicBezTo>
                      <a:pt x="2739" y="7887"/>
                      <a:pt x="3167" y="7735"/>
                      <a:pt x="3167" y="7735"/>
                    </a:cubicBezTo>
                    <a:cubicBezTo>
                      <a:pt x="3167" y="7735"/>
                      <a:pt x="3667" y="6406"/>
                      <a:pt x="3800" y="6165"/>
                    </a:cubicBezTo>
                    <a:cubicBezTo>
                      <a:pt x="3800" y="6165"/>
                      <a:pt x="3399" y="3944"/>
                      <a:pt x="3560" y="3516"/>
                    </a:cubicBezTo>
                    <a:cubicBezTo>
                      <a:pt x="3925" y="2543"/>
                      <a:pt x="4362" y="1384"/>
                      <a:pt x="4362" y="1384"/>
                    </a:cubicBezTo>
                    <a:cubicBezTo>
                      <a:pt x="4362" y="1384"/>
                      <a:pt x="3060" y="162"/>
                      <a:pt x="1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81642" y="3425496"/>
                <a:ext cx="7884" cy="549427"/>
              </a:xfrm>
              <a:custGeom>
                <a:avLst/>
                <a:gdLst/>
                <a:ahLst/>
                <a:cxnLst/>
                <a:rect l="l" t="t" r="r" b="b"/>
                <a:pathLst>
                  <a:path w="90" h="6272" extrusionOk="0">
                    <a:moveTo>
                      <a:pt x="9" y="0"/>
                    </a:moveTo>
                    <a:lnTo>
                      <a:pt x="9" y="785"/>
                    </a:lnTo>
                    <a:lnTo>
                      <a:pt x="0" y="1570"/>
                    </a:lnTo>
                    <a:lnTo>
                      <a:pt x="9" y="3141"/>
                    </a:lnTo>
                    <a:lnTo>
                      <a:pt x="36" y="4702"/>
                    </a:lnTo>
                    <a:lnTo>
                      <a:pt x="54" y="5487"/>
                    </a:lnTo>
                    <a:lnTo>
                      <a:pt x="80" y="6272"/>
                    </a:lnTo>
                    <a:lnTo>
                      <a:pt x="89" y="5487"/>
                    </a:lnTo>
                    <a:lnTo>
                      <a:pt x="89" y="4702"/>
                    </a:lnTo>
                    <a:lnTo>
                      <a:pt x="80" y="3132"/>
                    </a:lnTo>
                    <a:lnTo>
                      <a:pt x="54" y="1570"/>
                    </a:lnTo>
                    <a:lnTo>
                      <a:pt x="36" y="785"/>
                    </a:lnTo>
                    <a:lnTo>
                      <a:pt x="9" y="0"/>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57377" y="3515373"/>
                <a:ext cx="13403" cy="13315"/>
              </a:xfrm>
              <a:custGeom>
                <a:avLst/>
                <a:gdLst/>
                <a:ahLst/>
                <a:cxnLst/>
                <a:rect l="l" t="t" r="r" b="b"/>
                <a:pathLst>
                  <a:path w="153" h="152" extrusionOk="0">
                    <a:moveTo>
                      <a:pt x="81" y="0"/>
                    </a:moveTo>
                    <a:cubicBezTo>
                      <a:pt x="36" y="0"/>
                      <a:pt x="1" y="36"/>
                      <a:pt x="1" y="81"/>
                    </a:cubicBezTo>
                    <a:cubicBezTo>
                      <a:pt x="1" y="116"/>
                      <a:pt x="36" y="152"/>
                      <a:pt x="81" y="152"/>
                    </a:cubicBezTo>
                    <a:cubicBezTo>
                      <a:pt x="117" y="152"/>
                      <a:pt x="152" y="116"/>
                      <a:pt x="152" y="81"/>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457377" y="3608315"/>
                <a:ext cx="13403" cy="13403"/>
              </a:xfrm>
              <a:custGeom>
                <a:avLst/>
                <a:gdLst/>
                <a:ahLst/>
                <a:cxnLst/>
                <a:rect l="l" t="t" r="r" b="b"/>
                <a:pathLst>
                  <a:path w="153" h="153" extrusionOk="0">
                    <a:moveTo>
                      <a:pt x="81" y="1"/>
                    </a:moveTo>
                    <a:cubicBezTo>
                      <a:pt x="36" y="1"/>
                      <a:pt x="1" y="37"/>
                      <a:pt x="1" y="72"/>
                    </a:cubicBezTo>
                    <a:cubicBezTo>
                      <a:pt x="1" y="117"/>
                      <a:pt x="36" y="153"/>
                      <a:pt x="81" y="153"/>
                    </a:cubicBezTo>
                    <a:cubicBezTo>
                      <a:pt x="117" y="153"/>
                      <a:pt x="152" y="117"/>
                      <a:pt x="152" y="72"/>
                    </a:cubicBezTo>
                    <a:cubicBezTo>
                      <a:pt x="152" y="37"/>
                      <a:pt x="117" y="1"/>
                      <a:pt x="81" y="1"/>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457377" y="3701345"/>
                <a:ext cx="13403" cy="12614"/>
              </a:xfrm>
              <a:custGeom>
                <a:avLst/>
                <a:gdLst/>
                <a:ahLst/>
                <a:cxnLst/>
                <a:rect l="l" t="t" r="r" b="b"/>
                <a:pathLst>
                  <a:path w="153" h="144" extrusionOk="0">
                    <a:moveTo>
                      <a:pt x="81" y="0"/>
                    </a:moveTo>
                    <a:cubicBezTo>
                      <a:pt x="36" y="0"/>
                      <a:pt x="1" y="36"/>
                      <a:pt x="1" y="72"/>
                    </a:cubicBezTo>
                    <a:cubicBezTo>
                      <a:pt x="1" y="116"/>
                      <a:pt x="36" y="143"/>
                      <a:pt x="81" y="143"/>
                    </a:cubicBezTo>
                    <a:cubicBezTo>
                      <a:pt x="117" y="143"/>
                      <a:pt x="152" y="116"/>
                      <a:pt x="152" y="72"/>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457377" y="3794375"/>
                <a:ext cx="13403" cy="12527"/>
              </a:xfrm>
              <a:custGeom>
                <a:avLst/>
                <a:gdLst/>
                <a:ahLst/>
                <a:cxnLst/>
                <a:rect l="l" t="t" r="r" b="b"/>
                <a:pathLst>
                  <a:path w="153" h="143" extrusionOk="0">
                    <a:moveTo>
                      <a:pt x="81" y="0"/>
                    </a:moveTo>
                    <a:cubicBezTo>
                      <a:pt x="36" y="0"/>
                      <a:pt x="1" y="36"/>
                      <a:pt x="1" y="71"/>
                    </a:cubicBezTo>
                    <a:cubicBezTo>
                      <a:pt x="1" y="116"/>
                      <a:pt x="36" y="143"/>
                      <a:pt x="81" y="143"/>
                    </a:cubicBezTo>
                    <a:cubicBezTo>
                      <a:pt x="117" y="143"/>
                      <a:pt x="152" y="116"/>
                      <a:pt x="152" y="71"/>
                    </a:cubicBezTo>
                    <a:cubicBezTo>
                      <a:pt x="152" y="36"/>
                      <a:pt x="117" y="0"/>
                      <a:pt x="81" y="0"/>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457377" y="3887317"/>
                <a:ext cx="13403" cy="12614"/>
              </a:xfrm>
              <a:custGeom>
                <a:avLst/>
                <a:gdLst/>
                <a:ahLst/>
                <a:cxnLst/>
                <a:rect l="l" t="t" r="r" b="b"/>
                <a:pathLst>
                  <a:path w="153" h="144" extrusionOk="0">
                    <a:moveTo>
                      <a:pt x="81" y="1"/>
                    </a:moveTo>
                    <a:cubicBezTo>
                      <a:pt x="36" y="1"/>
                      <a:pt x="1" y="27"/>
                      <a:pt x="1" y="72"/>
                    </a:cubicBezTo>
                    <a:cubicBezTo>
                      <a:pt x="1" y="108"/>
                      <a:pt x="36" y="143"/>
                      <a:pt x="81" y="143"/>
                    </a:cubicBezTo>
                    <a:cubicBezTo>
                      <a:pt x="117" y="143"/>
                      <a:pt x="152" y="108"/>
                      <a:pt x="152" y="72"/>
                    </a:cubicBezTo>
                    <a:cubicBezTo>
                      <a:pt x="152" y="27"/>
                      <a:pt x="117" y="1"/>
                      <a:pt x="81" y="1"/>
                    </a:cubicBez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333951" y="3528600"/>
                <a:ext cx="332968" cy="502649"/>
              </a:xfrm>
              <a:custGeom>
                <a:avLst/>
                <a:gdLst/>
                <a:ahLst/>
                <a:cxnLst/>
                <a:rect l="l" t="t" r="r" b="b"/>
                <a:pathLst>
                  <a:path w="3801" h="5738" extrusionOk="0">
                    <a:moveTo>
                      <a:pt x="3399" y="1"/>
                    </a:moveTo>
                    <a:cubicBezTo>
                      <a:pt x="3399" y="1"/>
                      <a:pt x="3203" y="385"/>
                      <a:pt x="3221" y="795"/>
                    </a:cubicBezTo>
                    <a:cubicBezTo>
                      <a:pt x="3247" y="1196"/>
                      <a:pt x="3345" y="1446"/>
                      <a:pt x="3345" y="1446"/>
                    </a:cubicBezTo>
                    <a:cubicBezTo>
                      <a:pt x="3345" y="1446"/>
                      <a:pt x="3488" y="4417"/>
                      <a:pt x="18" y="4872"/>
                    </a:cubicBezTo>
                    <a:lnTo>
                      <a:pt x="0" y="5193"/>
                    </a:lnTo>
                    <a:cubicBezTo>
                      <a:pt x="357" y="5541"/>
                      <a:pt x="1080" y="5666"/>
                      <a:pt x="1481" y="5710"/>
                    </a:cubicBezTo>
                    <a:cubicBezTo>
                      <a:pt x="1686" y="5532"/>
                      <a:pt x="1766" y="5095"/>
                      <a:pt x="1766" y="5095"/>
                    </a:cubicBezTo>
                    <a:cubicBezTo>
                      <a:pt x="1766" y="5095"/>
                      <a:pt x="1802" y="5425"/>
                      <a:pt x="2034" y="5737"/>
                    </a:cubicBezTo>
                    <a:cubicBezTo>
                      <a:pt x="2739" y="5737"/>
                      <a:pt x="3167" y="5585"/>
                      <a:pt x="3167" y="5585"/>
                    </a:cubicBezTo>
                    <a:cubicBezTo>
                      <a:pt x="3167" y="5585"/>
                      <a:pt x="3667" y="4256"/>
                      <a:pt x="3800" y="4015"/>
                    </a:cubicBezTo>
                    <a:cubicBezTo>
                      <a:pt x="3800" y="4015"/>
                      <a:pt x="3399" y="1794"/>
                      <a:pt x="3560" y="1366"/>
                    </a:cubicBezTo>
                    <a:cubicBezTo>
                      <a:pt x="3560" y="1366"/>
                      <a:pt x="3319" y="706"/>
                      <a:pt x="3328" y="545"/>
                    </a:cubicBezTo>
                    <a:cubicBezTo>
                      <a:pt x="3337" y="376"/>
                      <a:pt x="3399" y="1"/>
                      <a:pt x="3399"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73796" y="3461412"/>
                <a:ext cx="215058" cy="590950"/>
              </a:xfrm>
              <a:custGeom>
                <a:avLst/>
                <a:gdLst/>
                <a:ahLst/>
                <a:cxnLst/>
                <a:rect l="l" t="t" r="r" b="b"/>
                <a:pathLst>
                  <a:path w="2455" h="6746" extrusionOk="0">
                    <a:moveTo>
                      <a:pt x="1624" y="1"/>
                    </a:moveTo>
                    <a:cubicBezTo>
                      <a:pt x="1624" y="1"/>
                      <a:pt x="1" y="500"/>
                      <a:pt x="822" y="2133"/>
                    </a:cubicBezTo>
                    <a:cubicBezTo>
                      <a:pt x="991" y="2552"/>
                      <a:pt x="1134" y="3034"/>
                      <a:pt x="1259" y="3498"/>
                    </a:cubicBezTo>
                    <a:cubicBezTo>
                      <a:pt x="1178" y="4131"/>
                      <a:pt x="536" y="6103"/>
                      <a:pt x="536" y="6103"/>
                    </a:cubicBezTo>
                    <a:lnTo>
                      <a:pt x="991" y="6745"/>
                    </a:lnTo>
                    <a:cubicBezTo>
                      <a:pt x="991" y="6745"/>
                      <a:pt x="2454" y="3962"/>
                      <a:pt x="2383" y="3373"/>
                    </a:cubicBezTo>
                    <a:cubicBezTo>
                      <a:pt x="2151" y="1598"/>
                      <a:pt x="1624" y="1"/>
                      <a:pt x="1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426105" y="3223056"/>
                <a:ext cx="152512" cy="202531"/>
              </a:xfrm>
              <a:custGeom>
                <a:avLst/>
                <a:gdLst/>
                <a:ahLst/>
                <a:cxnLst/>
                <a:rect l="l" t="t" r="r" b="b"/>
                <a:pathLst>
                  <a:path w="1741" h="2312" extrusionOk="0">
                    <a:moveTo>
                      <a:pt x="1410" y="1"/>
                    </a:moveTo>
                    <a:lnTo>
                      <a:pt x="750" y="822"/>
                    </a:lnTo>
                    <a:lnTo>
                      <a:pt x="10" y="706"/>
                    </a:lnTo>
                    <a:lnTo>
                      <a:pt x="10" y="1330"/>
                    </a:lnTo>
                    <a:lnTo>
                      <a:pt x="1" y="1839"/>
                    </a:lnTo>
                    <a:cubicBezTo>
                      <a:pt x="1" y="1839"/>
                      <a:pt x="81" y="2311"/>
                      <a:pt x="813" y="2311"/>
                    </a:cubicBezTo>
                    <a:cubicBezTo>
                      <a:pt x="1544" y="2311"/>
                      <a:pt x="1740" y="1732"/>
                      <a:pt x="1740" y="1732"/>
                    </a:cubicBezTo>
                    <a:lnTo>
                      <a:pt x="1651" y="1357"/>
                    </a:lnTo>
                    <a:lnTo>
                      <a:pt x="1544" y="741"/>
                    </a:lnTo>
                    <a:lnTo>
                      <a:pt x="1410"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482431" y="3341840"/>
                <a:ext cx="119574" cy="150935"/>
              </a:xfrm>
              <a:custGeom>
                <a:avLst/>
                <a:gdLst/>
                <a:ahLst/>
                <a:cxnLst/>
                <a:rect l="l" t="t" r="r" b="b"/>
                <a:pathLst>
                  <a:path w="1365" h="1723" extrusionOk="0">
                    <a:moveTo>
                      <a:pt x="1008" y="1"/>
                    </a:moveTo>
                    <a:lnTo>
                      <a:pt x="0" y="955"/>
                    </a:lnTo>
                    <a:lnTo>
                      <a:pt x="366" y="1723"/>
                    </a:lnTo>
                    <a:lnTo>
                      <a:pt x="1365" y="393"/>
                    </a:lnTo>
                    <a:lnTo>
                      <a:pt x="1008" y="1"/>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03504" y="3348147"/>
                <a:ext cx="79015" cy="135254"/>
              </a:xfrm>
              <a:custGeom>
                <a:avLst/>
                <a:gdLst/>
                <a:ahLst/>
                <a:cxnLst/>
                <a:rect l="l" t="t" r="r" b="b"/>
                <a:pathLst>
                  <a:path w="902" h="1544" extrusionOk="0">
                    <a:moveTo>
                      <a:pt x="259" y="0"/>
                    </a:moveTo>
                    <a:lnTo>
                      <a:pt x="0" y="286"/>
                    </a:lnTo>
                    <a:lnTo>
                      <a:pt x="446" y="1544"/>
                    </a:lnTo>
                    <a:lnTo>
                      <a:pt x="901" y="883"/>
                    </a:lnTo>
                    <a:lnTo>
                      <a:pt x="259" y="0"/>
                    </a:lnTo>
                    <a:close/>
                  </a:path>
                </a:pathLst>
              </a:custGeom>
              <a:solidFill>
                <a:srgbClr val="A0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26893" y="3223056"/>
                <a:ext cx="134554" cy="120012"/>
              </a:xfrm>
              <a:custGeom>
                <a:avLst/>
                <a:gdLst/>
                <a:ahLst/>
                <a:cxnLst/>
                <a:rect l="l" t="t" r="r" b="b"/>
                <a:pathLst>
                  <a:path w="1536" h="1370" extrusionOk="0">
                    <a:moveTo>
                      <a:pt x="1401" y="1"/>
                    </a:moveTo>
                    <a:lnTo>
                      <a:pt x="741" y="822"/>
                    </a:lnTo>
                    <a:lnTo>
                      <a:pt x="1" y="706"/>
                    </a:lnTo>
                    <a:lnTo>
                      <a:pt x="1" y="1285"/>
                    </a:lnTo>
                    <a:cubicBezTo>
                      <a:pt x="80" y="1343"/>
                      <a:pt x="168" y="1370"/>
                      <a:pt x="267" y="1370"/>
                    </a:cubicBezTo>
                    <a:cubicBezTo>
                      <a:pt x="577" y="1370"/>
                      <a:pt x="986" y="1107"/>
                      <a:pt x="1535" y="741"/>
                    </a:cubicBezTo>
                    <a:lnTo>
                      <a:pt x="1401"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354974" y="3112156"/>
                <a:ext cx="36880" cy="53173"/>
              </a:xfrm>
              <a:custGeom>
                <a:avLst/>
                <a:gdLst/>
                <a:ahLst/>
                <a:cxnLst/>
                <a:rect l="l" t="t" r="r" b="b"/>
                <a:pathLst>
                  <a:path w="421" h="607" extrusionOk="0">
                    <a:moveTo>
                      <a:pt x="162" y="0"/>
                    </a:moveTo>
                    <a:cubicBezTo>
                      <a:pt x="162" y="0"/>
                      <a:pt x="1" y="321"/>
                      <a:pt x="126" y="607"/>
                    </a:cubicBezTo>
                    <a:lnTo>
                      <a:pt x="420" y="80"/>
                    </a:lnTo>
                    <a:lnTo>
                      <a:pt x="162" y="0"/>
                    </a:ln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58916" y="3049610"/>
                <a:ext cx="236082" cy="290657"/>
              </a:xfrm>
              <a:custGeom>
                <a:avLst/>
                <a:gdLst/>
                <a:ahLst/>
                <a:cxnLst/>
                <a:rect l="l" t="t" r="r" b="b"/>
                <a:pathLst>
                  <a:path w="2695" h="3318" extrusionOk="0">
                    <a:moveTo>
                      <a:pt x="1279" y="0"/>
                    </a:moveTo>
                    <a:cubicBezTo>
                      <a:pt x="1163" y="0"/>
                      <a:pt x="1089" y="18"/>
                      <a:pt x="1089" y="18"/>
                    </a:cubicBezTo>
                    <a:cubicBezTo>
                      <a:pt x="518" y="99"/>
                      <a:pt x="1" y="830"/>
                      <a:pt x="72" y="1660"/>
                    </a:cubicBezTo>
                    <a:cubicBezTo>
                      <a:pt x="179" y="2485"/>
                      <a:pt x="531" y="3318"/>
                      <a:pt x="978" y="3318"/>
                    </a:cubicBezTo>
                    <a:cubicBezTo>
                      <a:pt x="1015" y="3318"/>
                      <a:pt x="1052" y="3312"/>
                      <a:pt x="1089" y="3301"/>
                    </a:cubicBezTo>
                    <a:cubicBezTo>
                      <a:pt x="1803" y="3051"/>
                      <a:pt x="2409" y="2186"/>
                      <a:pt x="2409" y="2186"/>
                    </a:cubicBezTo>
                    <a:cubicBezTo>
                      <a:pt x="2695" y="1526"/>
                      <a:pt x="2418" y="848"/>
                      <a:pt x="2418" y="848"/>
                    </a:cubicBezTo>
                    <a:cubicBezTo>
                      <a:pt x="2096" y="108"/>
                      <a:pt x="1562" y="0"/>
                      <a:pt x="1279"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564423" y="3173913"/>
                <a:ext cx="61846" cy="74285"/>
              </a:xfrm>
              <a:custGeom>
                <a:avLst/>
                <a:gdLst/>
                <a:ahLst/>
                <a:cxnLst/>
                <a:rect l="l" t="t" r="r" b="b"/>
                <a:pathLst>
                  <a:path w="706" h="848" extrusionOk="0">
                    <a:moveTo>
                      <a:pt x="462" y="1"/>
                    </a:moveTo>
                    <a:cubicBezTo>
                      <a:pt x="272" y="1"/>
                      <a:pt x="132" y="181"/>
                      <a:pt x="63" y="303"/>
                    </a:cubicBezTo>
                    <a:cubicBezTo>
                      <a:pt x="28" y="366"/>
                      <a:pt x="1" y="410"/>
                      <a:pt x="1" y="410"/>
                    </a:cubicBezTo>
                    <a:lnTo>
                      <a:pt x="1" y="821"/>
                    </a:lnTo>
                    <a:cubicBezTo>
                      <a:pt x="52" y="839"/>
                      <a:pt x="101" y="847"/>
                      <a:pt x="149" y="847"/>
                    </a:cubicBezTo>
                    <a:cubicBezTo>
                      <a:pt x="425" y="847"/>
                      <a:pt x="633" y="566"/>
                      <a:pt x="679" y="330"/>
                    </a:cubicBezTo>
                    <a:cubicBezTo>
                      <a:pt x="706" y="187"/>
                      <a:pt x="670" y="62"/>
                      <a:pt x="563" y="18"/>
                    </a:cubicBezTo>
                    <a:cubicBezTo>
                      <a:pt x="528" y="6"/>
                      <a:pt x="494" y="1"/>
                      <a:pt x="462"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301101" y="2985050"/>
                <a:ext cx="327536" cy="260785"/>
              </a:xfrm>
              <a:custGeom>
                <a:avLst/>
                <a:gdLst/>
                <a:ahLst/>
                <a:cxnLst/>
                <a:rect l="l" t="t" r="r" b="b"/>
                <a:pathLst>
                  <a:path w="3739" h="2977" extrusionOk="0">
                    <a:moveTo>
                      <a:pt x="2084" y="0"/>
                    </a:moveTo>
                    <a:cubicBezTo>
                      <a:pt x="1228" y="0"/>
                      <a:pt x="348" y="1076"/>
                      <a:pt x="348" y="1076"/>
                    </a:cubicBezTo>
                    <a:lnTo>
                      <a:pt x="777" y="1076"/>
                    </a:lnTo>
                    <a:lnTo>
                      <a:pt x="0" y="1380"/>
                    </a:lnTo>
                    <a:cubicBezTo>
                      <a:pt x="711" y="1791"/>
                      <a:pt x="1776" y="1799"/>
                      <a:pt x="1860" y="1799"/>
                    </a:cubicBezTo>
                    <a:cubicBezTo>
                      <a:pt x="1863" y="1799"/>
                      <a:pt x="1865" y="1799"/>
                      <a:pt x="1865" y="1799"/>
                    </a:cubicBezTo>
                    <a:cubicBezTo>
                      <a:pt x="1924" y="1800"/>
                      <a:pt x="1980" y="1801"/>
                      <a:pt x="2035" y="1801"/>
                    </a:cubicBezTo>
                    <a:cubicBezTo>
                      <a:pt x="2363" y="1801"/>
                      <a:pt x="2605" y="1781"/>
                      <a:pt x="2605" y="1781"/>
                    </a:cubicBezTo>
                    <a:lnTo>
                      <a:pt x="2605" y="1781"/>
                    </a:lnTo>
                    <a:cubicBezTo>
                      <a:pt x="2605" y="1781"/>
                      <a:pt x="2579" y="2058"/>
                      <a:pt x="2900" y="2200"/>
                    </a:cubicBezTo>
                    <a:cubicBezTo>
                      <a:pt x="2891" y="2593"/>
                      <a:pt x="2953" y="2977"/>
                      <a:pt x="2953" y="2977"/>
                    </a:cubicBezTo>
                    <a:cubicBezTo>
                      <a:pt x="3042" y="2771"/>
                      <a:pt x="3078" y="2566"/>
                      <a:pt x="3105" y="2397"/>
                    </a:cubicBezTo>
                    <a:cubicBezTo>
                      <a:pt x="3105" y="2397"/>
                      <a:pt x="3185" y="2281"/>
                      <a:pt x="3283" y="2209"/>
                    </a:cubicBezTo>
                    <a:cubicBezTo>
                      <a:pt x="3381" y="2156"/>
                      <a:pt x="3480" y="2156"/>
                      <a:pt x="3480" y="2156"/>
                    </a:cubicBezTo>
                    <a:cubicBezTo>
                      <a:pt x="3480" y="2156"/>
                      <a:pt x="3738" y="1067"/>
                      <a:pt x="3551" y="809"/>
                    </a:cubicBezTo>
                    <a:cubicBezTo>
                      <a:pt x="3435" y="656"/>
                      <a:pt x="3275" y="624"/>
                      <a:pt x="3164" y="624"/>
                    </a:cubicBezTo>
                    <a:cubicBezTo>
                      <a:pt x="3087" y="624"/>
                      <a:pt x="3034" y="639"/>
                      <a:pt x="3034" y="639"/>
                    </a:cubicBezTo>
                    <a:cubicBezTo>
                      <a:pt x="2758" y="169"/>
                      <a:pt x="2423" y="0"/>
                      <a:pt x="2084" y="0"/>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73796" y="4872803"/>
                <a:ext cx="146292" cy="42048"/>
              </a:xfrm>
              <a:custGeom>
                <a:avLst/>
                <a:gdLst/>
                <a:ahLst/>
                <a:cxnLst/>
                <a:rect l="l" t="t" r="r" b="b"/>
                <a:pathLst>
                  <a:path w="1670" h="480" extrusionOk="0">
                    <a:moveTo>
                      <a:pt x="1642" y="0"/>
                    </a:moveTo>
                    <a:cubicBezTo>
                      <a:pt x="1363" y="150"/>
                      <a:pt x="1072" y="198"/>
                      <a:pt x="813" y="198"/>
                    </a:cubicBezTo>
                    <a:cubicBezTo>
                      <a:pt x="377" y="198"/>
                      <a:pt x="34" y="61"/>
                      <a:pt x="1" y="45"/>
                    </a:cubicBezTo>
                    <a:cubicBezTo>
                      <a:pt x="1" y="54"/>
                      <a:pt x="1" y="63"/>
                      <a:pt x="1" y="71"/>
                    </a:cubicBezTo>
                    <a:lnTo>
                      <a:pt x="1" y="339"/>
                    </a:lnTo>
                    <a:cubicBezTo>
                      <a:pt x="1" y="339"/>
                      <a:pt x="423" y="480"/>
                      <a:pt x="874" y="480"/>
                    </a:cubicBezTo>
                    <a:cubicBezTo>
                      <a:pt x="1158" y="480"/>
                      <a:pt x="1453" y="424"/>
                      <a:pt x="1660" y="241"/>
                    </a:cubicBezTo>
                    <a:cubicBezTo>
                      <a:pt x="1660" y="241"/>
                      <a:pt x="1669" y="143"/>
                      <a:pt x="164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31548" y="4869649"/>
                <a:ext cx="254040" cy="24265"/>
              </a:xfrm>
              <a:custGeom>
                <a:avLst/>
                <a:gdLst/>
                <a:ahLst/>
                <a:cxnLst/>
                <a:rect l="l" t="t" r="r" b="b"/>
                <a:pathLst>
                  <a:path w="2900" h="277" extrusionOk="0">
                    <a:moveTo>
                      <a:pt x="2882" y="0"/>
                    </a:moveTo>
                    <a:lnTo>
                      <a:pt x="0" y="36"/>
                    </a:lnTo>
                    <a:lnTo>
                      <a:pt x="9" y="277"/>
                    </a:lnTo>
                    <a:lnTo>
                      <a:pt x="2900" y="277"/>
                    </a:lnTo>
                    <a:lnTo>
                      <a:pt x="288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2450347" y="3139202"/>
              <a:ext cx="4239163" cy="4048492"/>
              <a:chOff x="3647834" y="806543"/>
              <a:chExt cx="1848338" cy="1765203"/>
            </a:xfrm>
          </p:grpSpPr>
          <p:sp>
            <p:nvSpPr>
              <p:cNvPr id="79" name="Google Shape;79;p2"/>
              <p:cNvSpPr/>
              <p:nvPr/>
            </p:nvSpPr>
            <p:spPr>
              <a:xfrm>
                <a:off x="3843968" y="1561557"/>
                <a:ext cx="243966" cy="60970"/>
              </a:xfrm>
              <a:custGeom>
                <a:avLst/>
                <a:gdLst/>
                <a:ahLst/>
                <a:cxnLst/>
                <a:rect l="l" t="t" r="r" b="b"/>
                <a:pathLst>
                  <a:path w="2785" h="696" extrusionOk="0">
                    <a:moveTo>
                      <a:pt x="1" y="0"/>
                    </a:moveTo>
                    <a:lnTo>
                      <a:pt x="1" y="696"/>
                    </a:lnTo>
                    <a:lnTo>
                      <a:pt x="2784" y="696"/>
                    </a:lnTo>
                    <a:lnTo>
                      <a:pt x="2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011982" y="1573996"/>
                <a:ext cx="63422" cy="35303"/>
              </a:xfrm>
              <a:custGeom>
                <a:avLst/>
                <a:gdLst/>
                <a:ahLst/>
                <a:cxnLst/>
                <a:rect l="l" t="t" r="r" b="b"/>
                <a:pathLst>
                  <a:path w="724" h="403" extrusionOk="0">
                    <a:moveTo>
                      <a:pt x="1" y="1"/>
                    </a:moveTo>
                    <a:lnTo>
                      <a:pt x="1" y="402"/>
                    </a:lnTo>
                    <a:lnTo>
                      <a:pt x="724" y="402"/>
                    </a:lnTo>
                    <a:lnTo>
                      <a:pt x="724" y="1"/>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59648" y="1573996"/>
                <a:ext cx="21199" cy="35303"/>
              </a:xfrm>
              <a:custGeom>
                <a:avLst/>
                <a:gdLst/>
                <a:ahLst/>
                <a:cxnLst/>
                <a:rect l="l" t="t" r="r" b="b"/>
                <a:pathLst>
                  <a:path w="242" h="403" extrusionOk="0">
                    <a:moveTo>
                      <a:pt x="0" y="1"/>
                    </a:moveTo>
                    <a:lnTo>
                      <a:pt x="0" y="402"/>
                    </a:lnTo>
                    <a:lnTo>
                      <a:pt x="241" y="402"/>
                    </a:lnTo>
                    <a:lnTo>
                      <a:pt x="241" y="1"/>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67444" y="1515392"/>
                <a:ext cx="196224" cy="46253"/>
              </a:xfrm>
              <a:custGeom>
                <a:avLst/>
                <a:gdLst/>
                <a:ahLst/>
                <a:cxnLst/>
                <a:rect l="l" t="t" r="r" b="b"/>
                <a:pathLst>
                  <a:path w="2240" h="528" extrusionOk="0">
                    <a:moveTo>
                      <a:pt x="1" y="1"/>
                    </a:moveTo>
                    <a:lnTo>
                      <a:pt x="1" y="527"/>
                    </a:lnTo>
                    <a:lnTo>
                      <a:pt x="2240" y="527"/>
                    </a:lnTo>
                    <a:lnTo>
                      <a:pt x="2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93198" y="1521699"/>
                <a:ext cx="144715" cy="32850"/>
              </a:xfrm>
              <a:custGeom>
                <a:avLst/>
                <a:gdLst/>
                <a:ahLst/>
                <a:cxnLst/>
                <a:rect l="l" t="t" r="r" b="b"/>
                <a:pathLst>
                  <a:path w="1652" h="375" extrusionOk="0">
                    <a:moveTo>
                      <a:pt x="1" y="0"/>
                    </a:moveTo>
                    <a:lnTo>
                      <a:pt x="1" y="375"/>
                    </a:lnTo>
                    <a:lnTo>
                      <a:pt x="1651" y="375"/>
                    </a:lnTo>
                    <a:lnTo>
                      <a:pt x="165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11994" y="1622438"/>
                <a:ext cx="289956" cy="29083"/>
              </a:xfrm>
              <a:custGeom>
                <a:avLst/>
                <a:gdLst/>
                <a:ahLst/>
                <a:cxnLst/>
                <a:rect l="l" t="t" r="r" b="b"/>
                <a:pathLst>
                  <a:path w="3310" h="332" extrusionOk="0">
                    <a:moveTo>
                      <a:pt x="0" y="1"/>
                    </a:moveTo>
                    <a:lnTo>
                      <a:pt x="0" y="331"/>
                    </a:lnTo>
                    <a:lnTo>
                      <a:pt x="3310" y="331"/>
                    </a:lnTo>
                    <a:lnTo>
                      <a:pt x="3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833806" y="1627956"/>
                <a:ext cx="64999" cy="17257"/>
              </a:xfrm>
              <a:custGeom>
                <a:avLst/>
                <a:gdLst/>
                <a:ahLst/>
                <a:cxnLst/>
                <a:rect l="l" t="t" r="r" b="b"/>
                <a:pathLst>
                  <a:path w="742" h="197" extrusionOk="0">
                    <a:moveTo>
                      <a:pt x="1" y="0"/>
                    </a:moveTo>
                    <a:lnTo>
                      <a:pt x="1" y="197"/>
                    </a:lnTo>
                    <a:lnTo>
                      <a:pt x="741" y="197"/>
                    </a:lnTo>
                    <a:lnTo>
                      <a:pt x="74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15136" y="1627956"/>
                <a:ext cx="64999" cy="17257"/>
              </a:xfrm>
              <a:custGeom>
                <a:avLst/>
                <a:gdLst/>
                <a:ahLst/>
                <a:cxnLst/>
                <a:rect l="l" t="t" r="r" b="b"/>
                <a:pathLst>
                  <a:path w="742" h="197" extrusionOk="0">
                    <a:moveTo>
                      <a:pt x="1" y="0"/>
                    </a:moveTo>
                    <a:lnTo>
                      <a:pt x="1" y="197"/>
                    </a:lnTo>
                    <a:lnTo>
                      <a:pt x="741" y="197"/>
                    </a:lnTo>
                    <a:lnTo>
                      <a:pt x="741" y="0"/>
                    </a:lnTo>
                    <a:close/>
                  </a:path>
                </a:pathLst>
              </a:custGeom>
              <a:solidFill>
                <a:srgbClr val="D0D1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258222" y="1882693"/>
                <a:ext cx="186851" cy="593227"/>
              </a:xfrm>
              <a:custGeom>
                <a:avLst/>
                <a:gdLst/>
                <a:ahLst/>
                <a:cxnLst/>
                <a:rect l="l" t="t" r="r" b="b"/>
                <a:pathLst>
                  <a:path w="2133" h="6772" extrusionOk="0">
                    <a:moveTo>
                      <a:pt x="1142" y="1"/>
                    </a:moveTo>
                    <a:lnTo>
                      <a:pt x="0" y="6772"/>
                    </a:lnTo>
                    <a:lnTo>
                      <a:pt x="410" y="6772"/>
                    </a:lnTo>
                    <a:lnTo>
                      <a:pt x="2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31781" y="1882693"/>
                <a:ext cx="186851" cy="593227"/>
              </a:xfrm>
              <a:custGeom>
                <a:avLst/>
                <a:gdLst/>
                <a:ahLst/>
                <a:cxnLst/>
                <a:rect l="l" t="t" r="r" b="b"/>
                <a:pathLst>
                  <a:path w="2133" h="6772" extrusionOk="0">
                    <a:moveTo>
                      <a:pt x="0" y="1"/>
                    </a:moveTo>
                    <a:lnTo>
                      <a:pt x="1722" y="6772"/>
                    </a:lnTo>
                    <a:lnTo>
                      <a:pt x="2132" y="6772"/>
                    </a:lnTo>
                    <a:lnTo>
                      <a:pt x="9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86342" y="1155186"/>
                <a:ext cx="570539" cy="649466"/>
              </a:xfrm>
              <a:custGeom>
                <a:avLst/>
                <a:gdLst/>
                <a:ahLst/>
                <a:cxnLst/>
                <a:rect l="l" t="t" r="r" b="b"/>
                <a:pathLst>
                  <a:path w="6513" h="7414" extrusionOk="0">
                    <a:moveTo>
                      <a:pt x="3203" y="0"/>
                    </a:moveTo>
                    <a:cubicBezTo>
                      <a:pt x="990" y="9"/>
                      <a:pt x="0" y="232"/>
                      <a:pt x="188" y="1481"/>
                    </a:cubicBezTo>
                    <a:cubicBezTo>
                      <a:pt x="366" y="2739"/>
                      <a:pt x="839" y="7307"/>
                      <a:pt x="839" y="7307"/>
                    </a:cubicBezTo>
                    <a:lnTo>
                      <a:pt x="3203" y="7414"/>
                    </a:lnTo>
                    <a:lnTo>
                      <a:pt x="3310" y="7414"/>
                    </a:lnTo>
                    <a:lnTo>
                      <a:pt x="5674" y="7307"/>
                    </a:lnTo>
                    <a:cubicBezTo>
                      <a:pt x="5674" y="7307"/>
                      <a:pt x="6147" y="2739"/>
                      <a:pt x="6325" y="1481"/>
                    </a:cubicBezTo>
                    <a:cubicBezTo>
                      <a:pt x="6513" y="232"/>
                      <a:pt x="5522" y="9"/>
                      <a:pt x="3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258222" y="1853786"/>
                <a:ext cx="626778" cy="115720"/>
              </a:xfrm>
              <a:custGeom>
                <a:avLst/>
                <a:gdLst/>
                <a:ahLst/>
                <a:cxnLst/>
                <a:rect l="l" t="t" r="r" b="b"/>
                <a:pathLst>
                  <a:path w="7155" h="1321" extrusionOk="0">
                    <a:moveTo>
                      <a:pt x="660" y="1"/>
                    </a:moveTo>
                    <a:cubicBezTo>
                      <a:pt x="294" y="1"/>
                      <a:pt x="0" y="295"/>
                      <a:pt x="0" y="661"/>
                    </a:cubicBezTo>
                    <a:cubicBezTo>
                      <a:pt x="0" y="1018"/>
                      <a:pt x="294" y="1321"/>
                      <a:pt x="660" y="1321"/>
                    </a:cubicBezTo>
                    <a:lnTo>
                      <a:pt x="6504" y="1321"/>
                    </a:lnTo>
                    <a:cubicBezTo>
                      <a:pt x="6860" y="1321"/>
                      <a:pt x="7155" y="1018"/>
                      <a:pt x="7155" y="661"/>
                    </a:cubicBezTo>
                    <a:cubicBezTo>
                      <a:pt x="7155" y="295"/>
                      <a:pt x="6860" y="1"/>
                      <a:pt x="6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90984" y="1747529"/>
                <a:ext cx="551880" cy="211028"/>
              </a:xfrm>
              <a:custGeom>
                <a:avLst/>
                <a:gdLst/>
                <a:ahLst/>
                <a:cxnLst/>
                <a:rect l="l" t="t" r="r" b="b"/>
                <a:pathLst>
                  <a:path w="6300" h="2409" extrusionOk="0">
                    <a:moveTo>
                      <a:pt x="1401" y="0"/>
                    </a:moveTo>
                    <a:cubicBezTo>
                      <a:pt x="1178" y="152"/>
                      <a:pt x="1" y="714"/>
                      <a:pt x="144" y="2311"/>
                    </a:cubicBezTo>
                    <a:lnTo>
                      <a:pt x="1178" y="2275"/>
                    </a:lnTo>
                    <a:cubicBezTo>
                      <a:pt x="1526" y="2347"/>
                      <a:pt x="1821" y="2400"/>
                      <a:pt x="1821" y="2400"/>
                    </a:cubicBezTo>
                    <a:lnTo>
                      <a:pt x="2240" y="2239"/>
                    </a:lnTo>
                    <a:lnTo>
                      <a:pt x="2267" y="2239"/>
                    </a:lnTo>
                    <a:lnTo>
                      <a:pt x="2258" y="2231"/>
                    </a:lnTo>
                    <a:lnTo>
                      <a:pt x="3239" y="1856"/>
                    </a:lnTo>
                    <a:lnTo>
                      <a:pt x="4488" y="2409"/>
                    </a:lnTo>
                    <a:lnTo>
                      <a:pt x="4979" y="2347"/>
                    </a:lnTo>
                    <a:lnTo>
                      <a:pt x="4970" y="2266"/>
                    </a:lnTo>
                    <a:lnTo>
                      <a:pt x="6156" y="2311"/>
                    </a:lnTo>
                    <a:cubicBezTo>
                      <a:pt x="6299" y="714"/>
                      <a:pt x="5220" y="143"/>
                      <a:pt x="4988"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6398" y="1857728"/>
                <a:ext cx="257982" cy="100828"/>
              </a:xfrm>
              <a:custGeom>
                <a:avLst/>
                <a:gdLst/>
                <a:ahLst/>
                <a:cxnLst/>
                <a:rect l="l" t="t" r="r" b="b"/>
                <a:pathLst>
                  <a:path w="2945" h="1151" extrusionOk="0">
                    <a:moveTo>
                      <a:pt x="1588" y="0"/>
                    </a:moveTo>
                    <a:lnTo>
                      <a:pt x="1454" y="473"/>
                    </a:lnTo>
                    <a:lnTo>
                      <a:pt x="259" y="785"/>
                    </a:lnTo>
                    <a:lnTo>
                      <a:pt x="0" y="527"/>
                    </a:lnTo>
                    <a:lnTo>
                      <a:pt x="161" y="1142"/>
                    </a:lnTo>
                    <a:lnTo>
                      <a:pt x="580" y="981"/>
                    </a:lnTo>
                    <a:lnTo>
                      <a:pt x="607" y="981"/>
                    </a:lnTo>
                    <a:lnTo>
                      <a:pt x="598" y="973"/>
                    </a:lnTo>
                    <a:lnTo>
                      <a:pt x="1579" y="598"/>
                    </a:lnTo>
                    <a:lnTo>
                      <a:pt x="2828" y="1151"/>
                    </a:lnTo>
                    <a:lnTo>
                      <a:pt x="2944" y="500"/>
                    </a:lnTo>
                    <a:lnTo>
                      <a:pt x="2739" y="794"/>
                    </a:lnTo>
                    <a:lnTo>
                      <a:pt x="1713" y="473"/>
                    </a:lnTo>
                    <a:lnTo>
                      <a:pt x="1588"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633320" y="2403205"/>
                <a:ext cx="117296" cy="152424"/>
              </a:xfrm>
              <a:custGeom>
                <a:avLst/>
                <a:gdLst/>
                <a:ahLst/>
                <a:cxnLst/>
                <a:rect l="l" t="t" r="r" b="b"/>
                <a:pathLst>
                  <a:path w="1339" h="1740" extrusionOk="0">
                    <a:moveTo>
                      <a:pt x="286" y="0"/>
                    </a:moveTo>
                    <a:cubicBezTo>
                      <a:pt x="286" y="0"/>
                      <a:pt x="161" y="580"/>
                      <a:pt x="143" y="678"/>
                    </a:cubicBezTo>
                    <a:cubicBezTo>
                      <a:pt x="116" y="776"/>
                      <a:pt x="0" y="1552"/>
                      <a:pt x="143" y="1659"/>
                    </a:cubicBezTo>
                    <a:cubicBezTo>
                      <a:pt x="210" y="1713"/>
                      <a:pt x="484" y="1740"/>
                      <a:pt x="747" y="1740"/>
                    </a:cubicBezTo>
                    <a:cubicBezTo>
                      <a:pt x="1011" y="1740"/>
                      <a:pt x="1263" y="1713"/>
                      <a:pt x="1285" y="1659"/>
                    </a:cubicBezTo>
                    <a:cubicBezTo>
                      <a:pt x="1338" y="1552"/>
                      <a:pt x="1008" y="580"/>
                      <a:pt x="973" y="464"/>
                    </a:cubicBezTo>
                    <a:cubicBezTo>
                      <a:pt x="937" y="339"/>
                      <a:pt x="982" y="232"/>
                      <a:pt x="982" y="178"/>
                    </a:cubicBezTo>
                    <a:cubicBezTo>
                      <a:pt x="982" y="134"/>
                      <a:pt x="286" y="0"/>
                      <a:pt x="286"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645759" y="1841084"/>
                <a:ext cx="213481" cy="590336"/>
              </a:xfrm>
              <a:custGeom>
                <a:avLst/>
                <a:gdLst/>
                <a:ahLst/>
                <a:cxnLst/>
                <a:rect l="l" t="t" r="r" b="b"/>
                <a:pathLst>
                  <a:path w="2437" h="6739" extrusionOk="0">
                    <a:moveTo>
                      <a:pt x="1357" y="1"/>
                    </a:moveTo>
                    <a:cubicBezTo>
                      <a:pt x="994" y="1"/>
                      <a:pt x="627" y="333"/>
                      <a:pt x="536" y="770"/>
                    </a:cubicBezTo>
                    <a:cubicBezTo>
                      <a:pt x="331" y="1439"/>
                      <a:pt x="1" y="6711"/>
                      <a:pt x="1" y="6711"/>
                    </a:cubicBezTo>
                    <a:cubicBezTo>
                      <a:pt x="124" y="6646"/>
                      <a:pt x="269" y="6623"/>
                      <a:pt x="410" y="6623"/>
                    </a:cubicBezTo>
                    <a:cubicBezTo>
                      <a:pt x="728" y="6623"/>
                      <a:pt x="1027" y="6738"/>
                      <a:pt x="1027" y="6738"/>
                    </a:cubicBezTo>
                    <a:cubicBezTo>
                      <a:pt x="1027" y="6738"/>
                      <a:pt x="2436" y="1992"/>
                      <a:pt x="2062" y="708"/>
                    </a:cubicBezTo>
                    <a:cubicBezTo>
                      <a:pt x="1917" y="201"/>
                      <a:pt x="1639" y="1"/>
                      <a:pt x="135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384014" y="2403205"/>
                <a:ext cx="117296" cy="152424"/>
              </a:xfrm>
              <a:custGeom>
                <a:avLst/>
                <a:gdLst/>
                <a:ahLst/>
                <a:cxnLst/>
                <a:rect l="l" t="t" r="r" b="b"/>
                <a:pathLst>
                  <a:path w="1339" h="1740" extrusionOk="0">
                    <a:moveTo>
                      <a:pt x="1053" y="0"/>
                    </a:moveTo>
                    <a:cubicBezTo>
                      <a:pt x="1053" y="0"/>
                      <a:pt x="357" y="134"/>
                      <a:pt x="357" y="178"/>
                    </a:cubicBezTo>
                    <a:cubicBezTo>
                      <a:pt x="357" y="232"/>
                      <a:pt x="402" y="339"/>
                      <a:pt x="366" y="464"/>
                    </a:cubicBezTo>
                    <a:cubicBezTo>
                      <a:pt x="339" y="580"/>
                      <a:pt x="0" y="1552"/>
                      <a:pt x="54" y="1659"/>
                    </a:cubicBezTo>
                    <a:cubicBezTo>
                      <a:pt x="76" y="1713"/>
                      <a:pt x="328" y="1740"/>
                      <a:pt x="593" y="1740"/>
                    </a:cubicBezTo>
                    <a:cubicBezTo>
                      <a:pt x="857" y="1740"/>
                      <a:pt x="1133" y="1713"/>
                      <a:pt x="1205" y="1659"/>
                    </a:cubicBezTo>
                    <a:cubicBezTo>
                      <a:pt x="1339" y="1552"/>
                      <a:pt x="1223" y="776"/>
                      <a:pt x="1205" y="678"/>
                    </a:cubicBezTo>
                    <a:cubicBezTo>
                      <a:pt x="1178" y="580"/>
                      <a:pt x="1053" y="0"/>
                      <a:pt x="105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15362" y="2439121"/>
                <a:ext cx="143839" cy="129823"/>
              </a:xfrm>
              <a:custGeom>
                <a:avLst/>
                <a:gdLst/>
                <a:ahLst/>
                <a:cxnLst/>
                <a:rect l="l" t="t" r="r" b="b"/>
                <a:pathLst>
                  <a:path w="1642" h="1482" extrusionOk="0">
                    <a:moveTo>
                      <a:pt x="776" y="0"/>
                    </a:moveTo>
                    <a:cubicBezTo>
                      <a:pt x="589" y="18"/>
                      <a:pt x="455" y="152"/>
                      <a:pt x="375" y="241"/>
                    </a:cubicBezTo>
                    <a:cubicBezTo>
                      <a:pt x="339" y="286"/>
                      <a:pt x="312" y="330"/>
                      <a:pt x="312" y="330"/>
                    </a:cubicBezTo>
                    <a:cubicBezTo>
                      <a:pt x="89" y="634"/>
                      <a:pt x="0" y="1133"/>
                      <a:pt x="0" y="1133"/>
                    </a:cubicBezTo>
                    <a:cubicBezTo>
                      <a:pt x="0" y="1142"/>
                      <a:pt x="0" y="1142"/>
                      <a:pt x="0" y="1151"/>
                    </a:cubicBezTo>
                    <a:cubicBezTo>
                      <a:pt x="0" y="1249"/>
                      <a:pt x="9" y="1312"/>
                      <a:pt x="9" y="1312"/>
                    </a:cubicBezTo>
                    <a:cubicBezTo>
                      <a:pt x="181" y="1438"/>
                      <a:pt x="401" y="1481"/>
                      <a:pt x="624" y="1481"/>
                    </a:cubicBezTo>
                    <a:cubicBezTo>
                      <a:pt x="1127" y="1481"/>
                      <a:pt x="1641" y="1258"/>
                      <a:pt x="1641" y="1258"/>
                    </a:cubicBezTo>
                    <a:cubicBezTo>
                      <a:pt x="1641" y="1258"/>
                      <a:pt x="1641" y="1240"/>
                      <a:pt x="1633" y="1205"/>
                    </a:cubicBezTo>
                    <a:cubicBezTo>
                      <a:pt x="1633" y="1151"/>
                      <a:pt x="1624" y="1062"/>
                      <a:pt x="1615" y="1000"/>
                    </a:cubicBezTo>
                    <a:cubicBezTo>
                      <a:pt x="1606" y="901"/>
                      <a:pt x="1258" y="286"/>
                      <a:pt x="1258" y="286"/>
                    </a:cubicBezTo>
                    <a:cubicBezTo>
                      <a:pt x="1258" y="286"/>
                      <a:pt x="1240" y="232"/>
                      <a:pt x="1178" y="179"/>
                    </a:cubicBezTo>
                    <a:cubicBezTo>
                      <a:pt x="1169" y="179"/>
                      <a:pt x="1169" y="179"/>
                      <a:pt x="1169" y="170"/>
                    </a:cubicBezTo>
                    <a:cubicBezTo>
                      <a:pt x="1079" y="90"/>
                      <a:pt x="937" y="0"/>
                      <a:pt x="776" y="0"/>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615362" y="2498775"/>
                <a:ext cx="143051" cy="59042"/>
              </a:xfrm>
              <a:custGeom>
                <a:avLst/>
                <a:gdLst/>
                <a:ahLst/>
                <a:cxnLst/>
                <a:rect l="l" t="t" r="r" b="b"/>
                <a:pathLst>
                  <a:path w="1633" h="674" extrusionOk="0">
                    <a:moveTo>
                      <a:pt x="894" y="0"/>
                    </a:moveTo>
                    <a:cubicBezTo>
                      <a:pt x="856" y="0"/>
                      <a:pt x="817" y="2"/>
                      <a:pt x="776" y="6"/>
                    </a:cubicBezTo>
                    <a:cubicBezTo>
                      <a:pt x="348" y="42"/>
                      <a:pt x="116" y="292"/>
                      <a:pt x="0" y="470"/>
                    </a:cubicBezTo>
                    <a:cubicBezTo>
                      <a:pt x="0" y="568"/>
                      <a:pt x="9" y="631"/>
                      <a:pt x="9" y="631"/>
                    </a:cubicBezTo>
                    <a:cubicBezTo>
                      <a:pt x="82" y="664"/>
                      <a:pt x="176" y="674"/>
                      <a:pt x="283" y="674"/>
                    </a:cubicBezTo>
                    <a:cubicBezTo>
                      <a:pt x="432" y="674"/>
                      <a:pt x="605" y="655"/>
                      <a:pt x="778" y="655"/>
                    </a:cubicBezTo>
                    <a:cubicBezTo>
                      <a:pt x="813" y="655"/>
                      <a:pt x="848" y="656"/>
                      <a:pt x="883" y="658"/>
                    </a:cubicBezTo>
                    <a:cubicBezTo>
                      <a:pt x="902" y="658"/>
                      <a:pt x="921" y="658"/>
                      <a:pt x="939" y="658"/>
                    </a:cubicBezTo>
                    <a:cubicBezTo>
                      <a:pt x="1243" y="658"/>
                      <a:pt x="1481" y="591"/>
                      <a:pt x="1633" y="524"/>
                    </a:cubicBezTo>
                    <a:cubicBezTo>
                      <a:pt x="1633" y="470"/>
                      <a:pt x="1624" y="381"/>
                      <a:pt x="1615" y="319"/>
                    </a:cubicBezTo>
                    <a:cubicBezTo>
                      <a:pt x="1486" y="181"/>
                      <a:pt x="1254" y="0"/>
                      <a:pt x="894"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614574" y="2526632"/>
                <a:ext cx="144628" cy="45114"/>
              </a:xfrm>
              <a:custGeom>
                <a:avLst/>
                <a:gdLst/>
                <a:ahLst/>
                <a:cxnLst/>
                <a:rect l="l" t="t" r="r" b="b"/>
                <a:pathLst>
                  <a:path w="1651" h="515" extrusionOk="0">
                    <a:moveTo>
                      <a:pt x="1624" y="1"/>
                    </a:moveTo>
                    <a:cubicBezTo>
                      <a:pt x="1624" y="1"/>
                      <a:pt x="1228" y="253"/>
                      <a:pt x="658" y="253"/>
                    </a:cubicBezTo>
                    <a:cubicBezTo>
                      <a:pt x="462" y="253"/>
                      <a:pt x="246" y="223"/>
                      <a:pt x="18" y="143"/>
                    </a:cubicBezTo>
                    <a:cubicBezTo>
                      <a:pt x="18" y="143"/>
                      <a:pt x="18" y="134"/>
                      <a:pt x="9" y="134"/>
                    </a:cubicBezTo>
                    <a:lnTo>
                      <a:pt x="0" y="340"/>
                    </a:lnTo>
                    <a:cubicBezTo>
                      <a:pt x="252" y="469"/>
                      <a:pt x="500" y="515"/>
                      <a:pt x="723" y="515"/>
                    </a:cubicBezTo>
                    <a:cubicBezTo>
                      <a:pt x="1254" y="515"/>
                      <a:pt x="1650" y="259"/>
                      <a:pt x="1650" y="259"/>
                    </a:cubicBezTo>
                    <a:cubicBezTo>
                      <a:pt x="1650" y="259"/>
                      <a:pt x="1633" y="90"/>
                      <a:pt x="1624"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76218" y="2439121"/>
                <a:ext cx="143839" cy="129823"/>
              </a:xfrm>
              <a:custGeom>
                <a:avLst/>
                <a:gdLst/>
                <a:ahLst/>
                <a:cxnLst/>
                <a:rect l="l" t="t" r="r" b="b"/>
                <a:pathLst>
                  <a:path w="1642" h="1482" extrusionOk="0">
                    <a:moveTo>
                      <a:pt x="857" y="0"/>
                    </a:moveTo>
                    <a:cubicBezTo>
                      <a:pt x="696" y="0"/>
                      <a:pt x="562" y="90"/>
                      <a:pt x="464" y="170"/>
                    </a:cubicBezTo>
                    <a:cubicBezTo>
                      <a:pt x="464" y="179"/>
                      <a:pt x="464" y="179"/>
                      <a:pt x="464" y="179"/>
                    </a:cubicBezTo>
                    <a:cubicBezTo>
                      <a:pt x="402" y="232"/>
                      <a:pt x="384" y="286"/>
                      <a:pt x="384" y="286"/>
                    </a:cubicBezTo>
                    <a:cubicBezTo>
                      <a:pt x="384" y="286"/>
                      <a:pt x="27" y="901"/>
                      <a:pt x="18" y="1000"/>
                    </a:cubicBezTo>
                    <a:cubicBezTo>
                      <a:pt x="18" y="1062"/>
                      <a:pt x="9" y="1151"/>
                      <a:pt x="0" y="1205"/>
                    </a:cubicBezTo>
                    <a:cubicBezTo>
                      <a:pt x="0" y="1240"/>
                      <a:pt x="0" y="1258"/>
                      <a:pt x="0" y="1258"/>
                    </a:cubicBezTo>
                    <a:cubicBezTo>
                      <a:pt x="0" y="1258"/>
                      <a:pt x="511" y="1481"/>
                      <a:pt x="1014" y="1481"/>
                    </a:cubicBezTo>
                    <a:cubicBezTo>
                      <a:pt x="1236" y="1481"/>
                      <a:pt x="1458" y="1438"/>
                      <a:pt x="1633" y="1312"/>
                    </a:cubicBezTo>
                    <a:cubicBezTo>
                      <a:pt x="1633" y="1312"/>
                      <a:pt x="1642" y="1249"/>
                      <a:pt x="1633" y="1151"/>
                    </a:cubicBezTo>
                    <a:cubicBezTo>
                      <a:pt x="1633" y="1142"/>
                      <a:pt x="1633" y="1142"/>
                      <a:pt x="1633" y="1133"/>
                    </a:cubicBezTo>
                    <a:cubicBezTo>
                      <a:pt x="1633" y="1133"/>
                      <a:pt x="1544" y="634"/>
                      <a:pt x="1320" y="330"/>
                    </a:cubicBezTo>
                    <a:cubicBezTo>
                      <a:pt x="1320" y="330"/>
                      <a:pt x="1303" y="286"/>
                      <a:pt x="1258" y="241"/>
                    </a:cubicBezTo>
                    <a:cubicBezTo>
                      <a:pt x="1187" y="152"/>
                      <a:pt x="1044" y="18"/>
                      <a:pt x="857" y="0"/>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376218" y="2498775"/>
                <a:ext cx="143839" cy="59042"/>
              </a:xfrm>
              <a:custGeom>
                <a:avLst/>
                <a:gdLst/>
                <a:ahLst/>
                <a:cxnLst/>
                <a:rect l="l" t="t" r="r" b="b"/>
                <a:pathLst>
                  <a:path w="1642" h="674" extrusionOk="0">
                    <a:moveTo>
                      <a:pt x="741" y="0"/>
                    </a:moveTo>
                    <a:cubicBezTo>
                      <a:pt x="386" y="0"/>
                      <a:pt x="147" y="181"/>
                      <a:pt x="18" y="319"/>
                    </a:cubicBezTo>
                    <a:cubicBezTo>
                      <a:pt x="18" y="381"/>
                      <a:pt x="9" y="470"/>
                      <a:pt x="0" y="524"/>
                    </a:cubicBezTo>
                    <a:cubicBezTo>
                      <a:pt x="160" y="591"/>
                      <a:pt x="399" y="658"/>
                      <a:pt x="695" y="658"/>
                    </a:cubicBezTo>
                    <a:cubicBezTo>
                      <a:pt x="713" y="658"/>
                      <a:pt x="731" y="658"/>
                      <a:pt x="750" y="658"/>
                    </a:cubicBezTo>
                    <a:cubicBezTo>
                      <a:pt x="785" y="656"/>
                      <a:pt x="820" y="655"/>
                      <a:pt x="856" y="655"/>
                    </a:cubicBezTo>
                    <a:cubicBezTo>
                      <a:pt x="1029" y="655"/>
                      <a:pt x="1205" y="674"/>
                      <a:pt x="1356" y="674"/>
                    </a:cubicBezTo>
                    <a:cubicBezTo>
                      <a:pt x="1464" y="674"/>
                      <a:pt x="1560" y="664"/>
                      <a:pt x="1633" y="631"/>
                    </a:cubicBezTo>
                    <a:cubicBezTo>
                      <a:pt x="1633" y="631"/>
                      <a:pt x="1642" y="568"/>
                      <a:pt x="1633" y="470"/>
                    </a:cubicBezTo>
                    <a:cubicBezTo>
                      <a:pt x="1526" y="292"/>
                      <a:pt x="1285" y="42"/>
                      <a:pt x="857" y="6"/>
                    </a:cubicBezTo>
                    <a:cubicBezTo>
                      <a:pt x="817" y="2"/>
                      <a:pt x="778" y="0"/>
                      <a:pt x="741" y="0"/>
                    </a:cubicBez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376218" y="2526632"/>
                <a:ext cx="143839" cy="45114"/>
              </a:xfrm>
              <a:custGeom>
                <a:avLst/>
                <a:gdLst/>
                <a:ahLst/>
                <a:cxnLst/>
                <a:rect l="l" t="t" r="r" b="b"/>
                <a:pathLst>
                  <a:path w="1642" h="515" extrusionOk="0">
                    <a:moveTo>
                      <a:pt x="18" y="1"/>
                    </a:moveTo>
                    <a:cubicBezTo>
                      <a:pt x="9" y="90"/>
                      <a:pt x="0" y="259"/>
                      <a:pt x="0" y="259"/>
                    </a:cubicBezTo>
                    <a:cubicBezTo>
                      <a:pt x="0" y="259"/>
                      <a:pt x="397" y="515"/>
                      <a:pt x="924" y="515"/>
                    </a:cubicBezTo>
                    <a:cubicBezTo>
                      <a:pt x="1147" y="515"/>
                      <a:pt x="1393" y="469"/>
                      <a:pt x="1642" y="340"/>
                    </a:cubicBezTo>
                    <a:lnTo>
                      <a:pt x="1633" y="134"/>
                    </a:lnTo>
                    <a:cubicBezTo>
                      <a:pt x="1633" y="134"/>
                      <a:pt x="1633" y="143"/>
                      <a:pt x="1624" y="143"/>
                    </a:cubicBezTo>
                    <a:cubicBezTo>
                      <a:pt x="1396" y="223"/>
                      <a:pt x="1180" y="253"/>
                      <a:pt x="984" y="253"/>
                    </a:cubicBezTo>
                    <a:cubicBezTo>
                      <a:pt x="414" y="253"/>
                      <a:pt x="18" y="1"/>
                      <a:pt x="18"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275392" y="1841084"/>
                <a:ext cx="214182" cy="590336"/>
              </a:xfrm>
              <a:custGeom>
                <a:avLst/>
                <a:gdLst/>
                <a:ahLst/>
                <a:cxnLst/>
                <a:rect l="l" t="t" r="r" b="b"/>
                <a:pathLst>
                  <a:path w="2445" h="6739" extrusionOk="0">
                    <a:moveTo>
                      <a:pt x="1080" y="1"/>
                    </a:moveTo>
                    <a:cubicBezTo>
                      <a:pt x="798" y="1"/>
                      <a:pt x="519" y="201"/>
                      <a:pt x="375" y="708"/>
                    </a:cubicBezTo>
                    <a:cubicBezTo>
                      <a:pt x="0" y="1992"/>
                      <a:pt x="1410" y="6738"/>
                      <a:pt x="1410" y="6738"/>
                    </a:cubicBezTo>
                    <a:cubicBezTo>
                      <a:pt x="1410" y="6738"/>
                      <a:pt x="1709" y="6623"/>
                      <a:pt x="2030" y="6623"/>
                    </a:cubicBezTo>
                    <a:cubicBezTo>
                      <a:pt x="2172" y="6623"/>
                      <a:pt x="2318" y="6646"/>
                      <a:pt x="2445" y="6711"/>
                    </a:cubicBezTo>
                    <a:cubicBezTo>
                      <a:pt x="2445" y="6711"/>
                      <a:pt x="2106" y="1439"/>
                      <a:pt x="1901" y="770"/>
                    </a:cubicBezTo>
                    <a:cubicBezTo>
                      <a:pt x="1810" y="333"/>
                      <a:pt x="1443" y="1"/>
                      <a:pt x="1080"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357472" y="1119183"/>
                <a:ext cx="443168" cy="692478"/>
              </a:xfrm>
              <a:custGeom>
                <a:avLst/>
                <a:gdLst/>
                <a:ahLst/>
                <a:cxnLst/>
                <a:rect l="l" t="t" r="r" b="b"/>
                <a:pathLst>
                  <a:path w="5059" h="7905" extrusionOk="0">
                    <a:moveTo>
                      <a:pt x="2534" y="1"/>
                    </a:moveTo>
                    <a:cubicBezTo>
                      <a:pt x="2462" y="1"/>
                      <a:pt x="2400" y="19"/>
                      <a:pt x="2337" y="28"/>
                    </a:cubicBezTo>
                    <a:cubicBezTo>
                      <a:pt x="2052" y="90"/>
                      <a:pt x="1766" y="188"/>
                      <a:pt x="1508" y="322"/>
                    </a:cubicBezTo>
                    <a:cubicBezTo>
                      <a:pt x="660" y="723"/>
                      <a:pt x="0" y="1348"/>
                      <a:pt x="0" y="1348"/>
                    </a:cubicBezTo>
                    <a:lnTo>
                      <a:pt x="473" y="2597"/>
                    </a:lnTo>
                    <a:lnTo>
                      <a:pt x="580" y="2882"/>
                    </a:lnTo>
                    <a:lnTo>
                      <a:pt x="714" y="3230"/>
                    </a:lnTo>
                    <a:lnTo>
                      <a:pt x="785" y="3418"/>
                    </a:lnTo>
                    <a:cubicBezTo>
                      <a:pt x="785" y="3444"/>
                      <a:pt x="794" y="3480"/>
                      <a:pt x="794" y="3516"/>
                    </a:cubicBezTo>
                    <a:cubicBezTo>
                      <a:pt x="946" y="4524"/>
                      <a:pt x="259" y="7334"/>
                      <a:pt x="259" y="7334"/>
                    </a:cubicBezTo>
                    <a:cubicBezTo>
                      <a:pt x="633" y="7691"/>
                      <a:pt x="1775" y="7878"/>
                      <a:pt x="2275" y="7905"/>
                    </a:cubicBezTo>
                    <a:lnTo>
                      <a:pt x="2444" y="7218"/>
                    </a:lnTo>
                    <a:lnTo>
                      <a:pt x="2632" y="7905"/>
                    </a:lnTo>
                    <a:cubicBezTo>
                      <a:pt x="3131" y="7896"/>
                      <a:pt x="4273" y="7753"/>
                      <a:pt x="4648" y="7387"/>
                    </a:cubicBezTo>
                    <a:cubicBezTo>
                      <a:pt x="4648" y="7387"/>
                      <a:pt x="4585" y="7040"/>
                      <a:pt x="4505" y="6549"/>
                    </a:cubicBezTo>
                    <a:cubicBezTo>
                      <a:pt x="4362" y="5621"/>
                      <a:pt x="4166" y="4176"/>
                      <a:pt x="4264" y="3516"/>
                    </a:cubicBezTo>
                    <a:cubicBezTo>
                      <a:pt x="4273" y="3480"/>
                      <a:pt x="4273" y="3444"/>
                      <a:pt x="4282" y="3418"/>
                    </a:cubicBezTo>
                    <a:lnTo>
                      <a:pt x="4354" y="3230"/>
                    </a:lnTo>
                    <a:lnTo>
                      <a:pt x="4478" y="2882"/>
                    </a:lnTo>
                    <a:lnTo>
                      <a:pt x="4585" y="2597"/>
                    </a:lnTo>
                    <a:lnTo>
                      <a:pt x="5058" y="1348"/>
                    </a:lnTo>
                    <a:cubicBezTo>
                      <a:pt x="5058" y="1348"/>
                      <a:pt x="4354" y="679"/>
                      <a:pt x="3479" y="277"/>
                    </a:cubicBezTo>
                    <a:cubicBezTo>
                      <a:pt x="3221" y="161"/>
                      <a:pt x="2953" y="72"/>
                      <a:pt x="2676" y="19"/>
                    </a:cubicBezTo>
                    <a:cubicBezTo>
                      <a:pt x="2632" y="10"/>
                      <a:pt x="2578" y="1"/>
                      <a:pt x="2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489483" y="1120760"/>
                <a:ext cx="172835" cy="290832"/>
              </a:xfrm>
              <a:custGeom>
                <a:avLst/>
                <a:gdLst/>
                <a:ahLst/>
                <a:cxnLst/>
                <a:rect l="l" t="t" r="r" b="b"/>
                <a:pathLst>
                  <a:path w="1973" h="3320" extrusionOk="0">
                    <a:moveTo>
                      <a:pt x="1169" y="1"/>
                    </a:moveTo>
                    <a:lnTo>
                      <a:pt x="830" y="10"/>
                    </a:lnTo>
                    <a:cubicBezTo>
                      <a:pt x="545" y="72"/>
                      <a:pt x="259" y="170"/>
                      <a:pt x="1" y="304"/>
                    </a:cubicBezTo>
                    <a:cubicBezTo>
                      <a:pt x="188" y="1000"/>
                      <a:pt x="723" y="2864"/>
                      <a:pt x="1027" y="3319"/>
                    </a:cubicBezTo>
                    <a:cubicBezTo>
                      <a:pt x="1027" y="3319"/>
                      <a:pt x="1731" y="1508"/>
                      <a:pt x="1972" y="259"/>
                    </a:cubicBezTo>
                    <a:cubicBezTo>
                      <a:pt x="1714" y="143"/>
                      <a:pt x="1446" y="54"/>
                      <a:pt x="11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502798" y="1058302"/>
                <a:ext cx="143051" cy="175901"/>
              </a:xfrm>
              <a:custGeom>
                <a:avLst/>
                <a:gdLst/>
                <a:ahLst/>
                <a:cxnLst/>
                <a:rect l="l" t="t" r="r" b="b"/>
                <a:pathLst>
                  <a:path w="1633" h="2008" extrusionOk="0">
                    <a:moveTo>
                      <a:pt x="1508" y="0"/>
                    </a:moveTo>
                    <a:lnTo>
                      <a:pt x="785" y="143"/>
                    </a:lnTo>
                    <a:lnTo>
                      <a:pt x="63" y="54"/>
                    </a:lnTo>
                    <a:lnTo>
                      <a:pt x="54" y="294"/>
                    </a:lnTo>
                    <a:lnTo>
                      <a:pt x="9" y="919"/>
                    </a:lnTo>
                    <a:lnTo>
                      <a:pt x="0" y="1079"/>
                    </a:lnTo>
                    <a:cubicBezTo>
                      <a:pt x="0" y="1079"/>
                      <a:pt x="99" y="1749"/>
                      <a:pt x="848" y="2007"/>
                    </a:cubicBezTo>
                    <a:cubicBezTo>
                      <a:pt x="1481" y="1731"/>
                      <a:pt x="1633" y="1053"/>
                      <a:pt x="1633" y="1053"/>
                    </a:cubicBezTo>
                    <a:lnTo>
                      <a:pt x="1562" y="187"/>
                    </a:lnTo>
                    <a:lnTo>
                      <a:pt x="1508" y="0"/>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469160" y="1141871"/>
                <a:ext cx="110288" cy="275940"/>
              </a:xfrm>
              <a:custGeom>
                <a:avLst/>
                <a:gdLst/>
                <a:ahLst/>
                <a:cxnLst/>
                <a:rect l="l" t="t" r="r" b="b"/>
                <a:pathLst>
                  <a:path w="1259" h="3150" extrusionOk="0">
                    <a:moveTo>
                      <a:pt x="259" y="1"/>
                    </a:moveTo>
                    <a:lnTo>
                      <a:pt x="28" y="170"/>
                    </a:lnTo>
                    <a:lnTo>
                      <a:pt x="1" y="1053"/>
                    </a:lnTo>
                    <a:lnTo>
                      <a:pt x="340" y="1294"/>
                    </a:lnTo>
                    <a:lnTo>
                      <a:pt x="179" y="2035"/>
                    </a:lnTo>
                    <a:lnTo>
                      <a:pt x="1259" y="3150"/>
                    </a:lnTo>
                    <a:lnTo>
                      <a:pt x="259" y="1"/>
                    </a:lnTo>
                    <a:close/>
                    <a:moveTo>
                      <a:pt x="1259" y="3150"/>
                    </a:moveTo>
                    <a:lnTo>
                      <a:pt x="1259" y="3150"/>
                    </a:lnTo>
                    <a:lnTo>
                      <a:pt x="1259" y="315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579359" y="1135652"/>
                <a:ext cx="105558" cy="282160"/>
              </a:xfrm>
              <a:custGeom>
                <a:avLst/>
                <a:gdLst/>
                <a:ahLst/>
                <a:cxnLst/>
                <a:rect l="l" t="t" r="r" b="b"/>
                <a:pathLst>
                  <a:path w="1205" h="3221" extrusionOk="0">
                    <a:moveTo>
                      <a:pt x="893" y="0"/>
                    </a:moveTo>
                    <a:lnTo>
                      <a:pt x="1" y="3221"/>
                    </a:lnTo>
                    <a:lnTo>
                      <a:pt x="1071" y="2106"/>
                    </a:lnTo>
                    <a:lnTo>
                      <a:pt x="875" y="1329"/>
                    </a:lnTo>
                    <a:lnTo>
                      <a:pt x="1205" y="1071"/>
                    </a:lnTo>
                    <a:lnTo>
                      <a:pt x="1134" y="161"/>
                    </a:lnTo>
                    <a:lnTo>
                      <a:pt x="893" y="0"/>
                    </a:ln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503586" y="1079326"/>
                <a:ext cx="136043" cy="75686"/>
              </a:xfrm>
              <a:custGeom>
                <a:avLst/>
                <a:gdLst/>
                <a:ahLst/>
                <a:cxnLst/>
                <a:rect l="l" t="t" r="r" b="b"/>
                <a:pathLst>
                  <a:path w="1553" h="864" extrusionOk="0">
                    <a:moveTo>
                      <a:pt x="1499" y="1"/>
                    </a:moveTo>
                    <a:lnTo>
                      <a:pt x="776" y="144"/>
                    </a:lnTo>
                    <a:lnTo>
                      <a:pt x="45" y="54"/>
                    </a:lnTo>
                    <a:lnTo>
                      <a:pt x="0" y="679"/>
                    </a:lnTo>
                    <a:cubicBezTo>
                      <a:pt x="279" y="812"/>
                      <a:pt x="509" y="864"/>
                      <a:pt x="698" y="864"/>
                    </a:cubicBezTo>
                    <a:cubicBezTo>
                      <a:pt x="1323" y="864"/>
                      <a:pt x="1512" y="298"/>
                      <a:pt x="1553" y="188"/>
                    </a:cubicBezTo>
                    <a:lnTo>
                      <a:pt x="1499"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657497" y="979375"/>
                <a:ext cx="71832" cy="72182"/>
              </a:xfrm>
              <a:custGeom>
                <a:avLst/>
                <a:gdLst/>
                <a:ahLst/>
                <a:cxnLst/>
                <a:rect l="l" t="t" r="r" b="b"/>
                <a:pathLst>
                  <a:path w="820" h="824" extrusionOk="0">
                    <a:moveTo>
                      <a:pt x="424" y="1"/>
                    </a:moveTo>
                    <a:cubicBezTo>
                      <a:pt x="159" y="1"/>
                      <a:pt x="1" y="410"/>
                      <a:pt x="1" y="410"/>
                    </a:cubicBezTo>
                    <a:lnTo>
                      <a:pt x="10" y="803"/>
                    </a:lnTo>
                    <a:cubicBezTo>
                      <a:pt x="53" y="817"/>
                      <a:pt x="95" y="823"/>
                      <a:pt x="136" y="823"/>
                    </a:cubicBezTo>
                    <a:cubicBezTo>
                      <a:pt x="563" y="823"/>
                      <a:pt x="820" y="116"/>
                      <a:pt x="518" y="18"/>
                    </a:cubicBezTo>
                    <a:cubicBezTo>
                      <a:pt x="485" y="6"/>
                      <a:pt x="454" y="1"/>
                      <a:pt x="424"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419930" y="980602"/>
                <a:ext cx="61057" cy="70868"/>
              </a:xfrm>
              <a:custGeom>
                <a:avLst/>
                <a:gdLst/>
                <a:ahLst/>
                <a:cxnLst/>
                <a:rect l="l" t="t" r="r" b="b"/>
                <a:pathLst>
                  <a:path w="697" h="809" extrusionOk="0">
                    <a:moveTo>
                      <a:pt x="244" y="1"/>
                    </a:moveTo>
                    <a:cubicBezTo>
                      <a:pt x="209" y="1"/>
                      <a:pt x="173" y="7"/>
                      <a:pt x="135" y="22"/>
                    </a:cubicBezTo>
                    <a:cubicBezTo>
                      <a:pt x="28" y="66"/>
                      <a:pt x="1" y="191"/>
                      <a:pt x="28" y="325"/>
                    </a:cubicBezTo>
                    <a:cubicBezTo>
                      <a:pt x="80" y="551"/>
                      <a:pt x="285" y="808"/>
                      <a:pt x="546" y="808"/>
                    </a:cubicBezTo>
                    <a:cubicBezTo>
                      <a:pt x="595" y="808"/>
                      <a:pt x="645" y="799"/>
                      <a:pt x="697" y="780"/>
                    </a:cubicBezTo>
                    <a:lnTo>
                      <a:pt x="688" y="387"/>
                    </a:lnTo>
                    <a:cubicBezTo>
                      <a:pt x="688" y="387"/>
                      <a:pt x="670" y="343"/>
                      <a:pt x="625" y="289"/>
                    </a:cubicBezTo>
                    <a:cubicBezTo>
                      <a:pt x="558" y="170"/>
                      <a:pt x="422" y="1"/>
                      <a:pt x="244"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439464" y="1002764"/>
                <a:ext cx="35303" cy="26630"/>
              </a:xfrm>
              <a:custGeom>
                <a:avLst/>
                <a:gdLst/>
                <a:ahLst/>
                <a:cxnLst/>
                <a:rect l="l" t="t" r="r" b="b"/>
                <a:pathLst>
                  <a:path w="403" h="304" extrusionOk="0">
                    <a:moveTo>
                      <a:pt x="34" y="0"/>
                    </a:moveTo>
                    <a:cubicBezTo>
                      <a:pt x="29" y="0"/>
                      <a:pt x="24" y="0"/>
                      <a:pt x="19" y="1"/>
                    </a:cubicBezTo>
                    <a:cubicBezTo>
                      <a:pt x="10" y="1"/>
                      <a:pt x="1" y="10"/>
                      <a:pt x="1" y="18"/>
                    </a:cubicBezTo>
                    <a:cubicBezTo>
                      <a:pt x="1" y="27"/>
                      <a:pt x="19" y="36"/>
                      <a:pt x="28" y="36"/>
                    </a:cubicBezTo>
                    <a:cubicBezTo>
                      <a:pt x="90" y="36"/>
                      <a:pt x="144" y="45"/>
                      <a:pt x="188" y="72"/>
                    </a:cubicBezTo>
                    <a:cubicBezTo>
                      <a:pt x="108" y="143"/>
                      <a:pt x="152" y="286"/>
                      <a:pt x="152" y="295"/>
                    </a:cubicBezTo>
                    <a:cubicBezTo>
                      <a:pt x="161" y="304"/>
                      <a:pt x="161" y="304"/>
                      <a:pt x="170" y="304"/>
                    </a:cubicBezTo>
                    <a:lnTo>
                      <a:pt x="179" y="304"/>
                    </a:lnTo>
                    <a:cubicBezTo>
                      <a:pt x="188" y="304"/>
                      <a:pt x="197" y="286"/>
                      <a:pt x="188" y="277"/>
                    </a:cubicBezTo>
                    <a:cubicBezTo>
                      <a:pt x="188" y="277"/>
                      <a:pt x="144" y="143"/>
                      <a:pt x="224" y="90"/>
                    </a:cubicBezTo>
                    <a:cubicBezTo>
                      <a:pt x="313" y="143"/>
                      <a:pt x="367" y="224"/>
                      <a:pt x="367" y="224"/>
                    </a:cubicBezTo>
                    <a:cubicBezTo>
                      <a:pt x="367" y="233"/>
                      <a:pt x="375" y="233"/>
                      <a:pt x="384" y="233"/>
                    </a:cubicBezTo>
                    <a:cubicBezTo>
                      <a:pt x="384" y="233"/>
                      <a:pt x="393" y="233"/>
                      <a:pt x="393" y="224"/>
                    </a:cubicBezTo>
                    <a:cubicBezTo>
                      <a:pt x="402" y="224"/>
                      <a:pt x="402" y="206"/>
                      <a:pt x="402" y="197"/>
                    </a:cubicBezTo>
                    <a:cubicBezTo>
                      <a:pt x="394" y="188"/>
                      <a:pt x="257" y="0"/>
                      <a:pt x="34"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468372" y="852708"/>
                <a:ext cx="199378" cy="289255"/>
              </a:xfrm>
              <a:custGeom>
                <a:avLst/>
                <a:gdLst/>
                <a:ahLst/>
                <a:cxnLst/>
                <a:rect l="l" t="t" r="r" b="b"/>
                <a:pathLst>
                  <a:path w="2276" h="3302" extrusionOk="0">
                    <a:moveTo>
                      <a:pt x="1112" y="0"/>
                    </a:moveTo>
                    <a:cubicBezTo>
                      <a:pt x="1104" y="0"/>
                      <a:pt x="1097" y="1"/>
                      <a:pt x="1089" y="1"/>
                    </a:cubicBezTo>
                    <a:cubicBezTo>
                      <a:pt x="474" y="19"/>
                      <a:pt x="1" y="777"/>
                      <a:pt x="28" y="1687"/>
                    </a:cubicBezTo>
                    <a:cubicBezTo>
                      <a:pt x="54" y="2586"/>
                      <a:pt x="559" y="3302"/>
                      <a:pt x="1165" y="3302"/>
                    </a:cubicBezTo>
                    <a:cubicBezTo>
                      <a:pt x="1172" y="3302"/>
                      <a:pt x="1180" y="3302"/>
                      <a:pt x="1187" y="3302"/>
                    </a:cubicBezTo>
                    <a:cubicBezTo>
                      <a:pt x="1803" y="3284"/>
                      <a:pt x="2276" y="2525"/>
                      <a:pt x="2249" y="1615"/>
                    </a:cubicBezTo>
                    <a:cubicBezTo>
                      <a:pt x="2223" y="717"/>
                      <a:pt x="1717" y="0"/>
                      <a:pt x="1112"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28514" y="806543"/>
                <a:ext cx="276028" cy="207262"/>
              </a:xfrm>
              <a:custGeom>
                <a:avLst/>
                <a:gdLst/>
                <a:ahLst/>
                <a:cxnLst/>
                <a:rect l="l" t="t" r="r" b="b"/>
                <a:pathLst>
                  <a:path w="3151" h="2366" extrusionOk="0">
                    <a:moveTo>
                      <a:pt x="1787" y="0"/>
                    </a:moveTo>
                    <a:cubicBezTo>
                      <a:pt x="1712" y="0"/>
                      <a:pt x="1629" y="9"/>
                      <a:pt x="1535" y="28"/>
                    </a:cubicBezTo>
                    <a:cubicBezTo>
                      <a:pt x="1250" y="82"/>
                      <a:pt x="1009" y="180"/>
                      <a:pt x="831" y="296"/>
                    </a:cubicBezTo>
                    <a:cubicBezTo>
                      <a:pt x="822" y="296"/>
                      <a:pt x="813" y="296"/>
                      <a:pt x="813" y="314"/>
                    </a:cubicBezTo>
                    <a:cubicBezTo>
                      <a:pt x="260" y="555"/>
                      <a:pt x="54" y="1170"/>
                      <a:pt x="28" y="1331"/>
                    </a:cubicBezTo>
                    <a:cubicBezTo>
                      <a:pt x="1" y="1500"/>
                      <a:pt x="197" y="2000"/>
                      <a:pt x="197" y="2000"/>
                    </a:cubicBezTo>
                    <a:cubicBezTo>
                      <a:pt x="429" y="2009"/>
                      <a:pt x="500" y="2366"/>
                      <a:pt x="500" y="2366"/>
                    </a:cubicBezTo>
                    <a:cubicBezTo>
                      <a:pt x="625" y="2142"/>
                      <a:pt x="679" y="1955"/>
                      <a:pt x="688" y="1812"/>
                    </a:cubicBezTo>
                    <a:cubicBezTo>
                      <a:pt x="708" y="1813"/>
                      <a:pt x="728" y="1814"/>
                      <a:pt x="749" y="1814"/>
                    </a:cubicBezTo>
                    <a:cubicBezTo>
                      <a:pt x="1128" y="1814"/>
                      <a:pt x="1489" y="1657"/>
                      <a:pt x="1625" y="1420"/>
                    </a:cubicBezTo>
                    <a:cubicBezTo>
                      <a:pt x="1812" y="1054"/>
                      <a:pt x="2088" y="1045"/>
                      <a:pt x="2088" y="1045"/>
                    </a:cubicBezTo>
                    <a:cubicBezTo>
                      <a:pt x="2258" y="1375"/>
                      <a:pt x="2579" y="1518"/>
                      <a:pt x="2579" y="1518"/>
                    </a:cubicBezTo>
                    <a:cubicBezTo>
                      <a:pt x="2427" y="1928"/>
                      <a:pt x="2695" y="2330"/>
                      <a:pt x="2695" y="2330"/>
                    </a:cubicBezTo>
                    <a:cubicBezTo>
                      <a:pt x="2749" y="2107"/>
                      <a:pt x="2963" y="1982"/>
                      <a:pt x="2963" y="1982"/>
                    </a:cubicBezTo>
                    <a:cubicBezTo>
                      <a:pt x="2963" y="1982"/>
                      <a:pt x="3150" y="1500"/>
                      <a:pt x="3141" y="1286"/>
                    </a:cubicBezTo>
                    <a:cubicBezTo>
                      <a:pt x="3132" y="1072"/>
                      <a:pt x="3034" y="599"/>
                      <a:pt x="2891" y="501"/>
                    </a:cubicBezTo>
                    <a:cubicBezTo>
                      <a:pt x="2807" y="451"/>
                      <a:pt x="2670" y="440"/>
                      <a:pt x="2566" y="440"/>
                    </a:cubicBezTo>
                    <a:cubicBezTo>
                      <a:pt x="2482" y="440"/>
                      <a:pt x="2418" y="447"/>
                      <a:pt x="2418" y="447"/>
                    </a:cubicBezTo>
                    <a:cubicBezTo>
                      <a:pt x="2418" y="447"/>
                      <a:pt x="2329" y="0"/>
                      <a:pt x="178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645759" y="1237967"/>
                <a:ext cx="282247" cy="440891"/>
              </a:xfrm>
              <a:custGeom>
                <a:avLst/>
                <a:gdLst/>
                <a:ahLst/>
                <a:cxnLst/>
                <a:rect l="l" t="t" r="r" b="b"/>
                <a:pathLst>
                  <a:path w="3222" h="5033" extrusionOk="0">
                    <a:moveTo>
                      <a:pt x="1749" y="1"/>
                    </a:moveTo>
                    <a:lnTo>
                      <a:pt x="1482" y="420"/>
                    </a:lnTo>
                    <a:lnTo>
                      <a:pt x="1009" y="1339"/>
                    </a:lnTo>
                    <a:lnTo>
                      <a:pt x="2231" y="3703"/>
                    </a:lnTo>
                    <a:cubicBezTo>
                      <a:pt x="1696" y="3837"/>
                      <a:pt x="1" y="4542"/>
                      <a:pt x="1" y="4542"/>
                    </a:cubicBezTo>
                    <a:lnTo>
                      <a:pt x="153" y="5032"/>
                    </a:lnTo>
                    <a:cubicBezTo>
                      <a:pt x="1419" y="4747"/>
                      <a:pt x="3221" y="4631"/>
                      <a:pt x="3221" y="4033"/>
                    </a:cubicBezTo>
                    <a:cubicBezTo>
                      <a:pt x="3061" y="2686"/>
                      <a:pt x="1749" y="1"/>
                      <a:pt x="1749"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782589" y="1407558"/>
                <a:ext cx="90666" cy="53261"/>
              </a:xfrm>
              <a:custGeom>
                <a:avLst/>
                <a:gdLst/>
                <a:ahLst/>
                <a:cxnLst/>
                <a:rect l="l" t="t" r="r" b="b"/>
                <a:pathLst>
                  <a:path w="1035" h="608" extrusionOk="0">
                    <a:moveTo>
                      <a:pt x="1035" y="1"/>
                    </a:moveTo>
                    <a:lnTo>
                      <a:pt x="0" y="402"/>
                    </a:lnTo>
                    <a:lnTo>
                      <a:pt x="107" y="607"/>
                    </a:lnTo>
                    <a:lnTo>
                      <a:pt x="1035"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705151" y="1233324"/>
                <a:ext cx="272874" cy="450965"/>
              </a:xfrm>
              <a:custGeom>
                <a:avLst/>
                <a:gdLst/>
                <a:ahLst/>
                <a:cxnLst/>
                <a:rect l="l" t="t" r="r" b="b"/>
                <a:pathLst>
                  <a:path w="3115" h="5148" extrusionOk="0">
                    <a:moveTo>
                      <a:pt x="931" y="1"/>
                    </a:moveTo>
                    <a:cubicBezTo>
                      <a:pt x="567" y="1"/>
                      <a:pt x="335" y="721"/>
                      <a:pt x="233" y="1160"/>
                    </a:cubicBezTo>
                    <a:cubicBezTo>
                      <a:pt x="188" y="1356"/>
                      <a:pt x="162" y="1499"/>
                      <a:pt x="162" y="1499"/>
                    </a:cubicBezTo>
                    <a:lnTo>
                      <a:pt x="376" y="1874"/>
                    </a:lnTo>
                    <a:lnTo>
                      <a:pt x="1321" y="3587"/>
                    </a:lnTo>
                    <a:lnTo>
                      <a:pt x="402" y="3997"/>
                    </a:lnTo>
                    <a:lnTo>
                      <a:pt x="1" y="4175"/>
                    </a:lnTo>
                    <a:lnTo>
                      <a:pt x="304" y="5148"/>
                    </a:lnTo>
                    <a:cubicBezTo>
                      <a:pt x="304" y="5148"/>
                      <a:pt x="2642" y="4630"/>
                      <a:pt x="2865" y="4042"/>
                    </a:cubicBezTo>
                    <a:cubicBezTo>
                      <a:pt x="3114" y="3426"/>
                      <a:pt x="1089" y="45"/>
                      <a:pt x="1089" y="45"/>
                    </a:cubicBezTo>
                    <a:cubicBezTo>
                      <a:pt x="1034" y="14"/>
                      <a:pt x="981" y="1"/>
                      <a:pt x="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725474" y="1334939"/>
                <a:ext cx="165038" cy="248521"/>
              </a:xfrm>
              <a:custGeom>
                <a:avLst/>
                <a:gdLst/>
                <a:ahLst/>
                <a:cxnLst/>
                <a:rect l="l" t="t" r="r" b="b"/>
                <a:pathLst>
                  <a:path w="1884" h="2837" extrusionOk="0">
                    <a:moveTo>
                      <a:pt x="1" y="0"/>
                    </a:moveTo>
                    <a:lnTo>
                      <a:pt x="144" y="714"/>
                    </a:lnTo>
                    <a:lnTo>
                      <a:pt x="1089" y="2427"/>
                    </a:lnTo>
                    <a:lnTo>
                      <a:pt x="170" y="2837"/>
                    </a:lnTo>
                    <a:lnTo>
                      <a:pt x="170" y="2837"/>
                    </a:lnTo>
                    <a:lnTo>
                      <a:pt x="1170" y="2587"/>
                    </a:lnTo>
                    <a:lnTo>
                      <a:pt x="1883" y="2730"/>
                    </a:lnTo>
                    <a:lnTo>
                      <a:pt x="1883" y="2730"/>
                    </a:lnTo>
                    <a:lnTo>
                      <a:pt x="1339" y="2400"/>
                    </a:lnTo>
                    <a:lnTo>
                      <a:pt x="1"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158185" y="1233850"/>
                <a:ext cx="286102" cy="265078"/>
              </a:xfrm>
              <a:custGeom>
                <a:avLst/>
                <a:gdLst/>
                <a:ahLst/>
                <a:cxnLst/>
                <a:rect l="l" t="t" r="r" b="b"/>
                <a:pathLst>
                  <a:path w="3266" h="3026" extrusionOk="0">
                    <a:moveTo>
                      <a:pt x="2406" y="0"/>
                    </a:moveTo>
                    <a:cubicBezTo>
                      <a:pt x="2361" y="0"/>
                      <a:pt x="2314" y="12"/>
                      <a:pt x="2266" y="39"/>
                    </a:cubicBezTo>
                    <a:cubicBezTo>
                      <a:pt x="2266" y="39"/>
                      <a:pt x="0" y="2171"/>
                      <a:pt x="241" y="2787"/>
                    </a:cubicBezTo>
                    <a:cubicBezTo>
                      <a:pt x="311" y="2963"/>
                      <a:pt x="457" y="3025"/>
                      <a:pt x="627" y="3025"/>
                    </a:cubicBezTo>
                    <a:cubicBezTo>
                      <a:pt x="1024" y="3025"/>
                      <a:pt x="1552" y="2688"/>
                      <a:pt x="1552" y="2688"/>
                    </a:cubicBezTo>
                    <a:lnTo>
                      <a:pt x="3265" y="1805"/>
                    </a:lnTo>
                    <a:cubicBezTo>
                      <a:pt x="3265" y="1805"/>
                      <a:pt x="2953" y="0"/>
                      <a:pt x="2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380072" y="1352108"/>
                <a:ext cx="384564" cy="459550"/>
              </a:xfrm>
              <a:custGeom>
                <a:avLst/>
                <a:gdLst/>
                <a:ahLst/>
                <a:cxnLst/>
                <a:rect l="l" t="t" r="r" b="b"/>
                <a:pathLst>
                  <a:path w="4390" h="5246" extrusionOk="0">
                    <a:moveTo>
                      <a:pt x="572" y="0"/>
                    </a:moveTo>
                    <a:lnTo>
                      <a:pt x="456" y="571"/>
                    </a:lnTo>
                    <a:lnTo>
                      <a:pt x="527" y="759"/>
                    </a:lnTo>
                    <a:cubicBezTo>
                      <a:pt x="527" y="785"/>
                      <a:pt x="536" y="821"/>
                      <a:pt x="536" y="857"/>
                    </a:cubicBezTo>
                    <a:cubicBezTo>
                      <a:pt x="688" y="1865"/>
                      <a:pt x="1" y="4675"/>
                      <a:pt x="1" y="4675"/>
                    </a:cubicBezTo>
                    <a:cubicBezTo>
                      <a:pt x="375" y="5032"/>
                      <a:pt x="1517" y="5219"/>
                      <a:pt x="2017" y="5246"/>
                    </a:cubicBezTo>
                    <a:lnTo>
                      <a:pt x="2186" y="4559"/>
                    </a:lnTo>
                    <a:lnTo>
                      <a:pt x="2374" y="5246"/>
                    </a:lnTo>
                    <a:cubicBezTo>
                      <a:pt x="2873" y="5237"/>
                      <a:pt x="4015" y="5094"/>
                      <a:pt x="4390" y="4728"/>
                    </a:cubicBezTo>
                    <a:cubicBezTo>
                      <a:pt x="4390" y="4728"/>
                      <a:pt x="4327" y="4381"/>
                      <a:pt x="4247" y="3890"/>
                    </a:cubicBezTo>
                    <a:cubicBezTo>
                      <a:pt x="1294" y="3346"/>
                      <a:pt x="572" y="0"/>
                      <a:pt x="572"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354318" y="1417719"/>
                <a:ext cx="450176" cy="235294"/>
              </a:xfrm>
              <a:custGeom>
                <a:avLst/>
                <a:gdLst/>
                <a:ahLst/>
                <a:cxnLst/>
                <a:rect l="l" t="t" r="r" b="b"/>
                <a:pathLst>
                  <a:path w="5139" h="2686" extrusionOk="0">
                    <a:moveTo>
                      <a:pt x="107" y="1"/>
                    </a:moveTo>
                    <a:cubicBezTo>
                      <a:pt x="45" y="1"/>
                      <a:pt x="0" y="54"/>
                      <a:pt x="0" y="117"/>
                    </a:cubicBezTo>
                    <a:lnTo>
                      <a:pt x="241" y="2588"/>
                    </a:lnTo>
                    <a:cubicBezTo>
                      <a:pt x="250" y="2641"/>
                      <a:pt x="295" y="2686"/>
                      <a:pt x="348" y="2686"/>
                    </a:cubicBezTo>
                    <a:lnTo>
                      <a:pt x="4791" y="2686"/>
                    </a:lnTo>
                    <a:cubicBezTo>
                      <a:pt x="4845" y="2686"/>
                      <a:pt x="4880" y="2641"/>
                      <a:pt x="4889" y="2588"/>
                    </a:cubicBezTo>
                    <a:lnTo>
                      <a:pt x="5130" y="117"/>
                    </a:lnTo>
                    <a:cubicBezTo>
                      <a:pt x="5139" y="54"/>
                      <a:pt x="5094" y="1"/>
                      <a:pt x="5032" y="1"/>
                    </a:cubicBezTo>
                    <a:close/>
                  </a:path>
                </a:pathLst>
              </a:custGeom>
              <a:solidFill>
                <a:srgbClr val="CFD0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546510" y="1502953"/>
                <a:ext cx="64999" cy="64912"/>
              </a:xfrm>
              <a:custGeom>
                <a:avLst/>
                <a:gdLst/>
                <a:ahLst/>
                <a:cxnLst/>
                <a:rect l="l" t="t" r="r" b="b"/>
                <a:pathLst>
                  <a:path w="742" h="741" extrusionOk="0">
                    <a:moveTo>
                      <a:pt x="376" y="0"/>
                    </a:moveTo>
                    <a:cubicBezTo>
                      <a:pt x="170" y="0"/>
                      <a:pt x="1" y="161"/>
                      <a:pt x="1" y="366"/>
                    </a:cubicBezTo>
                    <a:cubicBezTo>
                      <a:pt x="1" y="580"/>
                      <a:pt x="170" y="740"/>
                      <a:pt x="376" y="740"/>
                    </a:cubicBezTo>
                    <a:cubicBezTo>
                      <a:pt x="572" y="740"/>
                      <a:pt x="732" y="589"/>
                      <a:pt x="741" y="393"/>
                    </a:cubicBezTo>
                    <a:cubicBezTo>
                      <a:pt x="661" y="375"/>
                      <a:pt x="590" y="339"/>
                      <a:pt x="545" y="268"/>
                    </a:cubicBezTo>
                    <a:cubicBezTo>
                      <a:pt x="501" y="196"/>
                      <a:pt x="518" y="116"/>
                      <a:pt x="563" y="54"/>
                    </a:cubicBezTo>
                    <a:cubicBezTo>
                      <a:pt x="509" y="18"/>
                      <a:pt x="447" y="0"/>
                      <a:pt x="376" y="0"/>
                    </a:cubicBezTo>
                    <a:close/>
                  </a:path>
                </a:pathLst>
              </a:custGeom>
              <a:solidFill>
                <a:srgbClr val="E4E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647834" y="1692779"/>
                <a:ext cx="287678" cy="775348"/>
              </a:xfrm>
              <a:custGeom>
                <a:avLst/>
                <a:gdLst/>
                <a:ahLst/>
                <a:cxnLst/>
                <a:rect l="l" t="t" r="r" b="b"/>
                <a:pathLst>
                  <a:path w="3284" h="8851" extrusionOk="0">
                    <a:moveTo>
                      <a:pt x="2436" y="1"/>
                    </a:moveTo>
                    <a:lnTo>
                      <a:pt x="1" y="8850"/>
                    </a:lnTo>
                    <a:lnTo>
                      <a:pt x="349" y="8850"/>
                    </a:lnTo>
                    <a:lnTo>
                      <a:pt x="3284"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207705" y="1692779"/>
                <a:ext cx="288467" cy="775348"/>
              </a:xfrm>
              <a:custGeom>
                <a:avLst/>
                <a:gdLst/>
                <a:ahLst/>
                <a:cxnLst/>
                <a:rect l="l" t="t" r="r" b="b"/>
                <a:pathLst>
                  <a:path w="3293" h="8851" extrusionOk="0">
                    <a:moveTo>
                      <a:pt x="0" y="1"/>
                    </a:moveTo>
                    <a:lnTo>
                      <a:pt x="2944" y="8850"/>
                    </a:lnTo>
                    <a:lnTo>
                      <a:pt x="3292" y="8850"/>
                    </a:lnTo>
                    <a:lnTo>
                      <a:pt x="857"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43229" y="1652134"/>
                <a:ext cx="1640398" cy="55626"/>
              </a:xfrm>
              <a:custGeom>
                <a:avLst/>
                <a:gdLst/>
                <a:ahLst/>
                <a:cxnLst/>
                <a:rect l="l" t="t" r="r" b="b"/>
                <a:pathLst>
                  <a:path w="18726" h="635" extrusionOk="0">
                    <a:moveTo>
                      <a:pt x="0" y="1"/>
                    </a:moveTo>
                    <a:lnTo>
                      <a:pt x="0" y="634"/>
                    </a:lnTo>
                    <a:lnTo>
                      <a:pt x="18725" y="634"/>
                    </a:lnTo>
                    <a:lnTo>
                      <a:pt x="18725" y="1"/>
                    </a:ln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438676" y="965272"/>
                <a:ext cx="25930" cy="131575"/>
              </a:xfrm>
              <a:custGeom>
                <a:avLst/>
                <a:gdLst/>
                <a:ahLst/>
                <a:cxnLst/>
                <a:rect l="l" t="t" r="r" b="b"/>
                <a:pathLst>
                  <a:path w="296" h="1502" extrusionOk="0">
                    <a:moveTo>
                      <a:pt x="161" y="0"/>
                    </a:moveTo>
                    <a:cubicBezTo>
                      <a:pt x="135" y="0"/>
                      <a:pt x="117" y="18"/>
                      <a:pt x="117" y="45"/>
                    </a:cubicBezTo>
                    <a:lnTo>
                      <a:pt x="10" y="1446"/>
                    </a:lnTo>
                    <a:cubicBezTo>
                      <a:pt x="1" y="1472"/>
                      <a:pt x="19" y="1490"/>
                      <a:pt x="45" y="1499"/>
                    </a:cubicBezTo>
                    <a:lnTo>
                      <a:pt x="144" y="1499"/>
                    </a:lnTo>
                    <a:cubicBezTo>
                      <a:pt x="147" y="1501"/>
                      <a:pt x="150" y="1501"/>
                      <a:pt x="154" y="1501"/>
                    </a:cubicBezTo>
                    <a:cubicBezTo>
                      <a:pt x="170" y="1501"/>
                      <a:pt x="188" y="1485"/>
                      <a:pt x="188" y="1463"/>
                    </a:cubicBezTo>
                    <a:lnTo>
                      <a:pt x="295" y="54"/>
                    </a:lnTo>
                    <a:cubicBezTo>
                      <a:pt x="295" y="36"/>
                      <a:pt x="277" y="9"/>
                      <a:pt x="260" y="9"/>
                    </a:cubicBezTo>
                    <a:lnTo>
                      <a:pt x="161"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72276" y="966761"/>
                <a:ext cx="107748" cy="175200"/>
              </a:xfrm>
              <a:custGeom>
                <a:avLst/>
                <a:gdLst/>
                <a:ahLst/>
                <a:cxnLst/>
                <a:rect l="l" t="t" r="r" b="b"/>
                <a:pathLst>
                  <a:path w="1230" h="2000" extrusionOk="0">
                    <a:moveTo>
                      <a:pt x="899" y="651"/>
                    </a:moveTo>
                    <a:cubicBezTo>
                      <a:pt x="953" y="651"/>
                      <a:pt x="1028" y="690"/>
                      <a:pt x="1044" y="706"/>
                    </a:cubicBezTo>
                    <a:cubicBezTo>
                      <a:pt x="1053" y="715"/>
                      <a:pt x="1044" y="777"/>
                      <a:pt x="1071" y="831"/>
                    </a:cubicBezTo>
                    <a:cubicBezTo>
                      <a:pt x="1044" y="795"/>
                      <a:pt x="1018" y="768"/>
                      <a:pt x="1000" y="768"/>
                    </a:cubicBezTo>
                    <a:cubicBezTo>
                      <a:pt x="986" y="764"/>
                      <a:pt x="965" y="762"/>
                      <a:pt x="940" y="762"/>
                    </a:cubicBezTo>
                    <a:cubicBezTo>
                      <a:pt x="864" y="762"/>
                      <a:pt x="759" y="777"/>
                      <a:pt x="759" y="777"/>
                    </a:cubicBezTo>
                    <a:cubicBezTo>
                      <a:pt x="759" y="777"/>
                      <a:pt x="857" y="670"/>
                      <a:pt x="884" y="652"/>
                    </a:cubicBezTo>
                    <a:cubicBezTo>
                      <a:pt x="889" y="652"/>
                      <a:pt x="894" y="651"/>
                      <a:pt x="899" y="651"/>
                    </a:cubicBezTo>
                    <a:close/>
                    <a:moveTo>
                      <a:pt x="816" y="0"/>
                    </a:moveTo>
                    <a:cubicBezTo>
                      <a:pt x="792" y="0"/>
                      <a:pt x="760" y="17"/>
                      <a:pt x="723" y="55"/>
                    </a:cubicBezTo>
                    <a:cubicBezTo>
                      <a:pt x="634" y="144"/>
                      <a:pt x="500" y="340"/>
                      <a:pt x="473" y="367"/>
                    </a:cubicBezTo>
                    <a:cubicBezTo>
                      <a:pt x="447" y="385"/>
                      <a:pt x="295" y="947"/>
                      <a:pt x="295" y="947"/>
                    </a:cubicBezTo>
                    <a:cubicBezTo>
                      <a:pt x="295" y="947"/>
                      <a:pt x="108" y="1527"/>
                      <a:pt x="1" y="1714"/>
                    </a:cubicBezTo>
                    <a:cubicBezTo>
                      <a:pt x="179" y="1812"/>
                      <a:pt x="340" y="1892"/>
                      <a:pt x="509" y="2000"/>
                    </a:cubicBezTo>
                    <a:cubicBezTo>
                      <a:pt x="554" y="1946"/>
                      <a:pt x="741" y="1643"/>
                      <a:pt x="759" y="1571"/>
                    </a:cubicBezTo>
                    <a:cubicBezTo>
                      <a:pt x="839" y="1366"/>
                      <a:pt x="768" y="1250"/>
                      <a:pt x="768" y="1250"/>
                    </a:cubicBezTo>
                    <a:cubicBezTo>
                      <a:pt x="768" y="1250"/>
                      <a:pt x="821" y="1223"/>
                      <a:pt x="839" y="1223"/>
                    </a:cubicBezTo>
                    <a:cubicBezTo>
                      <a:pt x="866" y="1223"/>
                      <a:pt x="964" y="1464"/>
                      <a:pt x="1026" y="1473"/>
                    </a:cubicBezTo>
                    <a:cubicBezTo>
                      <a:pt x="1030" y="1474"/>
                      <a:pt x="1033" y="1474"/>
                      <a:pt x="1036" y="1474"/>
                    </a:cubicBezTo>
                    <a:cubicBezTo>
                      <a:pt x="1100" y="1474"/>
                      <a:pt x="1123" y="1388"/>
                      <a:pt x="1098" y="1286"/>
                    </a:cubicBezTo>
                    <a:cubicBezTo>
                      <a:pt x="1098" y="1286"/>
                      <a:pt x="1116" y="1286"/>
                      <a:pt x="1134" y="1277"/>
                    </a:cubicBezTo>
                    <a:cubicBezTo>
                      <a:pt x="1169" y="1268"/>
                      <a:pt x="1205" y="1241"/>
                      <a:pt x="1187" y="1134"/>
                    </a:cubicBezTo>
                    <a:cubicBezTo>
                      <a:pt x="1169" y="1036"/>
                      <a:pt x="1125" y="938"/>
                      <a:pt x="1089" y="867"/>
                    </a:cubicBezTo>
                    <a:lnTo>
                      <a:pt x="1089" y="867"/>
                    </a:lnTo>
                    <a:cubicBezTo>
                      <a:pt x="1099" y="875"/>
                      <a:pt x="1111" y="878"/>
                      <a:pt x="1125" y="878"/>
                    </a:cubicBezTo>
                    <a:cubicBezTo>
                      <a:pt x="1172" y="878"/>
                      <a:pt x="1230" y="830"/>
                      <a:pt x="1223" y="733"/>
                    </a:cubicBezTo>
                    <a:cubicBezTo>
                      <a:pt x="1223" y="661"/>
                      <a:pt x="1223" y="545"/>
                      <a:pt x="1142" y="501"/>
                    </a:cubicBezTo>
                    <a:cubicBezTo>
                      <a:pt x="1093" y="468"/>
                      <a:pt x="912" y="365"/>
                      <a:pt x="837" y="365"/>
                    </a:cubicBezTo>
                    <a:cubicBezTo>
                      <a:pt x="831" y="365"/>
                      <a:pt x="826" y="366"/>
                      <a:pt x="821" y="367"/>
                    </a:cubicBezTo>
                    <a:cubicBezTo>
                      <a:pt x="770" y="393"/>
                      <a:pt x="660" y="501"/>
                      <a:pt x="652" y="501"/>
                    </a:cubicBezTo>
                    <a:cubicBezTo>
                      <a:pt x="652" y="501"/>
                      <a:pt x="652" y="501"/>
                      <a:pt x="652" y="501"/>
                    </a:cubicBezTo>
                    <a:cubicBezTo>
                      <a:pt x="661" y="483"/>
                      <a:pt x="893" y="180"/>
                      <a:pt x="875" y="90"/>
                    </a:cubicBezTo>
                    <a:cubicBezTo>
                      <a:pt x="870" y="33"/>
                      <a:pt x="849" y="0"/>
                      <a:pt x="816" y="0"/>
                    </a:cubicBezTo>
                    <a:close/>
                  </a:path>
                </a:pathLst>
              </a:custGeom>
              <a:solidFill>
                <a:srgbClr val="EDA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45771" y="1053747"/>
                <a:ext cx="25842" cy="25667"/>
              </a:xfrm>
              <a:custGeom>
                <a:avLst/>
                <a:gdLst/>
                <a:ahLst/>
                <a:cxnLst/>
                <a:rect l="l" t="t" r="r" b="b"/>
                <a:pathLst>
                  <a:path w="295" h="293" extrusionOk="0">
                    <a:moveTo>
                      <a:pt x="77" y="0"/>
                    </a:moveTo>
                    <a:cubicBezTo>
                      <a:pt x="40" y="0"/>
                      <a:pt x="0" y="16"/>
                      <a:pt x="0" y="16"/>
                    </a:cubicBezTo>
                    <a:cubicBezTo>
                      <a:pt x="0" y="16"/>
                      <a:pt x="13" y="15"/>
                      <a:pt x="30" y="15"/>
                    </a:cubicBezTo>
                    <a:cubicBezTo>
                      <a:pt x="54" y="15"/>
                      <a:pt x="88" y="18"/>
                      <a:pt x="98" y="34"/>
                    </a:cubicBezTo>
                    <a:cubicBezTo>
                      <a:pt x="125" y="52"/>
                      <a:pt x="259" y="293"/>
                      <a:pt x="259" y="293"/>
                    </a:cubicBezTo>
                    <a:cubicBezTo>
                      <a:pt x="259" y="293"/>
                      <a:pt x="277" y="293"/>
                      <a:pt x="295" y="284"/>
                    </a:cubicBezTo>
                    <a:cubicBezTo>
                      <a:pt x="295" y="275"/>
                      <a:pt x="161" y="61"/>
                      <a:pt x="125" y="16"/>
                    </a:cubicBezTo>
                    <a:cubicBezTo>
                      <a:pt x="113" y="4"/>
                      <a:pt x="95" y="0"/>
                      <a:pt x="77"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38650" y="1106744"/>
                <a:ext cx="289168" cy="393324"/>
              </a:xfrm>
              <a:custGeom>
                <a:avLst/>
                <a:gdLst/>
                <a:ahLst/>
                <a:cxnLst/>
                <a:rect l="l" t="t" r="r" b="b"/>
                <a:pathLst>
                  <a:path w="3301" h="4490" extrusionOk="0">
                    <a:moveTo>
                      <a:pt x="2641" y="0"/>
                    </a:moveTo>
                    <a:cubicBezTo>
                      <a:pt x="2641" y="0"/>
                      <a:pt x="0" y="3399"/>
                      <a:pt x="446" y="4273"/>
                    </a:cubicBezTo>
                    <a:cubicBezTo>
                      <a:pt x="523" y="4432"/>
                      <a:pt x="657" y="4489"/>
                      <a:pt x="810" y="4489"/>
                    </a:cubicBezTo>
                    <a:cubicBezTo>
                      <a:pt x="1206" y="4489"/>
                      <a:pt x="1731" y="4104"/>
                      <a:pt x="1731" y="4104"/>
                    </a:cubicBezTo>
                    <a:lnTo>
                      <a:pt x="3301" y="419"/>
                    </a:lnTo>
                    <a:lnTo>
                      <a:pt x="26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300357" y="1198898"/>
                <a:ext cx="104069" cy="201743"/>
              </a:xfrm>
              <a:custGeom>
                <a:avLst/>
                <a:gdLst/>
                <a:ahLst/>
                <a:cxnLst/>
                <a:rect l="l" t="t" r="r" b="b"/>
                <a:pathLst>
                  <a:path w="1188" h="2303" extrusionOk="0">
                    <a:moveTo>
                      <a:pt x="1187" y="1"/>
                    </a:moveTo>
                    <a:lnTo>
                      <a:pt x="438" y="1749"/>
                    </a:lnTo>
                    <a:lnTo>
                      <a:pt x="1" y="2302"/>
                    </a:lnTo>
                    <a:lnTo>
                      <a:pt x="1" y="2302"/>
                    </a:lnTo>
                    <a:lnTo>
                      <a:pt x="411" y="2017"/>
                    </a:lnTo>
                    <a:lnTo>
                      <a:pt x="483" y="2302"/>
                    </a:lnTo>
                    <a:lnTo>
                      <a:pt x="599" y="1794"/>
                    </a:lnTo>
                    <a:lnTo>
                      <a:pt x="1187" y="1"/>
                    </a:lnTo>
                    <a:close/>
                    <a:moveTo>
                      <a:pt x="483" y="2302"/>
                    </a:moveTo>
                    <a:lnTo>
                      <a:pt x="483" y="2302"/>
                    </a:lnTo>
                    <a:lnTo>
                      <a:pt x="483" y="2302"/>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021646" y="1097809"/>
                <a:ext cx="105646" cy="102229"/>
              </a:xfrm>
              <a:custGeom>
                <a:avLst/>
                <a:gdLst/>
                <a:ahLst/>
                <a:cxnLst/>
                <a:rect l="l" t="t" r="r" b="b"/>
                <a:pathLst>
                  <a:path w="1206" h="1167" extrusionOk="0">
                    <a:moveTo>
                      <a:pt x="772" y="1"/>
                    </a:moveTo>
                    <a:cubicBezTo>
                      <a:pt x="668" y="1"/>
                      <a:pt x="565" y="41"/>
                      <a:pt x="492" y="120"/>
                    </a:cubicBezTo>
                    <a:lnTo>
                      <a:pt x="135" y="539"/>
                    </a:lnTo>
                    <a:cubicBezTo>
                      <a:pt x="1" y="691"/>
                      <a:pt x="19" y="923"/>
                      <a:pt x="170" y="1057"/>
                    </a:cubicBezTo>
                    <a:lnTo>
                      <a:pt x="206" y="1083"/>
                    </a:lnTo>
                    <a:cubicBezTo>
                      <a:pt x="273" y="1139"/>
                      <a:pt x="357" y="1166"/>
                      <a:pt x="439" y="1166"/>
                    </a:cubicBezTo>
                    <a:cubicBezTo>
                      <a:pt x="543" y="1166"/>
                      <a:pt x="645" y="1123"/>
                      <a:pt x="715" y="1039"/>
                    </a:cubicBezTo>
                    <a:lnTo>
                      <a:pt x="1080" y="628"/>
                    </a:lnTo>
                    <a:cubicBezTo>
                      <a:pt x="1205" y="477"/>
                      <a:pt x="1187" y="245"/>
                      <a:pt x="1036" y="111"/>
                    </a:cubicBezTo>
                    <a:lnTo>
                      <a:pt x="1009" y="84"/>
                    </a:lnTo>
                    <a:cubicBezTo>
                      <a:pt x="941" y="28"/>
                      <a:pt x="856" y="1"/>
                      <a:pt x="772" y="1"/>
                    </a:cubicBezTo>
                    <a:close/>
                  </a:path>
                </a:pathLst>
              </a:custGeom>
              <a:solidFill>
                <a:srgbClr val="32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926" y="1190926"/>
                <a:ext cx="77438" cy="75686"/>
              </a:xfrm>
              <a:custGeom>
                <a:avLst/>
                <a:gdLst/>
                <a:ahLst/>
                <a:cxnLst/>
                <a:rect l="l" t="t" r="r" b="b"/>
                <a:pathLst>
                  <a:path w="884" h="864" extrusionOk="0">
                    <a:moveTo>
                      <a:pt x="569" y="1"/>
                    </a:moveTo>
                    <a:cubicBezTo>
                      <a:pt x="492" y="1"/>
                      <a:pt x="415" y="32"/>
                      <a:pt x="366" y="92"/>
                    </a:cubicBezTo>
                    <a:lnTo>
                      <a:pt x="98" y="404"/>
                    </a:lnTo>
                    <a:cubicBezTo>
                      <a:pt x="0" y="511"/>
                      <a:pt x="18" y="681"/>
                      <a:pt x="125" y="779"/>
                    </a:cubicBezTo>
                    <a:lnTo>
                      <a:pt x="152" y="797"/>
                    </a:lnTo>
                    <a:cubicBezTo>
                      <a:pt x="201" y="842"/>
                      <a:pt x="263" y="864"/>
                      <a:pt x="325" y="864"/>
                    </a:cubicBezTo>
                    <a:cubicBezTo>
                      <a:pt x="399" y="864"/>
                      <a:pt x="473" y="833"/>
                      <a:pt x="526" y="770"/>
                    </a:cubicBezTo>
                    <a:lnTo>
                      <a:pt x="794" y="466"/>
                    </a:lnTo>
                    <a:cubicBezTo>
                      <a:pt x="883" y="350"/>
                      <a:pt x="874" y="181"/>
                      <a:pt x="767" y="83"/>
                    </a:cubicBezTo>
                    <a:lnTo>
                      <a:pt x="741" y="65"/>
                    </a:lnTo>
                    <a:cubicBezTo>
                      <a:pt x="693" y="21"/>
                      <a:pt x="631" y="1"/>
                      <a:pt x="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919330" y="1112175"/>
                <a:ext cx="194647" cy="191581"/>
              </a:xfrm>
              <a:custGeom>
                <a:avLst/>
                <a:gdLst/>
                <a:ahLst/>
                <a:cxnLst/>
                <a:rect l="l" t="t" r="r" b="b"/>
                <a:pathLst>
                  <a:path w="2222" h="2187" extrusionOk="0">
                    <a:moveTo>
                      <a:pt x="1526" y="1"/>
                    </a:moveTo>
                    <a:lnTo>
                      <a:pt x="0" y="518"/>
                    </a:lnTo>
                    <a:lnTo>
                      <a:pt x="883" y="1285"/>
                    </a:lnTo>
                    <a:lnTo>
                      <a:pt x="1044" y="1419"/>
                    </a:lnTo>
                    <a:lnTo>
                      <a:pt x="1927" y="2186"/>
                    </a:lnTo>
                    <a:lnTo>
                      <a:pt x="2222" y="598"/>
                    </a:lnTo>
                    <a:lnTo>
                      <a:pt x="1954" y="366"/>
                    </a:lnTo>
                    <a:lnTo>
                      <a:pt x="1793" y="232"/>
                    </a:lnTo>
                    <a:lnTo>
                      <a:pt x="1526"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094352" y="1123125"/>
                <a:ext cx="243878" cy="501773"/>
              </a:xfrm>
              <a:custGeom>
                <a:avLst/>
                <a:gdLst/>
                <a:ahLst/>
                <a:cxnLst/>
                <a:rect l="l" t="t" r="r" b="b"/>
                <a:pathLst>
                  <a:path w="2784" h="5728" extrusionOk="0">
                    <a:moveTo>
                      <a:pt x="143" y="0"/>
                    </a:moveTo>
                    <a:lnTo>
                      <a:pt x="1" y="170"/>
                    </a:lnTo>
                    <a:lnTo>
                      <a:pt x="2516" y="2168"/>
                    </a:lnTo>
                    <a:lnTo>
                      <a:pt x="1125" y="5647"/>
                    </a:lnTo>
                    <a:lnTo>
                      <a:pt x="1330" y="5728"/>
                    </a:lnTo>
                    <a:lnTo>
                      <a:pt x="2784" y="2097"/>
                    </a:lnTo>
                    <a:lnTo>
                      <a:pt x="143"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297582" y="1283343"/>
                <a:ext cx="57115" cy="57115"/>
              </a:xfrm>
              <a:custGeom>
                <a:avLst/>
                <a:gdLst/>
                <a:ahLst/>
                <a:cxnLst/>
                <a:rect l="l" t="t" r="r" b="b"/>
                <a:pathLst>
                  <a:path w="652" h="652" extrusionOk="0">
                    <a:moveTo>
                      <a:pt x="330" y="0"/>
                    </a:moveTo>
                    <a:cubicBezTo>
                      <a:pt x="143" y="0"/>
                      <a:pt x="0" y="143"/>
                      <a:pt x="0" y="321"/>
                    </a:cubicBezTo>
                    <a:cubicBezTo>
                      <a:pt x="0" y="500"/>
                      <a:pt x="143" y="651"/>
                      <a:pt x="330" y="651"/>
                    </a:cubicBezTo>
                    <a:cubicBezTo>
                      <a:pt x="509" y="651"/>
                      <a:pt x="651" y="500"/>
                      <a:pt x="651" y="321"/>
                    </a:cubicBezTo>
                    <a:cubicBezTo>
                      <a:pt x="651" y="143"/>
                      <a:pt x="509" y="0"/>
                      <a:pt x="330" y="0"/>
                    </a:cubicBezTo>
                    <a:close/>
                  </a:path>
                </a:pathLst>
              </a:custGeom>
              <a:solidFill>
                <a:srgbClr val="323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312386" y="1298147"/>
                <a:ext cx="27419" cy="26718"/>
              </a:xfrm>
              <a:custGeom>
                <a:avLst/>
                <a:gdLst/>
                <a:ahLst/>
                <a:cxnLst/>
                <a:rect l="l" t="t" r="r" b="b"/>
                <a:pathLst>
                  <a:path w="313" h="305" extrusionOk="0">
                    <a:moveTo>
                      <a:pt x="161" y="1"/>
                    </a:moveTo>
                    <a:cubicBezTo>
                      <a:pt x="72" y="1"/>
                      <a:pt x="1" y="72"/>
                      <a:pt x="1" y="152"/>
                    </a:cubicBezTo>
                    <a:cubicBezTo>
                      <a:pt x="1" y="242"/>
                      <a:pt x="72" y="304"/>
                      <a:pt x="161" y="304"/>
                    </a:cubicBezTo>
                    <a:cubicBezTo>
                      <a:pt x="241" y="304"/>
                      <a:pt x="313" y="242"/>
                      <a:pt x="313" y="152"/>
                    </a:cubicBezTo>
                    <a:cubicBezTo>
                      <a:pt x="313" y="72"/>
                      <a:pt x="241" y="1"/>
                      <a:pt x="161" y="1"/>
                    </a:cubicBezTo>
                    <a:close/>
                  </a:path>
                </a:pathLst>
              </a:custGeom>
              <a:solidFill>
                <a:srgbClr val="BAB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085768" y="1609999"/>
                <a:ext cx="240812" cy="42223"/>
              </a:xfrm>
              <a:custGeom>
                <a:avLst/>
                <a:gdLst/>
                <a:ahLst/>
                <a:cxnLst/>
                <a:rect l="l" t="t" r="r" b="b"/>
                <a:pathLst>
                  <a:path w="2749" h="482" extrusionOk="0">
                    <a:moveTo>
                      <a:pt x="0" y="0"/>
                    </a:moveTo>
                    <a:lnTo>
                      <a:pt x="0" y="482"/>
                    </a:lnTo>
                    <a:lnTo>
                      <a:pt x="2748" y="482"/>
                    </a:lnTo>
                    <a:lnTo>
                      <a:pt x="2748"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560681" y="1233333"/>
                <a:ext cx="35156" cy="48254"/>
              </a:xfrm>
              <a:custGeom>
                <a:avLst/>
                <a:gdLst/>
                <a:ahLst/>
                <a:cxnLst/>
                <a:rect l="l" t="t" r="r" b="b"/>
                <a:pathLst>
                  <a:path w="357" h="490" extrusionOk="0">
                    <a:moveTo>
                      <a:pt x="164" y="0"/>
                    </a:moveTo>
                    <a:cubicBezTo>
                      <a:pt x="102" y="0"/>
                      <a:pt x="44" y="23"/>
                      <a:pt x="0" y="70"/>
                    </a:cubicBezTo>
                    <a:cubicBezTo>
                      <a:pt x="27" y="222"/>
                      <a:pt x="89" y="356"/>
                      <a:pt x="170" y="490"/>
                    </a:cubicBezTo>
                    <a:lnTo>
                      <a:pt x="357" y="70"/>
                    </a:lnTo>
                    <a:cubicBezTo>
                      <a:pt x="298" y="25"/>
                      <a:pt x="229" y="0"/>
                      <a:pt x="164"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492000" y="1138750"/>
                <a:ext cx="82225" cy="135975"/>
              </a:xfrm>
              <a:custGeom>
                <a:avLst/>
                <a:gdLst/>
                <a:ahLst/>
                <a:cxnLst/>
                <a:rect l="l" t="t" r="r" b="b"/>
                <a:pathLst>
                  <a:path w="3289" h="5439" extrusionOk="0">
                    <a:moveTo>
                      <a:pt x="464" y="0"/>
                    </a:moveTo>
                    <a:lnTo>
                      <a:pt x="3289" y="3837"/>
                    </a:lnTo>
                    <a:lnTo>
                      <a:pt x="1771" y="5439"/>
                    </a:lnTo>
                    <a:lnTo>
                      <a:pt x="0" y="295"/>
                    </a:lnTo>
                    <a:close/>
                  </a:path>
                </a:pathLst>
              </a:custGeom>
              <a:solidFill>
                <a:schemeClr val="lt2"/>
              </a:solidFill>
              <a:ln>
                <a:noFill/>
              </a:ln>
            </p:spPr>
          </p:sp>
          <p:sp>
            <p:nvSpPr>
              <p:cNvPr id="139" name="Google Shape;139;p2"/>
              <p:cNvSpPr/>
              <p:nvPr/>
            </p:nvSpPr>
            <p:spPr>
              <a:xfrm>
                <a:off x="4572100" y="1130350"/>
                <a:ext cx="83625" cy="140150"/>
              </a:xfrm>
              <a:custGeom>
                <a:avLst/>
                <a:gdLst/>
                <a:ahLst/>
                <a:cxnLst/>
                <a:rect l="l" t="t" r="r" b="b"/>
                <a:pathLst>
                  <a:path w="3345" h="5606" extrusionOk="0">
                    <a:moveTo>
                      <a:pt x="2879" y="0"/>
                    </a:moveTo>
                    <a:lnTo>
                      <a:pt x="0" y="4173"/>
                    </a:lnTo>
                    <a:lnTo>
                      <a:pt x="1855" y="5606"/>
                    </a:lnTo>
                    <a:lnTo>
                      <a:pt x="3345" y="295"/>
                    </a:lnTo>
                    <a:close/>
                  </a:path>
                </a:pathLst>
              </a:custGeom>
              <a:solidFill>
                <a:schemeClr val="lt2"/>
              </a:solidFill>
              <a:ln>
                <a:noFill/>
              </a:ln>
            </p:spPr>
          </p:sp>
          <p:sp>
            <p:nvSpPr>
              <p:cNvPr id="140" name="Google Shape;140;p2"/>
              <p:cNvSpPr/>
              <p:nvPr/>
            </p:nvSpPr>
            <p:spPr>
              <a:xfrm>
                <a:off x="4556850" y="1268200"/>
                <a:ext cx="43425" cy="148600"/>
              </a:xfrm>
              <a:custGeom>
                <a:avLst/>
                <a:gdLst/>
                <a:ahLst/>
                <a:cxnLst/>
                <a:rect l="l" t="t" r="r" b="b"/>
                <a:pathLst>
                  <a:path w="1737" h="5944" extrusionOk="0">
                    <a:moveTo>
                      <a:pt x="526" y="126"/>
                    </a:moveTo>
                    <a:lnTo>
                      <a:pt x="0" y="3301"/>
                    </a:lnTo>
                    <a:lnTo>
                      <a:pt x="881" y="5944"/>
                    </a:lnTo>
                    <a:lnTo>
                      <a:pt x="1737" y="3063"/>
                    </a:lnTo>
                    <a:lnTo>
                      <a:pt x="1074" y="0"/>
                    </a:lnTo>
                    <a:close/>
                  </a:path>
                </a:pathLst>
              </a:custGeom>
              <a:solidFill>
                <a:srgbClr val="666666"/>
              </a:solidFill>
              <a:ln>
                <a:noFill/>
              </a:ln>
            </p:spPr>
          </p:sp>
        </p:grpSp>
        <p:grpSp>
          <p:nvGrpSpPr>
            <p:cNvPr id="141" name="Google Shape;141;p2"/>
            <p:cNvGrpSpPr/>
            <p:nvPr/>
          </p:nvGrpSpPr>
          <p:grpSpPr>
            <a:xfrm>
              <a:off x="4384242" y="3516748"/>
              <a:ext cx="474548" cy="262078"/>
              <a:chOff x="1524981" y="3328262"/>
              <a:chExt cx="208748" cy="115280"/>
            </a:xfrm>
          </p:grpSpPr>
          <p:sp>
            <p:nvSpPr>
              <p:cNvPr id="142" name="Google Shape;142;p2"/>
              <p:cNvSpPr/>
              <p:nvPr/>
            </p:nvSpPr>
            <p:spPr>
              <a:xfrm>
                <a:off x="1700091" y="3362163"/>
                <a:ext cx="33638" cy="27419"/>
              </a:xfrm>
              <a:custGeom>
                <a:avLst/>
                <a:gdLst/>
                <a:ahLst/>
                <a:cxnLst/>
                <a:rect l="l" t="t" r="r" b="b"/>
                <a:pathLst>
                  <a:path w="384" h="313" extrusionOk="0">
                    <a:moveTo>
                      <a:pt x="366" y="1"/>
                    </a:moveTo>
                    <a:cubicBezTo>
                      <a:pt x="134" y="1"/>
                      <a:pt x="9" y="215"/>
                      <a:pt x="0" y="224"/>
                    </a:cubicBezTo>
                    <a:cubicBezTo>
                      <a:pt x="0" y="233"/>
                      <a:pt x="0" y="242"/>
                      <a:pt x="9" y="251"/>
                    </a:cubicBezTo>
                    <a:lnTo>
                      <a:pt x="18" y="251"/>
                    </a:lnTo>
                    <a:cubicBezTo>
                      <a:pt x="27" y="251"/>
                      <a:pt x="27" y="251"/>
                      <a:pt x="36" y="242"/>
                    </a:cubicBezTo>
                    <a:cubicBezTo>
                      <a:pt x="36" y="242"/>
                      <a:pt x="80" y="161"/>
                      <a:pt x="170" y="99"/>
                    </a:cubicBezTo>
                    <a:cubicBezTo>
                      <a:pt x="250" y="152"/>
                      <a:pt x="214" y="286"/>
                      <a:pt x="214" y="286"/>
                    </a:cubicBezTo>
                    <a:cubicBezTo>
                      <a:pt x="214" y="304"/>
                      <a:pt x="214" y="313"/>
                      <a:pt x="223" y="313"/>
                    </a:cubicBezTo>
                    <a:lnTo>
                      <a:pt x="232" y="313"/>
                    </a:lnTo>
                    <a:cubicBezTo>
                      <a:pt x="241" y="313"/>
                      <a:pt x="250" y="313"/>
                      <a:pt x="250" y="304"/>
                    </a:cubicBezTo>
                    <a:cubicBezTo>
                      <a:pt x="250" y="295"/>
                      <a:pt x="295" y="152"/>
                      <a:pt x="205" y="81"/>
                    </a:cubicBezTo>
                    <a:cubicBezTo>
                      <a:pt x="250" y="54"/>
                      <a:pt x="304" y="36"/>
                      <a:pt x="357" y="36"/>
                    </a:cubicBezTo>
                    <a:lnTo>
                      <a:pt x="366" y="36"/>
                    </a:lnTo>
                    <a:cubicBezTo>
                      <a:pt x="375" y="36"/>
                      <a:pt x="384" y="28"/>
                      <a:pt x="384" y="19"/>
                    </a:cubicBezTo>
                    <a:cubicBezTo>
                      <a:pt x="384" y="10"/>
                      <a:pt x="375" y="1"/>
                      <a:pt x="366"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29749" y="3360586"/>
                <a:ext cx="32149" cy="14191"/>
              </a:xfrm>
              <a:custGeom>
                <a:avLst/>
                <a:gdLst/>
                <a:ahLst/>
                <a:cxnLst/>
                <a:rect l="l" t="t" r="r" b="b"/>
                <a:pathLst>
                  <a:path w="367" h="162" extrusionOk="0">
                    <a:moveTo>
                      <a:pt x="179" y="1"/>
                    </a:moveTo>
                    <a:cubicBezTo>
                      <a:pt x="134" y="1"/>
                      <a:pt x="90" y="28"/>
                      <a:pt x="63" y="54"/>
                    </a:cubicBezTo>
                    <a:cubicBezTo>
                      <a:pt x="27" y="81"/>
                      <a:pt x="9" y="126"/>
                      <a:pt x="0" y="162"/>
                    </a:cubicBezTo>
                    <a:cubicBezTo>
                      <a:pt x="54" y="108"/>
                      <a:pt x="116" y="63"/>
                      <a:pt x="179" y="63"/>
                    </a:cubicBezTo>
                    <a:cubicBezTo>
                      <a:pt x="241" y="63"/>
                      <a:pt x="304" y="99"/>
                      <a:pt x="366" y="153"/>
                    </a:cubicBezTo>
                    <a:cubicBezTo>
                      <a:pt x="357" y="108"/>
                      <a:pt x="330" y="72"/>
                      <a:pt x="304" y="46"/>
                    </a:cubicBezTo>
                    <a:cubicBezTo>
                      <a:pt x="268" y="19"/>
                      <a:pt x="223"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545304" y="3365141"/>
                <a:ext cx="30572" cy="13578"/>
              </a:xfrm>
              <a:custGeom>
                <a:avLst/>
                <a:gdLst/>
                <a:ahLst/>
                <a:cxnLst/>
                <a:rect l="l" t="t" r="r" b="b"/>
                <a:pathLst>
                  <a:path w="349" h="155" extrusionOk="0">
                    <a:moveTo>
                      <a:pt x="189" y="1"/>
                    </a:moveTo>
                    <a:cubicBezTo>
                      <a:pt x="182" y="1"/>
                      <a:pt x="176" y="1"/>
                      <a:pt x="170" y="2"/>
                    </a:cubicBezTo>
                    <a:cubicBezTo>
                      <a:pt x="117" y="2"/>
                      <a:pt x="72" y="20"/>
                      <a:pt x="45" y="56"/>
                    </a:cubicBezTo>
                    <a:cubicBezTo>
                      <a:pt x="19" y="83"/>
                      <a:pt x="1" y="118"/>
                      <a:pt x="1" y="154"/>
                    </a:cubicBezTo>
                    <a:cubicBezTo>
                      <a:pt x="54" y="101"/>
                      <a:pt x="108" y="65"/>
                      <a:pt x="170" y="56"/>
                    </a:cubicBezTo>
                    <a:cubicBezTo>
                      <a:pt x="233" y="56"/>
                      <a:pt x="286" y="92"/>
                      <a:pt x="349" y="145"/>
                    </a:cubicBezTo>
                    <a:cubicBezTo>
                      <a:pt x="340" y="110"/>
                      <a:pt x="322" y="74"/>
                      <a:pt x="295" y="47"/>
                    </a:cubicBezTo>
                    <a:cubicBezTo>
                      <a:pt x="272" y="24"/>
                      <a:pt x="22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524981" y="3391070"/>
                <a:ext cx="18834" cy="6658"/>
              </a:xfrm>
              <a:custGeom>
                <a:avLst/>
                <a:gdLst/>
                <a:ahLst/>
                <a:cxnLst/>
                <a:rect l="l" t="t" r="r" b="b"/>
                <a:pathLst>
                  <a:path w="215" h="76" extrusionOk="0">
                    <a:moveTo>
                      <a:pt x="108" y="1"/>
                    </a:moveTo>
                    <a:cubicBezTo>
                      <a:pt x="54" y="1"/>
                      <a:pt x="10" y="10"/>
                      <a:pt x="1" y="28"/>
                    </a:cubicBezTo>
                    <a:cubicBezTo>
                      <a:pt x="1" y="45"/>
                      <a:pt x="45" y="63"/>
                      <a:pt x="99" y="72"/>
                    </a:cubicBezTo>
                    <a:cubicBezTo>
                      <a:pt x="116" y="75"/>
                      <a:pt x="131" y="76"/>
                      <a:pt x="145" y="76"/>
                    </a:cubicBezTo>
                    <a:cubicBezTo>
                      <a:pt x="182" y="76"/>
                      <a:pt x="206" y="67"/>
                      <a:pt x="206" y="54"/>
                    </a:cubicBezTo>
                    <a:cubicBezTo>
                      <a:pt x="215" y="28"/>
                      <a:pt x="170" y="10"/>
                      <a:pt x="108"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526558" y="3403334"/>
                <a:ext cx="18046" cy="6920"/>
              </a:xfrm>
              <a:custGeom>
                <a:avLst/>
                <a:gdLst/>
                <a:ahLst/>
                <a:cxnLst/>
                <a:rect l="l" t="t" r="r" b="b"/>
                <a:pathLst>
                  <a:path w="206" h="79" extrusionOk="0">
                    <a:moveTo>
                      <a:pt x="139" y="0"/>
                    </a:moveTo>
                    <a:cubicBezTo>
                      <a:pt x="127" y="0"/>
                      <a:pt x="113" y="1"/>
                      <a:pt x="99" y="4"/>
                    </a:cubicBezTo>
                    <a:cubicBezTo>
                      <a:pt x="36" y="13"/>
                      <a:pt x="1" y="39"/>
                      <a:pt x="1" y="57"/>
                    </a:cubicBezTo>
                    <a:cubicBezTo>
                      <a:pt x="1" y="70"/>
                      <a:pt x="29" y="78"/>
                      <a:pt x="66" y="78"/>
                    </a:cubicBezTo>
                    <a:cubicBezTo>
                      <a:pt x="79" y="78"/>
                      <a:pt x="93" y="77"/>
                      <a:pt x="108" y="75"/>
                    </a:cubicBezTo>
                    <a:cubicBezTo>
                      <a:pt x="161" y="66"/>
                      <a:pt x="206" y="39"/>
                      <a:pt x="206" y="21"/>
                    </a:cubicBezTo>
                    <a:cubicBezTo>
                      <a:pt x="199" y="8"/>
                      <a:pt x="174" y="0"/>
                      <a:pt x="139"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68818" y="3399392"/>
                <a:ext cx="18834" cy="6132"/>
              </a:xfrm>
              <a:custGeom>
                <a:avLst/>
                <a:gdLst/>
                <a:ahLst/>
                <a:cxnLst/>
                <a:rect l="l" t="t" r="r" b="b"/>
                <a:pathLst>
                  <a:path w="215" h="70" extrusionOk="0">
                    <a:moveTo>
                      <a:pt x="70" y="0"/>
                    </a:moveTo>
                    <a:cubicBezTo>
                      <a:pt x="33" y="0"/>
                      <a:pt x="9" y="9"/>
                      <a:pt x="9" y="22"/>
                    </a:cubicBezTo>
                    <a:cubicBezTo>
                      <a:pt x="0" y="40"/>
                      <a:pt x="45" y="66"/>
                      <a:pt x="107" y="66"/>
                    </a:cubicBezTo>
                    <a:cubicBezTo>
                      <a:pt x="122" y="69"/>
                      <a:pt x="135" y="70"/>
                      <a:pt x="148" y="70"/>
                    </a:cubicBezTo>
                    <a:cubicBezTo>
                      <a:pt x="182" y="70"/>
                      <a:pt x="208" y="62"/>
                      <a:pt x="214" y="49"/>
                    </a:cubicBezTo>
                    <a:cubicBezTo>
                      <a:pt x="214" y="31"/>
                      <a:pt x="170" y="4"/>
                      <a:pt x="116" y="4"/>
                    </a:cubicBezTo>
                    <a:cubicBezTo>
                      <a:pt x="100" y="2"/>
                      <a:pt x="84" y="0"/>
                      <a:pt x="70"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68030" y="3386865"/>
                <a:ext cx="18046" cy="7008"/>
              </a:xfrm>
              <a:custGeom>
                <a:avLst/>
                <a:gdLst/>
                <a:ahLst/>
                <a:cxnLst/>
                <a:rect l="l" t="t" r="r" b="b"/>
                <a:pathLst>
                  <a:path w="206" h="80" extrusionOk="0">
                    <a:moveTo>
                      <a:pt x="141" y="1"/>
                    </a:moveTo>
                    <a:cubicBezTo>
                      <a:pt x="127" y="1"/>
                      <a:pt x="113" y="2"/>
                      <a:pt x="99" y="4"/>
                    </a:cubicBezTo>
                    <a:cubicBezTo>
                      <a:pt x="45" y="13"/>
                      <a:pt x="0" y="40"/>
                      <a:pt x="0" y="58"/>
                    </a:cubicBezTo>
                    <a:cubicBezTo>
                      <a:pt x="7" y="71"/>
                      <a:pt x="33" y="79"/>
                      <a:pt x="67" y="79"/>
                    </a:cubicBezTo>
                    <a:cubicBezTo>
                      <a:pt x="79" y="79"/>
                      <a:pt x="93" y="78"/>
                      <a:pt x="107" y="76"/>
                    </a:cubicBezTo>
                    <a:cubicBezTo>
                      <a:pt x="170" y="58"/>
                      <a:pt x="206" y="40"/>
                      <a:pt x="206" y="22"/>
                    </a:cubicBezTo>
                    <a:cubicBezTo>
                      <a:pt x="206" y="9"/>
                      <a:pt x="177" y="1"/>
                      <a:pt x="141" y="1"/>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95323" y="3357958"/>
                <a:ext cx="27506" cy="58254"/>
              </a:xfrm>
              <a:custGeom>
                <a:avLst/>
                <a:gdLst/>
                <a:ahLst/>
                <a:cxnLst/>
                <a:rect l="l" t="t" r="r" b="b"/>
                <a:pathLst>
                  <a:path w="314" h="665" extrusionOk="0">
                    <a:moveTo>
                      <a:pt x="64" y="0"/>
                    </a:moveTo>
                    <a:cubicBezTo>
                      <a:pt x="58" y="0"/>
                      <a:pt x="52" y="7"/>
                      <a:pt x="45" y="13"/>
                    </a:cubicBezTo>
                    <a:cubicBezTo>
                      <a:pt x="45" y="22"/>
                      <a:pt x="1" y="183"/>
                      <a:pt x="28" y="468"/>
                    </a:cubicBezTo>
                    <a:cubicBezTo>
                      <a:pt x="36" y="638"/>
                      <a:pt x="108" y="664"/>
                      <a:pt x="135" y="664"/>
                    </a:cubicBezTo>
                    <a:lnTo>
                      <a:pt x="144" y="664"/>
                    </a:lnTo>
                    <a:cubicBezTo>
                      <a:pt x="215" y="664"/>
                      <a:pt x="286" y="566"/>
                      <a:pt x="313" y="432"/>
                    </a:cubicBezTo>
                    <a:cubicBezTo>
                      <a:pt x="313" y="415"/>
                      <a:pt x="304" y="406"/>
                      <a:pt x="295" y="406"/>
                    </a:cubicBezTo>
                    <a:cubicBezTo>
                      <a:pt x="286" y="406"/>
                      <a:pt x="277" y="415"/>
                      <a:pt x="268" y="423"/>
                    </a:cubicBezTo>
                    <a:cubicBezTo>
                      <a:pt x="251" y="548"/>
                      <a:pt x="179" y="629"/>
                      <a:pt x="135" y="629"/>
                    </a:cubicBezTo>
                    <a:cubicBezTo>
                      <a:pt x="108" y="629"/>
                      <a:pt x="72" y="584"/>
                      <a:pt x="63" y="459"/>
                    </a:cubicBezTo>
                    <a:cubicBezTo>
                      <a:pt x="45" y="183"/>
                      <a:pt x="81" y="22"/>
                      <a:pt x="81" y="22"/>
                    </a:cubicBezTo>
                    <a:cubicBezTo>
                      <a:pt x="90" y="13"/>
                      <a:pt x="81" y="4"/>
                      <a:pt x="72" y="4"/>
                    </a:cubicBezTo>
                    <a:cubicBezTo>
                      <a:pt x="70" y="2"/>
                      <a:pt x="67" y="0"/>
                      <a:pt x="64"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66415" y="3419277"/>
                <a:ext cx="81380" cy="24265"/>
              </a:xfrm>
              <a:custGeom>
                <a:avLst/>
                <a:gdLst/>
                <a:ahLst/>
                <a:cxnLst/>
                <a:rect l="l" t="t" r="r" b="b"/>
                <a:pathLst>
                  <a:path w="929" h="277" extrusionOk="0">
                    <a:moveTo>
                      <a:pt x="920" y="0"/>
                    </a:moveTo>
                    <a:cubicBezTo>
                      <a:pt x="911" y="0"/>
                      <a:pt x="893" y="0"/>
                      <a:pt x="893" y="9"/>
                    </a:cubicBezTo>
                    <a:cubicBezTo>
                      <a:pt x="893" y="9"/>
                      <a:pt x="768" y="232"/>
                      <a:pt x="491" y="241"/>
                    </a:cubicBezTo>
                    <a:cubicBezTo>
                      <a:pt x="486" y="241"/>
                      <a:pt x="480" y="241"/>
                      <a:pt x="475" y="241"/>
                    </a:cubicBezTo>
                    <a:cubicBezTo>
                      <a:pt x="208" y="241"/>
                      <a:pt x="36" y="36"/>
                      <a:pt x="36" y="36"/>
                    </a:cubicBezTo>
                    <a:cubicBezTo>
                      <a:pt x="27" y="27"/>
                      <a:pt x="19" y="27"/>
                      <a:pt x="10" y="27"/>
                    </a:cubicBezTo>
                    <a:cubicBezTo>
                      <a:pt x="1" y="36"/>
                      <a:pt x="1" y="45"/>
                      <a:pt x="1" y="54"/>
                    </a:cubicBezTo>
                    <a:cubicBezTo>
                      <a:pt x="9" y="62"/>
                      <a:pt x="190" y="277"/>
                      <a:pt x="474" y="277"/>
                    </a:cubicBezTo>
                    <a:cubicBezTo>
                      <a:pt x="480" y="277"/>
                      <a:pt x="486" y="277"/>
                      <a:pt x="491" y="277"/>
                    </a:cubicBezTo>
                    <a:cubicBezTo>
                      <a:pt x="786" y="268"/>
                      <a:pt x="920" y="36"/>
                      <a:pt x="920" y="27"/>
                    </a:cubicBezTo>
                    <a:cubicBezTo>
                      <a:pt x="928" y="18"/>
                      <a:pt x="928" y="9"/>
                      <a:pt x="920" y="0"/>
                    </a:cubicBezTo>
                    <a:close/>
                  </a:path>
                </a:pathLst>
              </a:custGeom>
              <a:solidFill>
                <a:srgbClr val="D472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27384" y="3328262"/>
                <a:ext cx="49319" cy="23827"/>
              </a:xfrm>
              <a:custGeom>
                <a:avLst/>
                <a:gdLst/>
                <a:ahLst/>
                <a:cxnLst/>
                <a:rect l="l" t="t" r="r" b="b"/>
                <a:pathLst>
                  <a:path w="563" h="272" extrusionOk="0">
                    <a:moveTo>
                      <a:pt x="248" y="1"/>
                    </a:moveTo>
                    <a:cubicBezTo>
                      <a:pt x="180" y="1"/>
                      <a:pt x="110" y="21"/>
                      <a:pt x="36" y="58"/>
                    </a:cubicBezTo>
                    <a:cubicBezTo>
                      <a:pt x="9" y="76"/>
                      <a:pt x="1" y="111"/>
                      <a:pt x="18" y="138"/>
                    </a:cubicBezTo>
                    <a:cubicBezTo>
                      <a:pt x="30" y="155"/>
                      <a:pt x="45" y="165"/>
                      <a:pt x="62" y="165"/>
                    </a:cubicBezTo>
                    <a:cubicBezTo>
                      <a:pt x="71" y="165"/>
                      <a:pt x="80" y="162"/>
                      <a:pt x="90" y="156"/>
                    </a:cubicBezTo>
                    <a:cubicBezTo>
                      <a:pt x="145" y="125"/>
                      <a:pt x="195" y="112"/>
                      <a:pt x="242" y="112"/>
                    </a:cubicBezTo>
                    <a:cubicBezTo>
                      <a:pt x="263" y="112"/>
                      <a:pt x="284" y="114"/>
                      <a:pt x="304" y="120"/>
                    </a:cubicBezTo>
                    <a:cubicBezTo>
                      <a:pt x="402" y="147"/>
                      <a:pt x="536" y="272"/>
                      <a:pt x="536" y="272"/>
                    </a:cubicBezTo>
                    <a:cubicBezTo>
                      <a:pt x="563" y="263"/>
                      <a:pt x="482" y="58"/>
                      <a:pt x="340" y="13"/>
                    </a:cubicBezTo>
                    <a:cubicBezTo>
                      <a:pt x="309" y="5"/>
                      <a:pt x="279"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528135" y="3333080"/>
                <a:ext cx="46165" cy="29171"/>
              </a:xfrm>
              <a:custGeom>
                <a:avLst/>
                <a:gdLst/>
                <a:ahLst/>
                <a:cxnLst/>
                <a:rect l="l" t="t" r="r" b="b"/>
                <a:pathLst>
                  <a:path w="527" h="333" extrusionOk="0">
                    <a:moveTo>
                      <a:pt x="336" y="0"/>
                    </a:moveTo>
                    <a:cubicBezTo>
                      <a:pt x="280" y="0"/>
                      <a:pt x="228" y="14"/>
                      <a:pt x="179" y="38"/>
                    </a:cubicBezTo>
                    <a:cubicBezTo>
                      <a:pt x="45" y="110"/>
                      <a:pt x="1" y="324"/>
                      <a:pt x="36" y="333"/>
                    </a:cubicBezTo>
                    <a:cubicBezTo>
                      <a:pt x="36" y="333"/>
                      <a:pt x="134" y="181"/>
                      <a:pt x="233" y="137"/>
                    </a:cubicBezTo>
                    <a:cubicBezTo>
                      <a:pt x="264" y="121"/>
                      <a:pt x="304" y="111"/>
                      <a:pt x="348" y="111"/>
                    </a:cubicBezTo>
                    <a:cubicBezTo>
                      <a:pt x="379" y="111"/>
                      <a:pt x="413" y="116"/>
                      <a:pt x="447" y="128"/>
                    </a:cubicBezTo>
                    <a:cubicBezTo>
                      <a:pt x="453" y="130"/>
                      <a:pt x="460" y="131"/>
                      <a:pt x="467" y="131"/>
                    </a:cubicBezTo>
                    <a:cubicBezTo>
                      <a:pt x="489" y="131"/>
                      <a:pt x="511" y="119"/>
                      <a:pt x="518" y="92"/>
                    </a:cubicBezTo>
                    <a:cubicBezTo>
                      <a:pt x="527" y="65"/>
                      <a:pt x="509" y="38"/>
                      <a:pt x="482" y="29"/>
                    </a:cubicBezTo>
                    <a:cubicBezTo>
                      <a:pt x="430" y="9"/>
                      <a:pt x="381"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2"/>
            <p:cNvGrpSpPr/>
            <p:nvPr/>
          </p:nvGrpSpPr>
          <p:grpSpPr>
            <a:xfrm>
              <a:off x="2653732" y="3177206"/>
              <a:ext cx="307670" cy="271040"/>
              <a:chOff x="4247638" y="3171285"/>
              <a:chExt cx="135341" cy="119222"/>
            </a:xfrm>
          </p:grpSpPr>
          <p:sp>
            <p:nvSpPr>
              <p:cNvPr id="154" name="Google Shape;154;p2"/>
              <p:cNvSpPr/>
              <p:nvPr/>
            </p:nvSpPr>
            <p:spPr>
              <a:xfrm>
                <a:off x="4360991" y="3241539"/>
                <a:ext cx="17257" cy="5869"/>
              </a:xfrm>
              <a:custGeom>
                <a:avLst/>
                <a:gdLst/>
                <a:ahLst/>
                <a:cxnLst/>
                <a:rect l="l" t="t" r="r" b="b"/>
                <a:pathLst>
                  <a:path w="197" h="67" extrusionOk="0">
                    <a:moveTo>
                      <a:pt x="139" y="0"/>
                    </a:moveTo>
                    <a:cubicBezTo>
                      <a:pt x="127" y="0"/>
                      <a:pt x="113" y="2"/>
                      <a:pt x="98" y="4"/>
                    </a:cubicBezTo>
                    <a:cubicBezTo>
                      <a:pt x="45" y="4"/>
                      <a:pt x="0" y="22"/>
                      <a:pt x="9" y="40"/>
                    </a:cubicBezTo>
                    <a:cubicBezTo>
                      <a:pt x="9" y="57"/>
                      <a:pt x="54" y="66"/>
                      <a:pt x="107" y="66"/>
                    </a:cubicBezTo>
                    <a:cubicBezTo>
                      <a:pt x="161" y="57"/>
                      <a:pt x="197" y="40"/>
                      <a:pt x="197" y="22"/>
                    </a:cubicBezTo>
                    <a:cubicBezTo>
                      <a:pt x="197" y="9"/>
                      <a:pt x="173" y="0"/>
                      <a:pt x="13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359414" y="3252489"/>
                <a:ext cx="18046" cy="6658"/>
              </a:xfrm>
              <a:custGeom>
                <a:avLst/>
                <a:gdLst/>
                <a:ahLst/>
                <a:cxnLst/>
                <a:rect l="l" t="t" r="r" b="b"/>
                <a:pathLst>
                  <a:path w="206" h="76" extrusionOk="0">
                    <a:moveTo>
                      <a:pt x="67" y="0"/>
                    </a:moveTo>
                    <a:cubicBezTo>
                      <a:pt x="33" y="0"/>
                      <a:pt x="9" y="9"/>
                      <a:pt x="9" y="22"/>
                    </a:cubicBezTo>
                    <a:cubicBezTo>
                      <a:pt x="1" y="40"/>
                      <a:pt x="45" y="57"/>
                      <a:pt x="99" y="66"/>
                    </a:cubicBezTo>
                    <a:cubicBezTo>
                      <a:pt x="119" y="73"/>
                      <a:pt x="138" y="76"/>
                      <a:pt x="154" y="76"/>
                    </a:cubicBezTo>
                    <a:cubicBezTo>
                      <a:pt x="180" y="76"/>
                      <a:pt x="197" y="68"/>
                      <a:pt x="197" y="57"/>
                    </a:cubicBezTo>
                    <a:cubicBezTo>
                      <a:pt x="206" y="40"/>
                      <a:pt x="161" y="22"/>
                      <a:pt x="108" y="4"/>
                    </a:cubicBezTo>
                    <a:cubicBezTo>
                      <a:pt x="93" y="1"/>
                      <a:pt x="80" y="0"/>
                      <a:pt x="67"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247638" y="3248109"/>
                <a:ext cx="18046" cy="6307"/>
              </a:xfrm>
              <a:custGeom>
                <a:avLst/>
                <a:gdLst/>
                <a:ahLst/>
                <a:cxnLst/>
                <a:rect l="l" t="t" r="r" b="b"/>
                <a:pathLst>
                  <a:path w="206" h="72" extrusionOk="0">
                    <a:moveTo>
                      <a:pt x="99" y="0"/>
                    </a:moveTo>
                    <a:cubicBezTo>
                      <a:pt x="45" y="9"/>
                      <a:pt x="1" y="27"/>
                      <a:pt x="10" y="45"/>
                    </a:cubicBezTo>
                    <a:cubicBezTo>
                      <a:pt x="10" y="63"/>
                      <a:pt x="54" y="72"/>
                      <a:pt x="108" y="72"/>
                    </a:cubicBezTo>
                    <a:cubicBezTo>
                      <a:pt x="161" y="63"/>
                      <a:pt x="206" y="45"/>
                      <a:pt x="197" y="27"/>
                    </a:cubicBezTo>
                    <a:cubicBezTo>
                      <a:pt x="197" y="9"/>
                      <a:pt x="152" y="0"/>
                      <a:pt x="9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249215" y="3236283"/>
                <a:ext cx="18046" cy="6745"/>
              </a:xfrm>
              <a:custGeom>
                <a:avLst/>
                <a:gdLst/>
                <a:ahLst/>
                <a:cxnLst/>
                <a:rect l="l" t="t" r="r" b="b"/>
                <a:pathLst>
                  <a:path w="206" h="77" extrusionOk="0">
                    <a:moveTo>
                      <a:pt x="52" y="1"/>
                    </a:moveTo>
                    <a:cubicBezTo>
                      <a:pt x="27" y="1"/>
                      <a:pt x="10" y="8"/>
                      <a:pt x="10" y="19"/>
                    </a:cubicBezTo>
                    <a:cubicBezTo>
                      <a:pt x="1" y="37"/>
                      <a:pt x="45" y="64"/>
                      <a:pt x="99" y="73"/>
                    </a:cubicBezTo>
                    <a:cubicBezTo>
                      <a:pt x="113" y="75"/>
                      <a:pt x="127" y="76"/>
                      <a:pt x="139" y="76"/>
                    </a:cubicBezTo>
                    <a:cubicBezTo>
                      <a:pt x="173" y="76"/>
                      <a:pt x="197" y="68"/>
                      <a:pt x="197" y="55"/>
                    </a:cubicBezTo>
                    <a:cubicBezTo>
                      <a:pt x="206" y="46"/>
                      <a:pt x="161" y="19"/>
                      <a:pt x="108" y="10"/>
                    </a:cubicBezTo>
                    <a:cubicBezTo>
                      <a:pt x="87" y="4"/>
                      <a:pt x="68" y="1"/>
                      <a:pt x="52"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341457" y="3196513"/>
                <a:ext cx="21199" cy="44676"/>
              </a:xfrm>
              <a:custGeom>
                <a:avLst/>
                <a:gdLst/>
                <a:ahLst/>
                <a:cxnLst/>
                <a:rect l="l" t="t" r="r" b="b"/>
                <a:pathLst>
                  <a:path w="242" h="510" extrusionOk="0">
                    <a:moveTo>
                      <a:pt x="63" y="1"/>
                    </a:moveTo>
                    <a:cubicBezTo>
                      <a:pt x="27" y="1"/>
                      <a:pt x="0" y="116"/>
                      <a:pt x="0" y="250"/>
                    </a:cubicBezTo>
                    <a:cubicBezTo>
                      <a:pt x="0" y="393"/>
                      <a:pt x="36" y="509"/>
                      <a:pt x="72" y="509"/>
                    </a:cubicBezTo>
                    <a:cubicBezTo>
                      <a:pt x="107" y="509"/>
                      <a:pt x="134" y="393"/>
                      <a:pt x="134" y="250"/>
                    </a:cubicBezTo>
                    <a:cubicBezTo>
                      <a:pt x="134" y="179"/>
                      <a:pt x="125" y="116"/>
                      <a:pt x="107" y="72"/>
                    </a:cubicBezTo>
                    <a:cubicBezTo>
                      <a:pt x="214" y="63"/>
                      <a:pt x="241" y="9"/>
                      <a:pt x="241" y="9"/>
                    </a:cubicBezTo>
                    <a:lnTo>
                      <a:pt x="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268750" y="3195725"/>
                <a:ext cx="21199" cy="44676"/>
              </a:xfrm>
              <a:custGeom>
                <a:avLst/>
                <a:gdLst/>
                <a:ahLst/>
                <a:cxnLst/>
                <a:rect l="l" t="t" r="r" b="b"/>
                <a:pathLst>
                  <a:path w="242" h="510" extrusionOk="0">
                    <a:moveTo>
                      <a:pt x="179" y="1"/>
                    </a:moveTo>
                    <a:lnTo>
                      <a:pt x="1" y="10"/>
                    </a:lnTo>
                    <a:cubicBezTo>
                      <a:pt x="1" y="10"/>
                      <a:pt x="27" y="63"/>
                      <a:pt x="134" y="72"/>
                    </a:cubicBezTo>
                    <a:cubicBezTo>
                      <a:pt x="117" y="117"/>
                      <a:pt x="108" y="188"/>
                      <a:pt x="108" y="259"/>
                    </a:cubicBezTo>
                    <a:cubicBezTo>
                      <a:pt x="117" y="393"/>
                      <a:pt x="143" y="509"/>
                      <a:pt x="179" y="509"/>
                    </a:cubicBezTo>
                    <a:cubicBezTo>
                      <a:pt x="215" y="509"/>
                      <a:pt x="242" y="393"/>
                      <a:pt x="242" y="250"/>
                    </a:cubicBezTo>
                    <a:cubicBezTo>
                      <a:pt x="242" y="117"/>
                      <a:pt x="215"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298446" y="3211055"/>
                <a:ext cx="25930" cy="55100"/>
              </a:xfrm>
              <a:custGeom>
                <a:avLst/>
                <a:gdLst/>
                <a:ahLst/>
                <a:cxnLst/>
                <a:rect l="l" t="t" r="r" b="b"/>
                <a:pathLst>
                  <a:path w="296" h="629" extrusionOk="0">
                    <a:moveTo>
                      <a:pt x="249" y="0"/>
                    </a:moveTo>
                    <a:cubicBezTo>
                      <a:pt x="247" y="0"/>
                      <a:pt x="244" y="1"/>
                      <a:pt x="242" y="4"/>
                    </a:cubicBezTo>
                    <a:cubicBezTo>
                      <a:pt x="233" y="4"/>
                      <a:pt x="224" y="13"/>
                      <a:pt x="224" y="22"/>
                    </a:cubicBezTo>
                    <a:cubicBezTo>
                      <a:pt x="224" y="22"/>
                      <a:pt x="259" y="174"/>
                      <a:pt x="233" y="441"/>
                    </a:cubicBezTo>
                    <a:cubicBezTo>
                      <a:pt x="224" y="548"/>
                      <a:pt x="188" y="593"/>
                      <a:pt x="152" y="593"/>
                    </a:cubicBezTo>
                    <a:cubicBezTo>
                      <a:pt x="117" y="593"/>
                      <a:pt x="54" y="521"/>
                      <a:pt x="36" y="397"/>
                    </a:cubicBezTo>
                    <a:cubicBezTo>
                      <a:pt x="36" y="379"/>
                      <a:pt x="27" y="379"/>
                      <a:pt x="19" y="379"/>
                    </a:cubicBezTo>
                    <a:cubicBezTo>
                      <a:pt x="1" y="379"/>
                      <a:pt x="1" y="388"/>
                      <a:pt x="1" y="397"/>
                    </a:cubicBezTo>
                    <a:cubicBezTo>
                      <a:pt x="19" y="530"/>
                      <a:pt x="81" y="628"/>
                      <a:pt x="152" y="628"/>
                    </a:cubicBezTo>
                    <a:cubicBezTo>
                      <a:pt x="188" y="628"/>
                      <a:pt x="250" y="611"/>
                      <a:pt x="268" y="441"/>
                    </a:cubicBezTo>
                    <a:cubicBezTo>
                      <a:pt x="295" y="174"/>
                      <a:pt x="259" y="22"/>
                      <a:pt x="259" y="13"/>
                    </a:cubicBezTo>
                    <a:cubicBezTo>
                      <a:pt x="259" y="7"/>
                      <a:pt x="255" y="0"/>
                      <a:pt x="24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275758" y="3269658"/>
                <a:ext cx="64999" cy="20849"/>
              </a:xfrm>
              <a:custGeom>
                <a:avLst/>
                <a:gdLst/>
                <a:ahLst/>
                <a:cxnLst/>
                <a:rect l="l" t="t" r="r" b="b"/>
                <a:pathLst>
                  <a:path w="742" h="238" extrusionOk="0">
                    <a:moveTo>
                      <a:pt x="18" y="0"/>
                    </a:moveTo>
                    <a:cubicBezTo>
                      <a:pt x="15" y="0"/>
                      <a:pt x="13" y="1"/>
                      <a:pt x="10" y="4"/>
                    </a:cubicBezTo>
                    <a:cubicBezTo>
                      <a:pt x="10" y="4"/>
                      <a:pt x="1" y="13"/>
                      <a:pt x="10" y="22"/>
                    </a:cubicBezTo>
                    <a:cubicBezTo>
                      <a:pt x="10" y="31"/>
                      <a:pt x="108" y="218"/>
                      <a:pt x="340" y="236"/>
                    </a:cubicBezTo>
                    <a:cubicBezTo>
                      <a:pt x="351" y="237"/>
                      <a:pt x="363" y="237"/>
                      <a:pt x="374" y="237"/>
                    </a:cubicBezTo>
                    <a:cubicBezTo>
                      <a:pt x="595" y="237"/>
                      <a:pt x="733" y="75"/>
                      <a:pt x="741" y="75"/>
                    </a:cubicBezTo>
                    <a:cubicBezTo>
                      <a:pt x="741" y="67"/>
                      <a:pt x="741" y="58"/>
                      <a:pt x="732" y="49"/>
                    </a:cubicBezTo>
                    <a:lnTo>
                      <a:pt x="715" y="49"/>
                    </a:lnTo>
                    <a:cubicBezTo>
                      <a:pt x="715" y="57"/>
                      <a:pt x="579" y="202"/>
                      <a:pt x="382" y="202"/>
                    </a:cubicBezTo>
                    <a:cubicBezTo>
                      <a:pt x="371" y="202"/>
                      <a:pt x="360" y="201"/>
                      <a:pt x="349" y="200"/>
                    </a:cubicBezTo>
                    <a:cubicBezTo>
                      <a:pt x="126" y="191"/>
                      <a:pt x="37" y="13"/>
                      <a:pt x="37" y="13"/>
                    </a:cubicBezTo>
                    <a:cubicBezTo>
                      <a:pt x="30" y="7"/>
                      <a:pt x="24" y="0"/>
                      <a:pt x="1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247638" y="3171898"/>
                <a:ext cx="47742" cy="26280"/>
              </a:xfrm>
              <a:custGeom>
                <a:avLst/>
                <a:gdLst/>
                <a:ahLst/>
                <a:cxnLst/>
                <a:rect l="l" t="t" r="r" b="b"/>
                <a:pathLst>
                  <a:path w="545" h="300" extrusionOk="0">
                    <a:moveTo>
                      <a:pt x="326" y="1"/>
                    </a:moveTo>
                    <a:cubicBezTo>
                      <a:pt x="284" y="1"/>
                      <a:pt x="243" y="8"/>
                      <a:pt x="206" y="23"/>
                    </a:cubicBezTo>
                    <a:cubicBezTo>
                      <a:pt x="63" y="85"/>
                      <a:pt x="1" y="290"/>
                      <a:pt x="36" y="299"/>
                    </a:cubicBezTo>
                    <a:cubicBezTo>
                      <a:pt x="36" y="299"/>
                      <a:pt x="152" y="166"/>
                      <a:pt x="251" y="121"/>
                    </a:cubicBezTo>
                    <a:cubicBezTo>
                      <a:pt x="276" y="114"/>
                      <a:pt x="304" y="109"/>
                      <a:pt x="333" y="109"/>
                    </a:cubicBezTo>
                    <a:cubicBezTo>
                      <a:pt x="374" y="109"/>
                      <a:pt x="418" y="118"/>
                      <a:pt x="465" y="139"/>
                    </a:cubicBezTo>
                    <a:cubicBezTo>
                      <a:pt x="471" y="141"/>
                      <a:pt x="479" y="142"/>
                      <a:pt x="486" y="142"/>
                    </a:cubicBezTo>
                    <a:cubicBezTo>
                      <a:pt x="508" y="142"/>
                      <a:pt x="529" y="132"/>
                      <a:pt x="536" y="112"/>
                    </a:cubicBezTo>
                    <a:cubicBezTo>
                      <a:pt x="545" y="85"/>
                      <a:pt x="536" y="50"/>
                      <a:pt x="509" y="41"/>
                    </a:cubicBezTo>
                    <a:cubicBezTo>
                      <a:pt x="447" y="15"/>
                      <a:pt x="385" y="1"/>
                      <a:pt x="326" y="1"/>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335938" y="3171285"/>
                <a:ext cx="47041" cy="27682"/>
              </a:xfrm>
              <a:custGeom>
                <a:avLst/>
                <a:gdLst/>
                <a:ahLst/>
                <a:cxnLst/>
                <a:rect l="l" t="t" r="r" b="b"/>
                <a:pathLst>
                  <a:path w="537" h="316" extrusionOk="0">
                    <a:moveTo>
                      <a:pt x="219" y="0"/>
                    </a:moveTo>
                    <a:cubicBezTo>
                      <a:pt x="163" y="0"/>
                      <a:pt x="104" y="14"/>
                      <a:pt x="45" y="39"/>
                    </a:cubicBezTo>
                    <a:cubicBezTo>
                      <a:pt x="19" y="48"/>
                      <a:pt x="1" y="74"/>
                      <a:pt x="19" y="110"/>
                    </a:cubicBezTo>
                    <a:cubicBezTo>
                      <a:pt x="25" y="130"/>
                      <a:pt x="42" y="140"/>
                      <a:pt x="65" y="140"/>
                    </a:cubicBezTo>
                    <a:cubicBezTo>
                      <a:pt x="73" y="140"/>
                      <a:pt x="81" y="139"/>
                      <a:pt x="90" y="137"/>
                    </a:cubicBezTo>
                    <a:cubicBezTo>
                      <a:pt x="133" y="118"/>
                      <a:pt x="174" y="109"/>
                      <a:pt x="211" y="109"/>
                    </a:cubicBezTo>
                    <a:cubicBezTo>
                      <a:pt x="244" y="109"/>
                      <a:pt x="275" y="116"/>
                      <a:pt x="304" y="128"/>
                    </a:cubicBezTo>
                    <a:cubicBezTo>
                      <a:pt x="393" y="173"/>
                      <a:pt x="509" y="315"/>
                      <a:pt x="509" y="315"/>
                    </a:cubicBezTo>
                    <a:cubicBezTo>
                      <a:pt x="536" y="306"/>
                      <a:pt x="483" y="92"/>
                      <a:pt x="349" y="30"/>
                    </a:cubicBezTo>
                    <a:cubicBezTo>
                      <a:pt x="309" y="10"/>
                      <a:pt x="265" y="0"/>
                      <a:pt x="219" y="0"/>
                    </a:cubicBezTo>
                    <a:close/>
                  </a:path>
                </a:pathLst>
              </a:custGeom>
              <a:solidFill>
                <a:srgbClr val="61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2"/>
            <p:cNvGrpSpPr/>
            <p:nvPr/>
          </p:nvGrpSpPr>
          <p:grpSpPr>
            <a:xfrm>
              <a:off x="6129145" y="3118577"/>
              <a:ext cx="556194" cy="287569"/>
              <a:chOff x="5361281" y="3155342"/>
              <a:chExt cx="244664" cy="126493"/>
            </a:xfrm>
          </p:grpSpPr>
          <p:sp>
            <p:nvSpPr>
              <p:cNvPr id="165" name="Google Shape;165;p2"/>
              <p:cNvSpPr/>
              <p:nvPr/>
            </p:nvSpPr>
            <p:spPr>
              <a:xfrm>
                <a:off x="5408147" y="3255905"/>
                <a:ext cx="61846" cy="25930"/>
              </a:xfrm>
              <a:custGeom>
                <a:avLst/>
                <a:gdLst/>
                <a:ahLst/>
                <a:cxnLst/>
                <a:rect l="l" t="t" r="r" b="b"/>
                <a:pathLst>
                  <a:path w="706" h="296" extrusionOk="0">
                    <a:moveTo>
                      <a:pt x="705" y="1"/>
                    </a:moveTo>
                    <a:lnTo>
                      <a:pt x="705" y="1"/>
                    </a:lnTo>
                    <a:cubicBezTo>
                      <a:pt x="553" y="78"/>
                      <a:pt x="418" y="103"/>
                      <a:pt x="308" y="103"/>
                    </a:cubicBezTo>
                    <a:cubicBezTo>
                      <a:pt x="116" y="103"/>
                      <a:pt x="1" y="27"/>
                      <a:pt x="1" y="27"/>
                    </a:cubicBezTo>
                    <a:lnTo>
                      <a:pt x="1" y="27"/>
                    </a:lnTo>
                    <a:cubicBezTo>
                      <a:pt x="35" y="114"/>
                      <a:pt x="164" y="295"/>
                      <a:pt x="369" y="295"/>
                    </a:cubicBezTo>
                    <a:cubicBezTo>
                      <a:pt x="374" y="295"/>
                      <a:pt x="379" y="295"/>
                      <a:pt x="384" y="295"/>
                    </a:cubicBezTo>
                    <a:cubicBezTo>
                      <a:pt x="598" y="277"/>
                      <a:pt x="705" y="1"/>
                      <a:pt x="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569942" y="3196513"/>
                <a:ext cx="36004" cy="28207"/>
              </a:xfrm>
              <a:custGeom>
                <a:avLst/>
                <a:gdLst/>
                <a:ahLst/>
                <a:cxnLst/>
                <a:rect l="l" t="t" r="r" b="b"/>
                <a:pathLst>
                  <a:path w="411" h="322" extrusionOk="0">
                    <a:moveTo>
                      <a:pt x="393" y="1"/>
                    </a:moveTo>
                    <a:cubicBezTo>
                      <a:pt x="152" y="1"/>
                      <a:pt x="18" y="215"/>
                      <a:pt x="9" y="224"/>
                    </a:cubicBezTo>
                    <a:cubicBezTo>
                      <a:pt x="0" y="232"/>
                      <a:pt x="9" y="241"/>
                      <a:pt x="18" y="250"/>
                    </a:cubicBezTo>
                    <a:lnTo>
                      <a:pt x="27" y="250"/>
                    </a:lnTo>
                    <a:cubicBezTo>
                      <a:pt x="36" y="250"/>
                      <a:pt x="36" y="250"/>
                      <a:pt x="45" y="241"/>
                    </a:cubicBezTo>
                    <a:cubicBezTo>
                      <a:pt x="45" y="241"/>
                      <a:pt x="98" y="161"/>
                      <a:pt x="188" y="99"/>
                    </a:cubicBezTo>
                    <a:cubicBezTo>
                      <a:pt x="268" y="161"/>
                      <a:pt x="232" y="295"/>
                      <a:pt x="223" y="295"/>
                    </a:cubicBezTo>
                    <a:cubicBezTo>
                      <a:pt x="223" y="313"/>
                      <a:pt x="232" y="322"/>
                      <a:pt x="241" y="322"/>
                    </a:cubicBezTo>
                    <a:lnTo>
                      <a:pt x="250" y="322"/>
                    </a:lnTo>
                    <a:cubicBezTo>
                      <a:pt x="259" y="322"/>
                      <a:pt x="259" y="322"/>
                      <a:pt x="268" y="313"/>
                    </a:cubicBezTo>
                    <a:cubicBezTo>
                      <a:pt x="268" y="304"/>
                      <a:pt x="312" y="152"/>
                      <a:pt x="223" y="81"/>
                    </a:cubicBezTo>
                    <a:cubicBezTo>
                      <a:pt x="268" y="54"/>
                      <a:pt x="321" y="45"/>
                      <a:pt x="384" y="45"/>
                    </a:cubicBezTo>
                    <a:lnTo>
                      <a:pt x="393" y="45"/>
                    </a:lnTo>
                    <a:cubicBezTo>
                      <a:pt x="402" y="45"/>
                      <a:pt x="411" y="36"/>
                      <a:pt x="411" y="18"/>
                    </a:cubicBezTo>
                    <a:cubicBezTo>
                      <a:pt x="411" y="9"/>
                      <a:pt x="402" y="1"/>
                      <a:pt x="393"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501965" y="3220428"/>
                <a:ext cx="18834" cy="6920"/>
              </a:xfrm>
              <a:custGeom>
                <a:avLst/>
                <a:gdLst/>
                <a:ahLst/>
                <a:cxnLst/>
                <a:rect l="l" t="t" r="r" b="b"/>
                <a:pathLst>
                  <a:path w="215" h="79" extrusionOk="0">
                    <a:moveTo>
                      <a:pt x="141" y="1"/>
                    </a:moveTo>
                    <a:cubicBezTo>
                      <a:pt x="128" y="1"/>
                      <a:pt x="114" y="2"/>
                      <a:pt x="98" y="4"/>
                    </a:cubicBezTo>
                    <a:cubicBezTo>
                      <a:pt x="45" y="13"/>
                      <a:pt x="0" y="40"/>
                      <a:pt x="0" y="58"/>
                    </a:cubicBezTo>
                    <a:cubicBezTo>
                      <a:pt x="0" y="71"/>
                      <a:pt x="29" y="79"/>
                      <a:pt x="65" y="79"/>
                    </a:cubicBezTo>
                    <a:cubicBezTo>
                      <a:pt x="78" y="79"/>
                      <a:pt x="93" y="78"/>
                      <a:pt x="107" y="75"/>
                    </a:cubicBezTo>
                    <a:cubicBezTo>
                      <a:pt x="170" y="67"/>
                      <a:pt x="214" y="49"/>
                      <a:pt x="214" y="31"/>
                    </a:cubicBezTo>
                    <a:cubicBezTo>
                      <a:pt x="208" y="11"/>
                      <a:pt x="181" y="1"/>
                      <a:pt x="141"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501177" y="3233743"/>
                <a:ext cx="18834" cy="6132"/>
              </a:xfrm>
              <a:custGeom>
                <a:avLst/>
                <a:gdLst/>
                <a:ahLst/>
                <a:cxnLst/>
                <a:rect l="l" t="t" r="r" b="b"/>
                <a:pathLst>
                  <a:path w="215" h="70" extrusionOk="0">
                    <a:moveTo>
                      <a:pt x="65" y="0"/>
                    </a:moveTo>
                    <a:cubicBezTo>
                      <a:pt x="29" y="0"/>
                      <a:pt x="0" y="9"/>
                      <a:pt x="0" y="22"/>
                    </a:cubicBezTo>
                    <a:cubicBezTo>
                      <a:pt x="0" y="39"/>
                      <a:pt x="45" y="57"/>
                      <a:pt x="98" y="66"/>
                    </a:cubicBezTo>
                    <a:cubicBezTo>
                      <a:pt x="115" y="69"/>
                      <a:pt x="130" y="70"/>
                      <a:pt x="144" y="70"/>
                    </a:cubicBezTo>
                    <a:cubicBezTo>
                      <a:pt x="181" y="70"/>
                      <a:pt x="205" y="61"/>
                      <a:pt x="205" y="48"/>
                    </a:cubicBezTo>
                    <a:cubicBezTo>
                      <a:pt x="214" y="30"/>
                      <a:pt x="170" y="13"/>
                      <a:pt x="107" y="4"/>
                    </a:cubicBezTo>
                    <a:cubicBezTo>
                      <a:pt x="93" y="1"/>
                      <a:pt x="79" y="0"/>
                      <a:pt x="65"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361281" y="3233743"/>
                <a:ext cx="19622" cy="6132"/>
              </a:xfrm>
              <a:custGeom>
                <a:avLst/>
                <a:gdLst/>
                <a:ahLst/>
                <a:cxnLst/>
                <a:rect l="l" t="t" r="r" b="b"/>
                <a:pathLst>
                  <a:path w="224" h="70" extrusionOk="0">
                    <a:moveTo>
                      <a:pt x="149" y="0"/>
                    </a:moveTo>
                    <a:cubicBezTo>
                      <a:pt x="136" y="0"/>
                      <a:pt x="122" y="1"/>
                      <a:pt x="107" y="4"/>
                    </a:cubicBezTo>
                    <a:cubicBezTo>
                      <a:pt x="45" y="13"/>
                      <a:pt x="0" y="30"/>
                      <a:pt x="9" y="48"/>
                    </a:cubicBezTo>
                    <a:cubicBezTo>
                      <a:pt x="9" y="61"/>
                      <a:pt x="33" y="70"/>
                      <a:pt x="70" y="70"/>
                    </a:cubicBezTo>
                    <a:cubicBezTo>
                      <a:pt x="84" y="70"/>
                      <a:pt x="100" y="69"/>
                      <a:pt x="116" y="66"/>
                    </a:cubicBezTo>
                    <a:cubicBezTo>
                      <a:pt x="179" y="57"/>
                      <a:pt x="223" y="39"/>
                      <a:pt x="214" y="22"/>
                    </a:cubicBezTo>
                    <a:cubicBezTo>
                      <a:pt x="214" y="9"/>
                      <a:pt x="186" y="0"/>
                      <a:pt x="14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362070" y="3220428"/>
                <a:ext cx="19622" cy="6920"/>
              </a:xfrm>
              <a:custGeom>
                <a:avLst/>
                <a:gdLst/>
                <a:ahLst/>
                <a:cxnLst/>
                <a:rect l="l" t="t" r="r" b="b"/>
                <a:pathLst>
                  <a:path w="224" h="79" extrusionOk="0">
                    <a:moveTo>
                      <a:pt x="77" y="1"/>
                    </a:moveTo>
                    <a:cubicBezTo>
                      <a:pt x="39" y="1"/>
                      <a:pt x="9" y="11"/>
                      <a:pt x="9" y="31"/>
                    </a:cubicBezTo>
                    <a:cubicBezTo>
                      <a:pt x="0" y="49"/>
                      <a:pt x="54" y="67"/>
                      <a:pt x="107" y="75"/>
                    </a:cubicBezTo>
                    <a:cubicBezTo>
                      <a:pt x="124" y="78"/>
                      <a:pt x="139" y="79"/>
                      <a:pt x="153" y="79"/>
                    </a:cubicBezTo>
                    <a:cubicBezTo>
                      <a:pt x="190" y="79"/>
                      <a:pt x="214" y="71"/>
                      <a:pt x="214" y="58"/>
                    </a:cubicBezTo>
                    <a:cubicBezTo>
                      <a:pt x="223" y="40"/>
                      <a:pt x="179" y="13"/>
                      <a:pt x="116" y="4"/>
                    </a:cubicBezTo>
                    <a:cubicBezTo>
                      <a:pt x="103" y="2"/>
                      <a:pt x="89" y="1"/>
                      <a:pt x="77"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469904" y="3180921"/>
                <a:ext cx="12614" cy="45377"/>
              </a:xfrm>
              <a:custGeom>
                <a:avLst/>
                <a:gdLst/>
                <a:ahLst/>
                <a:cxnLst/>
                <a:rect l="l" t="t" r="r" b="b"/>
                <a:pathLst>
                  <a:path w="144" h="518" extrusionOk="0">
                    <a:moveTo>
                      <a:pt x="72" y="0"/>
                    </a:moveTo>
                    <a:cubicBezTo>
                      <a:pt x="27" y="0"/>
                      <a:pt x="0" y="116"/>
                      <a:pt x="0" y="259"/>
                    </a:cubicBezTo>
                    <a:cubicBezTo>
                      <a:pt x="0" y="402"/>
                      <a:pt x="27" y="518"/>
                      <a:pt x="72" y="518"/>
                    </a:cubicBezTo>
                    <a:cubicBezTo>
                      <a:pt x="107" y="518"/>
                      <a:pt x="143" y="402"/>
                      <a:pt x="143" y="259"/>
                    </a:cubicBezTo>
                    <a:cubicBezTo>
                      <a:pt x="143" y="116"/>
                      <a:pt x="10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395620" y="3180921"/>
                <a:ext cx="11038" cy="43012"/>
              </a:xfrm>
              <a:custGeom>
                <a:avLst/>
                <a:gdLst/>
                <a:ahLst/>
                <a:cxnLst/>
                <a:rect l="l" t="t" r="r" b="b"/>
                <a:pathLst>
                  <a:path w="126" h="491" extrusionOk="0">
                    <a:moveTo>
                      <a:pt x="63" y="0"/>
                    </a:moveTo>
                    <a:cubicBezTo>
                      <a:pt x="28" y="0"/>
                      <a:pt x="1" y="107"/>
                      <a:pt x="1" y="241"/>
                    </a:cubicBezTo>
                    <a:cubicBezTo>
                      <a:pt x="1" y="375"/>
                      <a:pt x="28" y="491"/>
                      <a:pt x="63" y="491"/>
                    </a:cubicBezTo>
                    <a:cubicBezTo>
                      <a:pt x="99" y="491"/>
                      <a:pt x="126" y="375"/>
                      <a:pt x="126" y="241"/>
                    </a:cubicBezTo>
                    <a:cubicBezTo>
                      <a:pt x="126" y="107"/>
                      <a:pt x="99"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420673" y="3188367"/>
                <a:ext cx="26630" cy="60619"/>
              </a:xfrm>
              <a:custGeom>
                <a:avLst/>
                <a:gdLst/>
                <a:ahLst/>
                <a:cxnLst/>
                <a:rect l="l" t="t" r="r" b="b"/>
                <a:pathLst>
                  <a:path w="304" h="692" extrusionOk="0">
                    <a:moveTo>
                      <a:pt x="62" y="1"/>
                    </a:moveTo>
                    <a:cubicBezTo>
                      <a:pt x="54" y="1"/>
                      <a:pt x="45" y="7"/>
                      <a:pt x="45" y="13"/>
                    </a:cubicBezTo>
                    <a:cubicBezTo>
                      <a:pt x="45" y="22"/>
                      <a:pt x="0" y="183"/>
                      <a:pt x="9" y="477"/>
                    </a:cubicBezTo>
                    <a:cubicBezTo>
                      <a:pt x="18" y="664"/>
                      <a:pt x="90" y="691"/>
                      <a:pt x="116" y="691"/>
                    </a:cubicBezTo>
                    <a:lnTo>
                      <a:pt x="125" y="691"/>
                    </a:lnTo>
                    <a:cubicBezTo>
                      <a:pt x="197" y="691"/>
                      <a:pt x="277" y="593"/>
                      <a:pt x="304" y="450"/>
                    </a:cubicBezTo>
                    <a:cubicBezTo>
                      <a:pt x="304" y="441"/>
                      <a:pt x="304" y="433"/>
                      <a:pt x="286" y="424"/>
                    </a:cubicBezTo>
                    <a:cubicBezTo>
                      <a:pt x="277" y="424"/>
                      <a:pt x="268" y="433"/>
                      <a:pt x="268" y="441"/>
                    </a:cubicBezTo>
                    <a:cubicBezTo>
                      <a:pt x="234" y="568"/>
                      <a:pt x="176" y="647"/>
                      <a:pt x="124" y="647"/>
                    </a:cubicBezTo>
                    <a:cubicBezTo>
                      <a:pt x="122" y="647"/>
                      <a:pt x="119" y="647"/>
                      <a:pt x="116" y="647"/>
                    </a:cubicBezTo>
                    <a:cubicBezTo>
                      <a:pt x="90" y="647"/>
                      <a:pt x="54" y="602"/>
                      <a:pt x="45" y="477"/>
                    </a:cubicBezTo>
                    <a:cubicBezTo>
                      <a:pt x="36" y="192"/>
                      <a:pt x="81" y="31"/>
                      <a:pt x="81" y="22"/>
                    </a:cubicBezTo>
                    <a:cubicBezTo>
                      <a:pt x="90" y="13"/>
                      <a:pt x="81" y="4"/>
                      <a:pt x="72" y="4"/>
                    </a:cubicBezTo>
                    <a:cubicBezTo>
                      <a:pt x="69" y="2"/>
                      <a:pt x="66" y="1"/>
                      <a:pt x="62"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369078" y="3157444"/>
                <a:ext cx="41522" cy="27419"/>
              </a:xfrm>
              <a:custGeom>
                <a:avLst/>
                <a:gdLst/>
                <a:ahLst/>
                <a:cxnLst/>
                <a:rect l="l" t="t" r="r" b="b"/>
                <a:pathLst>
                  <a:path w="474" h="313" extrusionOk="0">
                    <a:moveTo>
                      <a:pt x="275" y="0"/>
                    </a:moveTo>
                    <a:cubicBezTo>
                      <a:pt x="226" y="0"/>
                      <a:pt x="179" y="9"/>
                      <a:pt x="134" y="27"/>
                    </a:cubicBezTo>
                    <a:cubicBezTo>
                      <a:pt x="1" y="99"/>
                      <a:pt x="1" y="313"/>
                      <a:pt x="1" y="313"/>
                    </a:cubicBezTo>
                    <a:cubicBezTo>
                      <a:pt x="27" y="313"/>
                      <a:pt x="90" y="170"/>
                      <a:pt x="188" y="125"/>
                    </a:cubicBezTo>
                    <a:cubicBezTo>
                      <a:pt x="215" y="112"/>
                      <a:pt x="246" y="105"/>
                      <a:pt x="280" y="105"/>
                    </a:cubicBezTo>
                    <a:cubicBezTo>
                      <a:pt x="315" y="105"/>
                      <a:pt x="353" y="112"/>
                      <a:pt x="393" y="125"/>
                    </a:cubicBezTo>
                    <a:cubicBezTo>
                      <a:pt x="399" y="127"/>
                      <a:pt x="406" y="129"/>
                      <a:pt x="412" y="129"/>
                    </a:cubicBezTo>
                    <a:cubicBezTo>
                      <a:pt x="432" y="129"/>
                      <a:pt x="451" y="117"/>
                      <a:pt x="464" y="90"/>
                    </a:cubicBezTo>
                    <a:cubicBezTo>
                      <a:pt x="473" y="63"/>
                      <a:pt x="455" y="36"/>
                      <a:pt x="429" y="27"/>
                    </a:cubicBezTo>
                    <a:cubicBezTo>
                      <a:pt x="375" y="9"/>
                      <a:pt x="324" y="0"/>
                      <a:pt x="2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63597" y="3155342"/>
                <a:ext cx="50896" cy="31098"/>
              </a:xfrm>
              <a:custGeom>
                <a:avLst/>
                <a:gdLst/>
                <a:ahLst/>
                <a:cxnLst/>
                <a:rect l="l" t="t" r="r" b="b"/>
                <a:pathLst>
                  <a:path w="581" h="355" extrusionOk="0">
                    <a:moveTo>
                      <a:pt x="213" y="1"/>
                    </a:moveTo>
                    <a:cubicBezTo>
                      <a:pt x="161" y="1"/>
                      <a:pt x="105" y="12"/>
                      <a:pt x="46" y="33"/>
                    </a:cubicBezTo>
                    <a:cubicBezTo>
                      <a:pt x="19" y="42"/>
                      <a:pt x="1" y="78"/>
                      <a:pt x="10" y="114"/>
                    </a:cubicBezTo>
                    <a:cubicBezTo>
                      <a:pt x="25" y="136"/>
                      <a:pt x="45" y="152"/>
                      <a:pt x="72" y="152"/>
                    </a:cubicBezTo>
                    <a:cubicBezTo>
                      <a:pt x="78" y="152"/>
                      <a:pt x="84" y="151"/>
                      <a:pt x="90" y="149"/>
                    </a:cubicBezTo>
                    <a:cubicBezTo>
                      <a:pt x="135" y="132"/>
                      <a:pt x="177" y="123"/>
                      <a:pt x="216" y="123"/>
                    </a:cubicBezTo>
                    <a:cubicBezTo>
                      <a:pt x="255" y="123"/>
                      <a:pt x="291" y="132"/>
                      <a:pt x="322" y="149"/>
                    </a:cubicBezTo>
                    <a:cubicBezTo>
                      <a:pt x="429" y="194"/>
                      <a:pt x="536" y="355"/>
                      <a:pt x="545" y="355"/>
                    </a:cubicBezTo>
                    <a:cubicBezTo>
                      <a:pt x="581" y="346"/>
                      <a:pt x="527" y="114"/>
                      <a:pt x="376" y="42"/>
                    </a:cubicBezTo>
                    <a:cubicBezTo>
                      <a:pt x="324" y="14"/>
                      <a:pt x="271" y="1"/>
                      <a:pt x="21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 name="Google Shape;176;p2"/>
          <p:cNvSpPr txBox="1">
            <a:spLocks noGrp="1"/>
          </p:cNvSpPr>
          <p:nvPr>
            <p:ph type="ctrTitle"/>
          </p:nvPr>
        </p:nvSpPr>
        <p:spPr>
          <a:xfrm>
            <a:off x="1611425" y="387000"/>
            <a:ext cx="5921100" cy="1777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7" name="Google Shape;177;p2"/>
          <p:cNvSpPr txBox="1">
            <a:spLocks noGrp="1"/>
          </p:cNvSpPr>
          <p:nvPr>
            <p:ph type="subTitle" idx="1"/>
          </p:nvPr>
        </p:nvSpPr>
        <p:spPr>
          <a:xfrm>
            <a:off x="2307550" y="21157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78" name="Google Shape;178;p2"/>
          <p:cNvGrpSpPr/>
          <p:nvPr/>
        </p:nvGrpSpPr>
        <p:grpSpPr>
          <a:xfrm>
            <a:off x="7787464" y="1082214"/>
            <a:ext cx="2660357" cy="1697875"/>
            <a:chOff x="6689392" y="1708789"/>
            <a:chExt cx="975347" cy="622480"/>
          </a:xfrm>
        </p:grpSpPr>
        <p:sp>
          <p:nvSpPr>
            <p:cNvPr id="179" name="Google Shape;179;p2"/>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
          <p:cNvGrpSpPr/>
          <p:nvPr/>
        </p:nvGrpSpPr>
        <p:grpSpPr>
          <a:xfrm>
            <a:off x="3475175" y="4680369"/>
            <a:ext cx="457762" cy="405674"/>
            <a:chOff x="4233400" y="3187777"/>
            <a:chExt cx="826136" cy="732000"/>
          </a:xfrm>
        </p:grpSpPr>
        <p:sp>
          <p:nvSpPr>
            <p:cNvPr id="252" name="Google Shape;252;p2"/>
            <p:cNvSpPr/>
            <p:nvPr/>
          </p:nvSpPr>
          <p:spPr>
            <a:xfrm>
              <a:off x="4747535" y="3427347"/>
              <a:ext cx="312000" cy="334200"/>
            </a:xfrm>
            <a:prstGeom prst="roundRect">
              <a:avLst>
                <a:gd name="adj" fmla="val 39022"/>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txBox="1"/>
            <p:nvPr/>
          </p:nvSpPr>
          <p:spPr>
            <a:xfrm>
              <a:off x="4233400" y="3353049"/>
              <a:ext cx="808200" cy="482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400" b="1">
                  <a:solidFill>
                    <a:schemeClr val="dk1"/>
                  </a:solidFill>
                  <a:latin typeface="DM Sans"/>
                  <a:ea typeface="DM Sans"/>
                  <a:cs typeface="DM Sans"/>
                  <a:sym typeface="DM Sans"/>
                </a:rPr>
                <a:t>WORLD’S</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BEST</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BOSS</a:t>
              </a:r>
              <a:endParaRPr sz="400" b="1">
                <a:solidFill>
                  <a:schemeClr val="dk1"/>
                </a:solidFill>
                <a:latin typeface="DM Sans"/>
                <a:ea typeface="DM Sans"/>
                <a:cs typeface="DM Sans"/>
                <a:sym typeface="DM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_1_1">
    <p:spTree>
      <p:nvGrpSpPr>
        <p:cNvPr id="1" name="Shape 440"/>
        <p:cNvGrpSpPr/>
        <p:nvPr/>
      </p:nvGrpSpPr>
      <p:grpSpPr>
        <a:xfrm>
          <a:off x="0" y="0"/>
          <a:ext cx="0" cy="0"/>
          <a:chOff x="0" y="0"/>
          <a:chExt cx="0" cy="0"/>
        </a:xfrm>
      </p:grpSpPr>
      <p:sp>
        <p:nvSpPr>
          <p:cNvPr id="441" name="Google Shape;441;p13"/>
          <p:cNvSpPr/>
          <p:nvPr/>
        </p:nvSpPr>
        <p:spPr>
          <a:xfrm flipH="1">
            <a:off x="-685417" y="3787398"/>
            <a:ext cx="3428990" cy="2961143"/>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rot="6212186" flipH="1">
            <a:off x="-1542660" y="-1434790"/>
            <a:ext cx="3428979" cy="29611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rot="-10070241">
            <a:off x="7562751" y="-2796996"/>
            <a:ext cx="5741913"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13"/>
          <p:cNvSpPr txBox="1">
            <a:spLocks noGrp="1"/>
          </p:cNvSpPr>
          <p:nvPr>
            <p:ph type="title" idx="2"/>
          </p:nvPr>
        </p:nvSpPr>
        <p:spPr>
          <a:xfrm>
            <a:off x="2634550" y="18215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6" name="Google Shape;446;p13"/>
          <p:cNvSpPr txBox="1">
            <a:spLocks noGrp="1"/>
          </p:cNvSpPr>
          <p:nvPr>
            <p:ph type="subTitle" idx="1"/>
          </p:nvPr>
        </p:nvSpPr>
        <p:spPr>
          <a:xfrm>
            <a:off x="2634550" y="23319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7" name="Google Shape;447;p13"/>
          <p:cNvSpPr txBox="1">
            <a:spLocks noGrp="1"/>
          </p:cNvSpPr>
          <p:nvPr>
            <p:ph type="title" idx="3"/>
          </p:nvPr>
        </p:nvSpPr>
        <p:spPr>
          <a:xfrm>
            <a:off x="6103800" y="18215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8" name="Google Shape;448;p13"/>
          <p:cNvSpPr txBox="1">
            <a:spLocks noGrp="1"/>
          </p:cNvSpPr>
          <p:nvPr>
            <p:ph type="subTitle" idx="4"/>
          </p:nvPr>
        </p:nvSpPr>
        <p:spPr>
          <a:xfrm>
            <a:off x="6103800" y="23319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9" name="Google Shape;449;p13"/>
          <p:cNvSpPr txBox="1">
            <a:spLocks noGrp="1"/>
          </p:cNvSpPr>
          <p:nvPr>
            <p:ph type="title" idx="5"/>
          </p:nvPr>
        </p:nvSpPr>
        <p:spPr>
          <a:xfrm>
            <a:off x="2634550" y="3640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0" name="Google Shape;450;p13"/>
          <p:cNvSpPr txBox="1">
            <a:spLocks noGrp="1"/>
          </p:cNvSpPr>
          <p:nvPr>
            <p:ph type="subTitle" idx="6"/>
          </p:nvPr>
        </p:nvSpPr>
        <p:spPr>
          <a:xfrm>
            <a:off x="2634550" y="4151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1" name="Google Shape;451;p13"/>
          <p:cNvSpPr txBox="1">
            <a:spLocks noGrp="1"/>
          </p:cNvSpPr>
          <p:nvPr>
            <p:ph type="title" idx="7"/>
          </p:nvPr>
        </p:nvSpPr>
        <p:spPr>
          <a:xfrm>
            <a:off x="6103800" y="3640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52" name="Google Shape;452;p13"/>
          <p:cNvSpPr txBox="1">
            <a:spLocks noGrp="1"/>
          </p:cNvSpPr>
          <p:nvPr>
            <p:ph type="subTitle" idx="8"/>
          </p:nvPr>
        </p:nvSpPr>
        <p:spPr>
          <a:xfrm>
            <a:off x="6103800" y="4151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3" name="Google Shape;453;p13"/>
          <p:cNvSpPr txBox="1">
            <a:spLocks noGrp="1"/>
          </p:cNvSpPr>
          <p:nvPr>
            <p:ph type="title" idx="9" hasCustomPrompt="1"/>
          </p:nvPr>
        </p:nvSpPr>
        <p:spPr>
          <a:xfrm>
            <a:off x="2634550" y="1310475"/>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4" name="Google Shape;454;p13"/>
          <p:cNvSpPr txBox="1">
            <a:spLocks noGrp="1"/>
          </p:cNvSpPr>
          <p:nvPr>
            <p:ph type="title" idx="13" hasCustomPrompt="1"/>
          </p:nvPr>
        </p:nvSpPr>
        <p:spPr>
          <a:xfrm>
            <a:off x="2634550" y="3129800"/>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5" name="Google Shape;455;p13"/>
          <p:cNvSpPr txBox="1">
            <a:spLocks noGrp="1"/>
          </p:cNvSpPr>
          <p:nvPr>
            <p:ph type="title" idx="14" hasCustomPrompt="1"/>
          </p:nvPr>
        </p:nvSpPr>
        <p:spPr>
          <a:xfrm>
            <a:off x="6109300" y="1310475"/>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6" name="Google Shape;456;p13"/>
          <p:cNvSpPr txBox="1">
            <a:spLocks noGrp="1"/>
          </p:cNvSpPr>
          <p:nvPr>
            <p:ph type="title" idx="15" hasCustomPrompt="1"/>
          </p:nvPr>
        </p:nvSpPr>
        <p:spPr>
          <a:xfrm>
            <a:off x="6109300" y="3129800"/>
            <a:ext cx="1044900" cy="65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457"/>
        <p:cNvGrpSpPr/>
        <p:nvPr/>
      </p:nvGrpSpPr>
      <p:grpSpPr>
        <a:xfrm>
          <a:off x="0" y="0"/>
          <a:ext cx="0" cy="0"/>
          <a:chOff x="0" y="0"/>
          <a:chExt cx="0" cy="0"/>
        </a:xfrm>
      </p:grpSpPr>
      <p:sp>
        <p:nvSpPr>
          <p:cNvPr id="458" name="Google Shape;458;p14"/>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rot="-7648436">
            <a:off x="6947669" y="-1451527"/>
            <a:ext cx="5741890" cy="4489966"/>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txBox="1">
            <a:spLocks noGrp="1"/>
          </p:cNvSpPr>
          <p:nvPr>
            <p:ph type="title"/>
          </p:nvPr>
        </p:nvSpPr>
        <p:spPr>
          <a:xfrm>
            <a:off x="4849800" y="1722150"/>
            <a:ext cx="3410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1" name="Google Shape;461;p14"/>
          <p:cNvSpPr txBox="1">
            <a:spLocks noGrp="1"/>
          </p:cNvSpPr>
          <p:nvPr>
            <p:ph type="subTitle" idx="1"/>
          </p:nvPr>
        </p:nvSpPr>
        <p:spPr>
          <a:xfrm>
            <a:off x="4849800" y="2294850"/>
            <a:ext cx="3410400" cy="82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2"/>
        <p:cNvGrpSpPr/>
        <p:nvPr/>
      </p:nvGrpSpPr>
      <p:grpSpPr>
        <a:xfrm>
          <a:off x="0" y="0"/>
          <a:ext cx="0" cy="0"/>
          <a:chOff x="0" y="0"/>
          <a:chExt cx="0" cy="0"/>
        </a:xfrm>
      </p:grpSpPr>
      <p:sp>
        <p:nvSpPr>
          <p:cNvPr id="463" name="Google Shape;463;p15"/>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9957934">
            <a:off x="8731790" y="141992"/>
            <a:ext cx="5741900" cy="4489944"/>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rot="5400000" flipH="1">
            <a:off x="-1561721" y="-654824"/>
            <a:ext cx="3428990" cy="2961143"/>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7" name="Google Shape;467;p15"/>
          <p:cNvSpPr txBox="1">
            <a:spLocks noGrp="1"/>
          </p:cNvSpPr>
          <p:nvPr>
            <p:ph type="title" idx="2"/>
          </p:nvPr>
        </p:nvSpPr>
        <p:spPr>
          <a:xfrm>
            <a:off x="1090100" y="14222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8" name="Google Shape;468;p15"/>
          <p:cNvSpPr txBox="1">
            <a:spLocks noGrp="1"/>
          </p:cNvSpPr>
          <p:nvPr>
            <p:ph type="subTitle" idx="1"/>
          </p:nvPr>
        </p:nvSpPr>
        <p:spPr>
          <a:xfrm>
            <a:off x="1090100" y="1812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9" name="Google Shape;469;p15"/>
          <p:cNvSpPr txBox="1">
            <a:spLocks noGrp="1"/>
          </p:cNvSpPr>
          <p:nvPr>
            <p:ph type="title" idx="3"/>
          </p:nvPr>
        </p:nvSpPr>
        <p:spPr>
          <a:xfrm>
            <a:off x="3484421" y="3420875"/>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0" name="Google Shape;470;p15"/>
          <p:cNvSpPr txBox="1">
            <a:spLocks noGrp="1"/>
          </p:cNvSpPr>
          <p:nvPr>
            <p:ph type="subTitle" idx="4"/>
          </p:nvPr>
        </p:nvSpPr>
        <p:spPr>
          <a:xfrm>
            <a:off x="3484421" y="3810900"/>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1" name="Google Shape;471;p15"/>
          <p:cNvSpPr txBox="1">
            <a:spLocks noGrp="1"/>
          </p:cNvSpPr>
          <p:nvPr>
            <p:ph type="title" idx="5"/>
          </p:nvPr>
        </p:nvSpPr>
        <p:spPr>
          <a:xfrm>
            <a:off x="5878749" y="14222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2" name="Google Shape;472;p15"/>
          <p:cNvSpPr txBox="1">
            <a:spLocks noGrp="1"/>
          </p:cNvSpPr>
          <p:nvPr>
            <p:ph type="subTitle" idx="6"/>
          </p:nvPr>
        </p:nvSpPr>
        <p:spPr>
          <a:xfrm>
            <a:off x="5878749" y="1812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73"/>
        <p:cNvGrpSpPr/>
        <p:nvPr/>
      </p:nvGrpSpPr>
      <p:grpSpPr>
        <a:xfrm>
          <a:off x="0" y="0"/>
          <a:ext cx="0" cy="0"/>
          <a:chOff x="0" y="0"/>
          <a:chExt cx="0" cy="0"/>
        </a:xfrm>
      </p:grpSpPr>
      <p:sp>
        <p:nvSpPr>
          <p:cNvPr id="474" name="Google Shape;474;p16"/>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6762809">
            <a:off x="-3849769" y="-1705576"/>
            <a:ext cx="5741884" cy="448994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rot="-5564516" flipH="1">
            <a:off x="6839330" y="-1857023"/>
            <a:ext cx="3428991" cy="2961136"/>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8" name="Google Shape;478;p16"/>
          <p:cNvSpPr txBox="1">
            <a:spLocks noGrp="1"/>
          </p:cNvSpPr>
          <p:nvPr>
            <p:ph type="title" idx="2"/>
          </p:nvPr>
        </p:nvSpPr>
        <p:spPr>
          <a:xfrm>
            <a:off x="110117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9" name="Google Shape;479;p16"/>
          <p:cNvSpPr txBox="1">
            <a:spLocks noGrp="1"/>
          </p:cNvSpPr>
          <p:nvPr>
            <p:ph type="subTitle" idx="1"/>
          </p:nvPr>
        </p:nvSpPr>
        <p:spPr>
          <a:xfrm>
            <a:off x="110117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0" name="Google Shape;480;p16"/>
          <p:cNvSpPr txBox="1">
            <a:spLocks noGrp="1"/>
          </p:cNvSpPr>
          <p:nvPr>
            <p:ph type="title" idx="3"/>
          </p:nvPr>
        </p:nvSpPr>
        <p:spPr>
          <a:xfrm>
            <a:off x="3578950"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1" name="Google Shape;481;p16"/>
          <p:cNvSpPr txBox="1">
            <a:spLocks noGrp="1"/>
          </p:cNvSpPr>
          <p:nvPr>
            <p:ph type="subTitle" idx="4"/>
          </p:nvPr>
        </p:nvSpPr>
        <p:spPr>
          <a:xfrm>
            <a:off x="3578950"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2" name="Google Shape;482;p16"/>
          <p:cNvSpPr txBox="1">
            <a:spLocks noGrp="1"/>
          </p:cNvSpPr>
          <p:nvPr>
            <p:ph type="title" idx="5"/>
          </p:nvPr>
        </p:nvSpPr>
        <p:spPr>
          <a:xfrm>
            <a:off x="1101175"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 name="Google Shape;483;p16"/>
          <p:cNvSpPr txBox="1">
            <a:spLocks noGrp="1"/>
          </p:cNvSpPr>
          <p:nvPr>
            <p:ph type="subTitle" idx="6"/>
          </p:nvPr>
        </p:nvSpPr>
        <p:spPr>
          <a:xfrm>
            <a:off x="1101175"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4" name="Google Shape;484;p16"/>
          <p:cNvSpPr txBox="1">
            <a:spLocks noGrp="1"/>
          </p:cNvSpPr>
          <p:nvPr>
            <p:ph type="title" idx="7"/>
          </p:nvPr>
        </p:nvSpPr>
        <p:spPr>
          <a:xfrm>
            <a:off x="3578950"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5" name="Google Shape;485;p16"/>
          <p:cNvSpPr txBox="1">
            <a:spLocks noGrp="1"/>
          </p:cNvSpPr>
          <p:nvPr>
            <p:ph type="subTitle" idx="8"/>
          </p:nvPr>
        </p:nvSpPr>
        <p:spPr>
          <a:xfrm>
            <a:off x="3578997"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6" name="Google Shape;486;p16"/>
          <p:cNvSpPr txBox="1">
            <a:spLocks noGrp="1"/>
          </p:cNvSpPr>
          <p:nvPr>
            <p:ph type="title" idx="9"/>
          </p:nvPr>
        </p:nvSpPr>
        <p:spPr>
          <a:xfrm>
            <a:off x="605672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7" name="Google Shape;487;p16"/>
          <p:cNvSpPr txBox="1">
            <a:spLocks noGrp="1"/>
          </p:cNvSpPr>
          <p:nvPr>
            <p:ph type="subTitle" idx="13"/>
          </p:nvPr>
        </p:nvSpPr>
        <p:spPr>
          <a:xfrm>
            <a:off x="605672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8" name="Google Shape;488;p16"/>
          <p:cNvSpPr txBox="1">
            <a:spLocks noGrp="1"/>
          </p:cNvSpPr>
          <p:nvPr>
            <p:ph type="title" idx="14"/>
          </p:nvPr>
        </p:nvSpPr>
        <p:spPr>
          <a:xfrm>
            <a:off x="6056725" y="36158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9" name="Google Shape;489;p16"/>
          <p:cNvSpPr txBox="1">
            <a:spLocks noGrp="1"/>
          </p:cNvSpPr>
          <p:nvPr>
            <p:ph type="subTitle" idx="15"/>
          </p:nvPr>
        </p:nvSpPr>
        <p:spPr>
          <a:xfrm>
            <a:off x="6056825" y="40058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0" name="Google Shape;490;p16"/>
          <p:cNvGrpSpPr/>
          <p:nvPr/>
        </p:nvGrpSpPr>
        <p:grpSpPr>
          <a:xfrm>
            <a:off x="8094036" y="890320"/>
            <a:ext cx="1876470" cy="1197651"/>
            <a:chOff x="6689392" y="1708789"/>
            <a:chExt cx="975347" cy="622480"/>
          </a:xfrm>
        </p:grpSpPr>
        <p:sp>
          <p:nvSpPr>
            <p:cNvPr id="491" name="Google Shape;491;p16"/>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6"/>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6"/>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6"/>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6"/>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6"/>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6"/>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6"/>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6"/>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563"/>
        <p:cNvGrpSpPr/>
        <p:nvPr/>
      </p:nvGrpSpPr>
      <p:grpSpPr>
        <a:xfrm>
          <a:off x="0" y="0"/>
          <a:ext cx="0" cy="0"/>
          <a:chOff x="0" y="0"/>
          <a:chExt cx="0" cy="0"/>
        </a:xfrm>
      </p:grpSpPr>
      <p:sp>
        <p:nvSpPr>
          <p:cNvPr id="564" name="Google Shape;564;p17"/>
          <p:cNvSpPr txBox="1">
            <a:spLocks noGrp="1"/>
          </p:cNvSpPr>
          <p:nvPr>
            <p:ph type="title" hasCustomPrompt="1"/>
          </p:nvPr>
        </p:nvSpPr>
        <p:spPr>
          <a:xfrm>
            <a:off x="2288750" y="863975"/>
            <a:ext cx="4566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5" name="Google Shape;565;p17"/>
          <p:cNvSpPr txBox="1">
            <a:spLocks noGrp="1"/>
          </p:cNvSpPr>
          <p:nvPr>
            <p:ph type="subTitle" idx="1"/>
          </p:nvPr>
        </p:nvSpPr>
        <p:spPr>
          <a:xfrm>
            <a:off x="2623200" y="1509463"/>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66" name="Google Shape;566;p17"/>
          <p:cNvSpPr txBox="1">
            <a:spLocks noGrp="1"/>
          </p:cNvSpPr>
          <p:nvPr>
            <p:ph type="title" idx="2" hasCustomPrompt="1"/>
          </p:nvPr>
        </p:nvSpPr>
        <p:spPr>
          <a:xfrm>
            <a:off x="2288750" y="2295803"/>
            <a:ext cx="4566600" cy="64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7" name="Google Shape;567;p17"/>
          <p:cNvSpPr txBox="1">
            <a:spLocks noGrp="1"/>
          </p:cNvSpPr>
          <p:nvPr>
            <p:ph type="subTitle" idx="3"/>
          </p:nvPr>
        </p:nvSpPr>
        <p:spPr>
          <a:xfrm>
            <a:off x="2623200" y="2940488"/>
            <a:ext cx="3897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3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568" name="Google Shape;568;p17"/>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rot="-5400034">
            <a:off x="7023865" y="-1432468"/>
            <a:ext cx="5741888" cy="4489956"/>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rot="7713364">
            <a:off x="-2987607" y="-2164896"/>
            <a:ext cx="5741906" cy="448995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571"/>
        <p:cNvGrpSpPr/>
        <p:nvPr/>
      </p:nvGrpSpPr>
      <p:grpSpPr>
        <a:xfrm>
          <a:off x="0" y="0"/>
          <a:ext cx="0" cy="0"/>
          <a:chOff x="0" y="0"/>
          <a:chExt cx="0" cy="0"/>
        </a:xfrm>
      </p:grpSpPr>
      <p:sp>
        <p:nvSpPr>
          <p:cNvPr id="572" name="Google Shape;572;p18"/>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8"/>
          <p:cNvGrpSpPr/>
          <p:nvPr/>
        </p:nvGrpSpPr>
        <p:grpSpPr>
          <a:xfrm rot="-326378">
            <a:off x="8700726" y="4359200"/>
            <a:ext cx="466976" cy="471354"/>
            <a:chOff x="7068250" y="2399988"/>
            <a:chExt cx="148850" cy="150250"/>
          </a:xfrm>
        </p:grpSpPr>
        <p:sp>
          <p:nvSpPr>
            <p:cNvPr id="574" name="Google Shape;574;p18"/>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18"/>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78" name="Google Shape;578;p18"/>
          <p:cNvSpPr/>
          <p:nvPr/>
        </p:nvSpPr>
        <p:spPr>
          <a:xfrm rot="6871848" flipH="1">
            <a:off x="-1333133" y="-1246521"/>
            <a:ext cx="3428980" cy="2961140"/>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rot="-7322576">
            <a:off x="6931281" y="-2111198"/>
            <a:ext cx="5741912" cy="448995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18"/>
          <p:cNvGrpSpPr/>
          <p:nvPr/>
        </p:nvGrpSpPr>
        <p:grpSpPr>
          <a:xfrm>
            <a:off x="8486582" y="4224970"/>
            <a:ext cx="895357" cy="734224"/>
            <a:chOff x="7100193" y="3331963"/>
            <a:chExt cx="578733" cy="474612"/>
          </a:xfrm>
        </p:grpSpPr>
        <p:sp>
          <p:nvSpPr>
            <p:cNvPr id="581" name="Google Shape;581;p18"/>
            <p:cNvSpPr/>
            <p:nvPr/>
          </p:nvSpPr>
          <p:spPr>
            <a:xfrm flipH="1">
              <a:off x="7100193" y="3684072"/>
              <a:ext cx="578733" cy="12250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7237351" y="3331963"/>
              <a:ext cx="304432" cy="427675"/>
            </a:xfrm>
            <a:custGeom>
              <a:avLst/>
              <a:gdLst/>
              <a:ahLst/>
              <a:cxnLst/>
              <a:rect l="l" t="t" r="r" b="b"/>
              <a:pathLst>
                <a:path w="9189" h="12909" extrusionOk="0">
                  <a:moveTo>
                    <a:pt x="1294" y="294"/>
                  </a:moveTo>
                  <a:lnTo>
                    <a:pt x="1436" y="446"/>
                  </a:lnTo>
                  <a:lnTo>
                    <a:pt x="1008" y="874"/>
                  </a:lnTo>
                  <a:lnTo>
                    <a:pt x="464" y="330"/>
                  </a:lnTo>
                  <a:cubicBezTo>
                    <a:pt x="509" y="312"/>
                    <a:pt x="553" y="294"/>
                    <a:pt x="607" y="294"/>
                  </a:cubicBezTo>
                  <a:close/>
                  <a:moveTo>
                    <a:pt x="2578" y="294"/>
                  </a:moveTo>
                  <a:lnTo>
                    <a:pt x="2721" y="437"/>
                  </a:lnTo>
                  <a:lnTo>
                    <a:pt x="2293" y="874"/>
                  </a:lnTo>
                  <a:lnTo>
                    <a:pt x="1856" y="446"/>
                  </a:lnTo>
                  <a:lnTo>
                    <a:pt x="2007" y="294"/>
                  </a:lnTo>
                  <a:close/>
                  <a:moveTo>
                    <a:pt x="3854" y="294"/>
                  </a:moveTo>
                  <a:lnTo>
                    <a:pt x="4006" y="437"/>
                  </a:lnTo>
                  <a:lnTo>
                    <a:pt x="3568" y="874"/>
                  </a:lnTo>
                  <a:lnTo>
                    <a:pt x="3140" y="437"/>
                  </a:lnTo>
                  <a:lnTo>
                    <a:pt x="3292" y="294"/>
                  </a:lnTo>
                  <a:close/>
                  <a:moveTo>
                    <a:pt x="5139" y="294"/>
                  </a:moveTo>
                  <a:lnTo>
                    <a:pt x="5281" y="437"/>
                  </a:lnTo>
                  <a:lnTo>
                    <a:pt x="4853" y="874"/>
                  </a:lnTo>
                  <a:lnTo>
                    <a:pt x="4425" y="437"/>
                  </a:lnTo>
                  <a:lnTo>
                    <a:pt x="4568" y="294"/>
                  </a:lnTo>
                  <a:close/>
                  <a:moveTo>
                    <a:pt x="6423" y="294"/>
                  </a:moveTo>
                  <a:lnTo>
                    <a:pt x="6566" y="437"/>
                  </a:lnTo>
                  <a:lnTo>
                    <a:pt x="6138" y="874"/>
                  </a:lnTo>
                  <a:lnTo>
                    <a:pt x="5709" y="437"/>
                  </a:lnTo>
                  <a:lnTo>
                    <a:pt x="5852" y="294"/>
                  </a:lnTo>
                  <a:close/>
                  <a:moveTo>
                    <a:pt x="7708" y="294"/>
                  </a:moveTo>
                  <a:lnTo>
                    <a:pt x="7851" y="446"/>
                  </a:lnTo>
                  <a:lnTo>
                    <a:pt x="7422" y="874"/>
                  </a:lnTo>
                  <a:lnTo>
                    <a:pt x="6985" y="437"/>
                  </a:lnTo>
                  <a:lnTo>
                    <a:pt x="7137" y="294"/>
                  </a:lnTo>
                  <a:close/>
                  <a:moveTo>
                    <a:pt x="8582" y="294"/>
                  </a:moveTo>
                  <a:cubicBezTo>
                    <a:pt x="8671" y="294"/>
                    <a:pt x="8743" y="330"/>
                    <a:pt x="8805" y="393"/>
                  </a:cubicBezTo>
                  <a:cubicBezTo>
                    <a:pt x="8859" y="455"/>
                    <a:pt x="8894" y="526"/>
                    <a:pt x="8885" y="616"/>
                  </a:cubicBezTo>
                  <a:lnTo>
                    <a:pt x="8885" y="696"/>
                  </a:lnTo>
                  <a:lnTo>
                    <a:pt x="8698" y="874"/>
                  </a:lnTo>
                  <a:lnTo>
                    <a:pt x="8270" y="446"/>
                  </a:lnTo>
                  <a:lnTo>
                    <a:pt x="8421" y="294"/>
                  </a:lnTo>
                  <a:close/>
                  <a:moveTo>
                    <a:pt x="303" y="589"/>
                  </a:moveTo>
                  <a:lnTo>
                    <a:pt x="794" y="1080"/>
                  </a:lnTo>
                  <a:lnTo>
                    <a:pt x="366" y="1517"/>
                  </a:lnTo>
                  <a:lnTo>
                    <a:pt x="357" y="1508"/>
                  </a:lnTo>
                  <a:lnTo>
                    <a:pt x="303" y="616"/>
                  </a:lnTo>
                  <a:cubicBezTo>
                    <a:pt x="303" y="607"/>
                    <a:pt x="303" y="598"/>
                    <a:pt x="303" y="589"/>
                  </a:cubicBezTo>
                  <a:close/>
                  <a:moveTo>
                    <a:pt x="1650" y="651"/>
                  </a:moveTo>
                  <a:lnTo>
                    <a:pt x="2079" y="1080"/>
                  </a:lnTo>
                  <a:lnTo>
                    <a:pt x="1650" y="1517"/>
                  </a:lnTo>
                  <a:lnTo>
                    <a:pt x="1213" y="1080"/>
                  </a:lnTo>
                  <a:lnTo>
                    <a:pt x="1650" y="651"/>
                  </a:lnTo>
                  <a:close/>
                  <a:moveTo>
                    <a:pt x="2935" y="651"/>
                  </a:moveTo>
                  <a:lnTo>
                    <a:pt x="3363" y="1080"/>
                  </a:lnTo>
                  <a:lnTo>
                    <a:pt x="2935" y="1517"/>
                  </a:lnTo>
                  <a:lnTo>
                    <a:pt x="2498" y="1080"/>
                  </a:lnTo>
                  <a:lnTo>
                    <a:pt x="2935" y="651"/>
                  </a:lnTo>
                  <a:close/>
                  <a:moveTo>
                    <a:pt x="4211" y="651"/>
                  </a:moveTo>
                  <a:lnTo>
                    <a:pt x="4648" y="1080"/>
                  </a:lnTo>
                  <a:lnTo>
                    <a:pt x="4211" y="1517"/>
                  </a:lnTo>
                  <a:lnTo>
                    <a:pt x="3783" y="1080"/>
                  </a:lnTo>
                  <a:lnTo>
                    <a:pt x="4211" y="651"/>
                  </a:lnTo>
                  <a:close/>
                  <a:moveTo>
                    <a:pt x="5495" y="651"/>
                  </a:moveTo>
                  <a:lnTo>
                    <a:pt x="5924" y="1080"/>
                  </a:lnTo>
                  <a:lnTo>
                    <a:pt x="5495" y="1517"/>
                  </a:lnTo>
                  <a:lnTo>
                    <a:pt x="5067" y="1080"/>
                  </a:lnTo>
                  <a:lnTo>
                    <a:pt x="5495" y="651"/>
                  </a:lnTo>
                  <a:close/>
                  <a:moveTo>
                    <a:pt x="6780" y="651"/>
                  </a:moveTo>
                  <a:lnTo>
                    <a:pt x="7208" y="1080"/>
                  </a:lnTo>
                  <a:lnTo>
                    <a:pt x="6780" y="1517"/>
                  </a:lnTo>
                  <a:lnTo>
                    <a:pt x="6352" y="1080"/>
                  </a:lnTo>
                  <a:lnTo>
                    <a:pt x="6780" y="651"/>
                  </a:lnTo>
                  <a:close/>
                  <a:moveTo>
                    <a:pt x="8065" y="651"/>
                  </a:moveTo>
                  <a:lnTo>
                    <a:pt x="8493" y="1080"/>
                  </a:lnTo>
                  <a:lnTo>
                    <a:pt x="8065" y="1517"/>
                  </a:lnTo>
                  <a:lnTo>
                    <a:pt x="7628" y="1080"/>
                  </a:lnTo>
                  <a:lnTo>
                    <a:pt x="8065" y="651"/>
                  </a:lnTo>
                  <a:close/>
                  <a:moveTo>
                    <a:pt x="1008" y="1294"/>
                  </a:moveTo>
                  <a:lnTo>
                    <a:pt x="1436" y="1722"/>
                  </a:lnTo>
                  <a:lnTo>
                    <a:pt x="1008" y="2159"/>
                  </a:lnTo>
                  <a:lnTo>
                    <a:pt x="580" y="1722"/>
                  </a:lnTo>
                  <a:lnTo>
                    <a:pt x="1008" y="1294"/>
                  </a:lnTo>
                  <a:close/>
                  <a:moveTo>
                    <a:pt x="2293" y="1294"/>
                  </a:moveTo>
                  <a:lnTo>
                    <a:pt x="2721" y="1722"/>
                  </a:lnTo>
                  <a:lnTo>
                    <a:pt x="2293" y="2159"/>
                  </a:lnTo>
                  <a:lnTo>
                    <a:pt x="1856" y="1722"/>
                  </a:lnTo>
                  <a:lnTo>
                    <a:pt x="2293" y="1294"/>
                  </a:lnTo>
                  <a:close/>
                  <a:moveTo>
                    <a:pt x="3568" y="1294"/>
                  </a:moveTo>
                  <a:lnTo>
                    <a:pt x="4006" y="1722"/>
                  </a:lnTo>
                  <a:lnTo>
                    <a:pt x="3568" y="2159"/>
                  </a:lnTo>
                  <a:lnTo>
                    <a:pt x="3140" y="1722"/>
                  </a:lnTo>
                  <a:lnTo>
                    <a:pt x="3568" y="1294"/>
                  </a:lnTo>
                  <a:close/>
                  <a:moveTo>
                    <a:pt x="4853" y="1294"/>
                  </a:moveTo>
                  <a:lnTo>
                    <a:pt x="5281" y="1722"/>
                  </a:lnTo>
                  <a:lnTo>
                    <a:pt x="4853" y="2159"/>
                  </a:lnTo>
                  <a:lnTo>
                    <a:pt x="4425" y="1722"/>
                  </a:lnTo>
                  <a:lnTo>
                    <a:pt x="4853" y="1294"/>
                  </a:lnTo>
                  <a:close/>
                  <a:moveTo>
                    <a:pt x="6138" y="1294"/>
                  </a:moveTo>
                  <a:lnTo>
                    <a:pt x="6566" y="1722"/>
                  </a:lnTo>
                  <a:lnTo>
                    <a:pt x="6138" y="2159"/>
                  </a:lnTo>
                  <a:lnTo>
                    <a:pt x="5709" y="1722"/>
                  </a:lnTo>
                  <a:lnTo>
                    <a:pt x="6138" y="1294"/>
                  </a:lnTo>
                  <a:close/>
                  <a:moveTo>
                    <a:pt x="7422" y="1294"/>
                  </a:moveTo>
                  <a:lnTo>
                    <a:pt x="7851" y="1722"/>
                  </a:lnTo>
                  <a:lnTo>
                    <a:pt x="7422" y="2159"/>
                  </a:lnTo>
                  <a:lnTo>
                    <a:pt x="6985" y="1722"/>
                  </a:lnTo>
                  <a:lnTo>
                    <a:pt x="7422" y="1294"/>
                  </a:lnTo>
                  <a:close/>
                  <a:moveTo>
                    <a:pt x="8698" y="1294"/>
                  </a:moveTo>
                  <a:lnTo>
                    <a:pt x="8841" y="1427"/>
                  </a:lnTo>
                  <a:lnTo>
                    <a:pt x="8805" y="2052"/>
                  </a:lnTo>
                  <a:lnTo>
                    <a:pt x="8698" y="2159"/>
                  </a:lnTo>
                  <a:lnTo>
                    <a:pt x="8270" y="1722"/>
                  </a:lnTo>
                  <a:lnTo>
                    <a:pt x="8698" y="1294"/>
                  </a:lnTo>
                  <a:close/>
                  <a:moveTo>
                    <a:pt x="384" y="1954"/>
                  </a:moveTo>
                  <a:lnTo>
                    <a:pt x="794" y="2364"/>
                  </a:lnTo>
                  <a:lnTo>
                    <a:pt x="428" y="2730"/>
                  </a:lnTo>
                  <a:lnTo>
                    <a:pt x="384" y="1954"/>
                  </a:lnTo>
                  <a:close/>
                  <a:moveTo>
                    <a:pt x="1650" y="1936"/>
                  </a:moveTo>
                  <a:lnTo>
                    <a:pt x="2079" y="2364"/>
                  </a:lnTo>
                  <a:lnTo>
                    <a:pt x="1650" y="2792"/>
                  </a:lnTo>
                  <a:lnTo>
                    <a:pt x="1213" y="2364"/>
                  </a:lnTo>
                  <a:lnTo>
                    <a:pt x="1650" y="1936"/>
                  </a:lnTo>
                  <a:close/>
                  <a:moveTo>
                    <a:pt x="2935" y="1936"/>
                  </a:moveTo>
                  <a:lnTo>
                    <a:pt x="3363" y="2364"/>
                  </a:lnTo>
                  <a:lnTo>
                    <a:pt x="2935" y="2792"/>
                  </a:lnTo>
                  <a:lnTo>
                    <a:pt x="2498" y="2364"/>
                  </a:lnTo>
                  <a:lnTo>
                    <a:pt x="2935" y="1936"/>
                  </a:lnTo>
                  <a:close/>
                  <a:moveTo>
                    <a:pt x="4211" y="1936"/>
                  </a:moveTo>
                  <a:lnTo>
                    <a:pt x="4648" y="2364"/>
                  </a:lnTo>
                  <a:lnTo>
                    <a:pt x="4211" y="2792"/>
                  </a:lnTo>
                  <a:lnTo>
                    <a:pt x="3783" y="2364"/>
                  </a:lnTo>
                  <a:lnTo>
                    <a:pt x="4211" y="1936"/>
                  </a:lnTo>
                  <a:close/>
                  <a:moveTo>
                    <a:pt x="5495" y="1936"/>
                  </a:moveTo>
                  <a:lnTo>
                    <a:pt x="5924" y="2364"/>
                  </a:lnTo>
                  <a:lnTo>
                    <a:pt x="5495" y="2792"/>
                  </a:lnTo>
                  <a:lnTo>
                    <a:pt x="5067" y="2364"/>
                  </a:lnTo>
                  <a:lnTo>
                    <a:pt x="5495" y="1936"/>
                  </a:lnTo>
                  <a:close/>
                  <a:moveTo>
                    <a:pt x="6780" y="1936"/>
                  </a:moveTo>
                  <a:lnTo>
                    <a:pt x="7208" y="2364"/>
                  </a:lnTo>
                  <a:lnTo>
                    <a:pt x="6780" y="2792"/>
                  </a:lnTo>
                  <a:lnTo>
                    <a:pt x="6352" y="2364"/>
                  </a:lnTo>
                  <a:lnTo>
                    <a:pt x="6780" y="1936"/>
                  </a:lnTo>
                  <a:close/>
                  <a:moveTo>
                    <a:pt x="8065" y="1936"/>
                  </a:moveTo>
                  <a:lnTo>
                    <a:pt x="8493" y="2364"/>
                  </a:lnTo>
                  <a:lnTo>
                    <a:pt x="8065" y="2792"/>
                  </a:lnTo>
                  <a:lnTo>
                    <a:pt x="7628" y="2364"/>
                  </a:lnTo>
                  <a:lnTo>
                    <a:pt x="8065" y="1936"/>
                  </a:lnTo>
                  <a:close/>
                  <a:moveTo>
                    <a:pt x="1008" y="2578"/>
                  </a:moveTo>
                  <a:lnTo>
                    <a:pt x="1436" y="3006"/>
                  </a:lnTo>
                  <a:lnTo>
                    <a:pt x="1008" y="3435"/>
                  </a:lnTo>
                  <a:lnTo>
                    <a:pt x="580" y="3006"/>
                  </a:lnTo>
                  <a:lnTo>
                    <a:pt x="1008" y="2578"/>
                  </a:lnTo>
                  <a:close/>
                  <a:moveTo>
                    <a:pt x="2293" y="2578"/>
                  </a:moveTo>
                  <a:lnTo>
                    <a:pt x="2721" y="3006"/>
                  </a:lnTo>
                  <a:lnTo>
                    <a:pt x="2293" y="3435"/>
                  </a:lnTo>
                  <a:lnTo>
                    <a:pt x="1856" y="3006"/>
                  </a:lnTo>
                  <a:lnTo>
                    <a:pt x="2293" y="2578"/>
                  </a:lnTo>
                  <a:close/>
                  <a:moveTo>
                    <a:pt x="3568" y="2578"/>
                  </a:moveTo>
                  <a:lnTo>
                    <a:pt x="4006" y="3006"/>
                  </a:lnTo>
                  <a:lnTo>
                    <a:pt x="3568" y="3435"/>
                  </a:lnTo>
                  <a:lnTo>
                    <a:pt x="3140" y="3006"/>
                  </a:lnTo>
                  <a:lnTo>
                    <a:pt x="3568" y="2578"/>
                  </a:lnTo>
                  <a:close/>
                  <a:moveTo>
                    <a:pt x="4853" y="2578"/>
                  </a:moveTo>
                  <a:lnTo>
                    <a:pt x="5281" y="3006"/>
                  </a:lnTo>
                  <a:lnTo>
                    <a:pt x="4853" y="3435"/>
                  </a:lnTo>
                  <a:lnTo>
                    <a:pt x="4425" y="3006"/>
                  </a:lnTo>
                  <a:lnTo>
                    <a:pt x="4853" y="2578"/>
                  </a:lnTo>
                  <a:close/>
                  <a:moveTo>
                    <a:pt x="6138" y="2578"/>
                  </a:moveTo>
                  <a:lnTo>
                    <a:pt x="6566" y="3006"/>
                  </a:lnTo>
                  <a:lnTo>
                    <a:pt x="6138" y="3435"/>
                  </a:lnTo>
                  <a:lnTo>
                    <a:pt x="5709" y="3006"/>
                  </a:lnTo>
                  <a:lnTo>
                    <a:pt x="6138" y="2578"/>
                  </a:lnTo>
                  <a:close/>
                  <a:moveTo>
                    <a:pt x="7422" y="2578"/>
                  </a:moveTo>
                  <a:lnTo>
                    <a:pt x="7851" y="3006"/>
                  </a:lnTo>
                  <a:lnTo>
                    <a:pt x="7422" y="3435"/>
                  </a:lnTo>
                  <a:lnTo>
                    <a:pt x="6985" y="3006"/>
                  </a:lnTo>
                  <a:lnTo>
                    <a:pt x="7422" y="2578"/>
                  </a:lnTo>
                  <a:close/>
                  <a:moveTo>
                    <a:pt x="8698" y="2578"/>
                  </a:moveTo>
                  <a:lnTo>
                    <a:pt x="8769" y="2641"/>
                  </a:lnTo>
                  <a:lnTo>
                    <a:pt x="8725" y="3417"/>
                  </a:lnTo>
                  <a:lnTo>
                    <a:pt x="8698" y="3435"/>
                  </a:lnTo>
                  <a:lnTo>
                    <a:pt x="8270" y="3006"/>
                  </a:lnTo>
                  <a:lnTo>
                    <a:pt x="8698" y="2578"/>
                  </a:lnTo>
                  <a:close/>
                  <a:moveTo>
                    <a:pt x="464" y="3319"/>
                  </a:moveTo>
                  <a:lnTo>
                    <a:pt x="794" y="3649"/>
                  </a:lnTo>
                  <a:lnTo>
                    <a:pt x="500" y="3943"/>
                  </a:lnTo>
                  <a:lnTo>
                    <a:pt x="464" y="3319"/>
                  </a:lnTo>
                  <a:close/>
                  <a:moveTo>
                    <a:pt x="1650" y="3221"/>
                  </a:moveTo>
                  <a:lnTo>
                    <a:pt x="2079" y="3649"/>
                  </a:lnTo>
                  <a:lnTo>
                    <a:pt x="1650" y="4077"/>
                  </a:lnTo>
                  <a:lnTo>
                    <a:pt x="1213" y="3649"/>
                  </a:lnTo>
                  <a:lnTo>
                    <a:pt x="1650" y="3221"/>
                  </a:lnTo>
                  <a:close/>
                  <a:moveTo>
                    <a:pt x="2935" y="3221"/>
                  </a:moveTo>
                  <a:lnTo>
                    <a:pt x="3363" y="3649"/>
                  </a:lnTo>
                  <a:lnTo>
                    <a:pt x="2935" y="4077"/>
                  </a:lnTo>
                  <a:lnTo>
                    <a:pt x="2498" y="3649"/>
                  </a:lnTo>
                  <a:lnTo>
                    <a:pt x="2935" y="3221"/>
                  </a:lnTo>
                  <a:close/>
                  <a:moveTo>
                    <a:pt x="4211" y="3221"/>
                  </a:moveTo>
                  <a:lnTo>
                    <a:pt x="4648" y="3649"/>
                  </a:lnTo>
                  <a:lnTo>
                    <a:pt x="4211" y="4077"/>
                  </a:lnTo>
                  <a:lnTo>
                    <a:pt x="3783" y="3649"/>
                  </a:lnTo>
                  <a:lnTo>
                    <a:pt x="4211" y="3221"/>
                  </a:lnTo>
                  <a:close/>
                  <a:moveTo>
                    <a:pt x="5495" y="3221"/>
                  </a:moveTo>
                  <a:lnTo>
                    <a:pt x="5924" y="3649"/>
                  </a:lnTo>
                  <a:lnTo>
                    <a:pt x="5495" y="4077"/>
                  </a:lnTo>
                  <a:lnTo>
                    <a:pt x="5067" y="3649"/>
                  </a:lnTo>
                  <a:lnTo>
                    <a:pt x="5495" y="3221"/>
                  </a:lnTo>
                  <a:close/>
                  <a:moveTo>
                    <a:pt x="6780" y="3221"/>
                  </a:moveTo>
                  <a:lnTo>
                    <a:pt x="7208" y="3649"/>
                  </a:lnTo>
                  <a:lnTo>
                    <a:pt x="6780" y="4077"/>
                  </a:lnTo>
                  <a:lnTo>
                    <a:pt x="6352" y="3649"/>
                  </a:lnTo>
                  <a:lnTo>
                    <a:pt x="6780" y="3221"/>
                  </a:lnTo>
                  <a:close/>
                  <a:moveTo>
                    <a:pt x="8065" y="3221"/>
                  </a:moveTo>
                  <a:lnTo>
                    <a:pt x="8493" y="3649"/>
                  </a:lnTo>
                  <a:lnTo>
                    <a:pt x="8065" y="4077"/>
                  </a:lnTo>
                  <a:lnTo>
                    <a:pt x="7628" y="3649"/>
                  </a:lnTo>
                  <a:lnTo>
                    <a:pt x="8065" y="3221"/>
                  </a:lnTo>
                  <a:close/>
                  <a:moveTo>
                    <a:pt x="8698" y="3863"/>
                  </a:moveTo>
                  <a:lnTo>
                    <a:pt x="8645" y="4666"/>
                  </a:lnTo>
                  <a:lnTo>
                    <a:pt x="8270" y="4291"/>
                  </a:lnTo>
                  <a:lnTo>
                    <a:pt x="8698" y="3863"/>
                  </a:lnTo>
                  <a:close/>
                  <a:moveTo>
                    <a:pt x="1008" y="3854"/>
                  </a:moveTo>
                  <a:lnTo>
                    <a:pt x="1436" y="4291"/>
                  </a:lnTo>
                  <a:lnTo>
                    <a:pt x="1008" y="4719"/>
                  </a:lnTo>
                  <a:lnTo>
                    <a:pt x="580" y="4291"/>
                  </a:lnTo>
                  <a:lnTo>
                    <a:pt x="1008" y="3854"/>
                  </a:lnTo>
                  <a:close/>
                  <a:moveTo>
                    <a:pt x="2293" y="3854"/>
                  </a:moveTo>
                  <a:lnTo>
                    <a:pt x="2721" y="4291"/>
                  </a:lnTo>
                  <a:lnTo>
                    <a:pt x="2293" y="4719"/>
                  </a:lnTo>
                  <a:lnTo>
                    <a:pt x="1856" y="4291"/>
                  </a:lnTo>
                  <a:lnTo>
                    <a:pt x="2293" y="3854"/>
                  </a:lnTo>
                  <a:close/>
                  <a:moveTo>
                    <a:pt x="3568" y="3854"/>
                  </a:moveTo>
                  <a:lnTo>
                    <a:pt x="4006" y="4291"/>
                  </a:lnTo>
                  <a:lnTo>
                    <a:pt x="3568" y="4719"/>
                  </a:lnTo>
                  <a:lnTo>
                    <a:pt x="3140" y="4291"/>
                  </a:lnTo>
                  <a:lnTo>
                    <a:pt x="3568" y="3854"/>
                  </a:lnTo>
                  <a:close/>
                  <a:moveTo>
                    <a:pt x="4853" y="3854"/>
                  </a:moveTo>
                  <a:lnTo>
                    <a:pt x="5281" y="4291"/>
                  </a:lnTo>
                  <a:lnTo>
                    <a:pt x="4853" y="4719"/>
                  </a:lnTo>
                  <a:lnTo>
                    <a:pt x="4425" y="4291"/>
                  </a:lnTo>
                  <a:lnTo>
                    <a:pt x="4853" y="3854"/>
                  </a:lnTo>
                  <a:close/>
                  <a:moveTo>
                    <a:pt x="6138" y="3854"/>
                  </a:moveTo>
                  <a:lnTo>
                    <a:pt x="6566" y="4291"/>
                  </a:lnTo>
                  <a:lnTo>
                    <a:pt x="6138" y="4719"/>
                  </a:lnTo>
                  <a:lnTo>
                    <a:pt x="5709" y="4291"/>
                  </a:lnTo>
                  <a:lnTo>
                    <a:pt x="6138" y="3854"/>
                  </a:lnTo>
                  <a:close/>
                  <a:moveTo>
                    <a:pt x="7422" y="3854"/>
                  </a:moveTo>
                  <a:lnTo>
                    <a:pt x="7851" y="4291"/>
                  </a:lnTo>
                  <a:lnTo>
                    <a:pt x="7422" y="4719"/>
                  </a:lnTo>
                  <a:lnTo>
                    <a:pt x="6985" y="4291"/>
                  </a:lnTo>
                  <a:lnTo>
                    <a:pt x="7422" y="3854"/>
                  </a:lnTo>
                  <a:close/>
                  <a:moveTo>
                    <a:pt x="544" y="4675"/>
                  </a:moveTo>
                  <a:lnTo>
                    <a:pt x="794" y="4933"/>
                  </a:lnTo>
                  <a:lnTo>
                    <a:pt x="571" y="5156"/>
                  </a:lnTo>
                  <a:lnTo>
                    <a:pt x="544" y="4675"/>
                  </a:lnTo>
                  <a:close/>
                  <a:moveTo>
                    <a:pt x="1650" y="4496"/>
                  </a:moveTo>
                  <a:lnTo>
                    <a:pt x="2079" y="4933"/>
                  </a:lnTo>
                  <a:lnTo>
                    <a:pt x="1650" y="5362"/>
                  </a:lnTo>
                  <a:lnTo>
                    <a:pt x="1213" y="4933"/>
                  </a:lnTo>
                  <a:lnTo>
                    <a:pt x="1650" y="4496"/>
                  </a:lnTo>
                  <a:close/>
                  <a:moveTo>
                    <a:pt x="2935" y="4496"/>
                  </a:moveTo>
                  <a:lnTo>
                    <a:pt x="3363" y="4933"/>
                  </a:lnTo>
                  <a:lnTo>
                    <a:pt x="2935" y="5362"/>
                  </a:lnTo>
                  <a:lnTo>
                    <a:pt x="2498" y="4933"/>
                  </a:lnTo>
                  <a:lnTo>
                    <a:pt x="2935" y="4496"/>
                  </a:lnTo>
                  <a:close/>
                  <a:moveTo>
                    <a:pt x="4211" y="4496"/>
                  </a:moveTo>
                  <a:lnTo>
                    <a:pt x="4648" y="4933"/>
                  </a:lnTo>
                  <a:lnTo>
                    <a:pt x="4211" y="5362"/>
                  </a:lnTo>
                  <a:lnTo>
                    <a:pt x="3783" y="4933"/>
                  </a:lnTo>
                  <a:lnTo>
                    <a:pt x="4211" y="4496"/>
                  </a:lnTo>
                  <a:close/>
                  <a:moveTo>
                    <a:pt x="5495" y="4496"/>
                  </a:moveTo>
                  <a:lnTo>
                    <a:pt x="5924" y="4933"/>
                  </a:lnTo>
                  <a:lnTo>
                    <a:pt x="5495" y="5362"/>
                  </a:lnTo>
                  <a:lnTo>
                    <a:pt x="5067" y="4933"/>
                  </a:lnTo>
                  <a:lnTo>
                    <a:pt x="5495" y="4496"/>
                  </a:lnTo>
                  <a:close/>
                  <a:moveTo>
                    <a:pt x="6780" y="4496"/>
                  </a:moveTo>
                  <a:lnTo>
                    <a:pt x="7208" y="4933"/>
                  </a:lnTo>
                  <a:lnTo>
                    <a:pt x="6780" y="5362"/>
                  </a:lnTo>
                  <a:lnTo>
                    <a:pt x="6352" y="4933"/>
                  </a:lnTo>
                  <a:lnTo>
                    <a:pt x="6780" y="4496"/>
                  </a:lnTo>
                  <a:close/>
                  <a:moveTo>
                    <a:pt x="8065" y="4496"/>
                  </a:moveTo>
                  <a:lnTo>
                    <a:pt x="8493" y="4933"/>
                  </a:lnTo>
                  <a:lnTo>
                    <a:pt x="8065" y="5362"/>
                  </a:lnTo>
                  <a:lnTo>
                    <a:pt x="7628" y="4933"/>
                  </a:lnTo>
                  <a:lnTo>
                    <a:pt x="8065" y="4496"/>
                  </a:lnTo>
                  <a:close/>
                  <a:moveTo>
                    <a:pt x="8618" y="5228"/>
                  </a:moveTo>
                  <a:lnTo>
                    <a:pt x="8573" y="5879"/>
                  </a:lnTo>
                  <a:lnTo>
                    <a:pt x="8270" y="5576"/>
                  </a:lnTo>
                  <a:lnTo>
                    <a:pt x="8618" y="5228"/>
                  </a:lnTo>
                  <a:close/>
                  <a:moveTo>
                    <a:pt x="1008" y="5139"/>
                  </a:moveTo>
                  <a:lnTo>
                    <a:pt x="1436" y="5576"/>
                  </a:lnTo>
                  <a:lnTo>
                    <a:pt x="1008" y="6004"/>
                  </a:lnTo>
                  <a:lnTo>
                    <a:pt x="598" y="5594"/>
                  </a:lnTo>
                  <a:lnTo>
                    <a:pt x="598" y="5549"/>
                  </a:lnTo>
                  <a:lnTo>
                    <a:pt x="1008" y="5139"/>
                  </a:lnTo>
                  <a:close/>
                  <a:moveTo>
                    <a:pt x="2293" y="5139"/>
                  </a:moveTo>
                  <a:lnTo>
                    <a:pt x="2721" y="5576"/>
                  </a:lnTo>
                  <a:lnTo>
                    <a:pt x="2293" y="6004"/>
                  </a:lnTo>
                  <a:lnTo>
                    <a:pt x="1856" y="5576"/>
                  </a:lnTo>
                  <a:lnTo>
                    <a:pt x="2293" y="5139"/>
                  </a:lnTo>
                  <a:close/>
                  <a:moveTo>
                    <a:pt x="3568" y="5139"/>
                  </a:moveTo>
                  <a:lnTo>
                    <a:pt x="4006" y="5576"/>
                  </a:lnTo>
                  <a:lnTo>
                    <a:pt x="3568" y="6004"/>
                  </a:lnTo>
                  <a:lnTo>
                    <a:pt x="3140" y="5576"/>
                  </a:lnTo>
                  <a:lnTo>
                    <a:pt x="3568" y="5139"/>
                  </a:lnTo>
                  <a:close/>
                  <a:moveTo>
                    <a:pt x="4853" y="5139"/>
                  </a:moveTo>
                  <a:lnTo>
                    <a:pt x="5281" y="5576"/>
                  </a:lnTo>
                  <a:lnTo>
                    <a:pt x="4853" y="6004"/>
                  </a:lnTo>
                  <a:lnTo>
                    <a:pt x="4425" y="5576"/>
                  </a:lnTo>
                  <a:lnTo>
                    <a:pt x="4853" y="5139"/>
                  </a:lnTo>
                  <a:close/>
                  <a:moveTo>
                    <a:pt x="6138" y="5139"/>
                  </a:moveTo>
                  <a:lnTo>
                    <a:pt x="6566" y="5576"/>
                  </a:lnTo>
                  <a:lnTo>
                    <a:pt x="6138" y="6004"/>
                  </a:lnTo>
                  <a:lnTo>
                    <a:pt x="5709" y="5576"/>
                  </a:lnTo>
                  <a:lnTo>
                    <a:pt x="6138" y="5139"/>
                  </a:lnTo>
                  <a:close/>
                  <a:moveTo>
                    <a:pt x="7422" y="5139"/>
                  </a:moveTo>
                  <a:lnTo>
                    <a:pt x="7851" y="5576"/>
                  </a:lnTo>
                  <a:lnTo>
                    <a:pt x="7422" y="6004"/>
                  </a:lnTo>
                  <a:lnTo>
                    <a:pt x="6985" y="5576"/>
                  </a:lnTo>
                  <a:lnTo>
                    <a:pt x="7422" y="5139"/>
                  </a:lnTo>
                  <a:close/>
                  <a:moveTo>
                    <a:pt x="624" y="6040"/>
                  </a:moveTo>
                  <a:lnTo>
                    <a:pt x="794" y="6209"/>
                  </a:lnTo>
                  <a:lnTo>
                    <a:pt x="642" y="6370"/>
                  </a:lnTo>
                  <a:lnTo>
                    <a:pt x="624" y="6040"/>
                  </a:lnTo>
                  <a:close/>
                  <a:moveTo>
                    <a:pt x="1650" y="5781"/>
                  </a:moveTo>
                  <a:lnTo>
                    <a:pt x="2079" y="6209"/>
                  </a:lnTo>
                  <a:lnTo>
                    <a:pt x="1650" y="6646"/>
                  </a:lnTo>
                  <a:lnTo>
                    <a:pt x="1213" y="6209"/>
                  </a:lnTo>
                  <a:lnTo>
                    <a:pt x="1650" y="5781"/>
                  </a:lnTo>
                  <a:close/>
                  <a:moveTo>
                    <a:pt x="2935" y="5781"/>
                  </a:moveTo>
                  <a:lnTo>
                    <a:pt x="3363" y="6209"/>
                  </a:lnTo>
                  <a:lnTo>
                    <a:pt x="2935" y="6646"/>
                  </a:lnTo>
                  <a:lnTo>
                    <a:pt x="2498" y="6209"/>
                  </a:lnTo>
                  <a:lnTo>
                    <a:pt x="2935" y="5781"/>
                  </a:lnTo>
                  <a:close/>
                  <a:moveTo>
                    <a:pt x="4211" y="5781"/>
                  </a:moveTo>
                  <a:lnTo>
                    <a:pt x="4648" y="6209"/>
                  </a:lnTo>
                  <a:lnTo>
                    <a:pt x="4211" y="6646"/>
                  </a:lnTo>
                  <a:lnTo>
                    <a:pt x="3783" y="6209"/>
                  </a:lnTo>
                  <a:lnTo>
                    <a:pt x="4211" y="5781"/>
                  </a:lnTo>
                  <a:close/>
                  <a:moveTo>
                    <a:pt x="5495" y="5781"/>
                  </a:moveTo>
                  <a:lnTo>
                    <a:pt x="5924" y="6209"/>
                  </a:lnTo>
                  <a:lnTo>
                    <a:pt x="5495" y="6646"/>
                  </a:lnTo>
                  <a:lnTo>
                    <a:pt x="5067" y="6209"/>
                  </a:lnTo>
                  <a:lnTo>
                    <a:pt x="5495" y="5781"/>
                  </a:lnTo>
                  <a:close/>
                  <a:moveTo>
                    <a:pt x="6780" y="5781"/>
                  </a:moveTo>
                  <a:lnTo>
                    <a:pt x="7208" y="6209"/>
                  </a:lnTo>
                  <a:lnTo>
                    <a:pt x="6780" y="6646"/>
                  </a:lnTo>
                  <a:lnTo>
                    <a:pt x="6352" y="6209"/>
                  </a:lnTo>
                  <a:lnTo>
                    <a:pt x="6780" y="5781"/>
                  </a:lnTo>
                  <a:close/>
                  <a:moveTo>
                    <a:pt x="8065" y="5781"/>
                  </a:moveTo>
                  <a:lnTo>
                    <a:pt x="8493" y="6209"/>
                  </a:lnTo>
                  <a:lnTo>
                    <a:pt x="8065" y="6646"/>
                  </a:lnTo>
                  <a:lnTo>
                    <a:pt x="7628" y="6209"/>
                  </a:lnTo>
                  <a:lnTo>
                    <a:pt x="8065" y="5781"/>
                  </a:lnTo>
                  <a:close/>
                  <a:moveTo>
                    <a:pt x="8537" y="6593"/>
                  </a:moveTo>
                  <a:lnTo>
                    <a:pt x="8502" y="7083"/>
                  </a:lnTo>
                  <a:lnTo>
                    <a:pt x="8270" y="6851"/>
                  </a:lnTo>
                  <a:lnTo>
                    <a:pt x="8537" y="6593"/>
                  </a:lnTo>
                  <a:close/>
                  <a:moveTo>
                    <a:pt x="1008" y="6423"/>
                  </a:moveTo>
                  <a:lnTo>
                    <a:pt x="1436" y="6851"/>
                  </a:lnTo>
                  <a:lnTo>
                    <a:pt x="1008" y="7289"/>
                  </a:lnTo>
                  <a:lnTo>
                    <a:pt x="678" y="6958"/>
                  </a:lnTo>
                  <a:lnTo>
                    <a:pt x="669" y="6762"/>
                  </a:lnTo>
                  <a:lnTo>
                    <a:pt x="1008" y="6423"/>
                  </a:lnTo>
                  <a:close/>
                  <a:moveTo>
                    <a:pt x="2293" y="6423"/>
                  </a:moveTo>
                  <a:lnTo>
                    <a:pt x="2721" y="6851"/>
                  </a:lnTo>
                  <a:lnTo>
                    <a:pt x="2293" y="7289"/>
                  </a:lnTo>
                  <a:lnTo>
                    <a:pt x="1856" y="6851"/>
                  </a:lnTo>
                  <a:lnTo>
                    <a:pt x="2293" y="6423"/>
                  </a:lnTo>
                  <a:close/>
                  <a:moveTo>
                    <a:pt x="3568" y="6423"/>
                  </a:moveTo>
                  <a:lnTo>
                    <a:pt x="4006" y="6851"/>
                  </a:lnTo>
                  <a:lnTo>
                    <a:pt x="3568" y="7289"/>
                  </a:lnTo>
                  <a:lnTo>
                    <a:pt x="3140" y="6851"/>
                  </a:lnTo>
                  <a:lnTo>
                    <a:pt x="3568" y="6423"/>
                  </a:lnTo>
                  <a:close/>
                  <a:moveTo>
                    <a:pt x="4853" y="6423"/>
                  </a:moveTo>
                  <a:lnTo>
                    <a:pt x="5281" y="6851"/>
                  </a:lnTo>
                  <a:lnTo>
                    <a:pt x="4853" y="7289"/>
                  </a:lnTo>
                  <a:lnTo>
                    <a:pt x="4425" y="6851"/>
                  </a:lnTo>
                  <a:lnTo>
                    <a:pt x="4853" y="6423"/>
                  </a:lnTo>
                  <a:close/>
                  <a:moveTo>
                    <a:pt x="6138" y="6423"/>
                  </a:moveTo>
                  <a:lnTo>
                    <a:pt x="6566" y="6851"/>
                  </a:lnTo>
                  <a:lnTo>
                    <a:pt x="6138" y="7289"/>
                  </a:lnTo>
                  <a:lnTo>
                    <a:pt x="5709" y="6851"/>
                  </a:lnTo>
                  <a:lnTo>
                    <a:pt x="6138" y="6423"/>
                  </a:lnTo>
                  <a:close/>
                  <a:moveTo>
                    <a:pt x="7422" y="6423"/>
                  </a:moveTo>
                  <a:lnTo>
                    <a:pt x="7851" y="6851"/>
                  </a:lnTo>
                  <a:lnTo>
                    <a:pt x="7422" y="7289"/>
                  </a:lnTo>
                  <a:lnTo>
                    <a:pt x="6985" y="6851"/>
                  </a:lnTo>
                  <a:lnTo>
                    <a:pt x="7422" y="6423"/>
                  </a:lnTo>
                  <a:close/>
                  <a:moveTo>
                    <a:pt x="705" y="7404"/>
                  </a:moveTo>
                  <a:lnTo>
                    <a:pt x="794" y="7494"/>
                  </a:lnTo>
                  <a:lnTo>
                    <a:pt x="714" y="7574"/>
                  </a:lnTo>
                  <a:lnTo>
                    <a:pt x="705" y="7404"/>
                  </a:lnTo>
                  <a:close/>
                  <a:moveTo>
                    <a:pt x="1650" y="7065"/>
                  </a:moveTo>
                  <a:lnTo>
                    <a:pt x="2079" y="7494"/>
                  </a:lnTo>
                  <a:lnTo>
                    <a:pt x="1650" y="7922"/>
                  </a:lnTo>
                  <a:lnTo>
                    <a:pt x="1213" y="7494"/>
                  </a:lnTo>
                  <a:lnTo>
                    <a:pt x="1650" y="7065"/>
                  </a:lnTo>
                  <a:close/>
                  <a:moveTo>
                    <a:pt x="2935" y="7065"/>
                  </a:moveTo>
                  <a:lnTo>
                    <a:pt x="3363" y="7494"/>
                  </a:lnTo>
                  <a:lnTo>
                    <a:pt x="2935" y="7922"/>
                  </a:lnTo>
                  <a:lnTo>
                    <a:pt x="2498" y="7494"/>
                  </a:lnTo>
                  <a:lnTo>
                    <a:pt x="2935" y="7065"/>
                  </a:lnTo>
                  <a:close/>
                  <a:moveTo>
                    <a:pt x="4211" y="7065"/>
                  </a:moveTo>
                  <a:lnTo>
                    <a:pt x="4648" y="7494"/>
                  </a:lnTo>
                  <a:lnTo>
                    <a:pt x="4211" y="7922"/>
                  </a:lnTo>
                  <a:lnTo>
                    <a:pt x="3783" y="7494"/>
                  </a:lnTo>
                  <a:lnTo>
                    <a:pt x="4211" y="7065"/>
                  </a:lnTo>
                  <a:close/>
                  <a:moveTo>
                    <a:pt x="5495" y="7065"/>
                  </a:moveTo>
                  <a:lnTo>
                    <a:pt x="5924" y="7494"/>
                  </a:lnTo>
                  <a:lnTo>
                    <a:pt x="5495" y="7922"/>
                  </a:lnTo>
                  <a:lnTo>
                    <a:pt x="5067" y="7494"/>
                  </a:lnTo>
                  <a:lnTo>
                    <a:pt x="5495" y="7065"/>
                  </a:lnTo>
                  <a:close/>
                  <a:moveTo>
                    <a:pt x="6780" y="7065"/>
                  </a:moveTo>
                  <a:lnTo>
                    <a:pt x="7208" y="7494"/>
                  </a:lnTo>
                  <a:lnTo>
                    <a:pt x="6780" y="7922"/>
                  </a:lnTo>
                  <a:lnTo>
                    <a:pt x="6352" y="7494"/>
                  </a:lnTo>
                  <a:lnTo>
                    <a:pt x="6780" y="7065"/>
                  </a:lnTo>
                  <a:close/>
                  <a:moveTo>
                    <a:pt x="8065" y="7065"/>
                  </a:moveTo>
                  <a:lnTo>
                    <a:pt x="8484" y="7485"/>
                  </a:lnTo>
                  <a:lnTo>
                    <a:pt x="8484" y="7512"/>
                  </a:lnTo>
                  <a:lnTo>
                    <a:pt x="8065" y="7922"/>
                  </a:lnTo>
                  <a:lnTo>
                    <a:pt x="7628" y="7494"/>
                  </a:lnTo>
                  <a:lnTo>
                    <a:pt x="8065" y="7065"/>
                  </a:lnTo>
                  <a:close/>
                  <a:moveTo>
                    <a:pt x="8457" y="7958"/>
                  </a:moveTo>
                  <a:lnTo>
                    <a:pt x="8430" y="8297"/>
                  </a:lnTo>
                  <a:lnTo>
                    <a:pt x="8270" y="8136"/>
                  </a:lnTo>
                  <a:lnTo>
                    <a:pt x="8457" y="7958"/>
                  </a:lnTo>
                  <a:close/>
                  <a:moveTo>
                    <a:pt x="1008" y="7708"/>
                  </a:moveTo>
                  <a:lnTo>
                    <a:pt x="1436" y="8136"/>
                  </a:lnTo>
                  <a:lnTo>
                    <a:pt x="1008" y="8564"/>
                  </a:lnTo>
                  <a:lnTo>
                    <a:pt x="758" y="8323"/>
                  </a:lnTo>
                  <a:lnTo>
                    <a:pt x="740" y="7975"/>
                  </a:lnTo>
                  <a:lnTo>
                    <a:pt x="1008" y="7708"/>
                  </a:lnTo>
                  <a:close/>
                  <a:moveTo>
                    <a:pt x="2293" y="7708"/>
                  </a:moveTo>
                  <a:lnTo>
                    <a:pt x="2721" y="8136"/>
                  </a:lnTo>
                  <a:lnTo>
                    <a:pt x="2293" y="8564"/>
                  </a:lnTo>
                  <a:lnTo>
                    <a:pt x="1856" y="8136"/>
                  </a:lnTo>
                  <a:lnTo>
                    <a:pt x="2293" y="7708"/>
                  </a:lnTo>
                  <a:close/>
                  <a:moveTo>
                    <a:pt x="3568" y="7708"/>
                  </a:moveTo>
                  <a:lnTo>
                    <a:pt x="4006" y="8136"/>
                  </a:lnTo>
                  <a:lnTo>
                    <a:pt x="3568" y="8564"/>
                  </a:lnTo>
                  <a:lnTo>
                    <a:pt x="3140" y="8136"/>
                  </a:lnTo>
                  <a:lnTo>
                    <a:pt x="3568" y="7708"/>
                  </a:lnTo>
                  <a:close/>
                  <a:moveTo>
                    <a:pt x="4853" y="7708"/>
                  </a:moveTo>
                  <a:lnTo>
                    <a:pt x="5281" y="8136"/>
                  </a:lnTo>
                  <a:lnTo>
                    <a:pt x="4853" y="8564"/>
                  </a:lnTo>
                  <a:lnTo>
                    <a:pt x="4425" y="8136"/>
                  </a:lnTo>
                  <a:lnTo>
                    <a:pt x="4853" y="7708"/>
                  </a:lnTo>
                  <a:close/>
                  <a:moveTo>
                    <a:pt x="6138" y="7708"/>
                  </a:moveTo>
                  <a:lnTo>
                    <a:pt x="6566" y="8136"/>
                  </a:lnTo>
                  <a:lnTo>
                    <a:pt x="6138" y="8564"/>
                  </a:lnTo>
                  <a:lnTo>
                    <a:pt x="5709" y="8136"/>
                  </a:lnTo>
                  <a:lnTo>
                    <a:pt x="6138" y="7708"/>
                  </a:lnTo>
                  <a:close/>
                  <a:moveTo>
                    <a:pt x="7422" y="7708"/>
                  </a:moveTo>
                  <a:lnTo>
                    <a:pt x="7851" y="8136"/>
                  </a:lnTo>
                  <a:lnTo>
                    <a:pt x="7422" y="8564"/>
                  </a:lnTo>
                  <a:lnTo>
                    <a:pt x="6985" y="8136"/>
                  </a:lnTo>
                  <a:lnTo>
                    <a:pt x="7422" y="7708"/>
                  </a:lnTo>
                  <a:close/>
                  <a:moveTo>
                    <a:pt x="785" y="8769"/>
                  </a:moveTo>
                  <a:lnTo>
                    <a:pt x="794" y="8778"/>
                  </a:lnTo>
                  <a:lnTo>
                    <a:pt x="785" y="8787"/>
                  </a:lnTo>
                  <a:lnTo>
                    <a:pt x="785" y="8769"/>
                  </a:lnTo>
                  <a:close/>
                  <a:moveTo>
                    <a:pt x="1650" y="8350"/>
                  </a:moveTo>
                  <a:lnTo>
                    <a:pt x="2079" y="8778"/>
                  </a:lnTo>
                  <a:lnTo>
                    <a:pt x="1650" y="9207"/>
                  </a:lnTo>
                  <a:lnTo>
                    <a:pt x="1213" y="8778"/>
                  </a:lnTo>
                  <a:lnTo>
                    <a:pt x="1650" y="8350"/>
                  </a:lnTo>
                  <a:close/>
                  <a:moveTo>
                    <a:pt x="2935" y="8350"/>
                  </a:moveTo>
                  <a:lnTo>
                    <a:pt x="3363" y="8778"/>
                  </a:lnTo>
                  <a:lnTo>
                    <a:pt x="2935" y="9207"/>
                  </a:lnTo>
                  <a:lnTo>
                    <a:pt x="2498" y="8778"/>
                  </a:lnTo>
                  <a:lnTo>
                    <a:pt x="2935" y="8350"/>
                  </a:lnTo>
                  <a:close/>
                  <a:moveTo>
                    <a:pt x="4211" y="8350"/>
                  </a:moveTo>
                  <a:lnTo>
                    <a:pt x="4648" y="8778"/>
                  </a:lnTo>
                  <a:lnTo>
                    <a:pt x="4211" y="9207"/>
                  </a:lnTo>
                  <a:lnTo>
                    <a:pt x="3783" y="8778"/>
                  </a:lnTo>
                  <a:lnTo>
                    <a:pt x="4211" y="8350"/>
                  </a:lnTo>
                  <a:close/>
                  <a:moveTo>
                    <a:pt x="5495" y="8350"/>
                  </a:moveTo>
                  <a:lnTo>
                    <a:pt x="5924" y="8778"/>
                  </a:lnTo>
                  <a:lnTo>
                    <a:pt x="5495" y="9207"/>
                  </a:lnTo>
                  <a:lnTo>
                    <a:pt x="5067" y="8778"/>
                  </a:lnTo>
                  <a:lnTo>
                    <a:pt x="5495" y="8350"/>
                  </a:lnTo>
                  <a:close/>
                  <a:moveTo>
                    <a:pt x="6780" y="8350"/>
                  </a:moveTo>
                  <a:lnTo>
                    <a:pt x="7208" y="8778"/>
                  </a:lnTo>
                  <a:lnTo>
                    <a:pt x="6780" y="9207"/>
                  </a:lnTo>
                  <a:lnTo>
                    <a:pt x="6352" y="8778"/>
                  </a:lnTo>
                  <a:lnTo>
                    <a:pt x="6780" y="8350"/>
                  </a:lnTo>
                  <a:close/>
                  <a:moveTo>
                    <a:pt x="8065" y="8350"/>
                  </a:moveTo>
                  <a:lnTo>
                    <a:pt x="8413" y="8698"/>
                  </a:lnTo>
                  <a:lnTo>
                    <a:pt x="8404" y="8868"/>
                  </a:lnTo>
                  <a:lnTo>
                    <a:pt x="8065" y="9207"/>
                  </a:lnTo>
                  <a:lnTo>
                    <a:pt x="7628" y="8778"/>
                  </a:lnTo>
                  <a:lnTo>
                    <a:pt x="8065" y="8350"/>
                  </a:lnTo>
                  <a:close/>
                  <a:moveTo>
                    <a:pt x="8377" y="9314"/>
                  </a:moveTo>
                  <a:lnTo>
                    <a:pt x="8359" y="9510"/>
                  </a:lnTo>
                  <a:lnTo>
                    <a:pt x="8270" y="9421"/>
                  </a:lnTo>
                  <a:lnTo>
                    <a:pt x="8377" y="9314"/>
                  </a:lnTo>
                  <a:close/>
                  <a:moveTo>
                    <a:pt x="1008" y="8992"/>
                  </a:moveTo>
                  <a:lnTo>
                    <a:pt x="1436" y="9421"/>
                  </a:lnTo>
                  <a:lnTo>
                    <a:pt x="1008" y="9849"/>
                  </a:lnTo>
                  <a:lnTo>
                    <a:pt x="839" y="9679"/>
                  </a:lnTo>
                  <a:lnTo>
                    <a:pt x="812" y="9189"/>
                  </a:lnTo>
                  <a:lnTo>
                    <a:pt x="1008" y="8992"/>
                  </a:lnTo>
                  <a:close/>
                  <a:moveTo>
                    <a:pt x="2293" y="8992"/>
                  </a:moveTo>
                  <a:lnTo>
                    <a:pt x="2721" y="9421"/>
                  </a:lnTo>
                  <a:lnTo>
                    <a:pt x="2293" y="9849"/>
                  </a:lnTo>
                  <a:lnTo>
                    <a:pt x="1856" y="9421"/>
                  </a:lnTo>
                  <a:lnTo>
                    <a:pt x="2293" y="8992"/>
                  </a:lnTo>
                  <a:close/>
                  <a:moveTo>
                    <a:pt x="3568" y="8992"/>
                  </a:moveTo>
                  <a:lnTo>
                    <a:pt x="4006" y="9421"/>
                  </a:lnTo>
                  <a:lnTo>
                    <a:pt x="3568" y="9849"/>
                  </a:lnTo>
                  <a:lnTo>
                    <a:pt x="3140" y="9421"/>
                  </a:lnTo>
                  <a:lnTo>
                    <a:pt x="3568" y="8992"/>
                  </a:lnTo>
                  <a:close/>
                  <a:moveTo>
                    <a:pt x="4853" y="8992"/>
                  </a:moveTo>
                  <a:lnTo>
                    <a:pt x="5281" y="9421"/>
                  </a:lnTo>
                  <a:lnTo>
                    <a:pt x="4853" y="9849"/>
                  </a:lnTo>
                  <a:lnTo>
                    <a:pt x="4425" y="9421"/>
                  </a:lnTo>
                  <a:lnTo>
                    <a:pt x="4853" y="8992"/>
                  </a:lnTo>
                  <a:close/>
                  <a:moveTo>
                    <a:pt x="6138" y="8992"/>
                  </a:moveTo>
                  <a:lnTo>
                    <a:pt x="6566" y="9421"/>
                  </a:lnTo>
                  <a:lnTo>
                    <a:pt x="6138" y="9849"/>
                  </a:lnTo>
                  <a:lnTo>
                    <a:pt x="5709" y="9421"/>
                  </a:lnTo>
                  <a:lnTo>
                    <a:pt x="6138" y="8992"/>
                  </a:lnTo>
                  <a:close/>
                  <a:moveTo>
                    <a:pt x="7422" y="8992"/>
                  </a:moveTo>
                  <a:lnTo>
                    <a:pt x="7851" y="9421"/>
                  </a:lnTo>
                  <a:lnTo>
                    <a:pt x="7422" y="9849"/>
                  </a:lnTo>
                  <a:lnTo>
                    <a:pt x="6985" y="9421"/>
                  </a:lnTo>
                  <a:lnTo>
                    <a:pt x="7422" y="8992"/>
                  </a:lnTo>
                  <a:close/>
                  <a:moveTo>
                    <a:pt x="1650" y="9626"/>
                  </a:moveTo>
                  <a:lnTo>
                    <a:pt x="2079" y="10063"/>
                  </a:lnTo>
                  <a:lnTo>
                    <a:pt x="1650" y="10491"/>
                  </a:lnTo>
                  <a:lnTo>
                    <a:pt x="1213" y="10063"/>
                  </a:lnTo>
                  <a:lnTo>
                    <a:pt x="1650" y="9626"/>
                  </a:lnTo>
                  <a:close/>
                  <a:moveTo>
                    <a:pt x="2935" y="9626"/>
                  </a:moveTo>
                  <a:lnTo>
                    <a:pt x="3363" y="10063"/>
                  </a:lnTo>
                  <a:lnTo>
                    <a:pt x="2935" y="10491"/>
                  </a:lnTo>
                  <a:lnTo>
                    <a:pt x="2498" y="10063"/>
                  </a:lnTo>
                  <a:lnTo>
                    <a:pt x="2935" y="9626"/>
                  </a:lnTo>
                  <a:close/>
                  <a:moveTo>
                    <a:pt x="4211" y="9626"/>
                  </a:moveTo>
                  <a:lnTo>
                    <a:pt x="4648" y="10063"/>
                  </a:lnTo>
                  <a:lnTo>
                    <a:pt x="4211" y="10491"/>
                  </a:lnTo>
                  <a:lnTo>
                    <a:pt x="3783" y="10063"/>
                  </a:lnTo>
                  <a:lnTo>
                    <a:pt x="4211" y="9626"/>
                  </a:lnTo>
                  <a:close/>
                  <a:moveTo>
                    <a:pt x="5495" y="9626"/>
                  </a:moveTo>
                  <a:lnTo>
                    <a:pt x="5924" y="10063"/>
                  </a:lnTo>
                  <a:lnTo>
                    <a:pt x="5495" y="10491"/>
                  </a:lnTo>
                  <a:lnTo>
                    <a:pt x="5067" y="10063"/>
                  </a:lnTo>
                  <a:lnTo>
                    <a:pt x="5495" y="9626"/>
                  </a:lnTo>
                  <a:close/>
                  <a:moveTo>
                    <a:pt x="6780" y="9626"/>
                  </a:moveTo>
                  <a:lnTo>
                    <a:pt x="7208" y="10063"/>
                  </a:lnTo>
                  <a:lnTo>
                    <a:pt x="6780" y="10491"/>
                  </a:lnTo>
                  <a:lnTo>
                    <a:pt x="6352" y="10063"/>
                  </a:lnTo>
                  <a:lnTo>
                    <a:pt x="6780" y="9626"/>
                  </a:lnTo>
                  <a:close/>
                  <a:moveTo>
                    <a:pt x="8065" y="9626"/>
                  </a:moveTo>
                  <a:lnTo>
                    <a:pt x="8341" y="9902"/>
                  </a:lnTo>
                  <a:lnTo>
                    <a:pt x="8323" y="10232"/>
                  </a:lnTo>
                  <a:lnTo>
                    <a:pt x="8065" y="10491"/>
                  </a:lnTo>
                  <a:lnTo>
                    <a:pt x="7628" y="10063"/>
                  </a:lnTo>
                  <a:lnTo>
                    <a:pt x="8065" y="9626"/>
                  </a:lnTo>
                  <a:close/>
                  <a:moveTo>
                    <a:pt x="8297" y="10678"/>
                  </a:moveTo>
                  <a:lnTo>
                    <a:pt x="8288" y="10723"/>
                  </a:lnTo>
                  <a:lnTo>
                    <a:pt x="8270" y="10705"/>
                  </a:lnTo>
                  <a:lnTo>
                    <a:pt x="8297" y="10678"/>
                  </a:lnTo>
                  <a:close/>
                  <a:moveTo>
                    <a:pt x="1008" y="10268"/>
                  </a:moveTo>
                  <a:lnTo>
                    <a:pt x="1436" y="10705"/>
                  </a:lnTo>
                  <a:lnTo>
                    <a:pt x="1383" y="10759"/>
                  </a:lnTo>
                  <a:lnTo>
                    <a:pt x="901" y="10759"/>
                  </a:lnTo>
                  <a:lnTo>
                    <a:pt x="883" y="10393"/>
                  </a:lnTo>
                  <a:lnTo>
                    <a:pt x="1008" y="10268"/>
                  </a:lnTo>
                  <a:close/>
                  <a:moveTo>
                    <a:pt x="2293" y="10268"/>
                  </a:moveTo>
                  <a:lnTo>
                    <a:pt x="2721" y="10705"/>
                  </a:lnTo>
                  <a:lnTo>
                    <a:pt x="2658" y="10759"/>
                  </a:lnTo>
                  <a:lnTo>
                    <a:pt x="1918" y="10759"/>
                  </a:lnTo>
                  <a:lnTo>
                    <a:pt x="1856" y="10705"/>
                  </a:lnTo>
                  <a:lnTo>
                    <a:pt x="2293" y="10268"/>
                  </a:lnTo>
                  <a:close/>
                  <a:moveTo>
                    <a:pt x="3568" y="10268"/>
                  </a:moveTo>
                  <a:lnTo>
                    <a:pt x="4006" y="10705"/>
                  </a:lnTo>
                  <a:lnTo>
                    <a:pt x="3943" y="10759"/>
                  </a:lnTo>
                  <a:lnTo>
                    <a:pt x="3203" y="10759"/>
                  </a:lnTo>
                  <a:lnTo>
                    <a:pt x="3140" y="10705"/>
                  </a:lnTo>
                  <a:lnTo>
                    <a:pt x="3568" y="10268"/>
                  </a:lnTo>
                  <a:close/>
                  <a:moveTo>
                    <a:pt x="4853" y="10268"/>
                  </a:moveTo>
                  <a:lnTo>
                    <a:pt x="5281" y="10705"/>
                  </a:lnTo>
                  <a:lnTo>
                    <a:pt x="5228" y="10759"/>
                  </a:lnTo>
                  <a:lnTo>
                    <a:pt x="4478" y="10759"/>
                  </a:lnTo>
                  <a:lnTo>
                    <a:pt x="4425" y="10705"/>
                  </a:lnTo>
                  <a:lnTo>
                    <a:pt x="4853" y="10268"/>
                  </a:lnTo>
                  <a:close/>
                  <a:moveTo>
                    <a:pt x="6138" y="10268"/>
                  </a:moveTo>
                  <a:lnTo>
                    <a:pt x="6566" y="10705"/>
                  </a:lnTo>
                  <a:lnTo>
                    <a:pt x="6512" y="10759"/>
                  </a:lnTo>
                  <a:lnTo>
                    <a:pt x="5763" y="10759"/>
                  </a:lnTo>
                  <a:lnTo>
                    <a:pt x="5709" y="10705"/>
                  </a:lnTo>
                  <a:lnTo>
                    <a:pt x="6138" y="10268"/>
                  </a:lnTo>
                  <a:close/>
                  <a:moveTo>
                    <a:pt x="7422" y="10268"/>
                  </a:moveTo>
                  <a:lnTo>
                    <a:pt x="7851" y="10705"/>
                  </a:lnTo>
                  <a:lnTo>
                    <a:pt x="7797" y="10759"/>
                  </a:lnTo>
                  <a:lnTo>
                    <a:pt x="7048" y="10759"/>
                  </a:lnTo>
                  <a:lnTo>
                    <a:pt x="6985" y="10705"/>
                  </a:lnTo>
                  <a:lnTo>
                    <a:pt x="7422" y="10268"/>
                  </a:lnTo>
                  <a:close/>
                  <a:moveTo>
                    <a:pt x="607" y="0"/>
                  </a:moveTo>
                  <a:cubicBezTo>
                    <a:pt x="437" y="0"/>
                    <a:pt x="285" y="63"/>
                    <a:pt x="170" y="187"/>
                  </a:cubicBezTo>
                  <a:cubicBezTo>
                    <a:pt x="54" y="303"/>
                    <a:pt x="0" y="464"/>
                    <a:pt x="9" y="633"/>
                  </a:cubicBezTo>
                  <a:lnTo>
                    <a:pt x="714" y="12623"/>
                  </a:lnTo>
                  <a:cubicBezTo>
                    <a:pt x="723" y="12784"/>
                    <a:pt x="856" y="12909"/>
                    <a:pt x="1017" y="12909"/>
                  </a:cubicBezTo>
                  <a:lnTo>
                    <a:pt x="8172" y="12909"/>
                  </a:lnTo>
                  <a:cubicBezTo>
                    <a:pt x="8332" y="12909"/>
                    <a:pt x="8466" y="12784"/>
                    <a:pt x="8475" y="12623"/>
                  </a:cubicBezTo>
                  <a:lnTo>
                    <a:pt x="9180" y="633"/>
                  </a:lnTo>
                  <a:cubicBezTo>
                    <a:pt x="9189" y="464"/>
                    <a:pt x="9135" y="303"/>
                    <a:pt x="9019" y="187"/>
                  </a:cubicBezTo>
                  <a:cubicBezTo>
                    <a:pt x="8912" y="63"/>
                    <a:pt x="8752" y="0"/>
                    <a:pt x="858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8"/>
          <p:cNvGrpSpPr/>
          <p:nvPr/>
        </p:nvGrpSpPr>
        <p:grpSpPr>
          <a:xfrm>
            <a:off x="-500291" y="3119742"/>
            <a:ext cx="1190105" cy="1915621"/>
            <a:chOff x="645325" y="2939309"/>
            <a:chExt cx="1074975" cy="1730305"/>
          </a:xfrm>
        </p:grpSpPr>
        <p:sp>
          <p:nvSpPr>
            <p:cNvPr id="584" name="Google Shape;584;p18"/>
            <p:cNvSpPr/>
            <p:nvPr/>
          </p:nvSpPr>
          <p:spPr>
            <a:xfrm flipH="1">
              <a:off x="645325" y="44420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18"/>
            <p:cNvGrpSpPr/>
            <p:nvPr/>
          </p:nvGrpSpPr>
          <p:grpSpPr>
            <a:xfrm>
              <a:off x="784946" y="2939309"/>
              <a:ext cx="761770" cy="1657997"/>
              <a:chOff x="8048919" y="2609941"/>
              <a:chExt cx="522261" cy="1136704"/>
            </a:xfrm>
          </p:grpSpPr>
          <p:sp>
            <p:nvSpPr>
              <p:cNvPr id="586" name="Google Shape;586;p18"/>
              <p:cNvSpPr/>
              <p:nvPr/>
            </p:nvSpPr>
            <p:spPr>
              <a:xfrm>
                <a:off x="8100932" y="3212267"/>
                <a:ext cx="420884" cy="66823"/>
              </a:xfrm>
              <a:custGeom>
                <a:avLst/>
                <a:gdLst/>
                <a:ahLst/>
                <a:cxnLst/>
                <a:rect l="l" t="t" r="r" b="b"/>
                <a:pathLst>
                  <a:path w="12704" h="2017" extrusionOk="0">
                    <a:moveTo>
                      <a:pt x="12472" y="0"/>
                    </a:moveTo>
                    <a:lnTo>
                      <a:pt x="197" y="232"/>
                    </a:lnTo>
                    <a:cubicBezTo>
                      <a:pt x="197" y="232"/>
                      <a:pt x="0" y="1526"/>
                      <a:pt x="2079" y="1829"/>
                    </a:cubicBezTo>
                    <a:cubicBezTo>
                      <a:pt x="2975" y="1956"/>
                      <a:pt x="4450" y="2016"/>
                      <a:pt x="5983" y="2016"/>
                    </a:cubicBezTo>
                    <a:cubicBezTo>
                      <a:pt x="8007" y="2016"/>
                      <a:pt x="10134" y="1911"/>
                      <a:pt x="11169"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8284766" y="3281706"/>
                <a:ext cx="49364" cy="297938"/>
              </a:xfrm>
              <a:custGeom>
                <a:avLst/>
                <a:gdLst/>
                <a:ahLst/>
                <a:cxnLst/>
                <a:rect l="l" t="t" r="r" b="b"/>
                <a:pathLst>
                  <a:path w="1490" h="8993" extrusionOk="0">
                    <a:moveTo>
                      <a:pt x="745" y="0"/>
                    </a:moveTo>
                    <a:cubicBezTo>
                      <a:pt x="373" y="0"/>
                      <a:pt x="0" y="241"/>
                      <a:pt x="0" y="723"/>
                    </a:cubicBezTo>
                    <a:lnTo>
                      <a:pt x="0" y="8270"/>
                    </a:lnTo>
                    <a:cubicBezTo>
                      <a:pt x="0" y="8752"/>
                      <a:pt x="373" y="8993"/>
                      <a:pt x="745" y="8993"/>
                    </a:cubicBezTo>
                    <a:cubicBezTo>
                      <a:pt x="1118" y="8993"/>
                      <a:pt x="1490" y="8752"/>
                      <a:pt x="1490" y="8270"/>
                    </a:cubicBezTo>
                    <a:lnTo>
                      <a:pt x="1490" y="723"/>
                    </a:lnTo>
                    <a:cubicBezTo>
                      <a:pt x="1490" y="241"/>
                      <a:pt x="1118" y="0"/>
                      <a:pt x="745" y="0"/>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8096791" y="3557475"/>
                <a:ext cx="234527" cy="157036"/>
              </a:xfrm>
              <a:custGeom>
                <a:avLst/>
                <a:gdLst/>
                <a:ahLst/>
                <a:cxnLst/>
                <a:rect l="l" t="t" r="r" b="b"/>
                <a:pathLst>
                  <a:path w="7079" h="4740" extrusionOk="0">
                    <a:moveTo>
                      <a:pt x="6317" y="1"/>
                    </a:moveTo>
                    <a:cubicBezTo>
                      <a:pt x="6264" y="1"/>
                      <a:pt x="6207" y="9"/>
                      <a:pt x="6147" y="27"/>
                    </a:cubicBezTo>
                    <a:cubicBezTo>
                      <a:pt x="4568" y="482"/>
                      <a:pt x="3034" y="1115"/>
                      <a:pt x="1597" y="1918"/>
                    </a:cubicBezTo>
                    <a:cubicBezTo>
                      <a:pt x="607" y="2480"/>
                      <a:pt x="0" y="3131"/>
                      <a:pt x="250" y="4335"/>
                    </a:cubicBezTo>
                    <a:cubicBezTo>
                      <a:pt x="307" y="4617"/>
                      <a:pt x="514" y="4739"/>
                      <a:pt x="733" y="4739"/>
                    </a:cubicBezTo>
                    <a:cubicBezTo>
                      <a:pt x="1061" y="4739"/>
                      <a:pt x="1415" y="4464"/>
                      <a:pt x="1330" y="4041"/>
                    </a:cubicBezTo>
                    <a:cubicBezTo>
                      <a:pt x="1133" y="3104"/>
                      <a:pt x="2436" y="2712"/>
                      <a:pt x="3105" y="2382"/>
                    </a:cubicBezTo>
                    <a:cubicBezTo>
                      <a:pt x="4175" y="1855"/>
                      <a:pt x="5300" y="1436"/>
                      <a:pt x="6450" y="1097"/>
                    </a:cubicBezTo>
                    <a:cubicBezTo>
                      <a:pt x="7078" y="918"/>
                      <a:pt x="6886" y="1"/>
                      <a:pt x="631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8289139" y="3555852"/>
                <a:ext cx="259574" cy="154949"/>
              </a:xfrm>
              <a:custGeom>
                <a:avLst/>
                <a:gdLst/>
                <a:ahLst/>
                <a:cxnLst/>
                <a:rect l="l" t="t" r="r" b="b"/>
                <a:pathLst>
                  <a:path w="7835" h="4677" extrusionOk="0">
                    <a:moveTo>
                      <a:pt x="840" y="0"/>
                    </a:moveTo>
                    <a:cubicBezTo>
                      <a:pt x="227" y="0"/>
                      <a:pt x="1" y="959"/>
                      <a:pt x="662" y="1093"/>
                    </a:cubicBezTo>
                    <a:cubicBezTo>
                      <a:pt x="1884" y="1333"/>
                      <a:pt x="3080" y="1788"/>
                      <a:pt x="4240" y="2234"/>
                    </a:cubicBezTo>
                    <a:cubicBezTo>
                      <a:pt x="4998" y="2520"/>
                      <a:pt x="6684" y="2859"/>
                      <a:pt x="6523" y="3974"/>
                    </a:cubicBezTo>
                    <a:cubicBezTo>
                      <a:pt x="6464" y="4398"/>
                      <a:pt x="6827" y="4676"/>
                      <a:pt x="7150" y="4676"/>
                    </a:cubicBezTo>
                    <a:cubicBezTo>
                      <a:pt x="7364" y="4676"/>
                      <a:pt x="7560" y="4553"/>
                      <a:pt x="7603" y="4268"/>
                    </a:cubicBezTo>
                    <a:cubicBezTo>
                      <a:pt x="7835" y="2654"/>
                      <a:pt x="6746" y="2047"/>
                      <a:pt x="5462" y="1521"/>
                    </a:cubicBezTo>
                    <a:cubicBezTo>
                      <a:pt x="4008" y="932"/>
                      <a:pt x="2500" y="316"/>
                      <a:pt x="965" y="13"/>
                    </a:cubicBezTo>
                    <a:cubicBezTo>
                      <a:pt x="922" y="4"/>
                      <a:pt x="880" y="0"/>
                      <a:pt x="840"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8290597" y="3556581"/>
                <a:ext cx="122150" cy="173336"/>
              </a:xfrm>
              <a:custGeom>
                <a:avLst/>
                <a:gdLst/>
                <a:ahLst/>
                <a:cxnLst/>
                <a:rect l="l" t="t" r="r" b="b"/>
                <a:pathLst>
                  <a:path w="3687" h="5232" extrusionOk="0">
                    <a:moveTo>
                      <a:pt x="785" y="0"/>
                    </a:moveTo>
                    <a:cubicBezTo>
                      <a:pt x="387" y="0"/>
                      <a:pt x="1" y="399"/>
                      <a:pt x="288" y="812"/>
                    </a:cubicBezTo>
                    <a:cubicBezTo>
                      <a:pt x="752" y="1481"/>
                      <a:pt x="1260" y="2132"/>
                      <a:pt x="1751" y="2783"/>
                    </a:cubicBezTo>
                    <a:cubicBezTo>
                      <a:pt x="2251" y="3444"/>
                      <a:pt x="2509" y="3809"/>
                      <a:pt x="2456" y="4692"/>
                    </a:cubicBezTo>
                    <a:cubicBezTo>
                      <a:pt x="2434" y="5053"/>
                      <a:pt x="2700" y="5231"/>
                      <a:pt x="2977" y="5231"/>
                    </a:cubicBezTo>
                    <a:cubicBezTo>
                      <a:pt x="3257" y="5231"/>
                      <a:pt x="3549" y="5050"/>
                      <a:pt x="3571" y="4692"/>
                    </a:cubicBezTo>
                    <a:cubicBezTo>
                      <a:pt x="3687" y="2855"/>
                      <a:pt x="2233" y="1659"/>
                      <a:pt x="1252" y="250"/>
                    </a:cubicBezTo>
                    <a:cubicBezTo>
                      <a:pt x="1129" y="73"/>
                      <a:pt x="956" y="0"/>
                      <a:pt x="78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8088508" y="3661767"/>
                <a:ext cx="68910" cy="68910"/>
              </a:xfrm>
              <a:custGeom>
                <a:avLst/>
                <a:gdLst/>
                <a:ahLst/>
                <a:cxnLst/>
                <a:rect l="l" t="t" r="r" b="b"/>
                <a:pathLst>
                  <a:path w="2080" h="2080" extrusionOk="0">
                    <a:moveTo>
                      <a:pt x="1035" y="1"/>
                    </a:moveTo>
                    <a:cubicBezTo>
                      <a:pt x="465" y="1"/>
                      <a:pt x="1" y="465"/>
                      <a:pt x="1" y="1045"/>
                    </a:cubicBezTo>
                    <a:cubicBezTo>
                      <a:pt x="1" y="1616"/>
                      <a:pt x="465" y="2079"/>
                      <a:pt x="1035" y="2079"/>
                    </a:cubicBezTo>
                    <a:cubicBezTo>
                      <a:pt x="1615" y="2079"/>
                      <a:pt x="2079" y="1616"/>
                      <a:pt x="2079" y="104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8488677" y="3657924"/>
                <a:ext cx="68910" cy="68910"/>
              </a:xfrm>
              <a:custGeom>
                <a:avLst/>
                <a:gdLst/>
                <a:ahLst/>
                <a:cxnLst/>
                <a:rect l="l" t="t" r="r" b="b"/>
                <a:pathLst>
                  <a:path w="2080" h="2080" extrusionOk="0">
                    <a:moveTo>
                      <a:pt x="1036" y="1"/>
                    </a:moveTo>
                    <a:cubicBezTo>
                      <a:pt x="465" y="1"/>
                      <a:pt x="1" y="465"/>
                      <a:pt x="1" y="1045"/>
                    </a:cubicBezTo>
                    <a:cubicBezTo>
                      <a:pt x="1" y="1616"/>
                      <a:pt x="465" y="2080"/>
                      <a:pt x="1036" y="2080"/>
                    </a:cubicBezTo>
                    <a:cubicBezTo>
                      <a:pt x="1615" y="2080"/>
                      <a:pt x="2079" y="1616"/>
                      <a:pt x="2079" y="1045"/>
                    </a:cubicBezTo>
                    <a:cubicBezTo>
                      <a:pt x="2079" y="465"/>
                      <a:pt x="1615" y="1"/>
                      <a:pt x="1036"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8355994" y="3677735"/>
                <a:ext cx="68877" cy="68910"/>
              </a:xfrm>
              <a:custGeom>
                <a:avLst/>
                <a:gdLst/>
                <a:ahLst/>
                <a:cxnLst/>
                <a:rect l="l" t="t" r="r" b="b"/>
                <a:pathLst>
                  <a:path w="2079" h="2080" extrusionOk="0">
                    <a:moveTo>
                      <a:pt x="1035" y="1"/>
                    </a:moveTo>
                    <a:cubicBezTo>
                      <a:pt x="464" y="1"/>
                      <a:pt x="0" y="465"/>
                      <a:pt x="0" y="1035"/>
                    </a:cubicBezTo>
                    <a:cubicBezTo>
                      <a:pt x="0" y="1615"/>
                      <a:pt x="464" y="2079"/>
                      <a:pt x="1035" y="2079"/>
                    </a:cubicBezTo>
                    <a:cubicBezTo>
                      <a:pt x="1615" y="2079"/>
                      <a:pt x="2079" y="1615"/>
                      <a:pt x="2079" y="103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8278240" y="3509272"/>
                <a:ext cx="64769" cy="80738"/>
              </a:xfrm>
              <a:custGeom>
                <a:avLst/>
                <a:gdLst/>
                <a:ahLst/>
                <a:cxnLst/>
                <a:rect l="l" t="t" r="r" b="b"/>
                <a:pathLst>
                  <a:path w="1955" h="2437" extrusionOk="0">
                    <a:moveTo>
                      <a:pt x="179" y="1"/>
                    </a:moveTo>
                    <a:cubicBezTo>
                      <a:pt x="81" y="1"/>
                      <a:pt x="1" y="81"/>
                      <a:pt x="1" y="179"/>
                    </a:cubicBezTo>
                    <a:lnTo>
                      <a:pt x="1" y="2436"/>
                    </a:lnTo>
                    <a:lnTo>
                      <a:pt x="1955" y="2436"/>
                    </a:lnTo>
                    <a:lnTo>
                      <a:pt x="1955" y="179"/>
                    </a:lnTo>
                    <a:cubicBezTo>
                      <a:pt x="1955" y="81"/>
                      <a:pt x="1874" y="1"/>
                      <a:pt x="176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8240439" y="3268984"/>
                <a:ext cx="135071" cy="41114"/>
              </a:xfrm>
              <a:custGeom>
                <a:avLst/>
                <a:gdLst/>
                <a:ahLst/>
                <a:cxnLst/>
                <a:rect l="l" t="t" r="r" b="b"/>
                <a:pathLst>
                  <a:path w="4077" h="1241" extrusionOk="0">
                    <a:moveTo>
                      <a:pt x="54" y="1"/>
                    </a:moveTo>
                    <a:cubicBezTo>
                      <a:pt x="0" y="777"/>
                      <a:pt x="419" y="1241"/>
                      <a:pt x="2079" y="1241"/>
                    </a:cubicBezTo>
                    <a:cubicBezTo>
                      <a:pt x="4077" y="1241"/>
                      <a:pt x="4032" y="402"/>
                      <a:pt x="4077" y="10"/>
                    </a:cubicBezTo>
                    <a:lnTo>
                      <a:pt x="54" y="1"/>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8048919" y="2609941"/>
                <a:ext cx="522261" cy="622446"/>
              </a:xfrm>
              <a:custGeom>
                <a:avLst/>
                <a:gdLst/>
                <a:ahLst/>
                <a:cxnLst/>
                <a:rect l="l" t="t" r="r" b="b"/>
                <a:pathLst>
                  <a:path w="15764" h="18788" extrusionOk="0">
                    <a:moveTo>
                      <a:pt x="874" y="0"/>
                    </a:moveTo>
                    <a:cubicBezTo>
                      <a:pt x="393" y="0"/>
                      <a:pt x="0" y="393"/>
                      <a:pt x="0" y="874"/>
                    </a:cubicBezTo>
                    <a:lnTo>
                      <a:pt x="0" y="17548"/>
                    </a:lnTo>
                    <a:cubicBezTo>
                      <a:pt x="0" y="18235"/>
                      <a:pt x="553" y="18788"/>
                      <a:pt x="1240" y="18788"/>
                    </a:cubicBezTo>
                    <a:lnTo>
                      <a:pt x="14524" y="18788"/>
                    </a:lnTo>
                    <a:cubicBezTo>
                      <a:pt x="15211" y="18788"/>
                      <a:pt x="15764" y="18235"/>
                      <a:pt x="15764" y="17548"/>
                    </a:cubicBezTo>
                    <a:lnTo>
                      <a:pt x="15764" y="874"/>
                    </a:lnTo>
                    <a:cubicBezTo>
                      <a:pt x="15764" y="393"/>
                      <a:pt x="15371" y="0"/>
                      <a:pt x="1488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8162387" y="2609941"/>
                <a:ext cx="408791" cy="537667"/>
              </a:xfrm>
              <a:custGeom>
                <a:avLst/>
                <a:gdLst/>
                <a:ahLst/>
                <a:cxnLst/>
                <a:rect l="l" t="t" r="r" b="b"/>
                <a:pathLst>
                  <a:path w="12339" h="16229" extrusionOk="0">
                    <a:moveTo>
                      <a:pt x="679" y="0"/>
                    </a:moveTo>
                    <a:cubicBezTo>
                      <a:pt x="367" y="1588"/>
                      <a:pt x="117" y="3185"/>
                      <a:pt x="72" y="4800"/>
                    </a:cubicBezTo>
                    <a:cubicBezTo>
                      <a:pt x="1" y="7181"/>
                      <a:pt x="420" y="9626"/>
                      <a:pt x="1642" y="11669"/>
                    </a:cubicBezTo>
                    <a:cubicBezTo>
                      <a:pt x="3326" y="14465"/>
                      <a:pt x="6560" y="16228"/>
                      <a:pt x="9812" y="16228"/>
                    </a:cubicBezTo>
                    <a:cubicBezTo>
                      <a:pt x="10212" y="16228"/>
                      <a:pt x="10612" y="16202"/>
                      <a:pt x="11009" y="16147"/>
                    </a:cubicBezTo>
                    <a:cubicBezTo>
                      <a:pt x="11456" y="16085"/>
                      <a:pt x="11910" y="15995"/>
                      <a:pt x="12339" y="15853"/>
                    </a:cubicBezTo>
                    <a:lnTo>
                      <a:pt x="12339" y="874"/>
                    </a:lnTo>
                    <a:cubicBezTo>
                      <a:pt x="12339" y="393"/>
                      <a:pt x="11946" y="0"/>
                      <a:pt x="11464"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04"/>
        <p:cNvGrpSpPr/>
        <p:nvPr/>
      </p:nvGrpSpPr>
      <p:grpSpPr>
        <a:xfrm>
          <a:off x="0" y="0"/>
          <a:ext cx="0" cy="0"/>
          <a:chOff x="0" y="0"/>
          <a:chExt cx="0" cy="0"/>
        </a:xfrm>
      </p:grpSpPr>
      <p:sp>
        <p:nvSpPr>
          <p:cNvPr id="605" name="Google Shape;605;p20"/>
          <p:cNvSpPr/>
          <p:nvPr/>
        </p:nvSpPr>
        <p:spPr>
          <a:xfrm rot="-4035269">
            <a:off x="7002090" y="2124525"/>
            <a:ext cx="5741888" cy="448997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rot="1552913" flipH="1">
            <a:off x="-2657441" y="2809635"/>
            <a:ext cx="5864801" cy="3767437"/>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07"/>
        <p:cNvGrpSpPr/>
        <p:nvPr/>
      </p:nvGrpSpPr>
      <p:grpSpPr>
        <a:xfrm>
          <a:off x="0" y="0"/>
          <a:ext cx="0" cy="0"/>
          <a:chOff x="0" y="0"/>
          <a:chExt cx="0" cy="0"/>
        </a:xfrm>
      </p:grpSpPr>
      <p:sp>
        <p:nvSpPr>
          <p:cNvPr id="608" name="Google Shape;608;p21"/>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rot="7013269">
            <a:off x="-3804161" y="-222105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rot="-6160874">
            <a:off x="7683001" y="1322251"/>
            <a:ext cx="5741900" cy="448994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1"/>
          <p:cNvGrpSpPr/>
          <p:nvPr/>
        </p:nvGrpSpPr>
        <p:grpSpPr>
          <a:xfrm>
            <a:off x="5232868" y="1998081"/>
            <a:ext cx="6227068" cy="3145412"/>
            <a:chOff x="5232868" y="1998081"/>
            <a:chExt cx="6227068" cy="3145412"/>
          </a:xfrm>
        </p:grpSpPr>
        <p:grpSp>
          <p:nvGrpSpPr>
            <p:cNvPr id="612" name="Google Shape;612;p21"/>
            <p:cNvGrpSpPr/>
            <p:nvPr/>
          </p:nvGrpSpPr>
          <p:grpSpPr>
            <a:xfrm>
              <a:off x="6573255" y="1998081"/>
              <a:ext cx="487801" cy="588451"/>
              <a:chOff x="977340" y="2101571"/>
              <a:chExt cx="243572" cy="293829"/>
            </a:xfrm>
          </p:grpSpPr>
          <p:sp>
            <p:nvSpPr>
              <p:cNvPr id="613" name="Google Shape;613;p21"/>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1"/>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1"/>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1"/>
            <p:cNvSpPr/>
            <p:nvPr/>
          </p:nvSpPr>
          <p:spPr>
            <a:xfrm>
              <a:off x="6963245" y="3570666"/>
              <a:ext cx="711777" cy="49639"/>
            </a:xfrm>
            <a:custGeom>
              <a:avLst/>
              <a:gdLst/>
              <a:ahLst/>
              <a:cxnLst/>
              <a:rect l="l" t="t" r="r" b="b"/>
              <a:pathLst>
                <a:path w="13579"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8256691" y="3540736"/>
              <a:ext cx="220730" cy="79570"/>
            </a:xfrm>
            <a:custGeom>
              <a:avLst/>
              <a:gdLst/>
              <a:ahLst/>
              <a:cxnLst/>
              <a:rect l="l" t="t" r="r" b="b"/>
              <a:pathLst>
                <a:path w="4211" h="1518" extrusionOk="0">
                  <a:moveTo>
                    <a:pt x="1392" y="1"/>
                  </a:moveTo>
                  <a:cubicBezTo>
                    <a:pt x="624" y="1"/>
                    <a:pt x="0" y="465"/>
                    <a:pt x="0" y="1035"/>
                  </a:cubicBezTo>
                  <a:lnTo>
                    <a:pt x="0" y="1517"/>
                  </a:lnTo>
                  <a:lnTo>
                    <a:pt x="4211" y="1517"/>
                  </a:lnTo>
                  <a:lnTo>
                    <a:pt x="4211" y="1035"/>
                  </a:lnTo>
                  <a:cubicBezTo>
                    <a:pt x="4211" y="465"/>
                    <a:pt x="3586" y="1"/>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7339653" y="2812187"/>
              <a:ext cx="1137774" cy="649558"/>
            </a:xfrm>
            <a:custGeom>
              <a:avLst/>
              <a:gdLst/>
              <a:ahLst/>
              <a:cxnLst/>
              <a:rect l="l" t="t" r="r" b="b"/>
              <a:pathLst>
                <a:path w="21706" h="12392" extrusionOk="0">
                  <a:moveTo>
                    <a:pt x="839" y="1"/>
                  </a:moveTo>
                  <a:cubicBezTo>
                    <a:pt x="376" y="1"/>
                    <a:pt x="1" y="375"/>
                    <a:pt x="1" y="839"/>
                  </a:cubicBezTo>
                  <a:lnTo>
                    <a:pt x="1" y="11545"/>
                  </a:lnTo>
                  <a:cubicBezTo>
                    <a:pt x="1" y="12017"/>
                    <a:pt x="376" y="12392"/>
                    <a:pt x="839" y="12392"/>
                  </a:cubicBezTo>
                  <a:lnTo>
                    <a:pt x="20858" y="12392"/>
                  </a:lnTo>
                  <a:cubicBezTo>
                    <a:pt x="21331" y="12392"/>
                    <a:pt x="21706" y="12017"/>
                    <a:pt x="21706" y="11545"/>
                  </a:cubicBezTo>
                  <a:lnTo>
                    <a:pt x="21706" y="839"/>
                  </a:lnTo>
                  <a:cubicBezTo>
                    <a:pt x="21706"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375663"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7812455" y="3461743"/>
              <a:ext cx="192215" cy="158563"/>
            </a:xfrm>
            <a:custGeom>
              <a:avLst/>
              <a:gdLst/>
              <a:ahLst/>
              <a:cxnLst/>
              <a:rect l="l" t="t" r="r" b="b"/>
              <a:pathLst>
                <a:path w="3667" h="3025" extrusionOk="0">
                  <a:moveTo>
                    <a:pt x="0" y="0"/>
                  </a:moveTo>
                  <a:lnTo>
                    <a:pt x="0"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7741797" y="3570666"/>
              <a:ext cx="333480" cy="49639"/>
            </a:xfrm>
            <a:custGeom>
              <a:avLst/>
              <a:gdLst/>
              <a:ahLst/>
              <a:cxnLst/>
              <a:rect l="l" t="t" r="r" b="b"/>
              <a:pathLst>
                <a:path w="6362" h="947" extrusionOk="0">
                  <a:moveTo>
                    <a:pt x="1" y="1"/>
                  </a:moveTo>
                  <a:lnTo>
                    <a:pt x="1" y="946"/>
                  </a:lnTo>
                  <a:lnTo>
                    <a:pt x="6362" y="946"/>
                  </a:lnTo>
                  <a:lnTo>
                    <a:pt x="6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7537475" y="2848670"/>
              <a:ext cx="422800" cy="493406"/>
            </a:xfrm>
            <a:custGeom>
              <a:avLst/>
              <a:gdLst/>
              <a:ahLst/>
              <a:cxnLst/>
              <a:rect l="l" t="t" r="r" b="b"/>
              <a:pathLst>
                <a:path w="8066" h="9413" extrusionOk="0">
                  <a:moveTo>
                    <a:pt x="0" y="1"/>
                  </a:moveTo>
                  <a:lnTo>
                    <a:pt x="4461" y="9412"/>
                  </a:lnTo>
                  <a:lnTo>
                    <a:pt x="8065" y="9412"/>
                  </a:lnTo>
                  <a:lnTo>
                    <a:pt x="3605"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1"/>
            <p:cNvSpPr/>
            <p:nvPr/>
          </p:nvSpPr>
          <p:spPr>
            <a:xfrm>
              <a:off x="77712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1"/>
            <p:cNvSpPr/>
            <p:nvPr/>
          </p:nvSpPr>
          <p:spPr>
            <a:xfrm>
              <a:off x="7888670" y="3387835"/>
              <a:ext cx="27624" cy="28096"/>
            </a:xfrm>
            <a:custGeom>
              <a:avLst/>
              <a:gdLst/>
              <a:ahLst/>
              <a:cxnLst/>
              <a:rect l="l" t="t" r="r" b="b"/>
              <a:pathLst>
                <a:path w="527" h="536" extrusionOk="0">
                  <a:moveTo>
                    <a:pt x="259" y="0"/>
                  </a:moveTo>
                  <a:cubicBezTo>
                    <a:pt x="116" y="0"/>
                    <a:pt x="0" y="125"/>
                    <a:pt x="0" y="268"/>
                  </a:cubicBezTo>
                  <a:cubicBezTo>
                    <a:pt x="0" y="420"/>
                    <a:pt x="116" y="536"/>
                    <a:pt x="259" y="536"/>
                  </a:cubicBezTo>
                  <a:cubicBezTo>
                    <a:pt x="411" y="536"/>
                    <a:pt x="526" y="420"/>
                    <a:pt x="526" y="268"/>
                  </a:cubicBezTo>
                  <a:cubicBezTo>
                    <a:pt x="526" y="125"/>
                    <a:pt x="411" y="0"/>
                    <a:pt x="259"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1"/>
            <p:cNvSpPr/>
            <p:nvPr/>
          </p:nvSpPr>
          <p:spPr>
            <a:xfrm>
              <a:off x="6391793" y="3752554"/>
              <a:ext cx="228278" cy="1187361"/>
            </a:xfrm>
            <a:custGeom>
              <a:avLst/>
              <a:gdLst/>
              <a:ahLst/>
              <a:cxnLst/>
              <a:rect l="l" t="t" r="r" b="b"/>
              <a:pathLst>
                <a:path w="4355" h="22652" extrusionOk="0">
                  <a:moveTo>
                    <a:pt x="2972" y="1"/>
                  </a:moveTo>
                  <a:lnTo>
                    <a:pt x="1" y="22651"/>
                  </a:lnTo>
                  <a:lnTo>
                    <a:pt x="1384" y="22651"/>
                  </a:lnTo>
                  <a:lnTo>
                    <a:pt x="4354"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1"/>
            <p:cNvSpPr/>
            <p:nvPr/>
          </p:nvSpPr>
          <p:spPr>
            <a:xfrm>
              <a:off x="6417530" y="3620253"/>
              <a:ext cx="5042406" cy="132354"/>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1"/>
            <p:cNvSpPr/>
            <p:nvPr/>
          </p:nvSpPr>
          <p:spPr>
            <a:xfrm>
              <a:off x="9535145" y="3570666"/>
              <a:ext cx="711725" cy="49639"/>
            </a:xfrm>
            <a:custGeom>
              <a:avLst/>
              <a:gdLst/>
              <a:ahLst/>
              <a:cxnLst/>
              <a:rect l="l" t="t" r="r" b="b"/>
              <a:pathLst>
                <a:path w="13578"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1"/>
            <p:cNvSpPr/>
            <p:nvPr/>
          </p:nvSpPr>
          <p:spPr>
            <a:xfrm>
              <a:off x="8673302" y="3570666"/>
              <a:ext cx="487797" cy="49639"/>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1"/>
            <p:cNvSpPr/>
            <p:nvPr/>
          </p:nvSpPr>
          <p:spPr>
            <a:xfrm>
              <a:off x="8656005" y="3520660"/>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1"/>
            <p:cNvSpPr/>
            <p:nvPr/>
          </p:nvSpPr>
          <p:spPr>
            <a:xfrm>
              <a:off x="8673302" y="3472489"/>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1"/>
            <p:cNvSpPr/>
            <p:nvPr/>
          </p:nvSpPr>
          <p:spPr>
            <a:xfrm>
              <a:off x="8690600" y="3424789"/>
              <a:ext cx="487797" cy="49115"/>
            </a:xfrm>
            <a:custGeom>
              <a:avLst/>
              <a:gdLst/>
              <a:ahLst/>
              <a:cxnLst/>
              <a:rect l="l" t="t" r="r" b="b"/>
              <a:pathLst>
                <a:path w="9306" h="937" extrusionOk="0">
                  <a:moveTo>
                    <a:pt x="1" y="0"/>
                  </a:moveTo>
                  <a:lnTo>
                    <a:pt x="1" y="937"/>
                  </a:lnTo>
                  <a:lnTo>
                    <a:pt x="9305" y="937"/>
                  </a:lnTo>
                  <a:lnTo>
                    <a:pt x="93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1"/>
            <p:cNvSpPr/>
            <p:nvPr/>
          </p:nvSpPr>
          <p:spPr>
            <a:xfrm>
              <a:off x="8637764" y="3376617"/>
              <a:ext cx="487797" cy="4916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1"/>
            <p:cNvSpPr/>
            <p:nvPr/>
          </p:nvSpPr>
          <p:spPr>
            <a:xfrm>
              <a:off x="8663029" y="3328446"/>
              <a:ext cx="487797" cy="49639"/>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1"/>
            <p:cNvSpPr/>
            <p:nvPr/>
          </p:nvSpPr>
          <p:spPr>
            <a:xfrm>
              <a:off x="6573261" y="3282633"/>
              <a:ext cx="272204" cy="337674"/>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1"/>
            <p:cNvSpPr/>
            <p:nvPr/>
          </p:nvSpPr>
          <p:spPr>
            <a:xfrm>
              <a:off x="6608800" y="3318644"/>
              <a:ext cx="201126" cy="265180"/>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1"/>
            <p:cNvSpPr/>
            <p:nvPr/>
          </p:nvSpPr>
          <p:spPr>
            <a:xfrm>
              <a:off x="6636843" y="3366815"/>
              <a:ext cx="60385" cy="82348"/>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1"/>
            <p:cNvSpPr/>
            <p:nvPr/>
          </p:nvSpPr>
          <p:spPr>
            <a:xfrm>
              <a:off x="6726634" y="3406076"/>
              <a:ext cx="51474" cy="70659"/>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1"/>
            <p:cNvSpPr/>
            <p:nvPr/>
          </p:nvSpPr>
          <p:spPr>
            <a:xfrm>
              <a:off x="6613465" y="3441143"/>
              <a:ext cx="116943" cy="142680"/>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1"/>
            <p:cNvSpPr/>
            <p:nvPr/>
          </p:nvSpPr>
          <p:spPr>
            <a:xfrm>
              <a:off x="6707921" y="3472489"/>
              <a:ext cx="89844" cy="111335"/>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21"/>
            <p:cNvGrpSpPr/>
            <p:nvPr/>
          </p:nvGrpSpPr>
          <p:grpSpPr>
            <a:xfrm>
              <a:off x="5232868" y="2889012"/>
              <a:ext cx="1831421" cy="2254480"/>
              <a:chOff x="4931293" y="2889012"/>
              <a:chExt cx="1831421" cy="2254480"/>
            </a:xfrm>
          </p:grpSpPr>
          <p:sp>
            <p:nvSpPr>
              <p:cNvPr id="663" name="Google Shape;663;p21"/>
              <p:cNvSpPr/>
              <p:nvPr/>
            </p:nvSpPr>
            <p:spPr>
              <a:xfrm>
                <a:off x="5200261" y="4835439"/>
                <a:ext cx="1562454" cy="30805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21"/>
              <p:cNvGrpSpPr/>
              <p:nvPr/>
            </p:nvGrpSpPr>
            <p:grpSpPr>
              <a:xfrm>
                <a:off x="4931293" y="2889012"/>
                <a:ext cx="1692656" cy="2183324"/>
                <a:chOff x="4772498" y="2642640"/>
                <a:chExt cx="890263" cy="1148332"/>
              </a:xfrm>
            </p:grpSpPr>
            <p:sp>
              <p:nvSpPr>
                <p:cNvPr id="665" name="Google Shape;665;p21"/>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1"/>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1"/>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1"/>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1"/>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1"/>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1"/>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1"/>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1"/>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1"/>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680"/>
        <p:cNvGrpSpPr/>
        <p:nvPr/>
      </p:nvGrpSpPr>
      <p:grpSpPr>
        <a:xfrm>
          <a:off x="0" y="0"/>
          <a:ext cx="0" cy="0"/>
          <a:chOff x="0" y="0"/>
          <a:chExt cx="0" cy="0"/>
        </a:xfrm>
      </p:grpSpPr>
      <p:sp>
        <p:nvSpPr>
          <p:cNvPr id="681" name="Google Shape;681;p22"/>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2"/>
          <p:cNvSpPr/>
          <p:nvPr/>
        </p:nvSpPr>
        <p:spPr>
          <a:xfrm rot="6686830">
            <a:off x="-4069428" y="-1942552"/>
            <a:ext cx="5741913" cy="448995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2"/>
          <p:cNvSpPr/>
          <p:nvPr/>
        </p:nvSpPr>
        <p:spPr>
          <a:xfrm rot="-6059868">
            <a:off x="8217839" y="1115814"/>
            <a:ext cx="5741898" cy="448996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 name="Google Shape;684;p22"/>
          <p:cNvGrpSpPr/>
          <p:nvPr/>
        </p:nvGrpSpPr>
        <p:grpSpPr>
          <a:xfrm>
            <a:off x="-190303" y="3795457"/>
            <a:ext cx="920853" cy="1455398"/>
            <a:chOff x="6418598" y="4228864"/>
            <a:chExt cx="376766" cy="595498"/>
          </a:xfrm>
        </p:grpSpPr>
        <p:sp>
          <p:nvSpPr>
            <p:cNvPr id="685" name="Google Shape;685;p22"/>
            <p:cNvSpPr/>
            <p:nvPr/>
          </p:nvSpPr>
          <p:spPr>
            <a:xfrm>
              <a:off x="6534229" y="4228864"/>
              <a:ext cx="146292" cy="470500"/>
            </a:xfrm>
            <a:custGeom>
              <a:avLst/>
              <a:gdLst/>
              <a:ahLst/>
              <a:cxnLst/>
              <a:rect l="l" t="t" r="r" b="b"/>
              <a:pathLst>
                <a:path w="1670" h="5371" extrusionOk="0">
                  <a:moveTo>
                    <a:pt x="1259" y="0"/>
                  </a:moveTo>
                  <a:cubicBezTo>
                    <a:pt x="1258" y="0"/>
                    <a:pt x="63" y="937"/>
                    <a:pt x="28" y="2257"/>
                  </a:cubicBezTo>
                  <a:cubicBezTo>
                    <a:pt x="1" y="3577"/>
                    <a:pt x="1009" y="3774"/>
                    <a:pt x="447" y="5371"/>
                  </a:cubicBezTo>
                  <a:lnTo>
                    <a:pt x="697" y="5317"/>
                  </a:lnTo>
                  <a:cubicBezTo>
                    <a:pt x="697" y="5317"/>
                    <a:pt x="1669" y="4015"/>
                    <a:pt x="1080" y="2578"/>
                  </a:cubicBezTo>
                  <a:cubicBezTo>
                    <a:pt x="500" y="1151"/>
                    <a:pt x="1259" y="0"/>
                    <a:pt x="1259"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2"/>
            <p:cNvSpPr/>
            <p:nvPr/>
          </p:nvSpPr>
          <p:spPr>
            <a:xfrm>
              <a:off x="6566290" y="4278883"/>
              <a:ext cx="229074" cy="445534"/>
            </a:xfrm>
            <a:custGeom>
              <a:avLst/>
              <a:gdLst/>
              <a:ahLst/>
              <a:cxnLst/>
              <a:rect l="l" t="t" r="r" b="b"/>
              <a:pathLst>
                <a:path w="2615" h="5086" extrusionOk="0">
                  <a:moveTo>
                    <a:pt x="1517" y="0"/>
                  </a:moveTo>
                  <a:lnTo>
                    <a:pt x="1517" y="0"/>
                  </a:lnTo>
                  <a:cubicBezTo>
                    <a:pt x="1517" y="0"/>
                    <a:pt x="1963" y="1062"/>
                    <a:pt x="982" y="2114"/>
                  </a:cubicBezTo>
                  <a:cubicBezTo>
                    <a:pt x="1" y="3167"/>
                    <a:pt x="750" y="4844"/>
                    <a:pt x="750" y="4844"/>
                  </a:cubicBezTo>
                  <a:lnTo>
                    <a:pt x="1000" y="5085"/>
                  </a:lnTo>
                  <a:cubicBezTo>
                    <a:pt x="1000" y="5085"/>
                    <a:pt x="491" y="3872"/>
                    <a:pt x="1553" y="2703"/>
                  </a:cubicBezTo>
                  <a:cubicBezTo>
                    <a:pt x="2614" y="1535"/>
                    <a:pt x="1517" y="0"/>
                    <a:pt x="151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p:nvPr/>
          </p:nvSpPr>
          <p:spPr>
            <a:xfrm>
              <a:off x="6418598" y="4290534"/>
              <a:ext cx="179843" cy="414348"/>
            </a:xfrm>
            <a:custGeom>
              <a:avLst/>
              <a:gdLst/>
              <a:ahLst/>
              <a:cxnLst/>
              <a:rect l="l" t="t" r="r" b="b"/>
              <a:pathLst>
                <a:path w="2053" h="4730" extrusionOk="0">
                  <a:moveTo>
                    <a:pt x="875" y="1"/>
                  </a:moveTo>
                  <a:lnTo>
                    <a:pt x="875" y="1"/>
                  </a:lnTo>
                  <a:cubicBezTo>
                    <a:pt x="589" y="260"/>
                    <a:pt x="0" y="1321"/>
                    <a:pt x="768" y="2311"/>
                  </a:cubicBezTo>
                  <a:cubicBezTo>
                    <a:pt x="1535" y="3293"/>
                    <a:pt x="1356" y="4729"/>
                    <a:pt x="1356" y="4729"/>
                  </a:cubicBezTo>
                  <a:lnTo>
                    <a:pt x="1517" y="4693"/>
                  </a:lnTo>
                  <a:cubicBezTo>
                    <a:pt x="2052" y="3320"/>
                    <a:pt x="1954" y="1892"/>
                    <a:pt x="1285" y="1366"/>
                  </a:cubicBezTo>
                  <a:cubicBezTo>
                    <a:pt x="607" y="840"/>
                    <a:pt x="875" y="1"/>
                    <a:pt x="87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2"/>
            <p:cNvSpPr/>
            <p:nvPr/>
          </p:nvSpPr>
          <p:spPr>
            <a:xfrm>
              <a:off x="6507686" y="4681312"/>
              <a:ext cx="175901" cy="143051"/>
            </a:xfrm>
            <a:custGeom>
              <a:avLst/>
              <a:gdLst/>
              <a:ahLst/>
              <a:cxnLst/>
              <a:rect l="l" t="t" r="r" b="b"/>
              <a:pathLst>
                <a:path w="2008" h="1633" extrusionOk="0">
                  <a:moveTo>
                    <a:pt x="0" y="0"/>
                  </a:moveTo>
                  <a:lnTo>
                    <a:pt x="36" y="348"/>
                  </a:lnTo>
                  <a:lnTo>
                    <a:pt x="179" y="1633"/>
                  </a:lnTo>
                  <a:lnTo>
                    <a:pt x="1829" y="1633"/>
                  </a:lnTo>
                  <a:lnTo>
                    <a:pt x="1963" y="348"/>
                  </a:lnTo>
                  <a:lnTo>
                    <a:pt x="2008" y="0"/>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2"/>
            <p:cNvSpPr/>
            <p:nvPr/>
          </p:nvSpPr>
          <p:spPr>
            <a:xfrm>
              <a:off x="6507686" y="4681312"/>
              <a:ext cx="175901" cy="30572"/>
            </a:xfrm>
            <a:custGeom>
              <a:avLst/>
              <a:gdLst/>
              <a:ahLst/>
              <a:cxnLst/>
              <a:rect l="l" t="t" r="r" b="b"/>
              <a:pathLst>
                <a:path w="2008" h="349" extrusionOk="0">
                  <a:moveTo>
                    <a:pt x="0" y="0"/>
                  </a:moveTo>
                  <a:lnTo>
                    <a:pt x="36" y="348"/>
                  </a:lnTo>
                  <a:lnTo>
                    <a:pt x="1963" y="348"/>
                  </a:lnTo>
                  <a:lnTo>
                    <a:pt x="2008" y="0"/>
                  </a:lnTo>
                  <a:close/>
                </a:path>
              </a:pathLst>
            </a:custGeom>
            <a:solidFill>
              <a:srgbClr val="CE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6487364" y="4630504"/>
              <a:ext cx="218912" cy="65700"/>
            </a:xfrm>
            <a:custGeom>
              <a:avLst/>
              <a:gdLst/>
              <a:ahLst/>
              <a:cxnLst/>
              <a:rect l="l" t="t" r="r" b="b"/>
              <a:pathLst>
                <a:path w="2499" h="750" extrusionOk="0">
                  <a:moveTo>
                    <a:pt x="1" y="1"/>
                  </a:moveTo>
                  <a:lnTo>
                    <a:pt x="72" y="750"/>
                  </a:lnTo>
                  <a:lnTo>
                    <a:pt x="2427" y="750"/>
                  </a:lnTo>
                  <a:lnTo>
                    <a:pt x="2498"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2"/>
          <p:cNvGrpSpPr/>
          <p:nvPr/>
        </p:nvGrpSpPr>
        <p:grpSpPr>
          <a:xfrm>
            <a:off x="8591750" y="187941"/>
            <a:ext cx="702916" cy="702916"/>
            <a:chOff x="2154904" y="402026"/>
            <a:chExt cx="300906" cy="300906"/>
          </a:xfrm>
        </p:grpSpPr>
        <p:sp>
          <p:nvSpPr>
            <p:cNvPr id="692" name="Google Shape;692;p22"/>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5"/>
        <p:cNvGrpSpPr/>
        <p:nvPr/>
      </p:nvGrpSpPr>
      <p:grpSpPr>
        <a:xfrm>
          <a:off x="0" y="0"/>
          <a:ext cx="0" cy="0"/>
          <a:chOff x="0" y="0"/>
          <a:chExt cx="0" cy="0"/>
        </a:xfrm>
      </p:grpSpPr>
      <p:sp>
        <p:nvSpPr>
          <p:cNvPr id="256" name="Google Shape;256;p3"/>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rot="-10070241">
            <a:off x="5516051" y="-2969221"/>
            <a:ext cx="5741913"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rot="7424116" flipH="1">
            <a:off x="-1218810" y="-941169"/>
            <a:ext cx="3428982" cy="2961141"/>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txBox="1">
            <a:spLocks noGrp="1"/>
          </p:cNvSpPr>
          <p:nvPr>
            <p:ph type="title"/>
          </p:nvPr>
        </p:nvSpPr>
        <p:spPr>
          <a:xfrm>
            <a:off x="861300" y="2318051"/>
            <a:ext cx="3558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0" name="Google Shape;260;p3"/>
          <p:cNvSpPr txBox="1">
            <a:spLocks noGrp="1"/>
          </p:cNvSpPr>
          <p:nvPr>
            <p:ph type="title" idx="2" hasCustomPrompt="1"/>
          </p:nvPr>
        </p:nvSpPr>
        <p:spPr>
          <a:xfrm>
            <a:off x="2036200" y="1505026"/>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1" name="Google Shape;261;p3"/>
          <p:cNvSpPr txBox="1">
            <a:spLocks noGrp="1"/>
          </p:cNvSpPr>
          <p:nvPr>
            <p:ph type="subTitle" idx="1"/>
          </p:nvPr>
        </p:nvSpPr>
        <p:spPr>
          <a:xfrm>
            <a:off x="861300" y="3070776"/>
            <a:ext cx="35583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9_3">
    <p:spTree>
      <p:nvGrpSpPr>
        <p:cNvPr id="1" name="Shape 700"/>
        <p:cNvGrpSpPr/>
        <p:nvPr/>
      </p:nvGrpSpPr>
      <p:grpSpPr>
        <a:xfrm>
          <a:off x="0" y="0"/>
          <a:ext cx="0" cy="0"/>
          <a:chOff x="0" y="0"/>
          <a:chExt cx="0" cy="0"/>
        </a:xfrm>
      </p:grpSpPr>
      <p:sp>
        <p:nvSpPr>
          <p:cNvPr id="701" name="Google Shape;701;p23"/>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rot="6762809">
            <a:off x="-3849769" y="-1705576"/>
            <a:ext cx="5741884" cy="4489943"/>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rot="-5564516" flipH="1">
            <a:off x="6839330" y="-1857023"/>
            <a:ext cx="3428991" cy="2961136"/>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23"/>
          <p:cNvGrpSpPr/>
          <p:nvPr/>
        </p:nvGrpSpPr>
        <p:grpSpPr>
          <a:xfrm>
            <a:off x="8094036" y="890320"/>
            <a:ext cx="1876470" cy="1197651"/>
            <a:chOff x="6689392" y="1708789"/>
            <a:chExt cx="975347" cy="622480"/>
          </a:xfrm>
        </p:grpSpPr>
        <p:sp>
          <p:nvSpPr>
            <p:cNvPr id="705" name="Google Shape;705;p23"/>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3"/>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3"/>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3"/>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3"/>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3"/>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3"/>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3"/>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3"/>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3"/>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3"/>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3"/>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3"/>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3"/>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3"/>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3"/>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3"/>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3"/>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3"/>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3"/>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3"/>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 name="Google Shape;264;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265" name="Google Shape;265;p4"/>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rot="7013269">
            <a:off x="-3804161" y="-222105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rot="-6160874">
            <a:off x="7683001" y="1322251"/>
            <a:ext cx="5741900" cy="4489942"/>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4"/>
          <p:cNvGrpSpPr/>
          <p:nvPr/>
        </p:nvGrpSpPr>
        <p:grpSpPr>
          <a:xfrm>
            <a:off x="5232868" y="1998081"/>
            <a:ext cx="6227068" cy="3145412"/>
            <a:chOff x="5232868" y="1998081"/>
            <a:chExt cx="6227068" cy="3145412"/>
          </a:xfrm>
        </p:grpSpPr>
        <p:grpSp>
          <p:nvGrpSpPr>
            <p:cNvPr id="269" name="Google Shape;269;p4"/>
            <p:cNvGrpSpPr/>
            <p:nvPr/>
          </p:nvGrpSpPr>
          <p:grpSpPr>
            <a:xfrm>
              <a:off x="6573255" y="1998081"/>
              <a:ext cx="487801" cy="588451"/>
              <a:chOff x="977340" y="2101571"/>
              <a:chExt cx="243572" cy="293829"/>
            </a:xfrm>
          </p:grpSpPr>
          <p:sp>
            <p:nvSpPr>
              <p:cNvPr id="270" name="Google Shape;270;p4"/>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4"/>
            <p:cNvSpPr/>
            <p:nvPr/>
          </p:nvSpPr>
          <p:spPr>
            <a:xfrm>
              <a:off x="6963245" y="3570666"/>
              <a:ext cx="711777" cy="49639"/>
            </a:xfrm>
            <a:custGeom>
              <a:avLst/>
              <a:gdLst/>
              <a:ahLst/>
              <a:cxnLst/>
              <a:rect l="l" t="t" r="r" b="b"/>
              <a:pathLst>
                <a:path w="13579"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8256691" y="3540736"/>
              <a:ext cx="220730" cy="79570"/>
            </a:xfrm>
            <a:custGeom>
              <a:avLst/>
              <a:gdLst/>
              <a:ahLst/>
              <a:cxnLst/>
              <a:rect l="l" t="t" r="r" b="b"/>
              <a:pathLst>
                <a:path w="4211" h="1518" extrusionOk="0">
                  <a:moveTo>
                    <a:pt x="1392" y="1"/>
                  </a:moveTo>
                  <a:cubicBezTo>
                    <a:pt x="624" y="1"/>
                    <a:pt x="0" y="465"/>
                    <a:pt x="0" y="1035"/>
                  </a:cubicBezTo>
                  <a:lnTo>
                    <a:pt x="0" y="1517"/>
                  </a:lnTo>
                  <a:lnTo>
                    <a:pt x="4211" y="1517"/>
                  </a:lnTo>
                  <a:lnTo>
                    <a:pt x="4211" y="1035"/>
                  </a:lnTo>
                  <a:cubicBezTo>
                    <a:pt x="4211" y="465"/>
                    <a:pt x="3586" y="1"/>
                    <a:pt x="2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7339653" y="2812187"/>
              <a:ext cx="1137774" cy="649558"/>
            </a:xfrm>
            <a:custGeom>
              <a:avLst/>
              <a:gdLst/>
              <a:ahLst/>
              <a:cxnLst/>
              <a:rect l="l" t="t" r="r" b="b"/>
              <a:pathLst>
                <a:path w="21706" h="12392" extrusionOk="0">
                  <a:moveTo>
                    <a:pt x="839" y="1"/>
                  </a:moveTo>
                  <a:cubicBezTo>
                    <a:pt x="376" y="1"/>
                    <a:pt x="1" y="375"/>
                    <a:pt x="1" y="839"/>
                  </a:cubicBezTo>
                  <a:lnTo>
                    <a:pt x="1" y="11545"/>
                  </a:lnTo>
                  <a:cubicBezTo>
                    <a:pt x="1" y="12017"/>
                    <a:pt x="376" y="12392"/>
                    <a:pt x="839" y="12392"/>
                  </a:cubicBezTo>
                  <a:lnTo>
                    <a:pt x="20858" y="12392"/>
                  </a:lnTo>
                  <a:cubicBezTo>
                    <a:pt x="21331" y="12392"/>
                    <a:pt x="21706" y="12017"/>
                    <a:pt x="21706" y="11545"/>
                  </a:cubicBezTo>
                  <a:lnTo>
                    <a:pt x="21706" y="839"/>
                  </a:lnTo>
                  <a:cubicBezTo>
                    <a:pt x="21706"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7375663"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7812455" y="3461743"/>
              <a:ext cx="192215" cy="158563"/>
            </a:xfrm>
            <a:custGeom>
              <a:avLst/>
              <a:gdLst/>
              <a:ahLst/>
              <a:cxnLst/>
              <a:rect l="l" t="t" r="r" b="b"/>
              <a:pathLst>
                <a:path w="3667" h="3025" extrusionOk="0">
                  <a:moveTo>
                    <a:pt x="0" y="0"/>
                  </a:moveTo>
                  <a:lnTo>
                    <a:pt x="0"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7741797" y="3570666"/>
              <a:ext cx="333480" cy="49639"/>
            </a:xfrm>
            <a:custGeom>
              <a:avLst/>
              <a:gdLst/>
              <a:ahLst/>
              <a:cxnLst/>
              <a:rect l="l" t="t" r="r" b="b"/>
              <a:pathLst>
                <a:path w="6362" h="947" extrusionOk="0">
                  <a:moveTo>
                    <a:pt x="1" y="1"/>
                  </a:moveTo>
                  <a:lnTo>
                    <a:pt x="1" y="946"/>
                  </a:lnTo>
                  <a:lnTo>
                    <a:pt x="6362" y="946"/>
                  </a:lnTo>
                  <a:lnTo>
                    <a:pt x="6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7537475" y="2848670"/>
              <a:ext cx="422800" cy="493406"/>
            </a:xfrm>
            <a:custGeom>
              <a:avLst/>
              <a:gdLst/>
              <a:ahLst/>
              <a:cxnLst/>
              <a:rect l="l" t="t" r="r" b="b"/>
              <a:pathLst>
                <a:path w="8066" h="9413" extrusionOk="0">
                  <a:moveTo>
                    <a:pt x="0" y="1"/>
                  </a:moveTo>
                  <a:lnTo>
                    <a:pt x="4461" y="9412"/>
                  </a:lnTo>
                  <a:lnTo>
                    <a:pt x="8065" y="9412"/>
                  </a:lnTo>
                  <a:lnTo>
                    <a:pt x="3605"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77712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7888670" y="3387835"/>
              <a:ext cx="27624" cy="28096"/>
            </a:xfrm>
            <a:custGeom>
              <a:avLst/>
              <a:gdLst/>
              <a:ahLst/>
              <a:cxnLst/>
              <a:rect l="l" t="t" r="r" b="b"/>
              <a:pathLst>
                <a:path w="527" h="536" extrusionOk="0">
                  <a:moveTo>
                    <a:pt x="259" y="0"/>
                  </a:moveTo>
                  <a:cubicBezTo>
                    <a:pt x="116" y="0"/>
                    <a:pt x="0" y="125"/>
                    <a:pt x="0" y="268"/>
                  </a:cubicBezTo>
                  <a:cubicBezTo>
                    <a:pt x="0" y="420"/>
                    <a:pt x="116" y="536"/>
                    <a:pt x="259" y="536"/>
                  </a:cubicBezTo>
                  <a:cubicBezTo>
                    <a:pt x="411" y="536"/>
                    <a:pt x="526" y="420"/>
                    <a:pt x="526" y="268"/>
                  </a:cubicBezTo>
                  <a:cubicBezTo>
                    <a:pt x="526" y="125"/>
                    <a:pt x="411" y="0"/>
                    <a:pt x="259"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391793" y="3752554"/>
              <a:ext cx="228278" cy="1187361"/>
            </a:xfrm>
            <a:custGeom>
              <a:avLst/>
              <a:gdLst/>
              <a:ahLst/>
              <a:cxnLst/>
              <a:rect l="l" t="t" r="r" b="b"/>
              <a:pathLst>
                <a:path w="4355" h="22652" extrusionOk="0">
                  <a:moveTo>
                    <a:pt x="2972" y="1"/>
                  </a:moveTo>
                  <a:lnTo>
                    <a:pt x="1" y="22651"/>
                  </a:lnTo>
                  <a:lnTo>
                    <a:pt x="1384" y="22651"/>
                  </a:lnTo>
                  <a:lnTo>
                    <a:pt x="4354"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417530" y="3620253"/>
              <a:ext cx="5042406" cy="132354"/>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9535145" y="3570666"/>
              <a:ext cx="711725" cy="49639"/>
            </a:xfrm>
            <a:custGeom>
              <a:avLst/>
              <a:gdLst/>
              <a:ahLst/>
              <a:cxnLst/>
              <a:rect l="l" t="t" r="r" b="b"/>
              <a:pathLst>
                <a:path w="13578" h="947" extrusionOk="0">
                  <a:moveTo>
                    <a:pt x="0" y="1"/>
                  </a:moveTo>
                  <a:lnTo>
                    <a:pt x="0" y="946"/>
                  </a:lnTo>
                  <a:lnTo>
                    <a:pt x="13578" y="946"/>
                  </a:lnTo>
                  <a:lnTo>
                    <a:pt x="135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8673302" y="3570666"/>
              <a:ext cx="487797" cy="49639"/>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8656005" y="3520660"/>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8673302" y="3472489"/>
              <a:ext cx="487797" cy="49587"/>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690600" y="3424789"/>
              <a:ext cx="487797" cy="49115"/>
            </a:xfrm>
            <a:custGeom>
              <a:avLst/>
              <a:gdLst/>
              <a:ahLst/>
              <a:cxnLst/>
              <a:rect l="l" t="t" r="r" b="b"/>
              <a:pathLst>
                <a:path w="9306" h="937" extrusionOk="0">
                  <a:moveTo>
                    <a:pt x="1" y="0"/>
                  </a:moveTo>
                  <a:lnTo>
                    <a:pt x="1" y="937"/>
                  </a:lnTo>
                  <a:lnTo>
                    <a:pt x="9305" y="937"/>
                  </a:lnTo>
                  <a:lnTo>
                    <a:pt x="93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8637764" y="3376617"/>
              <a:ext cx="487797" cy="4916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8663029" y="3328446"/>
              <a:ext cx="487797" cy="49639"/>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573261" y="3282633"/>
              <a:ext cx="272204" cy="337674"/>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608800" y="3318644"/>
              <a:ext cx="201126" cy="265180"/>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636843" y="3366815"/>
              <a:ext cx="60385" cy="82348"/>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726634" y="3406076"/>
              <a:ext cx="51474" cy="70659"/>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613465" y="3441143"/>
              <a:ext cx="116943" cy="142680"/>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707921" y="3472489"/>
              <a:ext cx="89844" cy="111335"/>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4"/>
            <p:cNvGrpSpPr/>
            <p:nvPr/>
          </p:nvGrpSpPr>
          <p:grpSpPr>
            <a:xfrm>
              <a:off x="5232868" y="2889012"/>
              <a:ext cx="1831421" cy="2254480"/>
              <a:chOff x="4931293" y="2889012"/>
              <a:chExt cx="1831421" cy="2254480"/>
            </a:xfrm>
          </p:grpSpPr>
          <p:sp>
            <p:nvSpPr>
              <p:cNvPr id="320" name="Google Shape;320;p4"/>
              <p:cNvSpPr/>
              <p:nvPr/>
            </p:nvSpPr>
            <p:spPr>
              <a:xfrm>
                <a:off x="5200261" y="4835439"/>
                <a:ext cx="1562454" cy="30805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4"/>
              <p:cNvGrpSpPr/>
              <p:nvPr/>
            </p:nvGrpSpPr>
            <p:grpSpPr>
              <a:xfrm>
                <a:off x="4931293" y="2889012"/>
                <a:ext cx="1692656" cy="2183324"/>
                <a:chOff x="4772498" y="2642640"/>
                <a:chExt cx="890263" cy="1148332"/>
              </a:xfrm>
            </p:grpSpPr>
            <p:sp>
              <p:nvSpPr>
                <p:cNvPr id="322" name="Google Shape;322;p4"/>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7"/>
        <p:cNvGrpSpPr/>
        <p:nvPr/>
      </p:nvGrpSpPr>
      <p:grpSpPr>
        <a:xfrm>
          <a:off x="0" y="0"/>
          <a:ext cx="0" cy="0"/>
          <a:chOff x="0" y="0"/>
          <a:chExt cx="0" cy="0"/>
        </a:xfrm>
      </p:grpSpPr>
      <p:sp>
        <p:nvSpPr>
          <p:cNvPr id="338" name="Google Shape;338;p5"/>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rot="7013269">
            <a:off x="-3575561" y="-2087706"/>
            <a:ext cx="5741912" cy="4489960"/>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rot="-10041775">
            <a:off x="8254498" y="-411306"/>
            <a:ext cx="5741909"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2" name="Google Shape;342;p5"/>
          <p:cNvSpPr txBox="1">
            <a:spLocks noGrp="1"/>
          </p:cNvSpPr>
          <p:nvPr>
            <p:ph type="title" idx="2"/>
          </p:nvPr>
        </p:nvSpPr>
        <p:spPr>
          <a:xfrm>
            <a:off x="2596050" y="1837213"/>
            <a:ext cx="47673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3" name="Google Shape;343;p5"/>
          <p:cNvSpPr txBox="1">
            <a:spLocks noGrp="1"/>
          </p:cNvSpPr>
          <p:nvPr>
            <p:ph type="subTitle" idx="1"/>
          </p:nvPr>
        </p:nvSpPr>
        <p:spPr>
          <a:xfrm>
            <a:off x="2596050" y="2227237"/>
            <a:ext cx="47673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 name="Google Shape;344;p5"/>
          <p:cNvSpPr txBox="1">
            <a:spLocks noGrp="1"/>
          </p:cNvSpPr>
          <p:nvPr>
            <p:ph type="title" idx="3"/>
          </p:nvPr>
        </p:nvSpPr>
        <p:spPr>
          <a:xfrm>
            <a:off x="2596050" y="3266913"/>
            <a:ext cx="47673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5"/>
          <p:cNvSpPr txBox="1">
            <a:spLocks noGrp="1"/>
          </p:cNvSpPr>
          <p:nvPr>
            <p:ph type="subTitle" idx="4"/>
          </p:nvPr>
        </p:nvSpPr>
        <p:spPr>
          <a:xfrm>
            <a:off x="2596050" y="3656937"/>
            <a:ext cx="47673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346" name="Google Shape;346;p5"/>
          <p:cNvGrpSpPr/>
          <p:nvPr/>
        </p:nvGrpSpPr>
        <p:grpSpPr>
          <a:xfrm>
            <a:off x="8120772" y="435126"/>
            <a:ext cx="1381710" cy="1271672"/>
            <a:chOff x="3690500" y="34350"/>
            <a:chExt cx="751093" cy="691276"/>
          </a:xfrm>
        </p:grpSpPr>
        <p:sp>
          <p:nvSpPr>
            <p:cNvPr id="347" name="Google Shape;347;p5"/>
            <p:cNvSpPr/>
            <p:nvPr/>
          </p:nvSpPr>
          <p:spPr>
            <a:xfrm>
              <a:off x="4079075" y="51200"/>
              <a:ext cx="334500" cy="201900"/>
            </a:xfrm>
            <a:prstGeom prst="rect">
              <a:avLst/>
            </a:prstGeom>
            <a:solidFill>
              <a:srgbClr val="D4E9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3722484" y="60479"/>
              <a:ext cx="687835" cy="639305"/>
            </a:xfrm>
            <a:custGeom>
              <a:avLst/>
              <a:gdLst/>
              <a:ahLst/>
              <a:cxnLst/>
              <a:rect l="l" t="t" r="r" b="b"/>
              <a:pathLst>
                <a:path w="7852" h="7298" extrusionOk="0">
                  <a:moveTo>
                    <a:pt x="1" y="1"/>
                  </a:moveTo>
                  <a:lnTo>
                    <a:pt x="63" y="3649"/>
                  </a:lnTo>
                  <a:lnTo>
                    <a:pt x="72" y="3863"/>
                  </a:lnTo>
                  <a:lnTo>
                    <a:pt x="72" y="3890"/>
                  </a:lnTo>
                  <a:lnTo>
                    <a:pt x="108" y="6281"/>
                  </a:lnTo>
                  <a:lnTo>
                    <a:pt x="126" y="7084"/>
                  </a:lnTo>
                  <a:lnTo>
                    <a:pt x="126" y="7253"/>
                  </a:lnTo>
                  <a:lnTo>
                    <a:pt x="126" y="7298"/>
                  </a:lnTo>
                  <a:lnTo>
                    <a:pt x="7744" y="7298"/>
                  </a:lnTo>
                  <a:lnTo>
                    <a:pt x="7807" y="3890"/>
                  </a:lnTo>
                  <a:lnTo>
                    <a:pt x="7807" y="3649"/>
                  </a:lnTo>
                  <a:lnTo>
                    <a:pt x="7816" y="3355"/>
                  </a:lnTo>
                  <a:lnTo>
                    <a:pt x="7834" y="2115"/>
                  </a:lnTo>
                  <a:lnTo>
                    <a:pt x="7851" y="1606"/>
                  </a:lnTo>
                  <a:lnTo>
                    <a:pt x="7851" y="1303"/>
                  </a:lnTo>
                  <a:cubicBezTo>
                    <a:pt x="7789" y="1285"/>
                    <a:pt x="7726" y="1267"/>
                    <a:pt x="7664" y="1250"/>
                  </a:cubicBezTo>
                  <a:cubicBezTo>
                    <a:pt x="7272" y="1116"/>
                    <a:pt x="6897" y="928"/>
                    <a:pt x="6558" y="705"/>
                  </a:cubicBezTo>
                  <a:cubicBezTo>
                    <a:pt x="6424" y="616"/>
                    <a:pt x="6299" y="518"/>
                    <a:pt x="6174" y="420"/>
                  </a:cubicBezTo>
                  <a:cubicBezTo>
                    <a:pt x="6031" y="313"/>
                    <a:pt x="5898" y="197"/>
                    <a:pt x="5764" y="72"/>
                  </a:cubicBezTo>
                  <a:cubicBezTo>
                    <a:pt x="5737" y="45"/>
                    <a:pt x="5710" y="27"/>
                    <a:pt x="5684" y="1"/>
                  </a:cubicBezTo>
                  <a:close/>
                </a:path>
              </a:pathLst>
            </a:custGeom>
            <a:solidFill>
              <a:srgbClr val="D4E9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690510" y="34725"/>
              <a:ext cx="751082" cy="690901"/>
            </a:xfrm>
            <a:custGeom>
              <a:avLst/>
              <a:gdLst/>
              <a:ahLst/>
              <a:cxnLst/>
              <a:rect l="l" t="t" r="r" b="b"/>
              <a:pathLst>
                <a:path w="8574" h="7887" extrusionOk="0">
                  <a:moveTo>
                    <a:pt x="0" y="0"/>
                  </a:moveTo>
                  <a:lnTo>
                    <a:pt x="143" y="7886"/>
                  </a:lnTo>
                  <a:lnTo>
                    <a:pt x="8457" y="7886"/>
                  </a:lnTo>
                  <a:lnTo>
                    <a:pt x="8573" y="1686"/>
                  </a:lnTo>
                  <a:cubicBezTo>
                    <a:pt x="8493" y="1668"/>
                    <a:pt x="8422" y="1651"/>
                    <a:pt x="8341" y="1633"/>
                  </a:cubicBezTo>
                  <a:cubicBezTo>
                    <a:pt x="8297" y="1624"/>
                    <a:pt x="8261" y="1615"/>
                    <a:pt x="8216" y="1597"/>
                  </a:cubicBezTo>
                  <a:lnTo>
                    <a:pt x="8207" y="1900"/>
                  </a:lnTo>
                  <a:lnTo>
                    <a:pt x="8181" y="3649"/>
                  </a:lnTo>
                  <a:lnTo>
                    <a:pt x="8172" y="3943"/>
                  </a:lnTo>
                  <a:lnTo>
                    <a:pt x="8172" y="4184"/>
                  </a:lnTo>
                  <a:lnTo>
                    <a:pt x="8109" y="7592"/>
                  </a:lnTo>
                  <a:lnTo>
                    <a:pt x="491" y="7592"/>
                  </a:lnTo>
                  <a:lnTo>
                    <a:pt x="491" y="7547"/>
                  </a:lnTo>
                  <a:lnTo>
                    <a:pt x="491" y="7378"/>
                  </a:lnTo>
                  <a:lnTo>
                    <a:pt x="473" y="6575"/>
                  </a:lnTo>
                  <a:lnTo>
                    <a:pt x="437" y="4184"/>
                  </a:lnTo>
                  <a:lnTo>
                    <a:pt x="437" y="4157"/>
                  </a:lnTo>
                  <a:lnTo>
                    <a:pt x="428" y="3943"/>
                  </a:lnTo>
                  <a:lnTo>
                    <a:pt x="366" y="295"/>
                  </a:lnTo>
                  <a:lnTo>
                    <a:pt x="6049" y="295"/>
                  </a:lnTo>
                  <a:cubicBezTo>
                    <a:pt x="5950" y="196"/>
                    <a:pt x="5852" y="98"/>
                    <a:pt x="5754"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713111" y="380127"/>
              <a:ext cx="706582" cy="21199"/>
            </a:xfrm>
            <a:custGeom>
              <a:avLst/>
              <a:gdLst/>
              <a:ahLst/>
              <a:cxnLst/>
              <a:rect l="l" t="t" r="r" b="b"/>
              <a:pathLst>
                <a:path w="8066" h="242" extrusionOk="0">
                  <a:moveTo>
                    <a:pt x="1" y="0"/>
                  </a:moveTo>
                  <a:lnTo>
                    <a:pt x="1" y="241"/>
                  </a:lnTo>
                  <a:lnTo>
                    <a:pt x="8065" y="241"/>
                  </a:lnTo>
                  <a:lnTo>
                    <a:pt x="8065"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4058513" y="43310"/>
              <a:ext cx="24353" cy="669001"/>
            </a:xfrm>
            <a:custGeom>
              <a:avLst/>
              <a:gdLst/>
              <a:ahLst/>
              <a:cxnLst/>
              <a:rect l="l" t="t" r="r" b="b"/>
              <a:pathLst>
                <a:path w="278" h="7637" extrusionOk="0">
                  <a:moveTo>
                    <a:pt x="1" y="0"/>
                  </a:moveTo>
                  <a:lnTo>
                    <a:pt x="1" y="7637"/>
                  </a:lnTo>
                  <a:lnTo>
                    <a:pt x="277" y="7637"/>
                  </a:lnTo>
                  <a:lnTo>
                    <a:pt x="277"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690500" y="34425"/>
              <a:ext cx="745800" cy="26700"/>
            </a:xfrm>
            <a:prstGeom prst="rect">
              <a:avLst/>
            </a:pr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4410075" y="34350"/>
              <a:ext cx="31200" cy="157800"/>
            </a:xfrm>
            <a:prstGeom prst="rect">
              <a:avLst/>
            </a:pr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6" name="Google Shape;356;p6"/>
          <p:cNvSpPr/>
          <p:nvPr/>
        </p:nvSpPr>
        <p:spPr>
          <a:xfrm>
            <a:off x="0" y="4679225"/>
            <a:ext cx="9144004" cy="479695"/>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6686830">
            <a:off x="-4069428" y="-1942552"/>
            <a:ext cx="5741913" cy="448995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6059868">
            <a:off x="8217839" y="1115814"/>
            <a:ext cx="5741898" cy="4489967"/>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190303" y="3795457"/>
            <a:ext cx="920853" cy="1455398"/>
            <a:chOff x="6418598" y="4228864"/>
            <a:chExt cx="376766" cy="595498"/>
          </a:xfrm>
        </p:grpSpPr>
        <p:sp>
          <p:nvSpPr>
            <p:cNvPr id="360" name="Google Shape;360;p6"/>
            <p:cNvSpPr/>
            <p:nvPr/>
          </p:nvSpPr>
          <p:spPr>
            <a:xfrm>
              <a:off x="6534229" y="4228864"/>
              <a:ext cx="146292" cy="470500"/>
            </a:xfrm>
            <a:custGeom>
              <a:avLst/>
              <a:gdLst/>
              <a:ahLst/>
              <a:cxnLst/>
              <a:rect l="l" t="t" r="r" b="b"/>
              <a:pathLst>
                <a:path w="1670" h="5371" extrusionOk="0">
                  <a:moveTo>
                    <a:pt x="1259" y="0"/>
                  </a:moveTo>
                  <a:cubicBezTo>
                    <a:pt x="1258" y="0"/>
                    <a:pt x="63" y="937"/>
                    <a:pt x="28" y="2257"/>
                  </a:cubicBezTo>
                  <a:cubicBezTo>
                    <a:pt x="1" y="3577"/>
                    <a:pt x="1009" y="3774"/>
                    <a:pt x="447" y="5371"/>
                  </a:cubicBezTo>
                  <a:lnTo>
                    <a:pt x="697" y="5317"/>
                  </a:lnTo>
                  <a:cubicBezTo>
                    <a:pt x="697" y="5317"/>
                    <a:pt x="1669" y="4015"/>
                    <a:pt x="1080" y="2578"/>
                  </a:cubicBezTo>
                  <a:cubicBezTo>
                    <a:pt x="500" y="1151"/>
                    <a:pt x="1259" y="0"/>
                    <a:pt x="1259"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6566290" y="4278883"/>
              <a:ext cx="229074" cy="445534"/>
            </a:xfrm>
            <a:custGeom>
              <a:avLst/>
              <a:gdLst/>
              <a:ahLst/>
              <a:cxnLst/>
              <a:rect l="l" t="t" r="r" b="b"/>
              <a:pathLst>
                <a:path w="2615" h="5086" extrusionOk="0">
                  <a:moveTo>
                    <a:pt x="1517" y="0"/>
                  </a:moveTo>
                  <a:lnTo>
                    <a:pt x="1517" y="0"/>
                  </a:lnTo>
                  <a:cubicBezTo>
                    <a:pt x="1517" y="0"/>
                    <a:pt x="1963" y="1062"/>
                    <a:pt x="982" y="2114"/>
                  </a:cubicBezTo>
                  <a:cubicBezTo>
                    <a:pt x="1" y="3167"/>
                    <a:pt x="750" y="4844"/>
                    <a:pt x="750" y="4844"/>
                  </a:cubicBezTo>
                  <a:lnTo>
                    <a:pt x="1000" y="5085"/>
                  </a:lnTo>
                  <a:cubicBezTo>
                    <a:pt x="1000" y="5085"/>
                    <a:pt x="491" y="3872"/>
                    <a:pt x="1553" y="2703"/>
                  </a:cubicBezTo>
                  <a:cubicBezTo>
                    <a:pt x="2614" y="1535"/>
                    <a:pt x="1517" y="0"/>
                    <a:pt x="151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418598" y="4290534"/>
              <a:ext cx="179843" cy="414348"/>
            </a:xfrm>
            <a:custGeom>
              <a:avLst/>
              <a:gdLst/>
              <a:ahLst/>
              <a:cxnLst/>
              <a:rect l="l" t="t" r="r" b="b"/>
              <a:pathLst>
                <a:path w="2053" h="4730" extrusionOk="0">
                  <a:moveTo>
                    <a:pt x="875" y="1"/>
                  </a:moveTo>
                  <a:lnTo>
                    <a:pt x="875" y="1"/>
                  </a:lnTo>
                  <a:cubicBezTo>
                    <a:pt x="589" y="260"/>
                    <a:pt x="0" y="1321"/>
                    <a:pt x="768" y="2311"/>
                  </a:cubicBezTo>
                  <a:cubicBezTo>
                    <a:pt x="1535" y="3293"/>
                    <a:pt x="1356" y="4729"/>
                    <a:pt x="1356" y="4729"/>
                  </a:cubicBezTo>
                  <a:lnTo>
                    <a:pt x="1517" y="4693"/>
                  </a:lnTo>
                  <a:cubicBezTo>
                    <a:pt x="2052" y="3320"/>
                    <a:pt x="1954" y="1892"/>
                    <a:pt x="1285" y="1366"/>
                  </a:cubicBezTo>
                  <a:cubicBezTo>
                    <a:pt x="607" y="840"/>
                    <a:pt x="875" y="1"/>
                    <a:pt x="87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6507686" y="4681312"/>
              <a:ext cx="175901" cy="143051"/>
            </a:xfrm>
            <a:custGeom>
              <a:avLst/>
              <a:gdLst/>
              <a:ahLst/>
              <a:cxnLst/>
              <a:rect l="l" t="t" r="r" b="b"/>
              <a:pathLst>
                <a:path w="2008" h="1633" extrusionOk="0">
                  <a:moveTo>
                    <a:pt x="0" y="0"/>
                  </a:moveTo>
                  <a:lnTo>
                    <a:pt x="36" y="348"/>
                  </a:lnTo>
                  <a:lnTo>
                    <a:pt x="179" y="1633"/>
                  </a:lnTo>
                  <a:lnTo>
                    <a:pt x="1829" y="1633"/>
                  </a:lnTo>
                  <a:lnTo>
                    <a:pt x="1963" y="348"/>
                  </a:lnTo>
                  <a:lnTo>
                    <a:pt x="2008" y="0"/>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6507686" y="4681312"/>
              <a:ext cx="175901" cy="30572"/>
            </a:xfrm>
            <a:custGeom>
              <a:avLst/>
              <a:gdLst/>
              <a:ahLst/>
              <a:cxnLst/>
              <a:rect l="l" t="t" r="r" b="b"/>
              <a:pathLst>
                <a:path w="2008" h="349" extrusionOk="0">
                  <a:moveTo>
                    <a:pt x="0" y="0"/>
                  </a:moveTo>
                  <a:lnTo>
                    <a:pt x="36" y="348"/>
                  </a:lnTo>
                  <a:lnTo>
                    <a:pt x="1963" y="348"/>
                  </a:lnTo>
                  <a:lnTo>
                    <a:pt x="2008" y="0"/>
                  </a:lnTo>
                  <a:close/>
                </a:path>
              </a:pathLst>
            </a:custGeom>
            <a:solidFill>
              <a:srgbClr val="CE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6487364" y="4630504"/>
              <a:ext cx="218912" cy="65700"/>
            </a:xfrm>
            <a:custGeom>
              <a:avLst/>
              <a:gdLst/>
              <a:ahLst/>
              <a:cxnLst/>
              <a:rect l="l" t="t" r="r" b="b"/>
              <a:pathLst>
                <a:path w="2499" h="750" extrusionOk="0">
                  <a:moveTo>
                    <a:pt x="1" y="1"/>
                  </a:moveTo>
                  <a:lnTo>
                    <a:pt x="72" y="750"/>
                  </a:lnTo>
                  <a:lnTo>
                    <a:pt x="2427" y="750"/>
                  </a:lnTo>
                  <a:lnTo>
                    <a:pt x="2498" y="1"/>
                  </a:ln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591750" y="187941"/>
            <a:ext cx="702916" cy="702916"/>
            <a:chOff x="2154904" y="402026"/>
            <a:chExt cx="300906" cy="300906"/>
          </a:xfrm>
        </p:grpSpPr>
        <p:sp>
          <p:nvSpPr>
            <p:cNvPr id="367" name="Google Shape;367;p6"/>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5"/>
        <p:cNvGrpSpPr/>
        <p:nvPr/>
      </p:nvGrpSpPr>
      <p:grpSpPr>
        <a:xfrm>
          <a:off x="0" y="0"/>
          <a:ext cx="0" cy="0"/>
          <a:chOff x="0" y="0"/>
          <a:chExt cx="0" cy="0"/>
        </a:xfrm>
      </p:grpSpPr>
      <p:sp>
        <p:nvSpPr>
          <p:cNvPr id="376" name="Google Shape;376;p7"/>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rot="9426436">
            <a:off x="-1967260" y="-2685508"/>
            <a:ext cx="5741915" cy="448995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rot="-7148497">
            <a:off x="6715880" y="-2499550"/>
            <a:ext cx="6977481" cy="545608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txBox="1">
            <a:spLocks noGrp="1"/>
          </p:cNvSpPr>
          <p:nvPr>
            <p:ph type="body" idx="1"/>
          </p:nvPr>
        </p:nvSpPr>
        <p:spPr>
          <a:xfrm>
            <a:off x="4762200" y="1693025"/>
            <a:ext cx="3668700" cy="24474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sz="13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80" name="Google Shape;380;p7"/>
          <p:cNvSpPr txBox="1">
            <a:spLocks noGrp="1"/>
          </p:cNvSpPr>
          <p:nvPr>
            <p:ph type="title"/>
          </p:nvPr>
        </p:nvSpPr>
        <p:spPr>
          <a:xfrm>
            <a:off x="4762200" y="539400"/>
            <a:ext cx="3668700" cy="1209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1"/>
        <p:cNvGrpSpPr/>
        <p:nvPr/>
      </p:nvGrpSpPr>
      <p:grpSpPr>
        <a:xfrm>
          <a:off x="0" y="0"/>
          <a:ext cx="0" cy="0"/>
          <a:chOff x="0" y="0"/>
          <a:chExt cx="0" cy="0"/>
        </a:xfrm>
      </p:grpSpPr>
      <p:sp>
        <p:nvSpPr>
          <p:cNvPr id="382" name="Google Shape;382;p8"/>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rot="9036950">
            <a:off x="-3163972" y="-2200889"/>
            <a:ext cx="5741886" cy="448995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rot="10151067" flipH="1">
            <a:off x="6640197" y="-1209313"/>
            <a:ext cx="3428979" cy="2961128"/>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txBox="1">
            <a:spLocks noGrp="1"/>
          </p:cNvSpPr>
          <p:nvPr>
            <p:ph type="title"/>
          </p:nvPr>
        </p:nvSpPr>
        <p:spPr>
          <a:xfrm>
            <a:off x="2556592" y="1226646"/>
            <a:ext cx="4030800" cy="1803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6" name="Google Shape;386;p8"/>
          <p:cNvSpPr/>
          <p:nvPr/>
        </p:nvSpPr>
        <p:spPr>
          <a:xfrm>
            <a:off x="2402051" y="4125152"/>
            <a:ext cx="361944" cy="1882608"/>
          </a:xfrm>
          <a:custGeom>
            <a:avLst/>
            <a:gdLst/>
            <a:ahLst/>
            <a:cxnLst/>
            <a:rect l="l" t="t" r="r" b="b"/>
            <a:pathLst>
              <a:path w="4355" h="22652" extrusionOk="0">
                <a:moveTo>
                  <a:pt x="2972" y="1"/>
                </a:moveTo>
                <a:lnTo>
                  <a:pt x="1" y="22651"/>
                </a:lnTo>
                <a:lnTo>
                  <a:pt x="1384" y="22651"/>
                </a:lnTo>
                <a:lnTo>
                  <a:pt x="4354"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6443489" y="4125152"/>
            <a:ext cx="362609" cy="1882608"/>
          </a:xfrm>
          <a:custGeom>
            <a:avLst/>
            <a:gdLst/>
            <a:ahLst/>
            <a:cxnLst/>
            <a:rect l="l" t="t" r="r" b="b"/>
            <a:pathLst>
              <a:path w="4363" h="22652" extrusionOk="0">
                <a:moveTo>
                  <a:pt x="0" y="1"/>
                </a:moveTo>
                <a:lnTo>
                  <a:pt x="2971" y="22651"/>
                </a:lnTo>
                <a:lnTo>
                  <a:pt x="4362" y="22651"/>
                </a:lnTo>
                <a:lnTo>
                  <a:pt x="1383"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2541349" y="3915373"/>
            <a:ext cx="4082601" cy="209865"/>
          </a:xfrm>
          <a:custGeom>
            <a:avLst/>
            <a:gdLst/>
            <a:ahLst/>
            <a:cxnLst/>
            <a:rect l="l" t="t" r="r" b="b"/>
            <a:pathLst>
              <a:path w="96197" h="2525" extrusionOk="0">
                <a:moveTo>
                  <a:pt x="1" y="0"/>
                </a:moveTo>
                <a:lnTo>
                  <a:pt x="1" y="2525"/>
                </a:lnTo>
                <a:lnTo>
                  <a:pt x="96196" y="2525"/>
                </a:lnTo>
                <a:lnTo>
                  <a:pt x="96196" y="0"/>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763375" y="3819405"/>
            <a:ext cx="944070" cy="96071"/>
          </a:xfrm>
          <a:custGeom>
            <a:avLst/>
            <a:gdLst/>
            <a:ahLst/>
            <a:cxnLst/>
            <a:rect l="l" t="t" r="r" b="b"/>
            <a:pathLst>
              <a:path w="9306" h="947" extrusionOk="0">
                <a:moveTo>
                  <a:pt x="1" y="1"/>
                </a:moveTo>
                <a:lnTo>
                  <a:pt x="1"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729898" y="3722626"/>
            <a:ext cx="944070" cy="95969"/>
          </a:xfrm>
          <a:custGeom>
            <a:avLst/>
            <a:gdLst/>
            <a:ahLst/>
            <a:cxnLst/>
            <a:rect l="l" t="t" r="r" b="b"/>
            <a:pathLst>
              <a:path w="9306" h="946" extrusionOk="0">
                <a:moveTo>
                  <a:pt x="1" y="0"/>
                </a:moveTo>
                <a:lnTo>
                  <a:pt x="1" y="946"/>
                </a:lnTo>
                <a:lnTo>
                  <a:pt x="9305" y="946"/>
                </a:lnTo>
                <a:lnTo>
                  <a:pt x="930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763375" y="3629397"/>
            <a:ext cx="944070" cy="95969"/>
          </a:xfrm>
          <a:custGeom>
            <a:avLst/>
            <a:gdLst/>
            <a:ahLst/>
            <a:cxnLst/>
            <a:rect l="l" t="t" r="r" b="b"/>
            <a:pathLst>
              <a:path w="9306" h="946" extrusionOk="0">
                <a:moveTo>
                  <a:pt x="1" y="0"/>
                </a:moveTo>
                <a:lnTo>
                  <a:pt x="1" y="946"/>
                </a:lnTo>
                <a:lnTo>
                  <a:pt x="9305" y="946"/>
                </a:lnTo>
                <a:lnTo>
                  <a:pt x="930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796852" y="3537082"/>
            <a:ext cx="944070" cy="95056"/>
          </a:xfrm>
          <a:custGeom>
            <a:avLst/>
            <a:gdLst/>
            <a:ahLst/>
            <a:cxnLst/>
            <a:rect l="l" t="t" r="r" b="b"/>
            <a:pathLst>
              <a:path w="9306" h="937" extrusionOk="0">
                <a:moveTo>
                  <a:pt x="1" y="0"/>
                </a:moveTo>
                <a:lnTo>
                  <a:pt x="1" y="937"/>
                </a:lnTo>
                <a:lnTo>
                  <a:pt x="9305" y="937"/>
                </a:lnTo>
                <a:lnTo>
                  <a:pt x="9305" y="0"/>
                </a:lnTo>
                <a:close/>
              </a:path>
            </a:pathLst>
          </a:custGeom>
          <a:solidFill>
            <a:srgbClr val="EED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2694595" y="3443854"/>
            <a:ext cx="944070" cy="95158"/>
          </a:xfrm>
          <a:custGeom>
            <a:avLst/>
            <a:gdLst/>
            <a:ahLst/>
            <a:cxnLst/>
            <a:rect l="l" t="t" r="r" b="b"/>
            <a:pathLst>
              <a:path w="9306" h="938" extrusionOk="0">
                <a:moveTo>
                  <a:pt x="1" y="0"/>
                </a:moveTo>
                <a:lnTo>
                  <a:pt x="1" y="937"/>
                </a:lnTo>
                <a:lnTo>
                  <a:pt x="9305" y="937"/>
                </a:lnTo>
                <a:lnTo>
                  <a:pt x="9305"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2743492" y="3350626"/>
            <a:ext cx="944070" cy="96071"/>
          </a:xfrm>
          <a:custGeom>
            <a:avLst/>
            <a:gdLst/>
            <a:ahLst/>
            <a:cxnLst/>
            <a:rect l="l" t="t" r="r" b="b"/>
            <a:pathLst>
              <a:path w="9306" h="947" extrusionOk="0">
                <a:moveTo>
                  <a:pt x="0" y="1"/>
                </a:moveTo>
                <a:lnTo>
                  <a:pt x="0" y="946"/>
                </a:lnTo>
                <a:lnTo>
                  <a:pt x="9305" y="946"/>
                </a:lnTo>
                <a:lnTo>
                  <a:pt x="930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8"/>
          <p:cNvGrpSpPr/>
          <p:nvPr/>
        </p:nvGrpSpPr>
        <p:grpSpPr>
          <a:xfrm>
            <a:off x="5939975" y="3184391"/>
            <a:ext cx="590143" cy="732000"/>
            <a:chOff x="1713463" y="3664622"/>
            <a:chExt cx="330742" cy="410291"/>
          </a:xfrm>
        </p:grpSpPr>
        <p:sp>
          <p:nvSpPr>
            <p:cNvPr id="396" name="Google Shape;396;p8"/>
            <p:cNvSpPr/>
            <p:nvPr/>
          </p:nvSpPr>
          <p:spPr>
            <a:xfrm>
              <a:off x="1713463" y="3664622"/>
              <a:ext cx="330742" cy="410291"/>
            </a:xfrm>
            <a:custGeom>
              <a:avLst/>
              <a:gdLst/>
              <a:ahLst/>
              <a:cxnLst/>
              <a:rect l="l" t="t" r="r" b="b"/>
              <a:pathLst>
                <a:path w="5193" h="6442" extrusionOk="0">
                  <a:moveTo>
                    <a:pt x="0" y="0"/>
                  </a:moveTo>
                  <a:lnTo>
                    <a:pt x="0" y="6441"/>
                  </a:lnTo>
                  <a:lnTo>
                    <a:pt x="5192" y="6441"/>
                  </a:lnTo>
                  <a:lnTo>
                    <a:pt x="5192"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1756643" y="3708375"/>
              <a:ext cx="244379" cy="322208"/>
            </a:xfrm>
            <a:custGeom>
              <a:avLst/>
              <a:gdLst/>
              <a:ahLst/>
              <a:cxnLst/>
              <a:rect l="l" t="t" r="r" b="b"/>
              <a:pathLst>
                <a:path w="3837" h="5059" extrusionOk="0">
                  <a:moveTo>
                    <a:pt x="0" y="0"/>
                  </a:moveTo>
                  <a:lnTo>
                    <a:pt x="0" y="5058"/>
                  </a:lnTo>
                  <a:lnTo>
                    <a:pt x="3836" y="5058"/>
                  </a:lnTo>
                  <a:lnTo>
                    <a:pt x="383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790716" y="3766905"/>
              <a:ext cx="73371" cy="100057"/>
            </a:xfrm>
            <a:custGeom>
              <a:avLst/>
              <a:gdLst/>
              <a:ahLst/>
              <a:cxnLst/>
              <a:rect l="l" t="t" r="r" b="b"/>
              <a:pathLst>
                <a:path w="1152" h="1571" extrusionOk="0">
                  <a:moveTo>
                    <a:pt x="571" y="0"/>
                  </a:moveTo>
                  <a:cubicBezTo>
                    <a:pt x="259" y="0"/>
                    <a:pt x="1" y="348"/>
                    <a:pt x="1" y="785"/>
                  </a:cubicBezTo>
                  <a:cubicBezTo>
                    <a:pt x="1" y="1222"/>
                    <a:pt x="259" y="1570"/>
                    <a:pt x="571" y="1570"/>
                  </a:cubicBezTo>
                  <a:cubicBezTo>
                    <a:pt x="893" y="1570"/>
                    <a:pt x="1151" y="1222"/>
                    <a:pt x="1151" y="785"/>
                  </a:cubicBezTo>
                  <a:cubicBezTo>
                    <a:pt x="1151" y="348"/>
                    <a:pt x="893" y="0"/>
                    <a:pt x="571"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899813" y="3814607"/>
              <a:ext cx="62544" cy="85854"/>
            </a:xfrm>
            <a:custGeom>
              <a:avLst/>
              <a:gdLst/>
              <a:ahLst/>
              <a:cxnLst/>
              <a:rect l="l" t="t" r="r" b="b"/>
              <a:pathLst>
                <a:path w="982" h="1348" extrusionOk="0">
                  <a:moveTo>
                    <a:pt x="491" y="0"/>
                  </a:moveTo>
                  <a:cubicBezTo>
                    <a:pt x="223" y="0"/>
                    <a:pt x="0" y="304"/>
                    <a:pt x="0" y="678"/>
                  </a:cubicBezTo>
                  <a:cubicBezTo>
                    <a:pt x="0" y="1044"/>
                    <a:pt x="223" y="1347"/>
                    <a:pt x="491" y="1347"/>
                  </a:cubicBezTo>
                  <a:cubicBezTo>
                    <a:pt x="759" y="1347"/>
                    <a:pt x="982" y="1044"/>
                    <a:pt x="982" y="678"/>
                  </a:cubicBezTo>
                  <a:cubicBezTo>
                    <a:pt x="982" y="304"/>
                    <a:pt x="759" y="0"/>
                    <a:pt x="491"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762311" y="3857214"/>
              <a:ext cx="142092" cy="173364"/>
            </a:xfrm>
            <a:custGeom>
              <a:avLst/>
              <a:gdLst/>
              <a:ahLst/>
              <a:cxnLst/>
              <a:rect l="l" t="t" r="r" b="b"/>
              <a:pathLst>
                <a:path w="2231" h="2722" extrusionOk="0">
                  <a:moveTo>
                    <a:pt x="1499" y="0"/>
                  </a:moveTo>
                  <a:lnTo>
                    <a:pt x="545" y="9"/>
                  </a:lnTo>
                  <a:cubicBezTo>
                    <a:pt x="545" y="9"/>
                    <a:pt x="526" y="5"/>
                    <a:pt x="496" y="5"/>
                  </a:cubicBezTo>
                  <a:cubicBezTo>
                    <a:pt x="361" y="5"/>
                    <a:pt x="1" y="94"/>
                    <a:pt x="81" y="1071"/>
                  </a:cubicBezTo>
                  <a:cubicBezTo>
                    <a:pt x="179" y="2275"/>
                    <a:pt x="72" y="2721"/>
                    <a:pt x="72" y="2721"/>
                  </a:cubicBezTo>
                  <a:lnTo>
                    <a:pt x="1981" y="2721"/>
                  </a:lnTo>
                  <a:lnTo>
                    <a:pt x="1981" y="928"/>
                  </a:lnTo>
                  <a:cubicBezTo>
                    <a:pt x="1981" y="928"/>
                    <a:pt x="2231" y="161"/>
                    <a:pt x="1499" y="0"/>
                  </a:cubicBezTo>
                  <a:close/>
                </a:path>
              </a:pathLst>
            </a:custGeom>
            <a:solidFill>
              <a:srgbClr val="DDB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877077" y="3895299"/>
              <a:ext cx="109165" cy="135278"/>
            </a:xfrm>
            <a:custGeom>
              <a:avLst/>
              <a:gdLst/>
              <a:ahLst/>
              <a:cxnLst/>
              <a:rect l="l" t="t" r="r" b="b"/>
              <a:pathLst>
                <a:path w="1714" h="2124" extrusionOk="0">
                  <a:moveTo>
                    <a:pt x="616" y="0"/>
                  </a:moveTo>
                  <a:cubicBezTo>
                    <a:pt x="616" y="0"/>
                    <a:pt x="63" y="18"/>
                    <a:pt x="27" y="473"/>
                  </a:cubicBezTo>
                  <a:cubicBezTo>
                    <a:pt x="1" y="937"/>
                    <a:pt x="179" y="2123"/>
                    <a:pt x="179" y="2123"/>
                  </a:cubicBezTo>
                  <a:lnTo>
                    <a:pt x="1713" y="2123"/>
                  </a:lnTo>
                  <a:lnTo>
                    <a:pt x="1713" y="473"/>
                  </a:lnTo>
                  <a:cubicBezTo>
                    <a:pt x="1713" y="473"/>
                    <a:pt x="1535" y="0"/>
                    <a:pt x="1080" y="0"/>
                  </a:cubicBezTo>
                  <a:close/>
                </a:path>
              </a:pathLst>
            </a:custGeom>
            <a:solidFill>
              <a:srgbClr val="EFC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8"/>
          <p:cNvGrpSpPr/>
          <p:nvPr/>
        </p:nvGrpSpPr>
        <p:grpSpPr>
          <a:xfrm>
            <a:off x="1240306" y="3053586"/>
            <a:ext cx="2433679" cy="3251138"/>
            <a:chOff x="4364260" y="3532223"/>
            <a:chExt cx="1240407" cy="1526858"/>
          </a:xfrm>
        </p:grpSpPr>
        <p:sp>
          <p:nvSpPr>
            <p:cNvPr id="403" name="Google Shape;403;p8"/>
            <p:cNvSpPr/>
            <p:nvPr/>
          </p:nvSpPr>
          <p:spPr>
            <a:xfrm>
              <a:off x="4546509" y="4850458"/>
              <a:ext cx="1058158" cy="208623"/>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8"/>
            <p:cNvGrpSpPr/>
            <p:nvPr/>
          </p:nvGrpSpPr>
          <p:grpSpPr>
            <a:xfrm>
              <a:off x="4364260" y="3532223"/>
              <a:ext cx="1146302" cy="1478593"/>
              <a:chOff x="4772498" y="2642640"/>
              <a:chExt cx="890263" cy="1148332"/>
            </a:xfrm>
          </p:grpSpPr>
          <p:sp>
            <p:nvSpPr>
              <p:cNvPr id="405" name="Google Shape;405;p8"/>
              <p:cNvSpPr/>
              <p:nvPr/>
            </p:nvSpPr>
            <p:spPr>
              <a:xfrm>
                <a:off x="5071557" y="3256594"/>
                <a:ext cx="420917" cy="66823"/>
              </a:xfrm>
              <a:custGeom>
                <a:avLst/>
                <a:gdLst/>
                <a:ahLst/>
                <a:cxnLst/>
                <a:rect l="l" t="t" r="r" b="b"/>
                <a:pathLst>
                  <a:path w="12705" h="2017" extrusionOk="0">
                    <a:moveTo>
                      <a:pt x="12472" y="0"/>
                    </a:moveTo>
                    <a:lnTo>
                      <a:pt x="197" y="232"/>
                    </a:lnTo>
                    <a:cubicBezTo>
                      <a:pt x="197" y="232"/>
                      <a:pt x="1" y="1526"/>
                      <a:pt x="2079" y="1829"/>
                    </a:cubicBezTo>
                    <a:cubicBezTo>
                      <a:pt x="2975" y="1956"/>
                      <a:pt x="4450" y="2017"/>
                      <a:pt x="5984" y="2017"/>
                    </a:cubicBezTo>
                    <a:cubicBezTo>
                      <a:pt x="8008" y="2017"/>
                      <a:pt x="10134" y="1911"/>
                      <a:pt x="11170"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255391" y="3326033"/>
                <a:ext cx="49397" cy="297938"/>
              </a:xfrm>
              <a:custGeom>
                <a:avLst/>
                <a:gdLst/>
                <a:ahLst/>
                <a:cxnLst/>
                <a:rect l="l" t="t" r="r" b="b"/>
                <a:pathLst>
                  <a:path w="1491" h="8993" extrusionOk="0">
                    <a:moveTo>
                      <a:pt x="745" y="1"/>
                    </a:moveTo>
                    <a:cubicBezTo>
                      <a:pt x="373" y="1"/>
                      <a:pt x="0" y="242"/>
                      <a:pt x="0" y="723"/>
                    </a:cubicBezTo>
                    <a:lnTo>
                      <a:pt x="0" y="8270"/>
                    </a:lnTo>
                    <a:cubicBezTo>
                      <a:pt x="0" y="8752"/>
                      <a:pt x="373" y="8993"/>
                      <a:pt x="745" y="8993"/>
                    </a:cubicBezTo>
                    <a:cubicBezTo>
                      <a:pt x="1118" y="8993"/>
                      <a:pt x="1490" y="8752"/>
                      <a:pt x="1490" y="8270"/>
                    </a:cubicBezTo>
                    <a:lnTo>
                      <a:pt x="1490" y="723"/>
                    </a:lnTo>
                    <a:cubicBezTo>
                      <a:pt x="1490" y="242"/>
                      <a:pt x="1118" y="1"/>
                      <a:pt x="745" y="1"/>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067415" y="3601802"/>
                <a:ext cx="234527" cy="157036"/>
              </a:xfrm>
              <a:custGeom>
                <a:avLst/>
                <a:gdLst/>
                <a:ahLst/>
                <a:cxnLst/>
                <a:rect l="l" t="t" r="r" b="b"/>
                <a:pathLst>
                  <a:path w="7079" h="4740" extrusionOk="0">
                    <a:moveTo>
                      <a:pt x="6318" y="1"/>
                    </a:moveTo>
                    <a:cubicBezTo>
                      <a:pt x="6264" y="1"/>
                      <a:pt x="6207" y="9"/>
                      <a:pt x="6147" y="27"/>
                    </a:cubicBezTo>
                    <a:cubicBezTo>
                      <a:pt x="4568" y="482"/>
                      <a:pt x="3034" y="1115"/>
                      <a:pt x="1598" y="1918"/>
                    </a:cubicBezTo>
                    <a:cubicBezTo>
                      <a:pt x="607" y="2480"/>
                      <a:pt x="1" y="3131"/>
                      <a:pt x="250" y="4336"/>
                    </a:cubicBezTo>
                    <a:cubicBezTo>
                      <a:pt x="308" y="4617"/>
                      <a:pt x="514" y="4739"/>
                      <a:pt x="733" y="4739"/>
                    </a:cubicBezTo>
                    <a:cubicBezTo>
                      <a:pt x="1061" y="4739"/>
                      <a:pt x="1416" y="4464"/>
                      <a:pt x="1330" y="4041"/>
                    </a:cubicBezTo>
                    <a:cubicBezTo>
                      <a:pt x="1134" y="3104"/>
                      <a:pt x="2436" y="2712"/>
                      <a:pt x="3105" y="2382"/>
                    </a:cubicBezTo>
                    <a:cubicBezTo>
                      <a:pt x="4176" y="1855"/>
                      <a:pt x="5300" y="1436"/>
                      <a:pt x="6451" y="1097"/>
                    </a:cubicBezTo>
                    <a:cubicBezTo>
                      <a:pt x="7078" y="918"/>
                      <a:pt x="6887" y="1"/>
                      <a:pt x="6318"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259797" y="3600179"/>
                <a:ext cx="259540" cy="154949"/>
              </a:xfrm>
              <a:custGeom>
                <a:avLst/>
                <a:gdLst/>
                <a:ahLst/>
                <a:cxnLst/>
                <a:rect l="l" t="t" r="r" b="b"/>
                <a:pathLst>
                  <a:path w="7834" h="4677" extrusionOk="0">
                    <a:moveTo>
                      <a:pt x="839" y="0"/>
                    </a:moveTo>
                    <a:cubicBezTo>
                      <a:pt x="226" y="0"/>
                      <a:pt x="0" y="959"/>
                      <a:pt x="661" y="1093"/>
                    </a:cubicBezTo>
                    <a:cubicBezTo>
                      <a:pt x="1884" y="1334"/>
                      <a:pt x="3079" y="1789"/>
                      <a:pt x="4239" y="2235"/>
                    </a:cubicBezTo>
                    <a:cubicBezTo>
                      <a:pt x="4997" y="2520"/>
                      <a:pt x="6683" y="2859"/>
                      <a:pt x="6523" y="3974"/>
                    </a:cubicBezTo>
                    <a:cubicBezTo>
                      <a:pt x="6464" y="4398"/>
                      <a:pt x="6827" y="4676"/>
                      <a:pt x="7149" y="4676"/>
                    </a:cubicBezTo>
                    <a:cubicBezTo>
                      <a:pt x="7363" y="4676"/>
                      <a:pt x="7559" y="4553"/>
                      <a:pt x="7602" y="4269"/>
                    </a:cubicBezTo>
                    <a:cubicBezTo>
                      <a:pt x="7834" y="2654"/>
                      <a:pt x="6746" y="2047"/>
                      <a:pt x="5461" y="1521"/>
                    </a:cubicBezTo>
                    <a:cubicBezTo>
                      <a:pt x="4007" y="932"/>
                      <a:pt x="2499" y="317"/>
                      <a:pt x="965" y="13"/>
                    </a:cubicBezTo>
                    <a:cubicBezTo>
                      <a:pt x="921" y="4"/>
                      <a:pt x="879" y="0"/>
                      <a:pt x="83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261222" y="3600908"/>
                <a:ext cx="122183" cy="173336"/>
              </a:xfrm>
              <a:custGeom>
                <a:avLst/>
                <a:gdLst/>
                <a:ahLst/>
                <a:cxnLst/>
                <a:rect l="l" t="t" r="r" b="b"/>
                <a:pathLst>
                  <a:path w="3688" h="5232" extrusionOk="0">
                    <a:moveTo>
                      <a:pt x="786" y="0"/>
                    </a:moveTo>
                    <a:cubicBezTo>
                      <a:pt x="387" y="0"/>
                      <a:pt x="1" y="400"/>
                      <a:pt x="288" y="812"/>
                    </a:cubicBezTo>
                    <a:cubicBezTo>
                      <a:pt x="752" y="1481"/>
                      <a:pt x="1261" y="2132"/>
                      <a:pt x="1751" y="2784"/>
                    </a:cubicBezTo>
                    <a:cubicBezTo>
                      <a:pt x="2251" y="3444"/>
                      <a:pt x="2510" y="3809"/>
                      <a:pt x="2456" y="4693"/>
                    </a:cubicBezTo>
                    <a:cubicBezTo>
                      <a:pt x="2434" y="5053"/>
                      <a:pt x="2700" y="5231"/>
                      <a:pt x="2978" y="5231"/>
                    </a:cubicBezTo>
                    <a:cubicBezTo>
                      <a:pt x="3257" y="5231"/>
                      <a:pt x="3549" y="5051"/>
                      <a:pt x="3571" y="4693"/>
                    </a:cubicBezTo>
                    <a:cubicBezTo>
                      <a:pt x="3687" y="2855"/>
                      <a:pt x="2233" y="1659"/>
                      <a:pt x="1252" y="250"/>
                    </a:cubicBezTo>
                    <a:cubicBezTo>
                      <a:pt x="1129" y="74"/>
                      <a:pt x="956" y="0"/>
                      <a:pt x="78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059133" y="3706127"/>
                <a:ext cx="68910" cy="68877"/>
              </a:xfrm>
              <a:custGeom>
                <a:avLst/>
                <a:gdLst/>
                <a:ahLst/>
                <a:cxnLst/>
                <a:rect l="l" t="t" r="r" b="b"/>
                <a:pathLst>
                  <a:path w="2080" h="2079" extrusionOk="0">
                    <a:moveTo>
                      <a:pt x="1036" y="0"/>
                    </a:moveTo>
                    <a:cubicBezTo>
                      <a:pt x="465" y="0"/>
                      <a:pt x="1" y="464"/>
                      <a:pt x="1" y="1044"/>
                    </a:cubicBezTo>
                    <a:cubicBezTo>
                      <a:pt x="1" y="1615"/>
                      <a:pt x="465" y="2079"/>
                      <a:pt x="1036" y="2079"/>
                    </a:cubicBezTo>
                    <a:cubicBezTo>
                      <a:pt x="1616" y="2079"/>
                      <a:pt x="2080" y="1615"/>
                      <a:pt x="2080" y="1044"/>
                    </a:cubicBezTo>
                    <a:cubicBezTo>
                      <a:pt x="2080" y="464"/>
                      <a:pt x="1616" y="0"/>
                      <a:pt x="1036"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459335" y="3702284"/>
                <a:ext cx="68877" cy="68877"/>
              </a:xfrm>
              <a:custGeom>
                <a:avLst/>
                <a:gdLst/>
                <a:ahLst/>
                <a:cxnLst/>
                <a:rect l="l" t="t" r="r" b="b"/>
                <a:pathLst>
                  <a:path w="2079" h="2079" extrusionOk="0">
                    <a:moveTo>
                      <a:pt x="1035" y="0"/>
                    </a:moveTo>
                    <a:cubicBezTo>
                      <a:pt x="464" y="0"/>
                      <a:pt x="0" y="464"/>
                      <a:pt x="0" y="1044"/>
                    </a:cubicBezTo>
                    <a:cubicBezTo>
                      <a:pt x="0" y="1615"/>
                      <a:pt x="464" y="2079"/>
                      <a:pt x="1035" y="2079"/>
                    </a:cubicBezTo>
                    <a:cubicBezTo>
                      <a:pt x="1615" y="2079"/>
                      <a:pt x="2079" y="1615"/>
                      <a:pt x="2079" y="1044"/>
                    </a:cubicBezTo>
                    <a:cubicBezTo>
                      <a:pt x="2079" y="464"/>
                      <a:pt x="1615" y="0"/>
                      <a:pt x="103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326619" y="3722062"/>
                <a:ext cx="68910" cy="68910"/>
              </a:xfrm>
              <a:custGeom>
                <a:avLst/>
                <a:gdLst/>
                <a:ahLst/>
                <a:cxnLst/>
                <a:rect l="l" t="t" r="r" b="b"/>
                <a:pathLst>
                  <a:path w="2080" h="2080" extrusionOk="0">
                    <a:moveTo>
                      <a:pt x="1035" y="1"/>
                    </a:moveTo>
                    <a:cubicBezTo>
                      <a:pt x="464" y="1"/>
                      <a:pt x="0" y="465"/>
                      <a:pt x="0" y="1036"/>
                    </a:cubicBezTo>
                    <a:cubicBezTo>
                      <a:pt x="0" y="1615"/>
                      <a:pt x="464" y="2079"/>
                      <a:pt x="1035" y="2079"/>
                    </a:cubicBezTo>
                    <a:cubicBezTo>
                      <a:pt x="1615" y="2079"/>
                      <a:pt x="2079" y="1615"/>
                      <a:pt x="2079" y="1036"/>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248898" y="3553599"/>
                <a:ext cx="64736" cy="80738"/>
              </a:xfrm>
              <a:custGeom>
                <a:avLst/>
                <a:gdLst/>
                <a:ahLst/>
                <a:cxnLst/>
                <a:rect l="l" t="t" r="r" b="b"/>
                <a:pathLst>
                  <a:path w="1954" h="2437" extrusionOk="0">
                    <a:moveTo>
                      <a:pt x="98" y="1"/>
                    </a:moveTo>
                    <a:cubicBezTo>
                      <a:pt x="45" y="1"/>
                      <a:pt x="0" y="45"/>
                      <a:pt x="0" y="99"/>
                    </a:cubicBezTo>
                    <a:lnTo>
                      <a:pt x="0" y="2436"/>
                    </a:lnTo>
                    <a:lnTo>
                      <a:pt x="1954" y="2436"/>
                    </a:lnTo>
                    <a:lnTo>
                      <a:pt x="1954" y="99"/>
                    </a:lnTo>
                    <a:cubicBezTo>
                      <a:pt x="1954" y="45"/>
                      <a:pt x="1909" y="1"/>
                      <a:pt x="1847" y="1"/>
                    </a:cubicBezTo>
                    <a:close/>
                  </a:path>
                </a:pathLst>
              </a:custGeom>
              <a:solidFill>
                <a:srgbClr val="4E42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211064" y="3313345"/>
                <a:ext cx="135104" cy="41114"/>
              </a:xfrm>
              <a:custGeom>
                <a:avLst/>
                <a:gdLst/>
                <a:ahLst/>
                <a:cxnLst/>
                <a:rect l="l" t="t" r="r" b="b"/>
                <a:pathLst>
                  <a:path w="4078" h="1241" extrusionOk="0">
                    <a:moveTo>
                      <a:pt x="54" y="0"/>
                    </a:moveTo>
                    <a:cubicBezTo>
                      <a:pt x="0" y="776"/>
                      <a:pt x="420" y="1240"/>
                      <a:pt x="2079" y="1240"/>
                    </a:cubicBezTo>
                    <a:cubicBezTo>
                      <a:pt x="4077" y="1240"/>
                      <a:pt x="4033" y="401"/>
                      <a:pt x="4077" y="9"/>
                    </a:cubicBezTo>
                    <a:lnTo>
                      <a:pt x="54" y="0"/>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4772498" y="2643004"/>
                <a:ext cx="534652" cy="643484"/>
              </a:xfrm>
              <a:custGeom>
                <a:avLst/>
                <a:gdLst/>
                <a:ahLst/>
                <a:cxnLst/>
                <a:rect l="l" t="t" r="r" b="b"/>
                <a:pathLst>
                  <a:path w="16138" h="19423" extrusionOk="0">
                    <a:moveTo>
                      <a:pt x="1515" y="1"/>
                    </a:moveTo>
                    <a:cubicBezTo>
                      <a:pt x="1338" y="1"/>
                      <a:pt x="1" y="71"/>
                      <a:pt x="276" y="2205"/>
                    </a:cubicBezTo>
                    <a:cubicBezTo>
                      <a:pt x="446" y="3463"/>
                      <a:pt x="1980" y="12000"/>
                      <a:pt x="2952" y="16568"/>
                    </a:cubicBezTo>
                    <a:cubicBezTo>
                      <a:pt x="3372" y="18521"/>
                      <a:pt x="4790" y="19092"/>
                      <a:pt x="6779" y="19172"/>
                    </a:cubicBezTo>
                    <a:lnTo>
                      <a:pt x="16138" y="19422"/>
                    </a:lnTo>
                    <a:cubicBezTo>
                      <a:pt x="16138" y="19422"/>
                      <a:pt x="13997" y="18262"/>
                      <a:pt x="13310" y="16960"/>
                    </a:cubicBezTo>
                    <a:cubicBezTo>
                      <a:pt x="13042" y="16452"/>
                      <a:pt x="12783" y="15640"/>
                      <a:pt x="12560" y="14658"/>
                    </a:cubicBezTo>
                    <a:cubicBezTo>
                      <a:pt x="11401" y="9663"/>
                      <a:pt x="10794" y="1"/>
                      <a:pt x="10794" y="1"/>
                    </a:cubicBezTo>
                    <a:lnTo>
                      <a:pt x="1534" y="1"/>
                    </a:lnTo>
                    <a:cubicBezTo>
                      <a:pt x="1534" y="1"/>
                      <a:pt x="1527" y="1"/>
                      <a:pt x="151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4875332" y="2643038"/>
                <a:ext cx="313310" cy="486912"/>
              </a:xfrm>
              <a:custGeom>
                <a:avLst/>
                <a:gdLst/>
                <a:ahLst/>
                <a:cxnLst/>
                <a:rect l="l" t="t" r="r" b="b"/>
                <a:pathLst>
                  <a:path w="9457" h="14697" extrusionOk="0">
                    <a:moveTo>
                      <a:pt x="0" y="0"/>
                    </a:moveTo>
                    <a:cubicBezTo>
                      <a:pt x="54" y="1178"/>
                      <a:pt x="152" y="2364"/>
                      <a:pt x="294" y="3533"/>
                    </a:cubicBezTo>
                    <a:cubicBezTo>
                      <a:pt x="598" y="6040"/>
                      <a:pt x="1142" y="8582"/>
                      <a:pt x="2471" y="10723"/>
                    </a:cubicBezTo>
                    <a:cubicBezTo>
                      <a:pt x="3809" y="12864"/>
                      <a:pt x="6057" y="14568"/>
                      <a:pt x="8582" y="14693"/>
                    </a:cubicBezTo>
                    <a:cubicBezTo>
                      <a:pt x="8649" y="14695"/>
                      <a:pt x="8717" y="14696"/>
                      <a:pt x="8786" y="14696"/>
                    </a:cubicBezTo>
                    <a:cubicBezTo>
                      <a:pt x="9007" y="14696"/>
                      <a:pt x="9231" y="14685"/>
                      <a:pt x="9456" y="14657"/>
                    </a:cubicBezTo>
                    <a:cubicBezTo>
                      <a:pt x="8297" y="9662"/>
                      <a:pt x="7690" y="0"/>
                      <a:pt x="7690"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088718" y="2642640"/>
                <a:ext cx="574044" cy="645207"/>
              </a:xfrm>
              <a:custGeom>
                <a:avLst/>
                <a:gdLst/>
                <a:ahLst/>
                <a:cxnLst/>
                <a:rect l="l" t="t" r="r" b="b"/>
                <a:pathLst>
                  <a:path w="17327" h="19475" extrusionOk="0">
                    <a:moveTo>
                      <a:pt x="1401" y="1"/>
                    </a:moveTo>
                    <a:cubicBezTo>
                      <a:pt x="1349" y="1"/>
                      <a:pt x="1299" y="5"/>
                      <a:pt x="1249" y="12"/>
                    </a:cubicBezTo>
                    <a:cubicBezTo>
                      <a:pt x="446" y="137"/>
                      <a:pt x="0" y="592"/>
                      <a:pt x="89" y="1431"/>
                    </a:cubicBezTo>
                    <a:cubicBezTo>
                      <a:pt x="205" y="2555"/>
                      <a:pt x="1169" y="16900"/>
                      <a:pt x="3988" y="18684"/>
                    </a:cubicBezTo>
                    <a:cubicBezTo>
                      <a:pt x="4701" y="19130"/>
                      <a:pt x="5228" y="19398"/>
                      <a:pt x="6593" y="19433"/>
                    </a:cubicBezTo>
                    <a:cubicBezTo>
                      <a:pt x="7546" y="19460"/>
                      <a:pt x="8596" y="19474"/>
                      <a:pt x="9646" y="19474"/>
                    </a:cubicBezTo>
                    <a:cubicBezTo>
                      <a:pt x="12456" y="19474"/>
                      <a:pt x="15266" y="19373"/>
                      <a:pt x="16227" y="19139"/>
                    </a:cubicBezTo>
                    <a:cubicBezTo>
                      <a:pt x="17327" y="18868"/>
                      <a:pt x="17069" y="16780"/>
                      <a:pt x="15605" y="16780"/>
                    </a:cubicBezTo>
                    <a:cubicBezTo>
                      <a:pt x="15573" y="16780"/>
                      <a:pt x="15539" y="16782"/>
                      <a:pt x="15505" y="16784"/>
                    </a:cubicBezTo>
                    <a:cubicBezTo>
                      <a:pt x="14332" y="16860"/>
                      <a:pt x="12076" y="17007"/>
                      <a:pt x="9994" y="17007"/>
                    </a:cubicBezTo>
                    <a:cubicBezTo>
                      <a:pt x="7944" y="17007"/>
                      <a:pt x="6062" y="16865"/>
                      <a:pt x="5549" y="16373"/>
                    </a:cubicBezTo>
                    <a:cubicBezTo>
                      <a:pt x="4184" y="15080"/>
                      <a:pt x="3265" y="10503"/>
                      <a:pt x="2471" y="1011"/>
                    </a:cubicBezTo>
                    <a:cubicBezTo>
                      <a:pt x="2415" y="342"/>
                      <a:pt x="1884" y="1"/>
                      <a:pt x="14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177968" y="3038470"/>
                <a:ext cx="434666" cy="207162"/>
              </a:xfrm>
              <a:custGeom>
                <a:avLst/>
                <a:gdLst/>
                <a:ahLst/>
                <a:cxnLst/>
                <a:rect l="l" t="t" r="r" b="b"/>
                <a:pathLst>
                  <a:path w="13120" h="6253" extrusionOk="0">
                    <a:moveTo>
                      <a:pt x="571" y="1"/>
                    </a:moveTo>
                    <a:cubicBezTo>
                      <a:pt x="0" y="1"/>
                      <a:pt x="0" y="893"/>
                      <a:pt x="571" y="893"/>
                    </a:cubicBezTo>
                    <a:cubicBezTo>
                      <a:pt x="1927" y="902"/>
                      <a:pt x="3274" y="910"/>
                      <a:pt x="4630" y="919"/>
                    </a:cubicBezTo>
                    <a:cubicBezTo>
                      <a:pt x="4695" y="920"/>
                      <a:pt x="4761" y="920"/>
                      <a:pt x="4826" y="920"/>
                    </a:cubicBezTo>
                    <a:cubicBezTo>
                      <a:pt x="5397" y="920"/>
                      <a:pt x="5977" y="905"/>
                      <a:pt x="6556" y="905"/>
                    </a:cubicBezTo>
                    <a:cubicBezTo>
                      <a:pt x="7237" y="905"/>
                      <a:pt x="7918" y="926"/>
                      <a:pt x="8582" y="1018"/>
                    </a:cubicBezTo>
                    <a:cubicBezTo>
                      <a:pt x="11196" y="1374"/>
                      <a:pt x="11821" y="3685"/>
                      <a:pt x="12204" y="5933"/>
                    </a:cubicBezTo>
                    <a:cubicBezTo>
                      <a:pt x="12243" y="6156"/>
                      <a:pt x="12402" y="6253"/>
                      <a:pt x="12573" y="6253"/>
                    </a:cubicBezTo>
                    <a:cubicBezTo>
                      <a:pt x="12832" y="6253"/>
                      <a:pt x="13120" y="6031"/>
                      <a:pt x="13061" y="5692"/>
                    </a:cubicBezTo>
                    <a:cubicBezTo>
                      <a:pt x="12686" y="3480"/>
                      <a:pt x="11999" y="1026"/>
                      <a:pt x="9581" y="313"/>
                    </a:cubicBezTo>
                    <a:cubicBezTo>
                      <a:pt x="8748" y="67"/>
                      <a:pt x="7860" y="26"/>
                      <a:pt x="6976" y="26"/>
                    </a:cubicBezTo>
                    <a:cubicBezTo>
                      <a:pt x="6533" y="26"/>
                      <a:pt x="6090" y="37"/>
                      <a:pt x="5656" y="37"/>
                    </a:cubicBezTo>
                    <a:cubicBezTo>
                      <a:pt x="5602" y="37"/>
                      <a:pt x="5549" y="37"/>
                      <a:pt x="5496" y="36"/>
                    </a:cubicBezTo>
                    <a:cubicBezTo>
                      <a:pt x="3854" y="27"/>
                      <a:pt x="2213" y="18"/>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258041" y="3023032"/>
                <a:ext cx="216372" cy="67055"/>
              </a:xfrm>
              <a:custGeom>
                <a:avLst/>
                <a:gdLst/>
                <a:ahLst/>
                <a:cxnLst/>
                <a:rect l="l" t="t" r="r" b="b"/>
                <a:pathLst>
                  <a:path w="6531" h="2024" extrusionOk="0">
                    <a:moveTo>
                      <a:pt x="2262" y="0"/>
                    </a:moveTo>
                    <a:cubicBezTo>
                      <a:pt x="1238" y="0"/>
                      <a:pt x="382" y="51"/>
                      <a:pt x="295" y="163"/>
                    </a:cubicBezTo>
                    <a:cubicBezTo>
                      <a:pt x="1" y="529"/>
                      <a:pt x="19" y="1689"/>
                      <a:pt x="643" y="1823"/>
                    </a:cubicBezTo>
                    <a:cubicBezTo>
                      <a:pt x="1324" y="1972"/>
                      <a:pt x="2706" y="2024"/>
                      <a:pt x="3899" y="2024"/>
                    </a:cubicBezTo>
                    <a:cubicBezTo>
                      <a:pt x="4848" y="2024"/>
                      <a:pt x="5678" y="1991"/>
                      <a:pt x="5942" y="1947"/>
                    </a:cubicBezTo>
                    <a:cubicBezTo>
                      <a:pt x="6531" y="1849"/>
                      <a:pt x="6344" y="511"/>
                      <a:pt x="5942" y="288"/>
                    </a:cubicBezTo>
                    <a:cubicBezTo>
                      <a:pt x="5609" y="108"/>
                      <a:pt x="3757" y="0"/>
                      <a:pt x="2262"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0" name="Google Shape;420;p8"/>
          <p:cNvGrpSpPr/>
          <p:nvPr/>
        </p:nvGrpSpPr>
        <p:grpSpPr>
          <a:xfrm>
            <a:off x="5318975" y="3187777"/>
            <a:ext cx="749585" cy="732000"/>
            <a:chOff x="4309950" y="3187777"/>
            <a:chExt cx="749585" cy="732000"/>
          </a:xfrm>
        </p:grpSpPr>
        <p:sp>
          <p:nvSpPr>
            <p:cNvPr id="421" name="Google Shape;421;p8"/>
            <p:cNvSpPr/>
            <p:nvPr/>
          </p:nvSpPr>
          <p:spPr>
            <a:xfrm>
              <a:off x="4747535" y="3427347"/>
              <a:ext cx="312000" cy="334200"/>
            </a:xfrm>
            <a:prstGeom prst="roundRect">
              <a:avLst>
                <a:gd name="adj" fmla="val 39022"/>
              </a:avLst>
            </a:prstGeom>
            <a:no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txBox="1"/>
            <p:nvPr/>
          </p:nvSpPr>
          <p:spPr>
            <a:xfrm>
              <a:off x="4309950" y="3353049"/>
              <a:ext cx="655200" cy="48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dk1"/>
                  </a:solidFill>
                  <a:latin typeface="DM Sans"/>
                  <a:ea typeface="DM Sans"/>
                  <a:cs typeface="DM Sans"/>
                  <a:sym typeface="DM Sans"/>
                </a:rPr>
                <a:t>WORLD’S</a:t>
              </a:r>
              <a:endParaRPr sz="800" b="1">
                <a:solidFill>
                  <a:schemeClr val="dk1"/>
                </a:solidFill>
                <a:latin typeface="DM Sans"/>
                <a:ea typeface="DM Sans"/>
                <a:cs typeface="DM Sans"/>
                <a:sym typeface="DM Sans"/>
              </a:endParaRPr>
            </a:p>
            <a:p>
              <a:pPr marL="0" lvl="0" indent="0" algn="ctr" rtl="0">
                <a:spcBef>
                  <a:spcPts val="0"/>
                </a:spcBef>
                <a:spcAft>
                  <a:spcPts val="0"/>
                </a:spcAft>
                <a:buNone/>
              </a:pPr>
              <a:r>
                <a:rPr lang="en" sz="800" b="1">
                  <a:solidFill>
                    <a:schemeClr val="dk1"/>
                  </a:solidFill>
                  <a:latin typeface="DM Sans"/>
                  <a:ea typeface="DM Sans"/>
                  <a:cs typeface="DM Sans"/>
                  <a:sym typeface="DM Sans"/>
                </a:rPr>
                <a:t>BEST</a:t>
              </a:r>
              <a:endParaRPr sz="800" b="1">
                <a:solidFill>
                  <a:schemeClr val="dk1"/>
                </a:solidFill>
                <a:latin typeface="DM Sans"/>
                <a:ea typeface="DM Sans"/>
                <a:cs typeface="DM Sans"/>
                <a:sym typeface="DM Sans"/>
              </a:endParaRPr>
            </a:p>
            <a:p>
              <a:pPr marL="0" lvl="0" indent="0" algn="ctr" rtl="0">
                <a:spcBef>
                  <a:spcPts val="0"/>
                </a:spcBef>
                <a:spcAft>
                  <a:spcPts val="0"/>
                </a:spcAft>
                <a:buNone/>
              </a:pPr>
              <a:r>
                <a:rPr lang="en" sz="800" b="1">
                  <a:solidFill>
                    <a:schemeClr val="dk1"/>
                  </a:solidFill>
                  <a:latin typeface="DM Sans"/>
                  <a:ea typeface="DM Sans"/>
                  <a:cs typeface="DM Sans"/>
                  <a:sym typeface="DM Sans"/>
                </a:rPr>
                <a:t>BOSS</a:t>
              </a:r>
              <a:endParaRPr sz="800" b="1">
                <a:solidFill>
                  <a:schemeClr val="dk1"/>
                </a:solidFill>
                <a:latin typeface="DM Sans"/>
                <a:ea typeface="DM Sans"/>
                <a:cs typeface="DM Sans"/>
                <a:sym typeface="DM San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4"/>
        <p:cNvGrpSpPr/>
        <p:nvPr/>
      </p:nvGrpSpPr>
      <p:grpSpPr>
        <a:xfrm>
          <a:off x="0" y="0"/>
          <a:ext cx="0" cy="0"/>
          <a:chOff x="0" y="0"/>
          <a:chExt cx="0" cy="0"/>
        </a:xfrm>
      </p:grpSpPr>
      <p:sp>
        <p:nvSpPr>
          <p:cNvPr id="425" name="Google Shape;425;p9"/>
          <p:cNvSpPr/>
          <p:nvPr/>
        </p:nvSpPr>
        <p:spPr>
          <a:xfrm rot="-4035269">
            <a:off x="6587915" y="1553025"/>
            <a:ext cx="5741888" cy="4489979"/>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rot="2920496" flipH="1">
            <a:off x="-2219303" y="2092767"/>
            <a:ext cx="5864819" cy="37674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txBox="1">
            <a:spLocks noGrp="1"/>
          </p:cNvSpPr>
          <p:nvPr>
            <p:ph type="title"/>
          </p:nvPr>
        </p:nvSpPr>
        <p:spPr>
          <a:xfrm>
            <a:off x="2241450" y="2882100"/>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8" name="Google Shape;428;p9"/>
          <p:cNvSpPr txBox="1">
            <a:spLocks noGrp="1"/>
          </p:cNvSpPr>
          <p:nvPr>
            <p:ph type="subTitle" idx="1"/>
          </p:nvPr>
        </p:nvSpPr>
        <p:spPr>
          <a:xfrm>
            <a:off x="2241550" y="3647700"/>
            <a:ext cx="4661100" cy="99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3"/>
        <p:cNvGrpSpPr/>
        <p:nvPr/>
      </p:nvGrpSpPr>
      <p:grpSpPr>
        <a:xfrm>
          <a:off x="0" y="0"/>
          <a:ext cx="0" cy="0"/>
          <a:chOff x="0" y="0"/>
          <a:chExt cx="0" cy="0"/>
        </a:xfrm>
      </p:grpSpPr>
      <p:sp>
        <p:nvSpPr>
          <p:cNvPr id="434" name="Google Shape;434;p11"/>
          <p:cNvSpPr txBox="1">
            <a:spLocks noGrp="1"/>
          </p:cNvSpPr>
          <p:nvPr>
            <p:ph type="title" hasCustomPrompt="1"/>
          </p:nvPr>
        </p:nvSpPr>
        <p:spPr>
          <a:xfrm>
            <a:off x="2402350" y="539398"/>
            <a:ext cx="4339200" cy="109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5" name="Google Shape;435;p11"/>
          <p:cNvSpPr txBox="1">
            <a:spLocks noGrp="1"/>
          </p:cNvSpPr>
          <p:nvPr>
            <p:ph type="subTitle" idx="1"/>
          </p:nvPr>
        </p:nvSpPr>
        <p:spPr>
          <a:xfrm>
            <a:off x="2402350" y="1588263"/>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36" name="Google Shape;436;p11"/>
          <p:cNvSpPr/>
          <p:nvPr/>
        </p:nvSpPr>
        <p:spPr>
          <a:xfrm>
            <a:off x="0" y="4076799"/>
            <a:ext cx="9144004" cy="1082129"/>
          </a:xfrm>
          <a:custGeom>
            <a:avLst/>
            <a:gdLst/>
            <a:ahLst/>
            <a:cxnLst/>
            <a:rect l="l" t="t" r="r" b="b"/>
            <a:pathLst>
              <a:path w="29307" h="5103" extrusionOk="0">
                <a:moveTo>
                  <a:pt x="1" y="0"/>
                </a:moveTo>
                <a:lnTo>
                  <a:pt x="1" y="5103"/>
                </a:lnTo>
                <a:lnTo>
                  <a:pt x="29307" y="5103"/>
                </a:lnTo>
                <a:lnTo>
                  <a:pt x="29307"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rot="9054656">
            <a:off x="7604206" y="-2164917"/>
            <a:ext cx="5741884" cy="4489961"/>
          </a:xfrm>
          <a:custGeom>
            <a:avLst/>
            <a:gdLst/>
            <a:ahLst/>
            <a:cxnLst/>
            <a:rect l="l" t="t" r="r" b="b"/>
            <a:pathLst>
              <a:path w="11508" h="9011" extrusionOk="0">
                <a:moveTo>
                  <a:pt x="9443" y="0"/>
                </a:moveTo>
                <a:cubicBezTo>
                  <a:pt x="9165" y="0"/>
                  <a:pt x="8847" y="50"/>
                  <a:pt x="8483" y="161"/>
                </a:cubicBezTo>
                <a:cubicBezTo>
                  <a:pt x="7256" y="621"/>
                  <a:pt x="7064" y="1484"/>
                  <a:pt x="5440" y="1484"/>
                </a:cubicBezTo>
                <a:cubicBezTo>
                  <a:pt x="5176" y="1484"/>
                  <a:pt x="4873" y="1461"/>
                  <a:pt x="4522" y="1410"/>
                </a:cubicBezTo>
                <a:cubicBezTo>
                  <a:pt x="4254" y="1384"/>
                  <a:pt x="4001" y="1371"/>
                  <a:pt x="3762" y="1371"/>
                </a:cubicBezTo>
                <a:cubicBezTo>
                  <a:pt x="709" y="1371"/>
                  <a:pt x="1" y="3380"/>
                  <a:pt x="704" y="4737"/>
                </a:cubicBezTo>
                <a:cubicBezTo>
                  <a:pt x="1097" y="5478"/>
                  <a:pt x="713" y="6352"/>
                  <a:pt x="588" y="7146"/>
                </a:cubicBezTo>
                <a:cubicBezTo>
                  <a:pt x="579" y="7199"/>
                  <a:pt x="570" y="7244"/>
                  <a:pt x="570" y="7297"/>
                </a:cubicBezTo>
                <a:cubicBezTo>
                  <a:pt x="570" y="7306"/>
                  <a:pt x="561" y="7324"/>
                  <a:pt x="561" y="7333"/>
                </a:cubicBezTo>
                <a:cubicBezTo>
                  <a:pt x="561" y="7387"/>
                  <a:pt x="552" y="7431"/>
                  <a:pt x="552" y="7485"/>
                </a:cubicBezTo>
                <a:cubicBezTo>
                  <a:pt x="552" y="7538"/>
                  <a:pt x="552" y="7592"/>
                  <a:pt x="552" y="7645"/>
                </a:cubicBezTo>
                <a:cubicBezTo>
                  <a:pt x="552" y="7663"/>
                  <a:pt x="552" y="7672"/>
                  <a:pt x="552" y="7681"/>
                </a:cubicBezTo>
                <a:cubicBezTo>
                  <a:pt x="588" y="8225"/>
                  <a:pt x="874" y="8698"/>
                  <a:pt x="1828" y="9010"/>
                </a:cubicBezTo>
                <a:lnTo>
                  <a:pt x="10847" y="9010"/>
                </a:lnTo>
                <a:cubicBezTo>
                  <a:pt x="10847" y="9010"/>
                  <a:pt x="11507" y="8207"/>
                  <a:pt x="11427" y="7485"/>
                </a:cubicBezTo>
                <a:cubicBezTo>
                  <a:pt x="11400" y="7244"/>
                  <a:pt x="11293" y="7003"/>
                  <a:pt x="11044" y="6816"/>
                </a:cubicBezTo>
                <a:cubicBezTo>
                  <a:pt x="9937" y="5941"/>
                  <a:pt x="10687" y="4764"/>
                  <a:pt x="11035" y="3203"/>
                </a:cubicBezTo>
                <a:cubicBezTo>
                  <a:pt x="11334" y="1868"/>
                  <a:pt x="11145" y="0"/>
                  <a:pt x="9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rot="7407217" flipH="1">
            <a:off x="-1208402" y="-710638"/>
            <a:ext cx="3428994" cy="2961132"/>
          </a:xfrm>
          <a:custGeom>
            <a:avLst/>
            <a:gdLst/>
            <a:ahLst/>
            <a:cxnLst/>
            <a:rect l="l" t="t" r="r" b="b"/>
            <a:pathLst>
              <a:path w="11893" h="9636" extrusionOk="0">
                <a:moveTo>
                  <a:pt x="8637" y="1"/>
                </a:moveTo>
                <a:cubicBezTo>
                  <a:pt x="7759" y="1"/>
                  <a:pt x="6821" y="450"/>
                  <a:pt x="6397" y="1464"/>
                </a:cubicBezTo>
                <a:cubicBezTo>
                  <a:pt x="6219" y="1874"/>
                  <a:pt x="5969" y="2231"/>
                  <a:pt x="5675" y="2543"/>
                </a:cubicBezTo>
                <a:cubicBezTo>
                  <a:pt x="5478" y="2739"/>
                  <a:pt x="5291" y="2900"/>
                  <a:pt x="5095" y="3051"/>
                </a:cubicBezTo>
                <a:cubicBezTo>
                  <a:pt x="4247" y="3685"/>
                  <a:pt x="3248" y="4006"/>
                  <a:pt x="2579" y="4024"/>
                </a:cubicBezTo>
                <a:cubicBezTo>
                  <a:pt x="1491" y="4042"/>
                  <a:pt x="1" y="4871"/>
                  <a:pt x="902" y="7976"/>
                </a:cubicBezTo>
                <a:cubicBezTo>
                  <a:pt x="911" y="8038"/>
                  <a:pt x="920" y="8092"/>
                  <a:pt x="920" y="8145"/>
                </a:cubicBezTo>
                <a:cubicBezTo>
                  <a:pt x="1045" y="9037"/>
                  <a:pt x="1393" y="9635"/>
                  <a:pt x="1393" y="9635"/>
                </a:cubicBezTo>
                <a:lnTo>
                  <a:pt x="11081" y="9635"/>
                </a:lnTo>
                <a:cubicBezTo>
                  <a:pt x="11081" y="9635"/>
                  <a:pt x="11741" y="9011"/>
                  <a:pt x="11848" y="8145"/>
                </a:cubicBezTo>
                <a:cubicBezTo>
                  <a:pt x="11893" y="7753"/>
                  <a:pt x="11830" y="7307"/>
                  <a:pt x="11536" y="6852"/>
                </a:cubicBezTo>
                <a:cubicBezTo>
                  <a:pt x="10920" y="5978"/>
                  <a:pt x="10438" y="4738"/>
                  <a:pt x="10617" y="3631"/>
                </a:cubicBezTo>
                <a:cubicBezTo>
                  <a:pt x="10617" y="3631"/>
                  <a:pt x="11027" y="1472"/>
                  <a:pt x="10135" y="563"/>
                </a:cubicBezTo>
                <a:cubicBezTo>
                  <a:pt x="9776" y="199"/>
                  <a:pt x="9220" y="1"/>
                  <a:pt x="8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1pPr>
            <a:lvl2pPr lvl="1"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2pPr>
            <a:lvl3pPr lvl="2"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3pPr>
            <a:lvl4pPr lvl="3"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4pPr>
            <a:lvl5pPr lvl="4"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5pPr>
            <a:lvl6pPr lvl="5"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6pPr>
            <a:lvl7pPr lvl="6"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7pPr>
            <a:lvl8pPr lvl="7"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8pPr>
            <a:lvl9pPr lvl="8" rtl="0">
              <a:spcBef>
                <a:spcPts val="0"/>
              </a:spcBef>
              <a:spcAft>
                <a:spcPts val="0"/>
              </a:spcAft>
              <a:buClr>
                <a:schemeClr val="accent1"/>
              </a:buClr>
              <a:buSzPts val="3000"/>
              <a:buFont typeface="Courier New"/>
              <a:buNone/>
              <a:defRPr sz="3000" b="1">
                <a:solidFill>
                  <a:schemeClr val="accent1"/>
                </a:solidFill>
                <a:latin typeface="Courier New"/>
                <a:ea typeface="Courier New"/>
                <a:cs typeface="Courier New"/>
                <a:sym typeface="Courier New"/>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15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15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8" name="Google Shape;788;p27"/>
          <p:cNvGrpSpPr/>
          <p:nvPr/>
        </p:nvGrpSpPr>
        <p:grpSpPr>
          <a:xfrm>
            <a:off x="-540595" y="1716040"/>
            <a:ext cx="1073921" cy="621985"/>
            <a:chOff x="6995573" y="1003629"/>
            <a:chExt cx="578715" cy="335175"/>
          </a:xfrm>
        </p:grpSpPr>
        <p:sp>
          <p:nvSpPr>
            <p:cNvPr id="789" name="Google Shape;789;p27"/>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7"/>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7"/>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7"/>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27"/>
          <p:cNvGrpSpPr/>
          <p:nvPr/>
        </p:nvGrpSpPr>
        <p:grpSpPr>
          <a:xfrm>
            <a:off x="387171" y="3427460"/>
            <a:ext cx="560361" cy="676013"/>
            <a:chOff x="977340" y="2101571"/>
            <a:chExt cx="243572" cy="293829"/>
          </a:xfrm>
        </p:grpSpPr>
        <p:sp>
          <p:nvSpPr>
            <p:cNvPr id="803" name="Google Shape;803;p27"/>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7"/>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7"/>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7"/>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7"/>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7"/>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7"/>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7"/>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7"/>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7"/>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7"/>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27"/>
          <p:cNvSpPr/>
          <p:nvPr/>
        </p:nvSpPr>
        <p:spPr>
          <a:xfrm rot="-323095">
            <a:off x="615496" y="364905"/>
            <a:ext cx="441147" cy="56046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7"/>
          <p:cNvSpPr/>
          <p:nvPr/>
        </p:nvSpPr>
        <p:spPr>
          <a:xfrm rot="435583">
            <a:off x="8256597" y="3482130"/>
            <a:ext cx="4748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96614131-334C-A1E6-F0F6-4BF93D1B650F}"/>
              </a:ext>
            </a:extLst>
          </p:cNvPr>
          <p:cNvSpPr txBox="1"/>
          <p:nvPr/>
        </p:nvSpPr>
        <p:spPr>
          <a:xfrm>
            <a:off x="724432" y="894093"/>
            <a:ext cx="7152167" cy="1824923"/>
          </a:xfrm>
          <a:prstGeom prst="rect">
            <a:avLst/>
          </a:prstGeom>
          <a:noFill/>
        </p:spPr>
        <p:txBody>
          <a:bodyPr wrap="square" rtlCol="0">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CHÀO MỪNG CÁC EM ĐẾN VỚI BÀI HỌC NGÀY HÔM NAY!</a:t>
            </a:r>
            <a:endParaRPr lang="en-US" sz="4000" b="1" spc="-216">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grpSp>
        <p:nvGrpSpPr>
          <p:cNvPr id="2297" name="Google Shape;2297;p38"/>
          <p:cNvGrpSpPr/>
          <p:nvPr/>
        </p:nvGrpSpPr>
        <p:grpSpPr>
          <a:xfrm>
            <a:off x="1189720" y="4573787"/>
            <a:ext cx="552607" cy="448433"/>
            <a:chOff x="6397725" y="2218113"/>
            <a:chExt cx="152225" cy="123525"/>
          </a:xfrm>
        </p:grpSpPr>
        <p:sp>
          <p:nvSpPr>
            <p:cNvPr id="2298" name="Google Shape;2298;p3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1" name="Google Shape;2301;p38"/>
          <p:cNvGrpSpPr/>
          <p:nvPr/>
        </p:nvGrpSpPr>
        <p:grpSpPr>
          <a:xfrm rot="10588028">
            <a:off x="4293075" y="4799342"/>
            <a:ext cx="557833" cy="327277"/>
            <a:chOff x="6180150" y="2970963"/>
            <a:chExt cx="152775" cy="89625"/>
          </a:xfrm>
        </p:grpSpPr>
        <p:sp>
          <p:nvSpPr>
            <p:cNvPr id="2302" name="Google Shape;2302;p3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14">
            <a:extLst>
              <a:ext uri="{FF2B5EF4-FFF2-40B4-BE49-F238E27FC236}">
                <a16:creationId xmlns:a16="http://schemas.microsoft.com/office/drawing/2014/main" id="{7355514E-A0F4-81CB-DC5F-33CB8B7E621D}"/>
              </a:ext>
            </a:extLst>
          </p:cNvPr>
          <p:cNvSpPr/>
          <p:nvPr/>
        </p:nvSpPr>
        <p:spPr>
          <a:xfrm>
            <a:off x="876323" y="700748"/>
            <a:ext cx="7381240" cy="165740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q"/>
            </a:pPr>
            <a:r>
              <a:rPr lang="fr-FR" sz="1800">
                <a:solidFill>
                  <a:schemeClr val="tx1"/>
                </a:solidFill>
                <a:latin typeface="+mj-lt"/>
                <a:ea typeface="Times New Roman" panose="02020603050405020304" pitchFamily="18" charset="0"/>
              </a:rPr>
              <a:t>Hiệu suất quang hợp và hô hấp ảnh hưởng đến cây trồng:</a:t>
            </a:r>
            <a:endParaRPr lang="en-US" sz="1800">
              <a:solidFill>
                <a:schemeClr val="tx1"/>
              </a:solidFill>
              <a:latin typeface="+mj-lt"/>
              <a:ea typeface="Calibri" panose="020F0502020204030204" pitchFamily="34" charset="0"/>
            </a:endParaRPr>
          </a:p>
          <a:p>
            <a:pPr marL="285750" indent="-285750" algn="just">
              <a:lnSpc>
                <a:spcPct val="150000"/>
              </a:lnSpc>
              <a:buFont typeface="Arial" panose="020B0604020202020204" pitchFamily="34" charset="0"/>
              <a:buChar char="•"/>
            </a:pPr>
            <a:r>
              <a:rPr lang="fr-FR" sz="1800">
                <a:solidFill>
                  <a:schemeClr val="tx1"/>
                </a:solidFill>
                <a:latin typeface="+mj-lt"/>
                <a:ea typeface="Times New Roman" panose="02020603050405020304" pitchFamily="18" charset="0"/>
              </a:rPr>
              <a:t>Hiệu suất quang hợp tăng cây sinh </a:t>
            </a:r>
            <a:r>
              <a:rPr lang="fr-FR" sz="1800">
                <a:solidFill>
                  <a:schemeClr val="tx1"/>
                </a:solidFill>
                <a:latin typeface="+mj-lt"/>
                <a:ea typeface="Calibri" panose="020F0502020204030204" pitchFamily="34" charset="0"/>
              </a:rPr>
              <a:t>trưởng</a:t>
            </a:r>
            <a:r>
              <a:rPr lang="fr-FR" sz="1800">
                <a:solidFill>
                  <a:schemeClr val="tx1"/>
                </a:solidFill>
                <a:latin typeface="+mj-lt"/>
                <a:ea typeface="Times New Roman" panose="02020603050405020304" pitchFamily="18" charset="0"/>
              </a:rPr>
              <a:t> tốt.</a:t>
            </a:r>
            <a:endParaRPr lang="en-US" sz="1800">
              <a:solidFill>
                <a:schemeClr val="tx1"/>
              </a:solidFill>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fr-FR" sz="1800">
                <a:solidFill>
                  <a:schemeClr val="tx1"/>
                </a:solidFill>
                <a:latin typeface="+mj-lt"/>
                <a:ea typeface="Times New Roman" panose="02020603050405020304" pitchFamily="18" charset="0"/>
              </a:rPr>
              <a:t>Hiệu suất hô hấp tăng cây sinh trưởng chậm, nhanh già hoá.</a:t>
            </a:r>
            <a:endParaRPr lang="en-US" sz="1800">
              <a:solidFill>
                <a:schemeClr val="tx1"/>
              </a:solidFill>
              <a:latin typeface="+mj-lt"/>
              <a:ea typeface="Calibri" panose="020F0502020204030204" pitchFamily="34" charset="0"/>
            </a:endParaRPr>
          </a:p>
        </p:txBody>
      </p:sp>
      <p:pic>
        <p:nvPicPr>
          <p:cNvPr id="8" name="Picture 15">
            <a:extLst>
              <a:ext uri="{FF2B5EF4-FFF2-40B4-BE49-F238E27FC236}">
                <a16:creationId xmlns:a16="http://schemas.microsoft.com/office/drawing/2014/main" id="{905E1194-698B-6928-1B61-9A2F4F470F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6217" y="3174191"/>
            <a:ext cx="6036196" cy="1969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217">
                                          <p:stCondLst>
                                            <p:cond delay="0"/>
                                          </p:stCondLst>
                                        </p:cTn>
                                        <p:tgtEl>
                                          <p:spTgt spid="7">
                                            <p:bg/>
                                          </p:spTgt>
                                        </p:tgtEl>
                                      </p:cBhvr>
                                    </p:animEffect>
                                    <p:anim calcmode="lin" valueType="num">
                                      <p:cBhvr>
                                        <p:cTn id="8" dur="683"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bg/>
                                          </p:spTgt>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bg/>
                                          </p:spTgt>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bg/>
                                          </p:spTgt>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bg/>
                                          </p:spTgt>
                                        </p:tgtEl>
                                      </p:cBhvr>
                                      <p:to x="100000" y="60000"/>
                                    </p:animScale>
                                    <p:animScale>
                                      <p:cBhvr>
                                        <p:cTn id="14" dur="62" decel="50000">
                                          <p:stCondLst>
                                            <p:cond delay="254"/>
                                          </p:stCondLst>
                                        </p:cTn>
                                        <p:tgtEl>
                                          <p:spTgt spid="7">
                                            <p:bg/>
                                          </p:spTgt>
                                        </p:tgtEl>
                                      </p:cBhvr>
                                      <p:to x="100000" y="100000"/>
                                    </p:animScale>
                                    <p:animScale>
                                      <p:cBhvr>
                                        <p:cTn id="15" dur="10">
                                          <p:stCondLst>
                                            <p:cond delay="492"/>
                                          </p:stCondLst>
                                        </p:cTn>
                                        <p:tgtEl>
                                          <p:spTgt spid="7">
                                            <p:bg/>
                                          </p:spTgt>
                                        </p:tgtEl>
                                      </p:cBhvr>
                                      <p:to x="100000" y="80000"/>
                                    </p:animScale>
                                    <p:animScale>
                                      <p:cBhvr>
                                        <p:cTn id="16" dur="62" decel="50000">
                                          <p:stCondLst>
                                            <p:cond delay="502"/>
                                          </p:stCondLst>
                                        </p:cTn>
                                        <p:tgtEl>
                                          <p:spTgt spid="7">
                                            <p:bg/>
                                          </p:spTgt>
                                        </p:tgtEl>
                                      </p:cBhvr>
                                      <p:to x="100000" y="100000"/>
                                    </p:animScale>
                                    <p:animScale>
                                      <p:cBhvr>
                                        <p:cTn id="17" dur="10">
                                          <p:stCondLst>
                                            <p:cond delay="616"/>
                                          </p:stCondLst>
                                        </p:cTn>
                                        <p:tgtEl>
                                          <p:spTgt spid="7">
                                            <p:bg/>
                                          </p:spTgt>
                                        </p:tgtEl>
                                      </p:cBhvr>
                                      <p:to x="100000" y="90000"/>
                                    </p:animScale>
                                    <p:animScale>
                                      <p:cBhvr>
                                        <p:cTn id="18" dur="62" decel="50000">
                                          <p:stCondLst>
                                            <p:cond delay="625"/>
                                          </p:stCondLst>
                                        </p:cTn>
                                        <p:tgtEl>
                                          <p:spTgt spid="7">
                                            <p:bg/>
                                          </p:spTgt>
                                        </p:tgtEl>
                                      </p:cBhvr>
                                      <p:to x="100000" y="100000"/>
                                    </p:animScale>
                                    <p:animScale>
                                      <p:cBhvr>
                                        <p:cTn id="19" dur="10">
                                          <p:stCondLst>
                                            <p:cond delay="678"/>
                                          </p:stCondLst>
                                        </p:cTn>
                                        <p:tgtEl>
                                          <p:spTgt spid="7">
                                            <p:bg/>
                                          </p:spTgt>
                                        </p:tgtEl>
                                      </p:cBhvr>
                                      <p:to x="100000" y="95000"/>
                                    </p:animScale>
                                    <p:animScale>
                                      <p:cBhvr>
                                        <p:cTn id="20" dur="62" decel="50000">
                                          <p:stCondLst>
                                            <p:cond delay="688"/>
                                          </p:stCondLst>
                                        </p:cTn>
                                        <p:tgtEl>
                                          <p:spTgt spid="7">
                                            <p:bg/>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217">
                                          <p:stCondLst>
                                            <p:cond delay="0"/>
                                          </p:stCondLst>
                                        </p:cTn>
                                        <p:tgtEl>
                                          <p:spTgt spid="7">
                                            <p:txEl>
                                              <p:pRg st="0" end="0"/>
                                            </p:txEl>
                                          </p:spTgt>
                                        </p:tgtEl>
                                      </p:cBhvr>
                                    </p:animEffect>
                                    <p:anim calcmode="lin" valueType="num">
                                      <p:cBhvr>
                                        <p:cTn id="26" dur="683"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7">
                                            <p:txEl>
                                              <p:pRg st="0" end="0"/>
                                            </p:txEl>
                                          </p:spTgt>
                                        </p:tgtEl>
                                        <p:attrNameLst>
                                          <p:attrName>ppt_y</p:attrName>
                                        </p:attrNameLst>
                                      </p:cBhvr>
                                      <p:tavLst>
                                        <p:tav tm="0" fmla="#ppt_y-sin(pi*$)/81">
                                          <p:val>
                                            <p:fltVal val="0"/>
                                          </p:val>
                                        </p:tav>
                                        <p:tav tm="100000">
                                          <p:val>
                                            <p:fltVal val="1"/>
                                          </p:val>
                                        </p:tav>
                                      </p:tavLst>
                                    </p:anim>
                                    <p:animScale>
                                      <p:cBhvr>
                                        <p:cTn id="31" dur="10">
                                          <p:stCondLst>
                                            <p:cond delay="244"/>
                                          </p:stCondLst>
                                        </p:cTn>
                                        <p:tgtEl>
                                          <p:spTgt spid="7">
                                            <p:txEl>
                                              <p:pRg st="0" end="0"/>
                                            </p:txEl>
                                          </p:spTgt>
                                        </p:tgtEl>
                                      </p:cBhvr>
                                      <p:to x="100000" y="60000"/>
                                    </p:animScale>
                                    <p:animScale>
                                      <p:cBhvr>
                                        <p:cTn id="32" dur="62" decel="50000">
                                          <p:stCondLst>
                                            <p:cond delay="254"/>
                                          </p:stCondLst>
                                        </p:cTn>
                                        <p:tgtEl>
                                          <p:spTgt spid="7">
                                            <p:txEl>
                                              <p:pRg st="0" end="0"/>
                                            </p:txEl>
                                          </p:spTgt>
                                        </p:tgtEl>
                                      </p:cBhvr>
                                      <p:to x="100000" y="100000"/>
                                    </p:animScale>
                                    <p:animScale>
                                      <p:cBhvr>
                                        <p:cTn id="33" dur="10">
                                          <p:stCondLst>
                                            <p:cond delay="492"/>
                                          </p:stCondLst>
                                        </p:cTn>
                                        <p:tgtEl>
                                          <p:spTgt spid="7">
                                            <p:txEl>
                                              <p:pRg st="0" end="0"/>
                                            </p:txEl>
                                          </p:spTgt>
                                        </p:tgtEl>
                                      </p:cBhvr>
                                      <p:to x="100000" y="80000"/>
                                    </p:animScale>
                                    <p:animScale>
                                      <p:cBhvr>
                                        <p:cTn id="34" dur="62" decel="50000">
                                          <p:stCondLst>
                                            <p:cond delay="502"/>
                                          </p:stCondLst>
                                        </p:cTn>
                                        <p:tgtEl>
                                          <p:spTgt spid="7">
                                            <p:txEl>
                                              <p:pRg st="0" end="0"/>
                                            </p:txEl>
                                          </p:spTgt>
                                        </p:tgtEl>
                                      </p:cBhvr>
                                      <p:to x="100000" y="100000"/>
                                    </p:animScale>
                                    <p:animScale>
                                      <p:cBhvr>
                                        <p:cTn id="35" dur="10">
                                          <p:stCondLst>
                                            <p:cond delay="616"/>
                                          </p:stCondLst>
                                        </p:cTn>
                                        <p:tgtEl>
                                          <p:spTgt spid="7">
                                            <p:txEl>
                                              <p:pRg st="0" end="0"/>
                                            </p:txEl>
                                          </p:spTgt>
                                        </p:tgtEl>
                                      </p:cBhvr>
                                      <p:to x="100000" y="90000"/>
                                    </p:animScale>
                                    <p:animScale>
                                      <p:cBhvr>
                                        <p:cTn id="36" dur="62" decel="50000">
                                          <p:stCondLst>
                                            <p:cond delay="625"/>
                                          </p:stCondLst>
                                        </p:cTn>
                                        <p:tgtEl>
                                          <p:spTgt spid="7">
                                            <p:txEl>
                                              <p:pRg st="0" end="0"/>
                                            </p:txEl>
                                          </p:spTgt>
                                        </p:tgtEl>
                                      </p:cBhvr>
                                      <p:to x="100000" y="100000"/>
                                    </p:animScale>
                                    <p:animScale>
                                      <p:cBhvr>
                                        <p:cTn id="37" dur="10">
                                          <p:stCondLst>
                                            <p:cond delay="678"/>
                                          </p:stCondLst>
                                        </p:cTn>
                                        <p:tgtEl>
                                          <p:spTgt spid="7">
                                            <p:txEl>
                                              <p:pRg st="0" end="0"/>
                                            </p:txEl>
                                          </p:spTgt>
                                        </p:tgtEl>
                                      </p:cBhvr>
                                      <p:to x="100000" y="95000"/>
                                    </p:animScale>
                                    <p:animScale>
                                      <p:cBhvr>
                                        <p:cTn id="38" dur="62" decel="50000">
                                          <p:stCondLst>
                                            <p:cond delay="688"/>
                                          </p:stCondLst>
                                        </p:cTn>
                                        <p:tgtEl>
                                          <p:spTgt spid="7">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wipe(down)">
                                      <p:cBhvr>
                                        <p:cTn id="43" dur="217">
                                          <p:stCondLst>
                                            <p:cond delay="0"/>
                                          </p:stCondLst>
                                        </p:cTn>
                                        <p:tgtEl>
                                          <p:spTgt spid="7">
                                            <p:txEl>
                                              <p:pRg st="1" end="1"/>
                                            </p:txEl>
                                          </p:spTgt>
                                        </p:tgtEl>
                                      </p:cBhvr>
                                    </p:animEffect>
                                    <p:anim calcmode="lin" valueType="num">
                                      <p:cBhvr>
                                        <p:cTn id="44" dur="683"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7">
                                            <p:txEl>
                                              <p:pRg st="1" end="1"/>
                                            </p:txEl>
                                          </p:spTgt>
                                        </p:tgtEl>
                                        <p:attrNameLst>
                                          <p:attrName>ppt_y</p:attrName>
                                        </p:attrNameLst>
                                      </p:cBhvr>
                                      <p:tavLst>
                                        <p:tav tm="0" fmla="#ppt_y-sin(pi*$)/81">
                                          <p:val>
                                            <p:fltVal val="0"/>
                                          </p:val>
                                        </p:tav>
                                        <p:tav tm="100000">
                                          <p:val>
                                            <p:fltVal val="1"/>
                                          </p:val>
                                        </p:tav>
                                      </p:tavLst>
                                    </p:anim>
                                    <p:animScale>
                                      <p:cBhvr>
                                        <p:cTn id="49" dur="10">
                                          <p:stCondLst>
                                            <p:cond delay="244"/>
                                          </p:stCondLst>
                                        </p:cTn>
                                        <p:tgtEl>
                                          <p:spTgt spid="7">
                                            <p:txEl>
                                              <p:pRg st="1" end="1"/>
                                            </p:txEl>
                                          </p:spTgt>
                                        </p:tgtEl>
                                      </p:cBhvr>
                                      <p:to x="100000" y="60000"/>
                                    </p:animScale>
                                    <p:animScale>
                                      <p:cBhvr>
                                        <p:cTn id="50" dur="62" decel="50000">
                                          <p:stCondLst>
                                            <p:cond delay="254"/>
                                          </p:stCondLst>
                                        </p:cTn>
                                        <p:tgtEl>
                                          <p:spTgt spid="7">
                                            <p:txEl>
                                              <p:pRg st="1" end="1"/>
                                            </p:txEl>
                                          </p:spTgt>
                                        </p:tgtEl>
                                      </p:cBhvr>
                                      <p:to x="100000" y="100000"/>
                                    </p:animScale>
                                    <p:animScale>
                                      <p:cBhvr>
                                        <p:cTn id="51" dur="10">
                                          <p:stCondLst>
                                            <p:cond delay="492"/>
                                          </p:stCondLst>
                                        </p:cTn>
                                        <p:tgtEl>
                                          <p:spTgt spid="7">
                                            <p:txEl>
                                              <p:pRg st="1" end="1"/>
                                            </p:txEl>
                                          </p:spTgt>
                                        </p:tgtEl>
                                      </p:cBhvr>
                                      <p:to x="100000" y="80000"/>
                                    </p:animScale>
                                    <p:animScale>
                                      <p:cBhvr>
                                        <p:cTn id="52" dur="62" decel="50000">
                                          <p:stCondLst>
                                            <p:cond delay="502"/>
                                          </p:stCondLst>
                                        </p:cTn>
                                        <p:tgtEl>
                                          <p:spTgt spid="7">
                                            <p:txEl>
                                              <p:pRg st="1" end="1"/>
                                            </p:txEl>
                                          </p:spTgt>
                                        </p:tgtEl>
                                      </p:cBhvr>
                                      <p:to x="100000" y="100000"/>
                                    </p:animScale>
                                    <p:animScale>
                                      <p:cBhvr>
                                        <p:cTn id="53" dur="10">
                                          <p:stCondLst>
                                            <p:cond delay="616"/>
                                          </p:stCondLst>
                                        </p:cTn>
                                        <p:tgtEl>
                                          <p:spTgt spid="7">
                                            <p:txEl>
                                              <p:pRg st="1" end="1"/>
                                            </p:txEl>
                                          </p:spTgt>
                                        </p:tgtEl>
                                      </p:cBhvr>
                                      <p:to x="100000" y="90000"/>
                                    </p:animScale>
                                    <p:animScale>
                                      <p:cBhvr>
                                        <p:cTn id="54" dur="62" decel="50000">
                                          <p:stCondLst>
                                            <p:cond delay="625"/>
                                          </p:stCondLst>
                                        </p:cTn>
                                        <p:tgtEl>
                                          <p:spTgt spid="7">
                                            <p:txEl>
                                              <p:pRg st="1" end="1"/>
                                            </p:txEl>
                                          </p:spTgt>
                                        </p:tgtEl>
                                      </p:cBhvr>
                                      <p:to x="100000" y="100000"/>
                                    </p:animScale>
                                    <p:animScale>
                                      <p:cBhvr>
                                        <p:cTn id="55" dur="10">
                                          <p:stCondLst>
                                            <p:cond delay="678"/>
                                          </p:stCondLst>
                                        </p:cTn>
                                        <p:tgtEl>
                                          <p:spTgt spid="7">
                                            <p:txEl>
                                              <p:pRg st="1" end="1"/>
                                            </p:txEl>
                                          </p:spTgt>
                                        </p:tgtEl>
                                      </p:cBhvr>
                                      <p:to x="100000" y="95000"/>
                                    </p:animScale>
                                    <p:animScale>
                                      <p:cBhvr>
                                        <p:cTn id="56" dur="62" decel="50000">
                                          <p:stCondLst>
                                            <p:cond delay="688"/>
                                          </p:stCondLst>
                                        </p:cTn>
                                        <p:tgtEl>
                                          <p:spTgt spid="7">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wipe(down)">
                                      <p:cBhvr>
                                        <p:cTn id="61" dur="217">
                                          <p:stCondLst>
                                            <p:cond delay="0"/>
                                          </p:stCondLst>
                                        </p:cTn>
                                        <p:tgtEl>
                                          <p:spTgt spid="7">
                                            <p:txEl>
                                              <p:pRg st="2" end="2"/>
                                            </p:txEl>
                                          </p:spTgt>
                                        </p:tgtEl>
                                      </p:cBhvr>
                                    </p:animEffect>
                                    <p:anim calcmode="lin" valueType="num">
                                      <p:cBhvr>
                                        <p:cTn id="62" dur="683"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63" dur="249"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64" dur="249" tmFilter="0, 0; 0.125,0.2665; 0.25,0.4; 0.375,0.465; 0.5,0.5;  0.625,0.535; 0.75,0.6; 0.875,0.7335; 1,1">
                                          <p:stCondLst>
                                            <p:cond delay="249"/>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65" dur="124" tmFilter="0, 0; 0.125,0.2665; 0.25,0.4; 0.375,0.465; 0.5,0.5;  0.625,0.535; 0.75,0.6; 0.875,0.7335; 1,1">
                                          <p:stCondLst>
                                            <p:cond delay="497"/>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66" dur="62" tmFilter="0, 0; 0.125,0.2665; 0.25,0.4; 0.375,0.465; 0.5,0.5;  0.625,0.535; 0.75,0.6; 0.875,0.7335; 1,1">
                                          <p:stCondLst>
                                            <p:cond delay="621"/>
                                          </p:stCondLst>
                                        </p:cTn>
                                        <p:tgtEl>
                                          <p:spTgt spid="7">
                                            <p:txEl>
                                              <p:pRg st="2" end="2"/>
                                            </p:txEl>
                                          </p:spTgt>
                                        </p:tgtEl>
                                        <p:attrNameLst>
                                          <p:attrName>ppt_y</p:attrName>
                                        </p:attrNameLst>
                                      </p:cBhvr>
                                      <p:tavLst>
                                        <p:tav tm="0" fmla="#ppt_y-sin(pi*$)/81">
                                          <p:val>
                                            <p:fltVal val="0"/>
                                          </p:val>
                                        </p:tav>
                                        <p:tav tm="100000">
                                          <p:val>
                                            <p:fltVal val="1"/>
                                          </p:val>
                                        </p:tav>
                                      </p:tavLst>
                                    </p:anim>
                                    <p:animScale>
                                      <p:cBhvr>
                                        <p:cTn id="67" dur="10">
                                          <p:stCondLst>
                                            <p:cond delay="244"/>
                                          </p:stCondLst>
                                        </p:cTn>
                                        <p:tgtEl>
                                          <p:spTgt spid="7">
                                            <p:txEl>
                                              <p:pRg st="2" end="2"/>
                                            </p:txEl>
                                          </p:spTgt>
                                        </p:tgtEl>
                                      </p:cBhvr>
                                      <p:to x="100000" y="60000"/>
                                    </p:animScale>
                                    <p:animScale>
                                      <p:cBhvr>
                                        <p:cTn id="68" dur="62" decel="50000">
                                          <p:stCondLst>
                                            <p:cond delay="254"/>
                                          </p:stCondLst>
                                        </p:cTn>
                                        <p:tgtEl>
                                          <p:spTgt spid="7">
                                            <p:txEl>
                                              <p:pRg st="2" end="2"/>
                                            </p:txEl>
                                          </p:spTgt>
                                        </p:tgtEl>
                                      </p:cBhvr>
                                      <p:to x="100000" y="100000"/>
                                    </p:animScale>
                                    <p:animScale>
                                      <p:cBhvr>
                                        <p:cTn id="69" dur="10">
                                          <p:stCondLst>
                                            <p:cond delay="492"/>
                                          </p:stCondLst>
                                        </p:cTn>
                                        <p:tgtEl>
                                          <p:spTgt spid="7">
                                            <p:txEl>
                                              <p:pRg st="2" end="2"/>
                                            </p:txEl>
                                          </p:spTgt>
                                        </p:tgtEl>
                                      </p:cBhvr>
                                      <p:to x="100000" y="80000"/>
                                    </p:animScale>
                                    <p:animScale>
                                      <p:cBhvr>
                                        <p:cTn id="70" dur="62" decel="50000">
                                          <p:stCondLst>
                                            <p:cond delay="502"/>
                                          </p:stCondLst>
                                        </p:cTn>
                                        <p:tgtEl>
                                          <p:spTgt spid="7">
                                            <p:txEl>
                                              <p:pRg st="2" end="2"/>
                                            </p:txEl>
                                          </p:spTgt>
                                        </p:tgtEl>
                                      </p:cBhvr>
                                      <p:to x="100000" y="100000"/>
                                    </p:animScale>
                                    <p:animScale>
                                      <p:cBhvr>
                                        <p:cTn id="71" dur="10">
                                          <p:stCondLst>
                                            <p:cond delay="616"/>
                                          </p:stCondLst>
                                        </p:cTn>
                                        <p:tgtEl>
                                          <p:spTgt spid="7">
                                            <p:txEl>
                                              <p:pRg st="2" end="2"/>
                                            </p:txEl>
                                          </p:spTgt>
                                        </p:tgtEl>
                                      </p:cBhvr>
                                      <p:to x="100000" y="90000"/>
                                    </p:animScale>
                                    <p:animScale>
                                      <p:cBhvr>
                                        <p:cTn id="72" dur="62" decel="50000">
                                          <p:stCondLst>
                                            <p:cond delay="625"/>
                                          </p:stCondLst>
                                        </p:cTn>
                                        <p:tgtEl>
                                          <p:spTgt spid="7">
                                            <p:txEl>
                                              <p:pRg st="2" end="2"/>
                                            </p:txEl>
                                          </p:spTgt>
                                        </p:tgtEl>
                                      </p:cBhvr>
                                      <p:to x="100000" y="100000"/>
                                    </p:animScale>
                                    <p:animScale>
                                      <p:cBhvr>
                                        <p:cTn id="73" dur="10">
                                          <p:stCondLst>
                                            <p:cond delay="678"/>
                                          </p:stCondLst>
                                        </p:cTn>
                                        <p:tgtEl>
                                          <p:spTgt spid="7">
                                            <p:txEl>
                                              <p:pRg st="2" end="2"/>
                                            </p:txEl>
                                          </p:spTgt>
                                        </p:tgtEl>
                                      </p:cBhvr>
                                      <p:to x="100000" y="95000"/>
                                    </p:animScale>
                                    <p:animScale>
                                      <p:cBhvr>
                                        <p:cTn id="74" dur="62" decel="50000">
                                          <p:stCondLst>
                                            <p:cond delay="688"/>
                                          </p:stCondLst>
                                        </p:cTn>
                                        <p:tgtEl>
                                          <p:spTgt spid="7">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grpSp>
        <p:nvGrpSpPr>
          <p:cNvPr id="2335" name="Google Shape;2335;p39"/>
          <p:cNvGrpSpPr/>
          <p:nvPr/>
        </p:nvGrpSpPr>
        <p:grpSpPr>
          <a:xfrm>
            <a:off x="8265632" y="2745633"/>
            <a:ext cx="483309" cy="583070"/>
            <a:chOff x="5555964" y="3116550"/>
            <a:chExt cx="317570" cy="383095"/>
          </a:xfrm>
        </p:grpSpPr>
        <p:sp>
          <p:nvSpPr>
            <p:cNvPr id="2336" name="Google Shape;2336;p39"/>
            <p:cNvSpPr/>
            <p:nvPr/>
          </p:nvSpPr>
          <p:spPr>
            <a:xfrm>
              <a:off x="5603348" y="3116550"/>
              <a:ext cx="217789" cy="89846"/>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9"/>
            <p:cNvSpPr/>
            <p:nvPr/>
          </p:nvSpPr>
          <p:spPr>
            <a:xfrm>
              <a:off x="5555964" y="3182075"/>
              <a:ext cx="317570" cy="317570"/>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9"/>
            <p:cNvSpPr/>
            <p:nvPr/>
          </p:nvSpPr>
          <p:spPr>
            <a:xfrm>
              <a:off x="5555964" y="3182075"/>
              <a:ext cx="317570" cy="798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9"/>
            <p:cNvSpPr/>
            <p:nvPr/>
          </p:nvSpPr>
          <p:spPr>
            <a:xfrm>
              <a:off x="5581794" y="3284575"/>
              <a:ext cx="38573" cy="38573"/>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9"/>
            <p:cNvSpPr/>
            <p:nvPr/>
          </p:nvSpPr>
          <p:spPr>
            <a:xfrm>
              <a:off x="5636866" y="3284575"/>
              <a:ext cx="38573" cy="38573"/>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9"/>
            <p:cNvSpPr/>
            <p:nvPr/>
          </p:nvSpPr>
          <p:spPr>
            <a:xfrm>
              <a:off x="5691981" y="3284575"/>
              <a:ext cx="38573" cy="38573"/>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9"/>
            <p:cNvSpPr/>
            <p:nvPr/>
          </p:nvSpPr>
          <p:spPr>
            <a:xfrm>
              <a:off x="5747096" y="3284575"/>
              <a:ext cx="38184" cy="38573"/>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9"/>
            <p:cNvSpPr/>
            <p:nvPr/>
          </p:nvSpPr>
          <p:spPr>
            <a:xfrm>
              <a:off x="5802168" y="3284575"/>
              <a:ext cx="38228" cy="38573"/>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9"/>
            <p:cNvSpPr/>
            <p:nvPr/>
          </p:nvSpPr>
          <p:spPr>
            <a:xfrm>
              <a:off x="5581794" y="3334291"/>
              <a:ext cx="38573" cy="38184"/>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9"/>
            <p:cNvSpPr/>
            <p:nvPr/>
          </p:nvSpPr>
          <p:spPr>
            <a:xfrm>
              <a:off x="5636866" y="3334291"/>
              <a:ext cx="38573" cy="38184"/>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9"/>
            <p:cNvSpPr/>
            <p:nvPr/>
          </p:nvSpPr>
          <p:spPr>
            <a:xfrm>
              <a:off x="5691981" y="3334291"/>
              <a:ext cx="38573" cy="38184"/>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9"/>
            <p:cNvSpPr/>
            <p:nvPr/>
          </p:nvSpPr>
          <p:spPr>
            <a:xfrm>
              <a:off x="5747096" y="3334291"/>
              <a:ext cx="38184" cy="38184"/>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9"/>
            <p:cNvSpPr/>
            <p:nvPr/>
          </p:nvSpPr>
          <p:spPr>
            <a:xfrm>
              <a:off x="5802168" y="3334291"/>
              <a:ext cx="38228" cy="38184"/>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9"/>
            <p:cNvSpPr/>
            <p:nvPr/>
          </p:nvSpPr>
          <p:spPr>
            <a:xfrm>
              <a:off x="5581794" y="3383618"/>
              <a:ext cx="38573" cy="38573"/>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9"/>
            <p:cNvSpPr/>
            <p:nvPr/>
          </p:nvSpPr>
          <p:spPr>
            <a:xfrm>
              <a:off x="5636866" y="3383618"/>
              <a:ext cx="38573" cy="38573"/>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9"/>
            <p:cNvSpPr/>
            <p:nvPr/>
          </p:nvSpPr>
          <p:spPr>
            <a:xfrm>
              <a:off x="5691981" y="3383618"/>
              <a:ext cx="38573" cy="38573"/>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9"/>
            <p:cNvSpPr/>
            <p:nvPr/>
          </p:nvSpPr>
          <p:spPr>
            <a:xfrm>
              <a:off x="5747096" y="3383618"/>
              <a:ext cx="38184" cy="38573"/>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9"/>
            <p:cNvSpPr/>
            <p:nvPr/>
          </p:nvSpPr>
          <p:spPr>
            <a:xfrm>
              <a:off x="5802168" y="3383618"/>
              <a:ext cx="38228" cy="38573"/>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9"/>
            <p:cNvSpPr/>
            <p:nvPr/>
          </p:nvSpPr>
          <p:spPr>
            <a:xfrm>
              <a:off x="5581794" y="3433335"/>
              <a:ext cx="38573" cy="38573"/>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9"/>
            <p:cNvSpPr/>
            <p:nvPr/>
          </p:nvSpPr>
          <p:spPr>
            <a:xfrm>
              <a:off x="5636866" y="3433335"/>
              <a:ext cx="38573" cy="38573"/>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9"/>
            <p:cNvSpPr/>
            <p:nvPr/>
          </p:nvSpPr>
          <p:spPr>
            <a:xfrm>
              <a:off x="5691981" y="3433335"/>
              <a:ext cx="38573" cy="38573"/>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9"/>
            <p:cNvSpPr/>
            <p:nvPr/>
          </p:nvSpPr>
          <p:spPr>
            <a:xfrm>
              <a:off x="5747096" y="3433335"/>
              <a:ext cx="38184" cy="38573"/>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9"/>
            <p:cNvSpPr/>
            <p:nvPr/>
          </p:nvSpPr>
          <p:spPr>
            <a:xfrm>
              <a:off x="5802168" y="3433335"/>
              <a:ext cx="38228" cy="38573"/>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9"/>
            <p:cNvSpPr/>
            <p:nvPr/>
          </p:nvSpPr>
          <p:spPr>
            <a:xfrm>
              <a:off x="5620323" y="3137758"/>
              <a:ext cx="18142" cy="75202"/>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9"/>
            <p:cNvSpPr/>
            <p:nvPr/>
          </p:nvSpPr>
          <p:spPr>
            <a:xfrm>
              <a:off x="5784848" y="3137758"/>
              <a:ext cx="18142" cy="75202"/>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7E6B509-C542-580D-E35E-9036FA5BD6EA}"/>
              </a:ext>
            </a:extLst>
          </p:cNvPr>
          <p:cNvSpPr txBox="1"/>
          <p:nvPr/>
        </p:nvSpPr>
        <p:spPr>
          <a:xfrm>
            <a:off x="-278857" y="93038"/>
            <a:ext cx="8948056" cy="607730"/>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2. Ánh sáng</a:t>
            </a:r>
            <a:endParaRPr lang="en-US" sz="2500">
              <a:effectLst/>
              <a:latin typeface="+mj-lt"/>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9A72E0DD-9CF3-8817-2237-2BADF8FC040C}"/>
              </a:ext>
            </a:extLst>
          </p:cNvPr>
          <p:cNvSpPr/>
          <p:nvPr/>
        </p:nvSpPr>
        <p:spPr>
          <a:xfrm>
            <a:off x="1291771" y="961693"/>
            <a:ext cx="6052457" cy="1783940"/>
          </a:xfrm>
          <a:prstGeom prst="wedgeRoundRectCallout">
            <a:avLst/>
          </a:prstGeom>
          <a:solidFill>
            <a:schemeClr val="tx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Ánh sáng ảnh hưởng như thế nào đến cây trồng? </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Dựa vào mục Em có biết/ trang 14 SGK hãy cho biết: Thế nào là cây ngày ngắn, cây ngày dài?</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8EB5DE00-E503-8107-90A9-F8817B0D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7979" y="2707022"/>
            <a:ext cx="2600376" cy="2600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grpSp>
        <p:nvGrpSpPr>
          <p:cNvPr id="2651" name="Google Shape;2651;p41"/>
          <p:cNvGrpSpPr/>
          <p:nvPr/>
        </p:nvGrpSpPr>
        <p:grpSpPr>
          <a:xfrm>
            <a:off x="240395" y="987366"/>
            <a:ext cx="411961" cy="577796"/>
            <a:chOff x="1808440" y="1122200"/>
            <a:chExt cx="310469" cy="435448"/>
          </a:xfrm>
        </p:grpSpPr>
        <p:sp>
          <p:nvSpPr>
            <p:cNvPr id="2652" name="Google Shape;2652;p41"/>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41"/>
          <p:cNvGrpSpPr/>
          <p:nvPr/>
        </p:nvGrpSpPr>
        <p:grpSpPr>
          <a:xfrm rot="-332209">
            <a:off x="3467037" y="4671112"/>
            <a:ext cx="557833" cy="327277"/>
            <a:chOff x="6180150" y="2970963"/>
            <a:chExt cx="152775" cy="89625"/>
          </a:xfrm>
        </p:grpSpPr>
        <p:sp>
          <p:nvSpPr>
            <p:cNvPr id="2661" name="Google Shape;2661;p41"/>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A1B0E96B-D2B6-7DFE-55CB-C082F3104E57}"/>
              </a:ext>
            </a:extLst>
          </p:cNvPr>
          <p:cNvPicPr>
            <a:picLocks noChangeAspect="1"/>
          </p:cNvPicPr>
          <p:nvPr/>
        </p:nvPicPr>
        <p:blipFill>
          <a:blip r:embed="rId3"/>
          <a:stretch>
            <a:fillRect/>
          </a:stretch>
        </p:blipFill>
        <p:spPr>
          <a:xfrm>
            <a:off x="3571055" y="-88461"/>
            <a:ext cx="1714649" cy="2034716"/>
          </a:xfrm>
          <a:prstGeom prst="rect">
            <a:avLst/>
          </a:prstGeom>
        </p:spPr>
      </p:pic>
      <p:sp>
        <p:nvSpPr>
          <p:cNvPr id="9" name="Rectangle: Rounded Corners 8">
            <a:extLst>
              <a:ext uri="{FF2B5EF4-FFF2-40B4-BE49-F238E27FC236}">
                <a16:creationId xmlns:a16="http://schemas.microsoft.com/office/drawing/2014/main" id="{39C09E9B-5B32-5543-6352-27CD46EA97B5}"/>
              </a:ext>
            </a:extLst>
          </p:cNvPr>
          <p:cNvSpPr/>
          <p:nvPr/>
        </p:nvSpPr>
        <p:spPr>
          <a:xfrm>
            <a:off x="419023" y="2685063"/>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Cường độ chiếu sáng</a:t>
            </a:r>
          </a:p>
        </p:txBody>
      </p:sp>
      <p:sp>
        <p:nvSpPr>
          <p:cNvPr id="10" name="Rectangle: Rounded Corners 9">
            <a:extLst>
              <a:ext uri="{FF2B5EF4-FFF2-40B4-BE49-F238E27FC236}">
                <a16:creationId xmlns:a16="http://schemas.microsoft.com/office/drawing/2014/main" id="{10E0A8B2-DFAD-1F87-5BAC-1A18EFC2BE36}"/>
              </a:ext>
            </a:extLst>
          </p:cNvPr>
          <p:cNvSpPr/>
          <p:nvPr/>
        </p:nvSpPr>
        <p:spPr>
          <a:xfrm>
            <a:off x="3399068" y="2685063"/>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Chất lượng ánh sáng</a:t>
            </a:r>
          </a:p>
        </p:txBody>
      </p:sp>
      <p:sp>
        <p:nvSpPr>
          <p:cNvPr id="11" name="Rectangle: Rounded Corners 10">
            <a:extLst>
              <a:ext uri="{FF2B5EF4-FFF2-40B4-BE49-F238E27FC236}">
                <a16:creationId xmlns:a16="http://schemas.microsoft.com/office/drawing/2014/main" id="{02A1CB6A-9AC8-7FBD-2AC5-F8DF16AB9F3C}"/>
              </a:ext>
            </a:extLst>
          </p:cNvPr>
          <p:cNvSpPr/>
          <p:nvPr/>
        </p:nvSpPr>
        <p:spPr>
          <a:xfrm>
            <a:off x="6379113" y="2670407"/>
            <a:ext cx="2552960" cy="106673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1800"/>
              <a:t>Thời gian chiếu sáng</a:t>
            </a:r>
          </a:p>
        </p:txBody>
      </p:sp>
      <p:pic>
        <p:nvPicPr>
          <p:cNvPr id="12" name="Picture 17">
            <a:extLst>
              <a:ext uri="{FF2B5EF4-FFF2-40B4-BE49-F238E27FC236}">
                <a16:creationId xmlns:a16="http://schemas.microsoft.com/office/drawing/2014/main" id="{F927EB45-1BD7-973E-882A-6326236A77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704658" y="1991020"/>
            <a:ext cx="1435481" cy="405523"/>
          </a:xfrm>
          <a:prstGeom prst="rect">
            <a:avLst/>
          </a:prstGeom>
        </p:spPr>
      </p:pic>
      <p:pic>
        <p:nvPicPr>
          <p:cNvPr id="13" name="Picture 17">
            <a:extLst>
              <a:ext uri="{FF2B5EF4-FFF2-40B4-BE49-F238E27FC236}">
                <a16:creationId xmlns:a16="http://schemas.microsoft.com/office/drawing/2014/main" id="{34D71BFC-2BAF-612D-F419-5062B858BB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3427021" y="1892365"/>
            <a:ext cx="1435481" cy="405523"/>
          </a:xfrm>
          <a:prstGeom prst="rect">
            <a:avLst/>
          </a:prstGeom>
        </p:spPr>
      </p:pic>
      <p:pic>
        <p:nvPicPr>
          <p:cNvPr id="14" name="Picture 17">
            <a:extLst>
              <a:ext uri="{FF2B5EF4-FFF2-40B4-BE49-F238E27FC236}">
                <a16:creationId xmlns:a16="http://schemas.microsoft.com/office/drawing/2014/main" id="{08FC699A-AC24-D4F3-8C56-71E2331D1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6321371" y="1892364"/>
            <a:ext cx="1435481" cy="405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grpSp>
        <p:nvGrpSpPr>
          <p:cNvPr id="2696" name="Google Shape;2696;p42"/>
          <p:cNvGrpSpPr/>
          <p:nvPr/>
        </p:nvGrpSpPr>
        <p:grpSpPr>
          <a:xfrm>
            <a:off x="2477845" y="4612924"/>
            <a:ext cx="552607" cy="448433"/>
            <a:chOff x="6397725" y="2218113"/>
            <a:chExt cx="152225" cy="123525"/>
          </a:xfrm>
        </p:grpSpPr>
        <p:sp>
          <p:nvSpPr>
            <p:cNvPr id="2697" name="Google Shape;2697;p42"/>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42"/>
          <p:cNvGrpSpPr/>
          <p:nvPr/>
        </p:nvGrpSpPr>
        <p:grpSpPr>
          <a:xfrm rot="-332209">
            <a:off x="6599087" y="4707937"/>
            <a:ext cx="557833" cy="327277"/>
            <a:chOff x="6180150" y="2970963"/>
            <a:chExt cx="152775" cy="89625"/>
          </a:xfrm>
        </p:grpSpPr>
        <p:sp>
          <p:nvSpPr>
            <p:cNvPr id="2701" name="Google Shape;2701;p42"/>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2"/>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Freeform 13">
            <a:extLst>
              <a:ext uri="{FF2B5EF4-FFF2-40B4-BE49-F238E27FC236}">
                <a16:creationId xmlns:a16="http://schemas.microsoft.com/office/drawing/2014/main" id="{5EFD7249-1CA2-2A13-4579-A7945EA375B0}"/>
              </a:ext>
            </a:extLst>
          </p:cNvPr>
          <p:cNvSpPr/>
          <p:nvPr/>
        </p:nvSpPr>
        <p:spPr>
          <a:xfrm rot="22029">
            <a:off x="1440302" y="912908"/>
            <a:ext cx="5986022" cy="3124608"/>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TextBox 6">
            <a:extLst>
              <a:ext uri="{FF2B5EF4-FFF2-40B4-BE49-F238E27FC236}">
                <a16:creationId xmlns:a16="http://schemas.microsoft.com/office/drawing/2014/main" id="{AD2B18AD-77DB-6532-B2EF-55FE279CA860}"/>
              </a:ext>
            </a:extLst>
          </p:cNvPr>
          <p:cNvSpPr txBox="1"/>
          <p:nvPr/>
        </p:nvSpPr>
        <p:spPr>
          <a:xfrm>
            <a:off x="1529658" y="1208200"/>
            <a:ext cx="5807313" cy="253402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fr-FR" sz="1800">
                <a:solidFill>
                  <a:srgbClr val="000000"/>
                </a:solidFill>
                <a:effectLst/>
                <a:latin typeface="+mj-lt"/>
                <a:ea typeface="Times New Roman" panose="02020603050405020304" pitchFamily="18" charset="0"/>
              </a:rPr>
              <a:t> Ánh sáng thích hợp làm tăng hiệu suất quang hợp; kích thích sinh trưởng thân, lá; phân cành/phân nhánh </a:t>
            </a:r>
            <a:r>
              <a:rPr lang="fr-FR" sz="1800">
                <a:effectLst/>
                <a:latin typeface="+mj-lt"/>
                <a:ea typeface="Calibri" panose="020F0502020204030204" pitchFamily="34" charset="0"/>
              </a:rPr>
              <a:t>tốt</a:t>
            </a:r>
            <a:r>
              <a:rPr lang="fr-FR" sz="1800">
                <a:solidFill>
                  <a:srgbClr val="000000"/>
                </a:solidFill>
                <a:effectLst/>
                <a:latin typeface="+mj-lt"/>
                <a:ea typeface="Times New Roman" panose="02020603050405020304" pitchFamily="18" charset="0"/>
              </a:rPr>
              <a:t>; hình thái các bộ phận của cây cân đối; kích thích phân </a:t>
            </a:r>
            <a:r>
              <a:rPr lang="fr-FR" sz="1800">
                <a:effectLst/>
                <a:latin typeface="+mj-lt"/>
                <a:ea typeface="Calibri" panose="020F0502020204030204" pitchFamily="34" charset="0"/>
              </a:rPr>
              <a:t>hóa</a:t>
            </a:r>
            <a:r>
              <a:rPr lang="fr-FR" sz="1800">
                <a:solidFill>
                  <a:srgbClr val="000000"/>
                </a:solidFill>
                <a:effectLst/>
                <a:latin typeface="+mj-lt"/>
                <a:ea typeface="Times New Roman" panose="02020603050405020304" pitchFamily="18" charset="0"/>
              </a:rPr>
              <a:t> </a:t>
            </a:r>
            <a:r>
              <a:rPr lang="fr-FR" sz="1800">
                <a:effectLst/>
                <a:latin typeface="+mj-lt"/>
                <a:ea typeface="Calibri" panose="020F0502020204030204" pitchFamily="34" charset="0"/>
              </a:rPr>
              <a:t>mầm</a:t>
            </a:r>
            <a:r>
              <a:rPr lang="fr-FR" sz="1800">
                <a:solidFill>
                  <a:srgbClr val="000000"/>
                </a:solidFill>
                <a:effectLst/>
                <a:latin typeface="+mj-lt"/>
                <a:ea typeface="Times New Roman" panose="02020603050405020304" pitchFamily="18" charset="0"/>
              </a:rPr>
              <a:t> hoa; phân </a:t>
            </a:r>
            <a:r>
              <a:rPr lang="fr-FR" sz="1800">
                <a:effectLst/>
                <a:latin typeface="+mj-lt"/>
                <a:ea typeface="Calibri" panose="020F0502020204030204" pitchFamily="34" charset="0"/>
              </a:rPr>
              <a:t>hóa</a:t>
            </a:r>
            <a:r>
              <a:rPr lang="fr-FR" sz="1800">
                <a:solidFill>
                  <a:srgbClr val="000000"/>
                </a:solidFill>
                <a:effectLst/>
                <a:latin typeface="+mj-lt"/>
                <a:ea typeface="Times New Roman" panose="02020603050405020304" pitchFamily="18" charset="0"/>
              </a:rPr>
              <a:t> giới tính (hoa đực, hoa cái — ví dụ cây họ bầu bí như dưa chuột, bí xanh, bí đỏ,...) của cây trồng.</a:t>
            </a:r>
            <a:endParaRPr lang="en-US" sz="1800">
              <a:effectLst/>
              <a:latin typeface="+mj-lt"/>
              <a:ea typeface="Calibri" panose="020F0502020204030204" pitchFamily="34" charset="0"/>
            </a:endParaRPr>
          </a:p>
        </p:txBody>
      </p:sp>
      <p:pic>
        <p:nvPicPr>
          <p:cNvPr id="9" name="Picture 14">
            <a:extLst>
              <a:ext uri="{FF2B5EF4-FFF2-40B4-BE49-F238E27FC236}">
                <a16:creationId xmlns:a16="http://schemas.microsoft.com/office/drawing/2014/main" id="{E3C5BB73-E8BC-0876-8025-C447A7EA6C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3626619" y="729300"/>
            <a:ext cx="1613387" cy="328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grpSp>
        <p:nvGrpSpPr>
          <p:cNvPr id="2637" name="Google Shape;2637;p40"/>
          <p:cNvGrpSpPr/>
          <p:nvPr/>
        </p:nvGrpSpPr>
        <p:grpSpPr>
          <a:xfrm rot="2948238">
            <a:off x="2666318" y="4525285"/>
            <a:ext cx="540366" cy="545448"/>
            <a:chOff x="7068250" y="2399988"/>
            <a:chExt cx="148850" cy="150250"/>
          </a:xfrm>
        </p:grpSpPr>
        <p:sp>
          <p:nvSpPr>
            <p:cNvPr id="2638" name="Google Shape;2638;p40"/>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1" name="Google Shape;2641;p40"/>
          <p:cNvGrpSpPr/>
          <p:nvPr/>
        </p:nvGrpSpPr>
        <p:grpSpPr>
          <a:xfrm rot="-10100927">
            <a:off x="6010831" y="4744397"/>
            <a:ext cx="557833" cy="327281"/>
            <a:chOff x="6180150" y="2970963"/>
            <a:chExt cx="152775" cy="89625"/>
          </a:xfrm>
        </p:grpSpPr>
        <p:sp>
          <p:nvSpPr>
            <p:cNvPr id="2642" name="Google Shape;2642;p40"/>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Freeform 13">
            <a:extLst>
              <a:ext uri="{FF2B5EF4-FFF2-40B4-BE49-F238E27FC236}">
                <a16:creationId xmlns:a16="http://schemas.microsoft.com/office/drawing/2014/main" id="{54023404-DD83-848C-0A7B-8C81C6F84D0B}"/>
              </a:ext>
            </a:extLst>
          </p:cNvPr>
          <p:cNvSpPr/>
          <p:nvPr/>
        </p:nvSpPr>
        <p:spPr>
          <a:xfrm rot="22029">
            <a:off x="903188" y="1023832"/>
            <a:ext cx="3014544" cy="355562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a:extLst>
              <a:ext uri="{FF2B5EF4-FFF2-40B4-BE49-F238E27FC236}">
                <a16:creationId xmlns:a16="http://schemas.microsoft.com/office/drawing/2014/main" id="{368504E9-BB45-32CD-EE8E-B0EE0BC8FB89}"/>
              </a:ext>
            </a:extLst>
          </p:cNvPr>
          <p:cNvSpPr txBox="1"/>
          <p:nvPr/>
        </p:nvSpPr>
        <p:spPr>
          <a:xfrm>
            <a:off x="1052906" y="1201723"/>
            <a:ext cx="2603753" cy="2127057"/>
          </a:xfrm>
          <a:prstGeom prst="rect">
            <a:avLst/>
          </a:prstGeom>
          <a:noFill/>
        </p:spPr>
        <p:txBody>
          <a:bodyPr wrap="square" rtlCol="0">
            <a:spAutoFit/>
          </a:bodyPr>
          <a:lstStyle/>
          <a:p>
            <a:pPr algn="just">
              <a:lnSpc>
                <a:spcPct val="150000"/>
              </a:lnSpc>
            </a:pPr>
            <a:r>
              <a:rPr lang="fr-FR" sz="1500">
                <a:solidFill>
                  <a:srgbClr val="000000"/>
                </a:solidFill>
                <a:effectLst/>
                <a:latin typeface="+mj-lt"/>
                <a:ea typeface="Times New Roman" panose="02020603050405020304" pitchFamily="18" charset="0"/>
              </a:rPr>
              <a:t>Cây ngày dài: Cây trồng phản ứng với thời gian chiếu sáng trong ngày dài (trên 12 giờ) để phân hoá mầm hoa (thanh long, cải bắp, hành tây,...)</a:t>
            </a:r>
            <a:endParaRPr lang="en-US" sz="1500">
              <a:effectLst/>
              <a:latin typeface="+mj-lt"/>
              <a:ea typeface="Calibri" panose="020F0502020204030204" pitchFamily="34" charset="0"/>
            </a:endParaRPr>
          </a:p>
        </p:txBody>
      </p:sp>
      <p:sp>
        <p:nvSpPr>
          <p:cNvPr id="8" name="Freeform 13">
            <a:extLst>
              <a:ext uri="{FF2B5EF4-FFF2-40B4-BE49-F238E27FC236}">
                <a16:creationId xmlns:a16="http://schemas.microsoft.com/office/drawing/2014/main" id="{42143BE1-E2C6-3DF4-92E1-B58F4775C149}"/>
              </a:ext>
            </a:extLst>
          </p:cNvPr>
          <p:cNvSpPr/>
          <p:nvPr/>
        </p:nvSpPr>
        <p:spPr>
          <a:xfrm rot="22029">
            <a:off x="5088691" y="991787"/>
            <a:ext cx="3014544" cy="355562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9" name="TextBox 8">
            <a:extLst>
              <a:ext uri="{FF2B5EF4-FFF2-40B4-BE49-F238E27FC236}">
                <a16:creationId xmlns:a16="http://schemas.microsoft.com/office/drawing/2014/main" id="{435D6990-929A-474A-995A-CEA7C95F5F5D}"/>
              </a:ext>
            </a:extLst>
          </p:cNvPr>
          <p:cNvSpPr txBox="1"/>
          <p:nvPr/>
        </p:nvSpPr>
        <p:spPr>
          <a:xfrm>
            <a:off x="5338606" y="1131546"/>
            <a:ext cx="2458245" cy="2127057"/>
          </a:xfrm>
          <a:prstGeom prst="rect">
            <a:avLst/>
          </a:prstGeom>
          <a:noFill/>
        </p:spPr>
        <p:txBody>
          <a:bodyPr wrap="square" rtlCol="0">
            <a:spAutoFit/>
          </a:bodyPr>
          <a:lstStyle/>
          <a:p>
            <a:pPr algn="just">
              <a:lnSpc>
                <a:spcPct val="150000"/>
              </a:lnSpc>
            </a:pPr>
            <a:r>
              <a:rPr lang="fr-FR" sz="1500">
                <a:solidFill>
                  <a:srgbClr val="000000"/>
                </a:solidFill>
                <a:effectLst/>
                <a:latin typeface="+mj-lt"/>
                <a:ea typeface="Times New Roman" panose="02020603050405020304" pitchFamily="18" charset="0"/>
              </a:rPr>
              <a:t>Cây ngày ngắn: phản ứng với thời gian chiếu sáng trong ngày ngắn (dưới 12 giờ) được gọi là cây ngày ngắn (hoa cúc, rau muống, khoai lang,...).</a:t>
            </a:r>
            <a:endParaRPr lang="en-US" sz="1500">
              <a:latin typeface="+mj-lt"/>
            </a:endParaRPr>
          </a:p>
        </p:txBody>
      </p:sp>
      <p:pic>
        <p:nvPicPr>
          <p:cNvPr id="12" name="Picture 11">
            <a:extLst>
              <a:ext uri="{FF2B5EF4-FFF2-40B4-BE49-F238E27FC236}">
                <a16:creationId xmlns:a16="http://schemas.microsoft.com/office/drawing/2014/main" id="{956121E2-99EC-E522-8CC7-DDC365F040DA}"/>
              </a:ext>
            </a:extLst>
          </p:cNvPr>
          <p:cNvPicPr>
            <a:picLocks noChangeAspect="1"/>
          </p:cNvPicPr>
          <p:nvPr/>
        </p:nvPicPr>
        <p:blipFill>
          <a:blip r:embed="rId3"/>
          <a:stretch>
            <a:fillRect/>
          </a:stretch>
        </p:blipFill>
        <p:spPr>
          <a:xfrm>
            <a:off x="6749366" y="3351940"/>
            <a:ext cx="1365231" cy="1063305"/>
          </a:xfrm>
          <a:prstGeom prst="rect">
            <a:avLst/>
          </a:prstGeom>
        </p:spPr>
      </p:pic>
      <p:pic>
        <p:nvPicPr>
          <p:cNvPr id="14" name="Picture 13">
            <a:extLst>
              <a:ext uri="{FF2B5EF4-FFF2-40B4-BE49-F238E27FC236}">
                <a16:creationId xmlns:a16="http://schemas.microsoft.com/office/drawing/2014/main" id="{57F84E2A-ADC1-AE26-C521-15BAA6B0DCF0}"/>
              </a:ext>
            </a:extLst>
          </p:cNvPr>
          <p:cNvPicPr>
            <a:picLocks noChangeAspect="1"/>
          </p:cNvPicPr>
          <p:nvPr/>
        </p:nvPicPr>
        <p:blipFill>
          <a:blip r:embed="rId4"/>
          <a:stretch>
            <a:fillRect/>
          </a:stretch>
        </p:blipFill>
        <p:spPr>
          <a:xfrm>
            <a:off x="5326450" y="3243734"/>
            <a:ext cx="1365232" cy="1243878"/>
          </a:xfrm>
          <a:prstGeom prst="rect">
            <a:avLst/>
          </a:prstGeom>
        </p:spPr>
      </p:pic>
      <p:pic>
        <p:nvPicPr>
          <p:cNvPr id="16" name="Picture 15">
            <a:extLst>
              <a:ext uri="{FF2B5EF4-FFF2-40B4-BE49-F238E27FC236}">
                <a16:creationId xmlns:a16="http://schemas.microsoft.com/office/drawing/2014/main" id="{1279CADB-C261-48E8-47DA-9AD38C80E2D1}"/>
              </a:ext>
            </a:extLst>
          </p:cNvPr>
          <p:cNvPicPr>
            <a:picLocks noChangeAspect="1"/>
          </p:cNvPicPr>
          <p:nvPr/>
        </p:nvPicPr>
        <p:blipFill>
          <a:blip r:embed="rId5"/>
          <a:stretch>
            <a:fillRect/>
          </a:stretch>
        </p:blipFill>
        <p:spPr>
          <a:xfrm>
            <a:off x="2458261" y="3207546"/>
            <a:ext cx="1334615" cy="1328521"/>
          </a:xfrm>
          <a:prstGeom prst="rect">
            <a:avLst/>
          </a:prstGeom>
        </p:spPr>
      </p:pic>
      <p:pic>
        <p:nvPicPr>
          <p:cNvPr id="18" name="Picture 17">
            <a:extLst>
              <a:ext uri="{FF2B5EF4-FFF2-40B4-BE49-F238E27FC236}">
                <a16:creationId xmlns:a16="http://schemas.microsoft.com/office/drawing/2014/main" id="{F22367B3-EFD3-BE27-4684-FE524D0223B6}"/>
              </a:ext>
            </a:extLst>
          </p:cNvPr>
          <p:cNvPicPr>
            <a:picLocks noChangeAspect="1"/>
          </p:cNvPicPr>
          <p:nvPr/>
        </p:nvPicPr>
        <p:blipFill>
          <a:blip r:embed="rId6"/>
          <a:stretch>
            <a:fillRect/>
          </a:stretch>
        </p:blipFill>
        <p:spPr>
          <a:xfrm>
            <a:off x="952461" y="3318777"/>
            <a:ext cx="1540937" cy="1188349"/>
          </a:xfrm>
          <a:prstGeom prst="rect">
            <a:avLst/>
          </a:prstGeom>
        </p:spPr>
      </p:pic>
      <p:pic>
        <p:nvPicPr>
          <p:cNvPr id="19" name="Picture 14">
            <a:extLst>
              <a:ext uri="{FF2B5EF4-FFF2-40B4-BE49-F238E27FC236}">
                <a16:creationId xmlns:a16="http://schemas.microsoft.com/office/drawing/2014/main" id="{C0D8D6FF-D143-CC17-58CC-557F776370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988">
            <a:off x="5884989" y="794312"/>
            <a:ext cx="1613387" cy="328920"/>
          </a:xfrm>
          <a:prstGeom prst="rect">
            <a:avLst/>
          </a:prstGeom>
        </p:spPr>
      </p:pic>
      <p:pic>
        <p:nvPicPr>
          <p:cNvPr id="20" name="Picture 14">
            <a:extLst>
              <a:ext uri="{FF2B5EF4-FFF2-40B4-BE49-F238E27FC236}">
                <a16:creationId xmlns:a16="http://schemas.microsoft.com/office/drawing/2014/main" id="{934974FE-9940-3638-1512-4FA0BE1EEB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988">
            <a:off x="1548090" y="848694"/>
            <a:ext cx="1613387" cy="328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75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7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grpSp>
        <p:nvGrpSpPr>
          <p:cNvPr id="2901" name="Google Shape;2901;p43"/>
          <p:cNvGrpSpPr/>
          <p:nvPr/>
        </p:nvGrpSpPr>
        <p:grpSpPr>
          <a:xfrm>
            <a:off x="203837" y="3942183"/>
            <a:ext cx="555428" cy="1201317"/>
            <a:chOff x="6034161" y="2678486"/>
            <a:chExt cx="422668" cy="914174"/>
          </a:xfrm>
        </p:grpSpPr>
        <p:sp>
          <p:nvSpPr>
            <p:cNvPr id="2902" name="Google Shape;2902;p43"/>
            <p:cNvSpPr/>
            <p:nvPr/>
          </p:nvSpPr>
          <p:spPr>
            <a:xfrm>
              <a:off x="6034161" y="3490355"/>
              <a:ext cx="415881" cy="102305"/>
            </a:xfrm>
            <a:custGeom>
              <a:avLst/>
              <a:gdLst/>
              <a:ahLst/>
              <a:cxnLst/>
              <a:rect l="l" t="t" r="r" b="b"/>
              <a:pathLst>
                <a:path w="12553" h="3088" extrusionOk="0">
                  <a:moveTo>
                    <a:pt x="6272" y="1"/>
                  </a:moveTo>
                  <a:cubicBezTo>
                    <a:pt x="2811" y="1"/>
                    <a:pt x="0" y="697"/>
                    <a:pt x="0" y="1544"/>
                  </a:cubicBezTo>
                  <a:cubicBezTo>
                    <a:pt x="0" y="2400"/>
                    <a:pt x="2811" y="3087"/>
                    <a:pt x="6272" y="3087"/>
                  </a:cubicBezTo>
                  <a:cubicBezTo>
                    <a:pt x="9742" y="3087"/>
                    <a:pt x="12552" y="2400"/>
                    <a:pt x="12552" y="1544"/>
                  </a:cubicBezTo>
                  <a:cubicBezTo>
                    <a:pt x="12552" y="697"/>
                    <a:pt x="9742" y="1"/>
                    <a:pt x="6272"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241054" y="2865568"/>
              <a:ext cx="215776" cy="444803"/>
            </a:xfrm>
            <a:custGeom>
              <a:avLst/>
              <a:gdLst/>
              <a:ahLst/>
              <a:cxnLst/>
              <a:rect l="l" t="t" r="r" b="b"/>
              <a:pathLst>
                <a:path w="6513" h="13426" extrusionOk="0">
                  <a:moveTo>
                    <a:pt x="6236" y="1"/>
                  </a:moveTo>
                  <a:lnTo>
                    <a:pt x="6236" y="1"/>
                  </a:lnTo>
                  <a:cubicBezTo>
                    <a:pt x="6040" y="1027"/>
                    <a:pt x="5380" y="1856"/>
                    <a:pt x="4657" y="2499"/>
                  </a:cubicBezTo>
                  <a:cubicBezTo>
                    <a:pt x="3925" y="3150"/>
                    <a:pt x="3114" y="3658"/>
                    <a:pt x="2409" y="4336"/>
                  </a:cubicBezTo>
                  <a:cubicBezTo>
                    <a:pt x="1267" y="5434"/>
                    <a:pt x="464" y="8458"/>
                    <a:pt x="152" y="10117"/>
                  </a:cubicBezTo>
                  <a:cubicBezTo>
                    <a:pt x="54" y="10643"/>
                    <a:pt x="0" y="11188"/>
                    <a:pt x="134" y="11705"/>
                  </a:cubicBezTo>
                  <a:cubicBezTo>
                    <a:pt x="397" y="12714"/>
                    <a:pt x="1391" y="13426"/>
                    <a:pt x="2221" y="13426"/>
                  </a:cubicBezTo>
                  <a:cubicBezTo>
                    <a:pt x="2660" y="13426"/>
                    <a:pt x="3052" y="13227"/>
                    <a:pt x="3265" y="12767"/>
                  </a:cubicBezTo>
                  <a:cubicBezTo>
                    <a:pt x="3595" y="12044"/>
                    <a:pt x="3346" y="10340"/>
                    <a:pt x="3417" y="9528"/>
                  </a:cubicBezTo>
                  <a:cubicBezTo>
                    <a:pt x="3622" y="7129"/>
                    <a:pt x="4586" y="5425"/>
                    <a:pt x="5264" y="4176"/>
                  </a:cubicBezTo>
                  <a:cubicBezTo>
                    <a:pt x="5951" y="2918"/>
                    <a:pt x="6513" y="1437"/>
                    <a:pt x="6236"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177810" y="2678486"/>
              <a:ext cx="114398" cy="549097"/>
            </a:xfrm>
            <a:custGeom>
              <a:avLst/>
              <a:gdLst/>
              <a:ahLst/>
              <a:cxnLst/>
              <a:rect l="l" t="t" r="r" b="b"/>
              <a:pathLst>
                <a:path w="3453" h="16574" extrusionOk="0">
                  <a:moveTo>
                    <a:pt x="3105" y="1"/>
                  </a:moveTo>
                  <a:cubicBezTo>
                    <a:pt x="1454" y="7468"/>
                    <a:pt x="1579" y="6906"/>
                    <a:pt x="964" y="9680"/>
                  </a:cubicBezTo>
                  <a:cubicBezTo>
                    <a:pt x="625" y="11188"/>
                    <a:pt x="0" y="15006"/>
                    <a:pt x="1267" y="16192"/>
                  </a:cubicBezTo>
                  <a:cubicBezTo>
                    <a:pt x="1555" y="16461"/>
                    <a:pt x="1788" y="16574"/>
                    <a:pt x="1978" y="16574"/>
                  </a:cubicBezTo>
                  <a:cubicBezTo>
                    <a:pt x="2750" y="16574"/>
                    <a:pt x="2817" y="14716"/>
                    <a:pt x="2953" y="13793"/>
                  </a:cubicBezTo>
                  <a:cubicBezTo>
                    <a:pt x="3265" y="11705"/>
                    <a:pt x="3435" y="8092"/>
                    <a:pt x="3444" y="5978"/>
                  </a:cubicBezTo>
                  <a:cubicBezTo>
                    <a:pt x="3453" y="4979"/>
                    <a:pt x="3453" y="1482"/>
                    <a:pt x="3105"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045988" y="2862917"/>
              <a:ext cx="185959" cy="420718"/>
            </a:xfrm>
            <a:custGeom>
              <a:avLst/>
              <a:gdLst/>
              <a:ahLst/>
              <a:cxnLst/>
              <a:rect l="l" t="t" r="r" b="b"/>
              <a:pathLst>
                <a:path w="5613" h="12699" extrusionOk="0">
                  <a:moveTo>
                    <a:pt x="0" y="0"/>
                  </a:moveTo>
                  <a:lnTo>
                    <a:pt x="0" y="0"/>
                  </a:lnTo>
                  <a:cubicBezTo>
                    <a:pt x="598" y="1071"/>
                    <a:pt x="1142" y="2186"/>
                    <a:pt x="1615" y="3328"/>
                  </a:cubicBezTo>
                  <a:cubicBezTo>
                    <a:pt x="1954" y="4131"/>
                    <a:pt x="2168" y="5317"/>
                    <a:pt x="2248" y="6201"/>
                  </a:cubicBezTo>
                  <a:cubicBezTo>
                    <a:pt x="2445" y="8386"/>
                    <a:pt x="1642" y="11062"/>
                    <a:pt x="4104" y="12508"/>
                  </a:cubicBezTo>
                  <a:cubicBezTo>
                    <a:pt x="4330" y="12640"/>
                    <a:pt x="4515" y="12698"/>
                    <a:pt x="4665" y="12698"/>
                  </a:cubicBezTo>
                  <a:cubicBezTo>
                    <a:pt x="5612" y="12698"/>
                    <a:pt x="5186" y="10379"/>
                    <a:pt x="5032" y="9501"/>
                  </a:cubicBezTo>
                  <a:cubicBezTo>
                    <a:pt x="4452" y="6192"/>
                    <a:pt x="2587" y="1678"/>
                    <a:pt x="0"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223893" y="2769227"/>
              <a:ext cx="170586" cy="556021"/>
            </a:xfrm>
            <a:custGeom>
              <a:avLst/>
              <a:gdLst/>
              <a:ahLst/>
              <a:cxnLst/>
              <a:rect l="l" t="t" r="r" b="b"/>
              <a:pathLst>
                <a:path w="5149" h="16783" extrusionOk="0">
                  <a:moveTo>
                    <a:pt x="4550" y="0"/>
                  </a:moveTo>
                  <a:lnTo>
                    <a:pt x="4550" y="0"/>
                  </a:lnTo>
                  <a:cubicBezTo>
                    <a:pt x="3980" y="1642"/>
                    <a:pt x="3194" y="3185"/>
                    <a:pt x="2231" y="4577"/>
                  </a:cubicBezTo>
                  <a:cubicBezTo>
                    <a:pt x="1678" y="5371"/>
                    <a:pt x="1053" y="6129"/>
                    <a:pt x="670" y="7048"/>
                  </a:cubicBezTo>
                  <a:cubicBezTo>
                    <a:pt x="1" y="8600"/>
                    <a:pt x="108" y="11848"/>
                    <a:pt x="367" y="13498"/>
                  </a:cubicBezTo>
                  <a:cubicBezTo>
                    <a:pt x="482" y="14229"/>
                    <a:pt x="661" y="16308"/>
                    <a:pt x="1366" y="16674"/>
                  </a:cubicBezTo>
                  <a:cubicBezTo>
                    <a:pt x="1508" y="16748"/>
                    <a:pt x="1638" y="16783"/>
                    <a:pt x="1758" y="16783"/>
                  </a:cubicBezTo>
                  <a:cubicBezTo>
                    <a:pt x="3249" y="16783"/>
                    <a:pt x="3103" y="11427"/>
                    <a:pt x="3293" y="10527"/>
                  </a:cubicBezTo>
                  <a:cubicBezTo>
                    <a:pt x="3533" y="9439"/>
                    <a:pt x="4087" y="6995"/>
                    <a:pt x="4452" y="5951"/>
                  </a:cubicBezTo>
                  <a:cubicBezTo>
                    <a:pt x="5113" y="4068"/>
                    <a:pt x="5148" y="1910"/>
                    <a:pt x="455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115427" y="2761541"/>
              <a:ext cx="144082" cy="494167"/>
            </a:xfrm>
            <a:custGeom>
              <a:avLst/>
              <a:gdLst/>
              <a:ahLst/>
              <a:cxnLst/>
              <a:rect l="l" t="t" r="r" b="b"/>
              <a:pathLst>
                <a:path w="4349" h="14916" extrusionOk="0">
                  <a:moveTo>
                    <a:pt x="732" y="1"/>
                  </a:moveTo>
                  <a:lnTo>
                    <a:pt x="732" y="1"/>
                  </a:lnTo>
                  <a:cubicBezTo>
                    <a:pt x="723" y="1838"/>
                    <a:pt x="1232" y="3640"/>
                    <a:pt x="1214" y="5469"/>
                  </a:cubicBezTo>
                  <a:cubicBezTo>
                    <a:pt x="1187" y="8101"/>
                    <a:pt x="1" y="13837"/>
                    <a:pt x="3194" y="14827"/>
                  </a:cubicBezTo>
                  <a:cubicBezTo>
                    <a:pt x="3390" y="14887"/>
                    <a:pt x="3555" y="14915"/>
                    <a:pt x="3691" y="14915"/>
                  </a:cubicBezTo>
                  <a:cubicBezTo>
                    <a:pt x="4290" y="14915"/>
                    <a:pt x="4348" y="14366"/>
                    <a:pt x="4087" y="13480"/>
                  </a:cubicBezTo>
                  <a:cubicBezTo>
                    <a:pt x="3542" y="11678"/>
                    <a:pt x="3177" y="8770"/>
                    <a:pt x="2989" y="6852"/>
                  </a:cubicBezTo>
                  <a:cubicBezTo>
                    <a:pt x="2739" y="4408"/>
                    <a:pt x="1963" y="2035"/>
                    <a:pt x="732"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092667" y="3229395"/>
              <a:ext cx="300920" cy="310362"/>
            </a:xfrm>
            <a:custGeom>
              <a:avLst/>
              <a:gdLst/>
              <a:ahLst/>
              <a:cxnLst/>
              <a:rect l="l" t="t" r="r" b="b"/>
              <a:pathLst>
                <a:path w="9083" h="9368" extrusionOk="0">
                  <a:moveTo>
                    <a:pt x="233" y="0"/>
                  </a:moveTo>
                  <a:cubicBezTo>
                    <a:pt x="99" y="0"/>
                    <a:pt x="1" y="108"/>
                    <a:pt x="19" y="232"/>
                  </a:cubicBezTo>
                  <a:lnTo>
                    <a:pt x="759" y="8814"/>
                  </a:lnTo>
                  <a:cubicBezTo>
                    <a:pt x="786" y="9127"/>
                    <a:pt x="1053" y="9368"/>
                    <a:pt x="1366" y="9368"/>
                  </a:cubicBezTo>
                  <a:lnTo>
                    <a:pt x="7726" y="9368"/>
                  </a:lnTo>
                  <a:cubicBezTo>
                    <a:pt x="8039" y="9368"/>
                    <a:pt x="8306" y="9127"/>
                    <a:pt x="8333" y="8814"/>
                  </a:cubicBezTo>
                  <a:lnTo>
                    <a:pt x="9074" y="232"/>
                  </a:lnTo>
                  <a:cubicBezTo>
                    <a:pt x="9082" y="108"/>
                    <a:pt x="8984" y="0"/>
                    <a:pt x="8859" y="0"/>
                  </a:cubicBezTo>
                  <a:close/>
                </a:path>
              </a:pathLst>
            </a:custGeom>
            <a:solidFill>
              <a:srgbClr val="CC5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120165" y="3284489"/>
              <a:ext cx="231744" cy="8382"/>
            </a:xfrm>
            <a:custGeom>
              <a:avLst/>
              <a:gdLst/>
              <a:ahLst/>
              <a:cxnLst/>
              <a:rect l="l" t="t" r="r" b="b"/>
              <a:pathLst>
                <a:path w="6995" h="253" extrusionOk="0">
                  <a:moveTo>
                    <a:pt x="1716" y="0"/>
                  </a:moveTo>
                  <a:cubicBezTo>
                    <a:pt x="1171" y="0"/>
                    <a:pt x="627" y="12"/>
                    <a:pt x="90" y="59"/>
                  </a:cubicBezTo>
                  <a:cubicBezTo>
                    <a:pt x="0" y="68"/>
                    <a:pt x="0" y="184"/>
                    <a:pt x="90" y="193"/>
                  </a:cubicBezTo>
                  <a:cubicBezTo>
                    <a:pt x="627" y="240"/>
                    <a:pt x="1171" y="252"/>
                    <a:pt x="1716" y="252"/>
                  </a:cubicBezTo>
                  <a:cubicBezTo>
                    <a:pt x="2310" y="252"/>
                    <a:pt x="2906" y="238"/>
                    <a:pt x="3498" y="238"/>
                  </a:cubicBezTo>
                  <a:cubicBezTo>
                    <a:pt x="4064" y="238"/>
                    <a:pt x="4635" y="249"/>
                    <a:pt x="5206" y="249"/>
                  </a:cubicBezTo>
                  <a:cubicBezTo>
                    <a:pt x="5777" y="249"/>
                    <a:pt x="6348" y="238"/>
                    <a:pt x="6914" y="193"/>
                  </a:cubicBezTo>
                  <a:cubicBezTo>
                    <a:pt x="6995" y="184"/>
                    <a:pt x="6995" y="68"/>
                    <a:pt x="6914" y="59"/>
                  </a:cubicBezTo>
                  <a:cubicBezTo>
                    <a:pt x="6348" y="15"/>
                    <a:pt x="5777" y="3"/>
                    <a:pt x="5206" y="3"/>
                  </a:cubicBezTo>
                  <a:cubicBezTo>
                    <a:pt x="4635" y="3"/>
                    <a:pt x="4064" y="15"/>
                    <a:pt x="3498" y="15"/>
                  </a:cubicBezTo>
                  <a:cubicBezTo>
                    <a:pt x="2906" y="15"/>
                    <a:pt x="2310" y="0"/>
                    <a:pt x="1716"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142328" y="3351046"/>
              <a:ext cx="190067" cy="11629"/>
            </a:xfrm>
            <a:custGeom>
              <a:avLst/>
              <a:gdLst/>
              <a:ahLst/>
              <a:cxnLst/>
              <a:rect l="l" t="t" r="r" b="b"/>
              <a:pathLst>
                <a:path w="5737" h="351" extrusionOk="0">
                  <a:moveTo>
                    <a:pt x="3351" y="0"/>
                  </a:moveTo>
                  <a:cubicBezTo>
                    <a:pt x="2246" y="0"/>
                    <a:pt x="1131" y="57"/>
                    <a:pt x="63" y="120"/>
                  </a:cubicBezTo>
                  <a:cubicBezTo>
                    <a:pt x="1" y="129"/>
                    <a:pt x="1" y="227"/>
                    <a:pt x="63" y="227"/>
                  </a:cubicBezTo>
                  <a:cubicBezTo>
                    <a:pt x="1138" y="290"/>
                    <a:pt x="2260" y="350"/>
                    <a:pt x="3371" y="350"/>
                  </a:cubicBezTo>
                  <a:cubicBezTo>
                    <a:pt x="4141" y="350"/>
                    <a:pt x="4906" y="321"/>
                    <a:pt x="5648" y="245"/>
                  </a:cubicBezTo>
                  <a:cubicBezTo>
                    <a:pt x="5737" y="236"/>
                    <a:pt x="5737" y="111"/>
                    <a:pt x="5648" y="102"/>
                  </a:cubicBezTo>
                  <a:cubicBezTo>
                    <a:pt x="4900" y="28"/>
                    <a:pt x="4128" y="0"/>
                    <a:pt x="3351"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154454" y="3428204"/>
              <a:ext cx="183275" cy="8051"/>
            </a:xfrm>
            <a:custGeom>
              <a:avLst/>
              <a:gdLst/>
              <a:ahLst/>
              <a:cxnLst/>
              <a:rect l="l" t="t" r="r" b="b"/>
              <a:pathLst>
                <a:path w="5532" h="243" extrusionOk="0">
                  <a:moveTo>
                    <a:pt x="3553" y="1"/>
                  </a:moveTo>
                  <a:cubicBezTo>
                    <a:pt x="2394" y="1"/>
                    <a:pt x="1230" y="43"/>
                    <a:pt x="81" y="66"/>
                  </a:cubicBezTo>
                  <a:cubicBezTo>
                    <a:pt x="9" y="66"/>
                    <a:pt x="0" y="173"/>
                    <a:pt x="81" y="182"/>
                  </a:cubicBezTo>
                  <a:cubicBezTo>
                    <a:pt x="1223" y="199"/>
                    <a:pt x="2380" y="242"/>
                    <a:pt x="3533" y="242"/>
                  </a:cubicBezTo>
                  <a:cubicBezTo>
                    <a:pt x="4172" y="242"/>
                    <a:pt x="4809" y="229"/>
                    <a:pt x="5442" y="191"/>
                  </a:cubicBezTo>
                  <a:cubicBezTo>
                    <a:pt x="5531" y="191"/>
                    <a:pt x="5531" y="57"/>
                    <a:pt x="5442" y="48"/>
                  </a:cubicBezTo>
                  <a:cubicBezTo>
                    <a:pt x="4816" y="13"/>
                    <a:pt x="4185" y="1"/>
                    <a:pt x="3553" y="1"/>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168732" y="3487937"/>
              <a:ext cx="152133" cy="10502"/>
            </a:xfrm>
            <a:custGeom>
              <a:avLst/>
              <a:gdLst/>
              <a:ahLst/>
              <a:cxnLst/>
              <a:rect l="l" t="t" r="r" b="b"/>
              <a:pathLst>
                <a:path w="4592" h="317" extrusionOk="0">
                  <a:moveTo>
                    <a:pt x="2881" y="1"/>
                  </a:moveTo>
                  <a:cubicBezTo>
                    <a:pt x="2241" y="1"/>
                    <a:pt x="1596" y="28"/>
                    <a:pt x="960" y="28"/>
                  </a:cubicBezTo>
                  <a:cubicBezTo>
                    <a:pt x="703" y="28"/>
                    <a:pt x="447" y="24"/>
                    <a:pt x="194" y="11"/>
                  </a:cubicBezTo>
                  <a:cubicBezTo>
                    <a:pt x="191" y="11"/>
                    <a:pt x="188" y="11"/>
                    <a:pt x="186" y="11"/>
                  </a:cubicBezTo>
                  <a:cubicBezTo>
                    <a:pt x="0" y="11"/>
                    <a:pt x="0" y="306"/>
                    <a:pt x="186" y="306"/>
                  </a:cubicBezTo>
                  <a:cubicBezTo>
                    <a:pt x="188" y="306"/>
                    <a:pt x="191" y="306"/>
                    <a:pt x="194" y="306"/>
                  </a:cubicBezTo>
                  <a:cubicBezTo>
                    <a:pt x="447" y="293"/>
                    <a:pt x="703" y="288"/>
                    <a:pt x="960" y="288"/>
                  </a:cubicBezTo>
                  <a:cubicBezTo>
                    <a:pt x="1596" y="288"/>
                    <a:pt x="2241" y="316"/>
                    <a:pt x="2881" y="316"/>
                  </a:cubicBezTo>
                  <a:cubicBezTo>
                    <a:pt x="3440" y="316"/>
                    <a:pt x="3995" y="295"/>
                    <a:pt x="4538" y="216"/>
                  </a:cubicBezTo>
                  <a:cubicBezTo>
                    <a:pt x="4592" y="208"/>
                    <a:pt x="4592" y="109"/>
                    <a:pt x="4538" y="100"/>
                  </a:cubicBezTo>
                  <a:cubicBezTo>
                    <a:pt x="3995" y="22"/>
                    <a:pt x="3440" y="1"/>
                    <a:pt x="2881" y="1"/>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8480A98E-F34F-3CE0-5879-BDF0CB60A16F}"/>
              </a:ext>
            </a:extLst>
          </p:cNvPr>
          <p:cNvSpPr txBox="1"/>
          <p:nvPr/>
        </p:nvSpPr>
        <p:spPr>
          <a:xfrm>
            <a:off x="701091" y="-17472"/>
            <a:ext cx="7282542"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3. Nước</a:t>
            </a:r>
            <a:endParaRPr lang="en-US" sz="2500">
              <a:effectLst/>
              <a:latin typeface="+mj-lt"/>
              <a:ea typeface="Calibri" panose="020F0502020204030204" pitchFamily="34" charset="0"/>
            </a:endParaRPr>
          </a:p>
        </p:txBody>
      </p:sp>
      <p:sp>
        <p:nvSpPr>
          <p:cNvPr id="11" name="TextBox 10">
            <a:extLst>
              <a:ext uri="{FF2B5EF4-FFF2-40B4-BE49-F238E27FC236}">
                <a16:creationId xmlns:a16="http://schemas.microsoft.com/office/drawing/2014/main" id="{20DDF29C-0C44-45C6-EE02-4B7D91C9EA69}"/>
              </a:ext>
            </a:extLst>
          </p:cNvPr>
          <p:cNvSpPr txBox="1"/>
          <p:nvPr/>
        </p:nvSpPr>
        <p:spPr>
          <a:xfrm>
            <a:off x="380677" y="498051"/>
            <a:ext cx="8553039"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Nêu vai trò của nước đối với cây trồng?</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Quan sát bảng 3.1, em hãy cho biết việc thiếu hoặc thừa nước ảnh hưởng đến cây trồng như thế nào?</a:t>
            </a:r>
            <a:endParaRPr lang="en-US" sz="1800">
              <a:effectLst/>
              <a:latin typeface="+mj-lt"/>
              <a:ea typeface="Calibri" panose="020F0502020204030204" pitchFamily="34" charset="0"/>
            </a:endParaRPr>
          </a:p>
        </p:txBody>
      </p:sp>
      <p:graphicFrame>
        <p:nvGraphicFramePr>
          <p:cNvPr id="12" name="Table 12">
            <a:extLst>
              <a:ext uri="{FF2B5EF4-FFF2-40B4-BE49-F238E27FC236}">
                <a16:creationId xmlns:a16="http://schemas.microsoft.com/office/drawing/2014/main" id="{BC4509B3-4F56-16BD-E322-E2248EC74CA5}"/>
              </a:ext>
            </a:extLst>
          </p:cNvPr>
          <p:cNvGraphicFramePr>
            <a:graphicFrameLocks noGrp="1"/>
          </p:cNvGraphicFramePr>
          <p:nvPr>
            <p:extLst>
              <p:ext uri="{D42A27DB-BD31-4B8C-83A1-F6EECF244321}">
                <p14:modId xmlns:p14="http://schemas.microsoft.com/office/powerpoint/2010/main" val="4261266686"/>
              </p:ext>
            </p:extLst>
          </p:nvPr>
        </p:nvGraphicFramePr>
        <p:xfrm>
          <a:off x="954593" y="1909030"/>
          <a:ext cx="6912668" cy="2225040"/>
        </p:xfrm>
        <a:graphic>
          <a:graphicData uri="http://schemas.openxmlformats.org/drawingml/2006/table">
            <a:tbl>
              <a:tblPr firstRow="1" bandRow="1">
                <a:tableStyleId>{3BF7907B-0965-4D64-8266-DEC27CD4E252}</a:tableStyleId>
              </a:tblPr>
              <a:tblGrid>
                <a:gridCol w="1342571">
                  <a:extLst>
                    <a:ext uri="{9D8B030D-6E8A-4147-A177-3AD203B41FA5}">
                      <a16:colId xmlns:a16="http://schemas.microsoft.com/office/drawing/2014/main" val="234656967"/>
                    </a:ext>
                  </a:extLst>
                </a:gridCol>
                <a:gridCol w="2700590">
                  <a:extLst>
                    <a:ext uri="{9D8B030D-6E8A-4147-A177-3AD203B41FA5}">
                      <a16:colId xmlns:a16="http://schemas.microsoft.com/office/drawing/2014/main" val="2533579469"/>
                    </a:ext>
                  </a:extLst>
                </a:gridCol>
                <a:gridCol w="2869507">
                  <a:extLst>
                    <a:ext uri="{9D8B030D-6E8A-4147-A177-3AD203B41FA5}">
                      <a16:colId xmlns:a16="http://schemas.microsoft.com/office/drawing/2014/main" val="4128687778"/>
                    </a:ext>
                  </a:extLst>
                </a:gridCol>
              </a:tblGrid>
              <a:tr h="370840">
                <a:tc>
                  <a:txBody>
                    <a:bodyPr/>
                    <a:lstStyle/>
                    <a:p>
                      <a:pPr algn="ctr"/>
                      <a:r>
                        <a:rPr lang="en-US" sz="1400" b="1"/>
                        <a:t>TT</a:t>
                      </a:r>
                    </a:p>
                  </a:txBody>
                  <a:tcPr anchor="ctr">
                    <a:solidFill>
                      <a:schemeClr val="tx1">
                        <a:lumMod val="40000"/>
                        <a:lumOff val="60000"/>
                      </a:schemeClr>
                    </a:solidFill>
                  </a:tcPr>
                </a:tc>
                <a:tc>
                  <a:txBody>
                    <a:bodyPr/>
                    <a:lstStyle/>
                    <a:p>
                      <a:pPr algn="ctr"/>
                      <a:r>
                        <a:rPr lang="en-US" sz="1400" b="1"/>
                        <a:t>Loại cây trồng </a:t>
                      </a:r>
                    </a:p>
                  </a:txBody>
                  <a:tcPr anchor="ctr">
                    <a:solidFill>
                      <a:schemeClr val="tx1">
                        <a:lumMod val="40000"/>
                        <a:lumOff val="60000"/>
                      </a:schemeClr>
                    </a:solidFill>
                  </a:tcPr>
                </a:tc>
                <a:tc>
                  <a:txBody>
                    <a:bodyPr/>
                    <a:lstStyle/>
                    <a:p>
                      <a:pPr algn="ctr"/>
                      <a:r>
                        <a:rPr lang="en-US" sz="1400" b="1"/>
                        <a:t>Thời kỳ khủng hoảng nước</a:t>
                      </a:r>
                    </a:p>
                  </a:txBody>
                  <a:tcPr anchor="ctr">
                    <a:solidFill>
                      <a:schemeClr val="tx1">
                        <a:lumMod val="40000"/>
                        <a:lumOff val="60000"/>
                      </a:schemeClr>
                    </a:solidFill>
                  </a:tcPr>
                </a:tc>
                <a:extLst>
                  <a:ext uri="{0D108BD9-81ED-4DB2-BD59-A6C34878D82A}">
                    <a16:rowId xmlns:a16="http://schemas.microsoft.com/office/drawing/2014/main" val="3160591710"/>
                  </a:ext>
                </a:extLst>
              </a:tr>
              <a:tr h="370840">
                <a:tc>
                  <a:txBody>
                    <a:bodyPr/>
                    <a:lstStyle/>
                    <a:p>
                      <a:pPr algn="ctr"/>
                      <a:r>
                        <a:rPr lang="en-US" sz="1400"/>
                        <a:t>1</a:t>
                      </a:r>
                    </a:p>
                  </a:txBody>
                  <a:tcPr anchor="ctr"/>
                </a:tc>
                <a:tc>
                  <a:txBody>
                    <a:bodyPr/>
                    <a:lstStyle/>
                    <a:p>
                      <a:pPr algn="ctr"/>
                      <a:r>
                        <a:rPr lang="en-US" sz="1400"/>
                        <a:t>Rau ăn lá </a:t>
                      </a:r>
                    </a:p>
                  </a:txBody>
                  <a:tcPr anchor="ctr"/>
                </a:tc>
                <a:tc>
                  <a:txBody>
                    <a:bodyPr/>
                    <a:lstStyle/>
                    <a:p>
                      <a:pPr algn="ctr"/>
                      <a:r>
                        <a:rPr lang="en-US" sz="1400"/>
                        <a:t>Sinh trưởng sinh dưỡng</a:t>
                      </a:r>
                    </a:p>
                  </a:txBody>
                  <a:tcPr anchor="ctr"/>
                </a:tc>
                <a:extLst>
                  <a:ext uri="{0D108BD9-81ED-4DB2-BD59-A6C34878D82A}">
                    <a16:rowId xmlns:a16="http://schemas.microsoft.com/office/drawing/2014/main" val="3358991707"/>
                  </a:ext>
                </a:extLst>
              </a:tr>
              <a:tr h="370840">
                <a:tc>
                  <a:txBody>
                    <a:bodyPr/>
                    <a:lstStyle/>
                    <a:p>
                      <a:pPr algn="ctr"/>
                      <a:r>
                        <a:rPr lang="en-US" sz="1400"/>
                        <a:t>2</a:t>
                      </a:r>
                    </a:p>
                  </a:txBody>
                  <a:tcPr anchor="ctr"/>
                </a:tc>
                <a:tc>
                  <a:txBody>
                    <a:bodyPr/>
                    <a:lstStyle/>
                    <a:p>
                      <a:pPr algn="ctr"/>
                      <a:r>
                        <a:rPr lang="en-US" sz="1400"/>
                        <a:t>Rau ăn hoa</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hoa phát triển</a:t>
                      </a:r>
                      <a:endParaRPr lang="en-US" sz="1400"/>
                    </a:p>
                  </a:txBody>
                  <a:tcPr anchor="ctr"/>
                </a:tc>
                <a:extLst>
                  <a:ext uri="{0D108BD9-81ED-4DB2-BD59-A6C34878D82A}">
                    <a16:rowId xmlns:a16="http://schemas.microsoft.com/office/drawing/2014/main" val="4288928732"/>
                  </a:ext>
                </a:extLst>
              </a:tr>
              <a:tr h="370840">
                <a:tc>
                  <a:txBody>
                    <a:bodyPr/>
                    <a:lstStyle/>
                    <a:p>
                      <a:pPr algn="ctr"/>
                      <a:r>
                        <a:rPr lang="en-US" sz="1400"/>
                        <a:t>3</a:t>
                      </a:r>
                    </a:p>
                  </a:txBody>
                  <a:tcPr anchor="ctr"/>
                </a:tc>
                <a:tc>
                  <a:txBody>
                    <a:bodyPr/>
                    <a:lstStyle/>
                    <a:p>
                      <a:pPr algn="ctr"/>
                      <a:r>
                        <a:rPr lang="en-US" sz="1400"/>
                        <a:t>Cây ăn quả </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thụ phấn, quả phát triển</a:t>
                      </a:r>
                      <a:endParaRPr lang="en-US" sz="1400"/>
                    </a:p>
                  </a:txBody>
                  <a:tcPr anchor="ctr"/>
                </a:tc>
                <a:extLst>
                  <a:ext uri="{0D108BD9-81ED-4DB2-BD59-A6C34878D82A}">
                    <a16:rowId xmlns:a16="http://schemas.microsoft.com/office/drawing/2014/main" val="1413150163"/>
                  </a:ext>
                </a:extLst>
              </a:tr>
              <a:tr h="370840">
                <a:tc>
                  <a:txBody>
                    <a:bodyPr/>
                    <a:lstStyle/>
                    <a:p>
                      <a:pPr algn="ctr"/>
                      <a:r>
                        <a:rPr lang="en-US" sz="1400"/>
                        <a:t>4</a:t>
                      </a:r>
                    </a:p>
                  </a:txBody>
                  <a:tcPr anchor="ctr"/>
                </a:tc>
                <a:tc>
                  <a:txBody>
                    <a:bodyPr/>
                    <a:lstStyle/>
                    <a:p>
                      <a:pPr algn="ctr"/>
                      <a:r>
                        <a:rPr lang="en-US" sz="1400"/>
                        <a:t>Cây lấy củ </a:t>
                      </a:r>
                    </a:p>
                  </a:txBody>
                  <a:tcPr anchor="ctr"/>
                </a:tc>
                <a:tc>
                  <a:txBody>
                    <a:bodyPr/>
                    <a:lstStyle/>
                    <a:p>
                      <a:pPr algn="ctr"/>
                      <a:r>
                        <a:rPr lang="fr-FR" sz="1400" b="0" i="0" u="none" strike="noStrike" cap="none">
                          <a:solidFill>
                            <a:srgbClr val="000000"/>
                          </a:solidFill>
                          <a:effectLst/>
                          <a:latin typeface="Arial"/>
                          <a:ea typeface="Arial"/>
                          <a:cs typeface="Arial"/>
                          <a:sym typeface="Arial"/>
                        </a:rPr>
                        <a:t>Củ hình thành và phát triển</a:t>
                      </a:r>
                      <a:endParaRPr lang="en-US" sz="1400"/>
                    </a:p>
                  </a:txBody>
                  <a:tcPr anchor="ctr"/>
                </a:tc>
                <a:extLst>
                  <a:ext uri="{0D108BD9-81ED-4DB2-BD59-A6C34878D82A}">
                    <a16:rowId xmlns:a16="http://schemas.microsoft.com/office/drawing/2014/main" val="3847918917"/>
                  </a:ext>
                </a:extLst>
              </a:tr>
              <a:tr h="370840">
                <a:tc>
                  <a:txBody>
                    <a:bodyPr/>
                    <a:lstStyle/>
                    <a:p>
                      <a:pPr algn="ctr"/>
                      <a:r>
                        <a:rPr lang="en-US" sz="1400"/>
                        <a:t>5</a:t>
                      </a:r>
                    </a:p>
                  </a:txBody>
                  <a:tcPr anchor="ctr"/>
                </a:tc>
                <a:tc>
                  <a:txBody>
                    <a:bodyPr/>
                    <a:lstStyle/>
                    <a:p>
                      <a:pPr algn="ctr"/>
                      <a:r>
                        <a:rPr lang="en-US" sz="1400"/>
                        <a:t>Cây lấy hạt</a:t>
                      </a:r>
                    </a:p>
                  </a:txBody>
                  <a:tcPr anchor="ctr"/>
                </a:tc>
                <a:tc>
                  <a:txBody>
                    <a:bodyPr/>
                    <a:lstStyle/>
                    <a:p>
                      <a:pPr algn="ctr"/>
                      <a:r>
                        <a:rPr lang="fr-FR" sz="1400" b="0" i="0" u="none" strike="noStrike" cap="none">
                          <a:solidFill>
                            <a:srgbClr val="000000"/>
                          </a:solidFill>
                          <a:effectLst/>
                          <a:latin typeface="Arial"/>
                          <a:ea typeface="Arial"/>
                          <a:cs typeface="Arial"/>
                          <a:sym typeface="Arial"/>
                        </a:rPr>
                        <a:t>Ra hoa, thụ phấn, kết hạt</a:t>
                      </a:r>
                      <a:endParaRPr lang="en-US" sz="1400"/>
                    </a:p>
                  </a:txBody>
                  <a:tcPr anchor="ctr"/>
                </a:tc>
                <a:extLst>
                  <a:ext uri="{0D108BD9-81ED-4DB2-BD59-A6C34878D82A}">
                    <a16:rowId xmlns:a16="http://schemas.microsoft.com/office/drawing/2014/main" val="161083179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grpSp>
        <p:nvGrpSpPr>
          <p:cNvPr id="2936" name="Google Shape;2936;p44"/>
          <p:cNvGrpSpPr/>
          <p:nvPr/>
        </p:nvGrpSpPr>
        <p:grpSpPr>
          <a:xfrm>
            <a:off x="7738051" y="4238591"/>
            <a:ext cx="1074975" cy="874308"/>
            <a:chOff x="3423312" y="4061707"/>
            <a:chExt cx="1074975" cy="874308"/>
          </a:xfrm>
        </p:grpSpPr>
        <p:sp>
          <p:nvSpPr>
            <p:cNvPr id="2937" name="Google Shape;2937;p44"/>
            <p:cNvSpPr/>
            <p:nvPr/>
          </p:nvSpPr>
          <p:spPr>
            <a:xfrm flipH="1">
              <a:off x="3423312" y="47084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8" name="Google Shape;2938;p44"/>
            <p:cNvGrpSpPr/>
            <p:nvPr/>
          </p:nvGrpSpPr>
          <p:grpSpPr>
            <a:xfrm>
              <a:off x="3637996" y="4061707"/>
              <a:ext cx="645603" cy="759750"/>
              <a:chOff x="7028899" y="1133476"/>
              <a:chExt cx="401819" cy="472864"/>
            </a:xfrm>
          </p:grpSpPr>
          <p:sp>
            <p:nvSpPr>
              <p:cNvPr id="2939" name="Google Shape;2939;p44"/>
              <p:cNvSpPr/>
              <p:nvPr/>
            </p:nvSpPr>
            <p:spPr>
              <a:xfrm>
                <a:off x="7028899" y="1210037"/>
                <a:ext cx="265078" cy="396302"/>
              </a:xfrm>
              <a:custGeom>
                <a:avLst/>
                <a:gdLst/>
                <a:ahLst/>
                <a:cxnLst/>
                <a:rect l="l" t="t" r="r" b="b"/>
                <a:pathLst>
                  <a:path w="3026" h="4524" extrusionOk="0">
                    <a:moveTo>
                      <a:pt x="1" y="0"/>
                    </a:moveTo>
                    <a:lnTo>
                      <a:pt x="1" y="4523"/>
                    </a:lnTo>
                    <a:lnTo>
                      <a:pt x="3025" y="4523"/>
                    </a:lnTo>
                    <a:lnTo>
                      <a:pt x="25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4"/>
              <p:cNvSpPr/>
              <p:nvPr/>
            </p:nvSpPr>
            <p:spPr>
              <a:xfrm>
                <a:off x="7044579" y="1247529"/>
                <a:ext cx="25054" cy="124304"/>
              </a:xfrm>
              <a:custGeom>
                <a:avLst/>
                <a:gdLst/>
                <a:ahLst/>
                <a:cxnLst/>
                <a:rect l="l" t="t" r="r" b="b"/>
                <a:pathLst>
                  <a:path w="286" h="1419" extrusionOk="0">
                    <a:moveTo>
                      <a:pt x="0" y="1"/>
                    </a:moveTo>
                    <a:lnTo>
                      <a:pt x="0" y="1419"/>
                    </a:lnTo>
                    <a:lnTo>
                      <a:pt x="286" y="1419"/>
                    </a:lnTo>
                    <a:lnTo>
                      <a:pt x="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4"/>
              <p:cNvSpPr/>
              <p:nvPr/>
            </p:nvSpPr>
            <p:spPr>
              <a:xfrm>
                <a:off x="7086013" y="1210037"/>
                <a:ext cx="264990" cy="396302"/>
              </a:xfrm>
              <a:custGeom>
                <a:avLst/>
                <a:gdLst/>
                <a:ahLst/>
                <a:cxnLst/>
                <a:rect l="l" t="t" r="r" b="b"/>
                <a:pathLst>
                  <a:path w="3025" h="4524" extrusionOk="0">
                    <a:moveTo>
                      <a:pt x="0" y="0"/>
                    </a:moveTo>
                    <a:lnTo>
                      <a:pt x="0" y="4523"/>
                    </a:lnTo>
                    <a:lnTo>
                      <a:pt x="3024" y="4523"/>
                    </a:lnTo>
                    <a:lnTo>
                      <a:pt x="3024" y="1731"/>
                    </a:lnTo>
                    <a:lnTo>
                      <a:pt x="1820" y="0"/>
                    </a:lnTo>
                    <a:close/>
                  </a:path>
                </a:pathLst>
              </a:custGeom>
              <a:solidFill>
                <a:srgbClr val="956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4"/>
              <p:cNvSpPr/>
              <p:nvPr/>
            </p:nvSpPr>
            <p:spPr>
              <a:xfrm>
                <a:off x="7166429" y="1133476"/>
                <a:ext cx="228286" cy="282948"/>
              </a:xfrm>
              <a:custGeom>
                <a:avLst/>
                <a:gdLst/>
                <a:ahLst/>
                <a:cxnLst/>
                <a:rect l="l" t="t" r="r" b="b"/>
                <a:pathLst>
                  <a:path w="2606" h="3230" extrusionOk="0">
                    <a:moveTo>
                      <a:pt x="1" y="0"/>
                    </a:moveTo>
                    <a:lnTo>
                      <a:pt x="251" y="3229"/>
                    </a:lnTo>
                    <a:lnTo>
                      <a:pt x="2606" y="3024"/>
                    </a:lnTo>
                    <a:lnTo>
                      <a:pt x="2383" y="250"/>
                    </a:lnTo>
                    <a:cubicBezTo>
                      <a:pt x="2346" y="253"/>
                      <a:pt x="2303" y="254"/>
                      <a:pt x="2255" y="254"/>
                    </a:cubicBezTo>
                    <a:cubicBezTo>
                      <a:pt x="1612" y="254"/>
                      <a:pt x="1" y="0"/>
                      <a:pt x="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4"/>
              <p:cNvSpPr/>
              <p:nvPr/>
            </p:nvSpPr>
            <p:spPr>
              <a:xfrm>
                <a:off x="7174313" y="1157653"/>
                <a:ext cx="239148" cy="289255"/>
              </a:xfrm>
              <a:custGeom>
                <a:avLst/>
                <a:gdLst/>
                <a:ahLst/>
                <a:cxnLst/>
                <a:rect l="l" t="t" r="r" b="b"/>
                <a:pathLst>
                  <a:path w="2730" h="3302" extrusionOk="0">
                    <a:moveTo>
                      <a:pt x="357" y="1"/>
                    </a:moveTo>
                    <a:lnTo>
                      <a:pt x="0" y="3301"/>
                    </a:lnTo>
                    <a:lnTo>
                      <a:pt x="2427" y="3061"/>
                    </a:lnTo>
                    <a:lnTo>
                      <a:pt x="2730" y="250"/>
                    </a:lnTo>
                    <a:lnTo>
                      <a:pt x="2730" y="250"/>
                    </a:lnTo>
                    <a:cubicBezTo>
                      <a:pt x="2687" y="255"/>
                      <a:pt x="2636" y="257"/>
                      <a:pt x="2578" y="257"/>
                    </a:cubicBezTo>
                    <a:cubicBezTo>
                      <a:pt x="1916" y="257"/>
                      <a:pt x="357" y="1"/>
                      <a:pt x="3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4"/>
              <p:cNvSpPr/>
              <p:nvPr/>
            </p:nvSpPr>
            <p:spPr>
              <a:xfrm>
                <a:off x="7108614" y="1210037"/>
                <a:ext cx="264289" cy="396302"/>
              </a:xfrm>
              <a:custGeom>
                <a:avLst/>
                <a:gdLst/>
                <a:ahLst/>
                <a:cxnLst/>
                <a:rect l="l" t="t" r="r" b="b"/>
                <a:pathLst>
                  <a:path w="3017" h="4524" extrusionOk="0">
                    <a:moveTo>
                      <a:pt x="1" y="0"/>
                    </a:moveTo>
                    <a:lnTo>
                      <a:pt x="1" y="4523"/>
                    </a:lnTo>
                    <a:lnTo>
                      <a:pt x="3016" y="4523"/>
                    </a:lnTo>
                    <a:lnTo>
                      <a:pt x="2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4"/>
              <p:cNvSpPr/>
              <p:nvPr/>
            </p:nvSpPr>
            <p:spPr>
              <a:xfrm>
                <a:off x="7119564" y="1247529"/>
                <a:ext cx="24353" cy="124304"/>
              </a:xfrm>
              <a:custGeom>
                <a:avLst/>
                <a:gdLst/>
                <a:ahLst/>
                <a:cxnLst/>
                <a:rect l="l" t="t" r="r" b="b"/>
                <a:pathLst>
                  <a:path w="278" h="1419" extrusionOk="0">
                    <a:moveTo>
                      <a:pt x="1" y="1"/>
                    </a:moveTo>
                    <a:lnTo>
                      <a:pt x="1" y="1419"/>
                    </a:lnTo>
                    <a:lnTo>
                      <a:pt x="277" y="1419"/>
                    </a:lnTo>
                    <a:lnTo>
                      <a:pt x="2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4"/>
              <p:cNvSpPr/>
              <p:nvPr/>
            </p:nvSpPr>
            <p:spPr>
              <a:xfrm>
                <a:off x="7165641" y="1210037"/>
                <a:ext cx="265078" cy="396302"/>
              </a:xfrm>
              <a:custGeom>
                <a:avLst/>
                <a:gdLst/>
                <a:ahLst/>
                <a:cxnLst/>
                <a:rect l="l" t="t" r="r" b="b"/>
                <a:pathLst>
                  <a:path w="3026" h="4524" extrusionOk="0">
                    <a:moveTo>
                      <a:pt x="1" y="0"/>
                    </a:moveTo>
                    <a:lnTo>
                      <a:pt x="1" y="4523"/>
                    </a:lnTo>
                    <a:lnTo>
                      <a:pt x="3025" y="4523"/>
                    </a:lnTo>
                    <a:lnTo>
                      <a:pt x="3025" y="1731"/>
                    </a:lnTo>
                    <a:lnTo>
                      <a:pt x="1821"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4"/>
              <p:cNvSpPr/>
              <p:nvPr/>
            </p:nvSpPr>
            <p:spPr>
              <a:xfrm>
                <a:off x="7246932" y="1271006"/>
                <a:ext cx="82957" cy="61758"/>
              </a:xfrm>
              <a:custGeom>
                <a:avLst/>
                <a:gdLst/>
                <a:ahLst/>
                <a:cxnLst/>
                <a:rect l="l" t="t" r="r" b="b"/>
                <a:pathLst>
                  <a:path w="947" h="705" extrusionOk="0">
                    <a:moveTo>
                      <a:pt x="750" y="0"/>
                    </a:moveTo>
                    <a:lnTo>
                      <a:pt x="28" y="107"/>
                    </a:lnTo>
                    <a:cubicBezTo>
                      <a:pt x="1" y="295"/>
                      <a:pt x="81" y="491"/>
                      <a:pt x="224" y="705"/>
                    </a:cubicBezTo>
                    <a:lnTo>
                      <a:pt x="946" y="598"/>
                    </a:lnTo>
                    <a:cubicBezTo>
                      <a:pt x="813" y="384"/>
                      <a:pt x="732" y="188"/>
                      <a:pt x="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4"/>
              <p:cNvSpPr/>
              <p:nvPr/>
            </p:nvSpPr>
            <p:spPr>
              <a:xfrm>
                <a:off x="7333743" y="1367890"/>
                <a:ext cx="89177" cy="95396"/>
              </a:xfrm>
              <a:custGeom>
                <a:avLst/>
                <a:gdLst/>
                <a:ahLst/>
                <a:cxnLst/>
                <a:rect l="l" t="t" r="r" b="b"/>
                <a:pathLst>
                  <a:path w="1018" h="1089" extrusionOk="0">
                    <a:moveTo>
                      <a:pt x="794" y="0"/>
                    </a:moveTo>
                    <a:lnTo>
                      <a:pt x="0" y="134"/>
                    </a:lnTo>
                    <a:cubicBezTo>
                      <a:pt x="0" y="509"/>
                      <a:pt x="80" y="821"/>
                      <a:pt x="223" y="1089"/>
                    </a:cubicBezTo>
                    <a:lnTo>
                      <a:pt x="1017" y="964"/>
                    </a:lnTo>
                    <a:cubicBezTo>
                      <a:pt x="865" y="661"/>
                      <a:pt x="776" y="339"/>
                      <a:pt x="794"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4"/>
              <p:cNvSpPr/>
              <p:nvPr/>
            </p:nvSpPr>
            <p:spPr>
              <a:xfrm>
                <a:off x="7228186" y="1399951"/>
                <a:ext cx="72796" cy="71131"/>
              </a:xfrm>
              <a:custGeom>
                <a:avLst/>
                <a:gdLst/>
                <a:ahLst/>
                <a:cxnLst/>
                <a:rect l="l" t="t" r="r" b="b"/>
                <a:pathLst>
                  <a:path w="831" h="812" extrusionOk="0">
                    <a:moveTo>
                      <a:pt x="134" y="0"/>
                    </a:moveTo>
                    <a:lnTo>
                      <a:pt x="1" y="660"/>
                    </a:lnTo>
                    <a:lnTo>
                      <a:pt x="697" y="812"/>
                    </a:lnTo>
                    <a:lnTo>
                      <a:pt x="830" y="152"/>
                    </a:lnTo>
                    <a:lnTo>
                      <a:pt x="1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0" name="Google Shape;2950;p44"/>
          <p:cNvGrpSpPr/>
          <p:nvPr/>
        </p:nvGrpSpPr>
        <p:grpSpPr>
          <a:xfrm>
            <a:off x="8427058" y="4023828"/>
            <a:ext cx="771936" cy="1109415"/>
            <a:chOff x="645325" y="2939309"/>
            <a:chExt cx="1074975" cy="1730305"/>
          </a:xfrm>
        </p:grpSpPr>
        <p:sp>
          <p:nvSpPr>
            <p:cNvPr id="2951" name="Google Shape;2951;p44"/>
            <p:cNvSpPr/>
            <p:nvPr/>
          </p:nvSpPr>
          <p:spPr>
            <a:xfrm flipH="1">
              <a:off x="645325" y="44420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44"/>
            <p:cNvGrpSpPr/>
            <p:nvPr/>
          </p:nvGrpSpPr>
          <p:grpSpPr>
            <a:xfrm>
              <a:off x="784946" y="2939309"/>
              <a:ext cx="761770" cy="1657997"/>
              <a:chOff x="8048919" y="2609941"/>
              <a:chExt cx="522261" cy="1136704"/>
            </a:xfrm>
          </p:grpSpPr>
          <p:sp>
            <p:nvSpPr>
              <p:cNvPr id="2953" name="Google Shape;2953;p44"/>
              <p:cNvSpPr/>
              <p:nvPr/>
            </p:nvSpPr>
            <p:spPr>
              <a:xfrm>
                <a:off x="8100932" y="3212267"/>
                <a:ext cx="420884" cy="66823"/>
              </a:xfrm>
              <a:custGeom>
                <a:avLst/>
                <a:gdLst/>
                <a:ahLst/>
                <a:cxnLst/>
                <a:rect l="l" t="t" r="r" b="b"/>
                <a:pathLst>
                  <a:path w="12704" h="2017" extrusionOk="0">
                    <a:moveTo>
                      <a:pt x="12472" y="0"/>
                    </a:moveTo>
                    <a:lnTo>
                      <a:pt x="197" y="232"/>
                    </a:lnTo>
                    <a:cubicBezTo>
                      <a:pt x="197" y="232"/>
                      <a:pt x="0" y="1526"/>
                      <a:pt x="2079" y="1829"/>
                    </a:cubicBezTo>
                    <a:cubicBezTo>
                      <a:pt x="2975" y="1956"/>
                      <a:pt x="4450" y="2016"/>
                      <a:pt x="5983" y="2016"/>
                    </a:cubicBezTo>
                    <a:cubicBezTo>
                      <a:pt x="8007" y="2016"/>
                      <a:pt x="10134" y="1911"/>
                      <a:pt x="11169" y="1713"/>
                    </a:cubicBezTo>
                    <a:cubicBezTo>
                      <a:pt x="12704" y="1410"/>
                      <a:pt x="12472" y="0"/>
                      <a:pt x="12472" y="0"/>
                    </a:cubicBez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4"/>
              <p:cNvSpPr/>
              <p:nvPr/>
            </p:nvSpPr>
            <p:spPr>
              <a:xfrm>
                <a:off x="8284766" y="3281706"/>
                <a:ext cx="49364" cy="297938"/>
              </a:xfrm>
              <a:custGeom>
                <a:avLst/>
                <a:gdLst/>
                <a:ahLst/>
                <a:cxnLst/>
                <a:rect l="l" t="t" r="r" b="b"/>
                <a:pathLst>
                  <a:path w="1490" h="8993" extrusionOk="0">
                    <a:moveTo>
                      <a:pt x="745" y="0"/>
                    </a:moveTo>
                    <a:cubicBezTo>
                      <a:pt x="373" y="0"/>
                      <a:pt x="0" y="241"/>
                      <a:pt x="0" y="723"/>
                    </a:cubicBezTo>
                    <a:lnTo>
                      <a:pt x="0" y="8270"/>
                    </a:lnTo>
                    <a:cubicBezTo>
                      <a:pt x="0" y="8752"/>
                      <a:pt x="373" y="8993"/>
                      <a:pt x="745" y="8993"/>
                    </a:cubicBezTo>
                    <a:cubicBezTo>
                      <a:pt x="1118" y="8993"/>
                      <a:pt x="1490" y="8752"/>
                      <a:pt x="1490" y="8270"/>
                    </a:cubicBezTo>
                    <a:lnTo>
                      <a:pt x="1490" y="723"/>
                    </a:lnTo>
                    <a:cubicBezTo>
                      <a:pt x="1490" y="241"/>
                      <a:pt x="1118" y="0"/>
                      <a:pt x="745" y="0"/>
                    </a:cubicBezTo>
                    <a:close/>
                  </a:path>
                </a:pathLst>
              </a:custGeom>
              <a:solidFill>
                <a:srgbClr val="C4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4"/>
              <p:cNvSpPr/>
              <p:nvPr/>
            </p:nvSpPr>
            <p:spPr>
              <a:xfrm>
                <a:off x="8096791" y="3557475"/>
                <a:ext cx="234527" cy="157036"/>
              </a:xfrm>
              <a:custGeom>
                <a:avLst/>
                <a:gdLst/>
                <a:ahLst/>
                <a:cxnLst/>
                <a:rect l="l" t="t" r="r" b="b"/>
                <a:pathLst>
                  <a:path w="7079" h="4740" extrusionOk="0">
                    <a:moveTo>
                      <a:pt x="6317" y="1"/>
                    </a:moveTo>
                    <a:cubicBezTo>
                      <a:pt x="6264" y="1"/>
                      <a:pt x="6207" y="9"/>
                      <a:pt x="6147" y="27"/>
                    </a:cubicBezTo>
                    <a:cubicBezTo>
                      <a:pt x="4568" y="482"/>
                      <a:pt x="3034" y="1115"/>
                      <a:pt x="1597" y="1918"/>
                    </a:cubicBezTo>
                    <a:cubicBezTo>
                      <a:pt x="607" y="2480"/>
                      <a:pt x="0" y="3131"/>
                      <a:pt x="250" y="4335"/>
                    </a:cubicBezTo>
                    <a:cubicBezTo>
                      <a:pt x="307" y="4617"/>
                      <a:pt x="514" y="4739"/>
                      <a:pt x="733" y="4739"/>
                    </a:cubicBezTo>
                    <a:cubicBezTo>
                      <a:pt x="1061" y="4739"/>
                      <a:pt x="1415" y="4464"/>
                      <a:pt x="1330" y="4041"/>
                    </a:cubicBezTo>
                    <a:cubicBezTo>
                      <a:pt x="1133" y="3104"/>
                      <a:pt x="2436" y="2712"/>
                      <a:pt x="3105" y="2382"/>
                    </a:cubicBezTo>
                    <a:cubicBezTo>
                      <a:pt x="4175" y="1855"/>
                      <a:pt x="5300" y="1436"/>
                      <a:pt x="6450" y="1097"/>
                    </a:cubicBezTo>
                    <a:cubicBezTo>
                      <a:pt x="7078" y="918"/>
                      <a:pt x="6886" y="1"/>
                      <a:pt x="631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4"/>
              <p:cNvSpPr/>
              <p:nvPr/>
            </p:nvSpPr>
            <p:spPr>
              <a:xfrm>
                <a:off x="8289139" y="3555852"/>
                <a:ext cx="259574" cy="154949"/>
              </a:xfrm>
              <a:custGeom>
                <a:avLst/>
                <a:gdLst/>
                <a:ahLst/>
                <a:cxnLst/>
                <a:rect l="l" t="t" r="r" b="b"/>
                <a:pathLst>
                  <a:path w="7835" h="4677" extrusionOk="0">
                    <a:moveTo>
                      <a:pt x="840" y="0"/>
                    </a:moveTo>
                    <a:cubicBezTo>
                      <a:pt x="227" y="0"/>
                      <a:pt x="1" y="959"/>
                      <a:pt x="662" y="1093"/>
                    </a:cubicBezTo>
                    <a:cubicBezTo>
                      <a:pt x="1884" y="1333"/>
                      <a:pt x="3080" y="1788"/>
                      <a:pt x="4240" y="2234"/>
                    </a:cubicBezTo>
                    <a:cubicBezTo>
                      <a:pt x="4998" y="2520"/>
                      <a:pt x="6684" y="2859"/>
                      <a:pt x="6523" y="3974"/>
                    </a:cubicBezTo>
                    <a:cubicBezTo>
                      <a:pt x="6464" y="4398"/>
                      <a:pt x="6827" y="4676"/>
                      <a:pt x="7150" y="4676"/>
                    </a:cubicBezTo>
                    <a:cubicBezTo>
                      <a:pt x="7364" y="4676"/>
                      <a:pt x="7560" y="4553"/>
                      <a:pt x="7603" y="4268"/>
                    </a:cubicBezTo>
                    <a:cubicBezTo>
                      <a:pt x="7835" y="2654"/>
                      <a:pt x="6746" y="2047"/>
                      <a:pt x="5462" y="1521"/>
                    </a:cubicBezTo>
                    <a:cubicBezTo>
                      <a:pt x="4008" y="932"/>
                      <a:pt x="2500" y="316"/>
                      <a:pt x="965" y="13"/>
                    </a:cubicBezTo>
                    <a:cubicBezTo>
                      <a:pt x="922" y="4"/>
                      <a:pt x="880" y="0"/>
                      <a:pt x="840"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4"/>
              <p:cNvSpPr/>
              <p:nvPr/>
            </p:nvSpPr>
            <p:spPr>
              <a:xfrm>
                <a:off x="8290597" y="3556581"/>
                <a:ext cx="122150" cy="173336"/>
              </a:xfrm>
              <a:custGeom>
                <a:avLst/>
                <a:gdLst/>
                <a:ahLst/>
                <a:cxnLst/>
                <a:rect l="l" t="t" r="r" b="b"/>
                <a:pathLst>
                  <a:path w="3687" h="5232" extrusionOk="0">
                    <a:moveTo>
                      <a:pt x="785" y="0"/>
                    </a:moveTo>
                    <a:cubicBezTo>
                      <a:pt x="387" y="0"/>
                      <a:pt x="1" y="399"/>
                      <a:pt x="288" y="812"/>
                    </a:cubicBezTo>
                    <a:cubicBezTo>
                      <a:pt x="752" y="1481"/>
                      <a:pt x="1260" y="2132"/>
                      <a:pt x="1751" y="2783"/>
                    </a:cubicBezTo>
                    <a:cubicBezTo>
                      <a:pt x="2251" y="3444"/>
                      <a:pt x="2509" y="3809"/>
                      <a:pt x="2456" y="4692"/>
                    </a:cubicBezTo>
                    <a:cubicBezTo>
                      <a:pt x="2434" y="5053"/>
                      <a:pt x="2700" y="5231"/>
                      <a:pt x="2977" y="5231"/>
                    </a:cubicBezTo>
                    <a:cubicBezTo>
                      <a:pt x="3257" y="5231"/>
                      <a:pt x="3549" y="5050"/>
                      <a:pt x="3571" y="4692"/>
                    </a:cubicBezTo>
                    <a:cubicBezTo>
                      <a:pt x="3687" y="2855"/>
                      <a:pt x="2233" y="1659"/>
                      <a:pt x="1252" y="250"/>
                    </a:cubicBezTo>
                    <a:cubicBezTo>
                      <a:pt x="1129" y="73"/>
                      <a:pt x="956" y="0"/>
                      <a:pt x="785"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4"/>
              <p:cNvSpPr/>
              <p:nvPr/>
            </p:nvSpPr>
            <p:spPr>
              <a:xfrm>
                <a:off x="8088508" y="3661767"/>
                <a:ext cx="68910" cy="68910"/>
              </a:xfrm>
              <a:custGeom>
                <a:avLst/>
                <a:gdLst/>
                <a:ahLst/>
                <a:cxnLst/>
                <a:rect l="l" t="t" r="r" b="b"/>
                <a:pathLst>
                  <a:path w="2080" h="2080" extrusionOk="0">
                    <a:moveTo>
                      <a:pt x="1035" y="1"/>
                    </a:moveTo>
                    <a:cubicBezTo>
                      <a:pt x="465" y="1"/>
                      <a:pt x="1" y="465"/>
                      <a:pt x="1" y="1045"/>
                    </a:cubicBezTo>
                    <a:cubicBezTo>
                      <a:pt x="1" y="1616"/>
                      <a:pt x="465" y="2079"/>
                      <a:pt x="1035" y="2079"/>
                    </a:cubicBezTo>
                    <a:cubicBezTo>
                      <a:pt x="1615" y="2079"/>
                      <a:pt x="2079" y="1616"/>
                      <a:pt x="2079" y="104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4"/>
              <p:cNvSpPr/>
              <p:nvPr/>
            </p:nvSpPr>
            <p:spPr>
              <a:xfrm>
                <a:off x="8488677" y="3657924"/>
                <a:ext cx="68910" cy="68910"/>
              </a:xfrm>
              <a:custGeom>
                <a:avLst/>
                <a:gdLst/>
                <a:ahLst/>
                <a:cxnLst/>
                <a:rect l="l" t="t" r="r" b="b"/>
                <a:pathLst>
                  <a:path w="2080" h="2080" extrusionOk="0">
                    <a:moveTo>
                      <a:pt x="1036" y="1"/>
                    </a:moveTo>
                    <a:cubicBezTo>
                      <a:pt x="465" y="1"/>
                      <a:pt x="1" y="465"/>
                      <a:pt x="1" y="1045"/>
                    </a:cubicBezTo>
                    <a:cubicBezTo>
                      <a:pt x="1" y="1616"/>
                      <a:pt x="465" y="2080"/>
                      <a:pt x="1036" y="2080"/>
                    </a:cubicBezTo>
                    <a:cubicBezTo>
                      <a:pt x="1615" y="2080"/>
                      <a:pt x="2079" y="1616"/>
                      <a:pt x="2079" y="1045"/>
                    </a:cubicBezTo>
                    <a:cubicBezTo>
                      <a:pt x="2079" y="465"/>
                      <a:pt x="1615" y="1"/>
                      <a:pt x="1036"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4"/>
              <p:cNvSpPr/>
              <p:nvPr/>
            </p:nvSpPr>
            <p:spPr>
              <a:xfrm>
                <a:off x="8355994" y="3677735"/>
                <a:ext cx="68877" cy="68910"/>
              </a:xfrm>
              <a:custGeom>
                <a:avLst/>
                <a:gdLst/>
                <a:ahLst/>
                <a:cxnLst/>
                <a:rect l="l" t="t" r="r" b="b"/>
                <a:pathLst>
                  <a:path w="2079" h="2080" extrusionOk="0">
                    <a:moveTo>
                      <a:pt x="1035" y="1"/>
                    </a:moveTo>
                    <a:cubicBezTo>
                      <a:pt x="464" y="1"/>
                      <a:pt x="0" y="465"/>
                      <a:pt x="0" y="1035"/>
                    </a:cubicBezTo>
                    <a:cubicBezTo>
                      <a:pt x="0" y="1615"/>
                      <a:pt x="464" y="2079"/>
                      <a:pt x="1035" y="2079"/>
                    </a:cubicBezTo>
                    <a:cubicBezTo>
                      <a:pt x="1615" y="2079"/>
                      <a:pt x="2079" y="1615"/>
                      <a:pt x="2079" y="1035"/>
                    </a:cubicBezTo>
                    <a:cubicBezTo>
                      <a:pt x="2079" y="465"/>
                      <a:pt x="1615" y="1"/>
                      <a:pt x="1035"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4"/>
              <p:cNvSpPr/>
              <p:nvPr/>
            </p:nvSpPr>
            <p:spPr>
              <a:xfrm>
                <a:off x="8278240" y="3509272"/>
                <a:ext cx="64769" cy="80738"/>
              </a:xfrm>
              <a:custGeom>
                <a:avLst/>
                <a:gdLst/>
                <a:ahLst/>
                <a:cxnLst/>
                <a:rect l="l" t="t" r="r" b="b"/>
                <a:pathLst>
                  <a:path w="1955" h="2437" extrusionOk="0">
                    <a:moveTo>
                      <a:pt x="179" y="1"/>
                    </a:moveTo>
                    <a:cubicBezTo>
                      <a:pt x="81" y="1"/>
                      <a:pt x="1" y="81"/>
                      <a:pt x="1" y="179"/>
                    </a:cubicBezTo>
                    <a:lnTo>
                      <a:pt x="1" y="2436"/>
                    </a:lnTo>
                    <a:lnTo>
                      <a:pt x="1955" y="2436"/>
                    </a:lnTo>
                    <a:lnTo>
                      <a:pt x="1955" y="179"/>
                    </a:lnTo>
                    <a:cubicBezTo>
                      <a:pt x="1955" y="81"/>
                      <a:pt x="1874" y="1"/>
                      <a:pt x="1767" y="1"/>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4"/>
              <p:cNvSpPr/>
              <p:nvPr/>
            </p:nvSpPr>
            <p:spPr>
              <a:xfrm>
                <a:off x="8240439" y="3268984"/>
                <a:ext cx="135071" cy="41114"/>
              </a:xfrm>
              <a:custGeom>
                <a:avLst/>
                <a:gdLst/>
                <a:ahLst/>
                <a:cxnLst/>
                <a:rect l="l" t="t" r="r" b="b"/>
                <a:pathLst>
                  <a:path w="4077" h="1241" extrusionOk="0">
                    <a:moveTo>
                      <a:pt x="54" y="1"/>
                    </a:moveTo>
                    <a:cubicBezTo>
                      <a:pt x="0" y="777"/>
                      <a:pt x="419" y="1241"/>
                      <a:pt x="2079" y="1241"/>
                    </a:cubicBezTo>
                    <a:cubicBezTo>
                      <a:pt x="4077" y="1241"/>
                      <a:pt x="4032" y="402"/>
                      <a:pt x="4077" y="10"/>
                    </a:cubicBezTo>
                    <a:lnTo>
                      <a:pt x="54" y="1"/>
                    </a:lnTo>
                    <a:close/>
                  </a:path>
                </a:pathLst>
              </a:custGeom>
              <a:solidFill>
                <a:srgbClr val="A0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4"/>
              <p:cNvSpPr/>
              <p:nvPr/>
            </p:nvSpPr>
            <p:spPr>
              <a:xfrm>
                <a:off x="8048919" y="2609941"/>
                <a:ext cx="522261" cy="622446"/>
              </a:xfrm>
              <a:custGeom>
                <a:avLst/>
                <a:gdLst/>
                <a:ahLst/>
                <a:cxnLst/>
                <a:rect l="l" t="t" r="r" b="b"/>
                <a:pathLst>
                  <a:path w="15764" h="18788" extrusionOk="0">
                    <a:moveTo>
                      <a:pt x="874" y="0"/>
                    </a:moveTo>
                    <a:cubicBezTo>
                      <a:pt x="393" y="0"/>
                      <a:pt x="0" y="393"/>
                      <a:pt x="0" y="874"/>
                    </a:cubicBezTo>
                    <a:lnTo>
                      <a:pt x="0" y="17548"/>
                    </a:lnTo>
                    <a:cubicBezTo>
                      <a:pt x="0" y="18235"/>
                      <a:pt x="553" y="18788"/>
                      <a:pt x="1240" y="18788"/>
                    </a:cubicBezTo>
                    <a:lnTo>
                      <a:pt x="14524" y="18788"/>
                    </a:lnTo>
                    <a:cubicBezTo>
                      <a:pt x="15211" y="18788"/>
                      <a:pt x="15764" y="18235"/>
                      <a:pt x="15764" y="17548"/>
                    </a:cubicBezTo>
                    <a:lnTo>
                      <a:pt x="15764" y="874"/>
                    </a:lnTo>
                    <a:cubicBezTo>
                      <a:pt x="15764" y="393"/>
                      <a:pt x="15371" y="0"/>
                      <a:pt x="14889" y="0"/>
                    </a:cubicBez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4"/>
              <p:cNvSpPr/>
              <p:nvPr/>
            </p:nvSpPr>
            <p:spPr>
              <a:xfrm>
                <a:off x="8162387" y="2609941"/>
                <a:ext cx="408791" cy="537667"/>
              </a:xfrm>
              <a:custGeom>
                <a:avLst/>
                <a:gdLst/>
                <a:ahLst/>
                <a:cxnLst/>
                <a:rect l="l" t="t" r="r" b="b"/>
                <a:pathLst>
                  <a:path w="12339" h="16229" extrusionOk="0">
                    <a:moveTo>
                      <a:pt x="679" y="0"/>
                    </a:moveTo>
                    <a:cubicBezTo>
                      <a:pt x="367" y="1588"/>
                      <a:pt x="117" y="3185"/>
                      <a:pt x="72" y="4800"/>
                    </a:cubicBezTo>
                    <a:cubicBezTo>
                      <a:pt x="1" y="7181"/>
                      <a:pt x="420" y="9626"/>
                      <a:pt x="1642" y="11669"/>
                    </a:cubicBezTo>
                    <a:cubicBezTo>
                      <a:pt x="3326" y="14465"/>
                      <a:pt x="6560" y="16228"/>
                      <a:pt x="9812" y="16228"/>
                    </a:cubicBezTo>
                    <a:cubicBezTo>
                      <a:pt x="10212" y="16228"/>
                      <a:pt x="10612" y="16202"/>
                      <a:pt x="11009" y="16147"/>
                    </a:cubicBezTo>
                    <a:cubicBezTo>
                      <a:pt x="11456" y="16085"/>
                      <a:pt x="11910" y="15995"/>
                      <a:pt x="12339" y="15853"/>
                    </a:cubicBezTo>
                    <a:lnTo>
                      <a:pt x="12339" y="874"/>
                    </a:lnTo>
                    <a:cubicBezTo>
                      <a:pt x="12339" y="393"/>
                      <a:pt x="11946" y="0"/>
                      <a:pt x="11464"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83" name="Google Shape;2983;p44"/>
          <p:cNvGrpSpPr/>
          <p:nvPr/>
        </p:nvGrpSpPr>
        <p:grpSpPr>
          <a:xfrm>
            <a:off x="8176639" y="167112"/>
            <a:ext cx="898153" cy="926746"/>
            <a:chOff x="731074" y="356650"/>
            <a:chExt cx="408739" cy="391656"/>
          </a:xfrm>
        </p:grpSpPr>
        <p:sp>
          <p:nvSpPr>
            <p:cNvPr id="2984" name="Google Shape;2984;p44"/>
            <p:cNvSpPr/>
            <p:nvPr/>
          </p:nvSpPr>
          <p:spPr>
            <a:xfrm>
              <a:off x="977226" y="434000"/>
              <a:ext cx="127458" cy="231439"/>
            </a:xfrm>
            <a:custGeom>
              <a:avLst/>
              <a:gdLst/>
              <a:ahLst/>
              <a:cxnLst/>
              <a:rect l="l" t="t" r="r" b="b"/>
              <a:pathLst>
                <a:path w="1455" h="2642" extrusionOk="0">
                  <a:moveTo>
                    <a:pt x="0" y="1"/>
                  </a:moveTo>
                  <a:lnTo>
                    <a:pt x="0" y="2641"/>
                  </a:lnTo>
                  <a:lnTo>
                    <a:pt x="1454" y="2641"/>
                  </a:lnTo>
                  <a:lnTo>
                    <a:pt x="1454" y="1"/>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4"/>
            <p:cNvSpPr/>
            <p:nvPr/>
          </p:nvSpPr>
          <p:spPr>
            <a:xfrm>
              <a:off x="957692" y="414465"/>
              <a:ext cx="166528" cy="270509"/>
            </a:xfrm>
            <a:custGeom>
              <a:avLst/>
              <a:gdLst/>
              <a:ahLst/>
              <a:cxnLst/>
              <a:rect l="l" t="t" r="r" b="b"/>
              <a:pathLst>
                <a:path w="1901" h="3088" extrusionOk="0">
                  <a:moveTo>
                    <a:pt x="1454" y="447"/>
                  </a:moveTo>
                  <a:lnTo>
                    <a:pt x="1454" y="2641"/>
                  </a:lnTo>
                  <a:lnTo>
                    <a:pt x="446" y="2641"/>
                  </a:lnTo>
                  <a:lnTo>
                    <a:pt x="446" y="447"/>
                  </a:lnTo>
                  <a:close/>
                  <a:moveTo>
                    <a:pt x="0" y="1"/>
                  </a:moveTo>
                  <a:lnTo>
                    <a:pt x="0" y="3087"/>
                  </a:lnTo>
                  <a:lnTo>
                    <a:pt x="1900" y="3087"/>
                  </a:lnTo>
                  <a:lnTo>
                    <a:pt x="19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4"/>
            <p:cNvSpPr/>
            <p:nvPr/>
          </p:nvSpPr>
          <p:spPr>
            <a:xfrm>
              <a:off x="942800" y="399661"/>
              <a:ext cx="197012" cy="300118"/>
            </a:xfrm>
            <a:custGeom>
              <a:avLst/>
              <a:gdLst/>
              <a:ahLst/>
              <a:cxnLst/>
              <a:rect l="l" t="t" r="r" b="b"/>
              <a:pathLst>
                <a:path w="2249" h="3426" extrusionOk="0">
                  <a:moveTo>
                    <a:pt x="2070" y="170"/>
                  </a:moveTo>
                  <a:lnTo>
                    <a:pt x="2070" y="3256"/>
                  </a:lnTo>
                  <a:lnTo>
                    <a:pt x="170" y="3256"/>
                  </a:lnTo>
                  <a:lnTo>
                    <a:pt x="170" y="170"/>
                  </a:lnTo>
                  <a:close/>
                  <a:moveTo>
                    <a:pt x="1" y="0"/>
                  </a:moveTo>
                  <a:lnTo>
                    <a:pt x="1" y="3426"/>
                  </a:lnTo>
                  <a:lnTo>
                    <a:pt x="2249" y="3426"/>
                  </a:lnTo>
                  <a:lnTo>
                    <a:pt x="2249"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4"/>
            <p:cNvSpPr/>
            <p:nvPr/>
          </p:nvSpPr>
          <p:spPr>
            <a:xfrm>
              <a:off x="759193" y="598948"/>
              <a:ext cx="121939" cy="120362"/>
            </a:xfrm>
            <a:custGeom>
              <a:avLst/>
              <a:gdLst/>
              <a:ahLst/>
              <a:cxnLst/>
              <a:rect l="l" t="t" r="r" b="b"/>
              <a:pathLst>
                <a:path w="1392" h="1374" extrusionOk="0">
                  <a:moveTo>
                    <a:pt x="0" y="0"/>
                  </a:moveTo>
                  <a:lnTo>
                    <a:pt x="0" y="1374"/>
                  </a:lnTo>
                  <a:lnTo>
                    <a:pt x="1392" y="1374"/>
                  </a:lnTo>
                  <a:lnTo>
                    <a:pt x="1392" y="0"/>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4"/>
            <p:cNvSpPr/>
            <p:nvPr/>
          </p:nvSpPr>
          <p:spPr>
            <a:xfrm>
              <a:off x="746666" y="585633"/>
              <a:ext cx="147781" cy="146993"/>
            </a:xfrm>
            <a:custGeom>
              <a:avLst/>
              <a:gdLst/>
              <a:ahLst/>
              <a:cxnLst/>
              <a:rect l="l" t="t" r="r" b="b"/>
              <a:pathLst>
                <a:path w="1687" h="1678" extrusionOk="0">
                  <a:moveTo>
                    <a:pt x="1392" y="304"/>
                  </a:moveTo>
                  <a:lnTo>
                    <a:pt x="1392" y="1383"/>
                  </a:lnTo>
                  <a:lnTo>
                    <a:pt x="295" y="1383"/>
                  </a:lnTo>
                  <a:lnTo>
                    <a:pt x="295" y="304"/>
                  </a:lnTo>
                  <a:close/>
                  <a:moveTo>
                    <a:pt x="1" y="0"/>
                  </a:moveTo>
                  <a:lnTo>
                    <a:pt x="1" y="1678"/>
                  </a:lnTo>
                  <a:lnTo>
                    <a:pt x="1687" y="1678"/>
                  </a:lnTo>
                  <a:lnTo>
                    <a:pt x="16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4"/>
            <p:cNvSpPr/>
            <p:nvPr/>
          </p:nvSpPr>
          <p:spPr>
            <a:xfrm>
              <a:off x="731074" y="570742"/>
              <a:ext cx="179054" cy="177565"/>
            </a:xfrm>
            <a:custGeom>
              <a:avLst/>
              <a:gdLst/>
              <a:ahLst/>
              <a:cxnLst/>
              <a:rect l="l" t="t" r="r" b="b"/>
              <a:pathLst>
                <a:path w="2044" h="2027" extrusionOk="0">
                  <a:moveTo>
                    <a:pt x="1865" y="170"/>
                  </a:moveTo>
                  <a:lnTo>
                    <a:pt x="1865" y="1848"/>
                  </a:lnTo>
                  <a:lnTo>
                    <a:pt x="179" y="1848"/>
                  </a:lnTo>
                  <a:lnTo>
                    <a:pt x="179" y="170"/>
                  </a:lnTo>
                  <a:close/>
                  <a:moveTo>
                    <a:pt x="0" y="1"/>
                  </a:moveTo>
                  <a:lnTo>
                    <a:pt x="0" y="2026"/>
                  </a:lnTo>
                  <a:lnTo>
                    <a:pt x="2043" y="2026"/>
                  </a:lnTo>
                  <a:lnTo>
                    <a:pt x="2043"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4"/>
            <p:cNvSpPr/>
            <p:nvPr/>
          </p:nvSpPr>
          <p:spPr>
            <a:xfrm>
              <a:off x="759193" y="384769"/>
              <a:ext cx="121939" cy="121238"/>
            </a:xfrm>
            <a:custGeom>
              <a:avLst/>
              <a:gdLst/>
              <a:ahLst/>
              <a:cxnLst/>
              <a:rect l="l" t="t" r="r" b="b"/>
              <a:pathLst>
                <a:path w="1392" h="1384" extrusionOk="0">
                  <a:moveTo>
                    <a:pt x="0" y="1"/>
                  </a:moveTo>
                  <a:lnTo>
                    <a:pt x="0" y="1384"/>
                  </a:lnTo>
                  <a:lnTo>
                    <a:pt x="1392" y="1384"/>
                  </a:lnTo>
                  <a:lnTo>
                    <a:pt x="1392" y="1"/>
                  </a:lnTo>
                  <a:close/>
                </a:path>
              </a:pathLst>
            </a:custGeom>
            <a:solidFill>
              <a:srgbClr val="C0B3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4"/>
            <p:cNvSpPr/>
            <p:nvPr/>
          </p:nvSpPr>
          <p:spPr>
            <a:xfrm>
              <a:off x="746666" y="372330"/>
              <a:ext cx="147781" cy="146993"/>
            </a:xfrm>
            <a:custGeom>
              <a:avLst/>
              <a:gdLst/>
              <a:ahLst/>
              <a:cxnLst/>
              <a:rect l="l" t="t" r="r" b="b"/>
              <a:pathLst>
                <a:path w="1687" h="1678" extrusionOk="0">
                  <a:moveTo>
                    <a:pt x="1392" y="294"/>
                  </a:moveTo>
                  <a:lnTo>
                    <a:pt x="1392" y="1374"/>
                  </a:lnTo>
                  <a:lnTo>
                    <a:pt x="295" y="1374"/>
                  </a:lnTo>
                  <a:lnTo>
                    <a:pt x="295" y="294"/>
                  </a:lnTo>
                  <a:close/>
                  <a:moveTo>
                    <a:pt x="1" y="0"/>
                  </a:moveTo>
                  <a:lnTo>
                    <a:pt x="1" y="1677"/>
                  </a:lnTo>
                  <a:lnTo>
                    <a:pt x="1687" y="1677"/>
                  </a:lnTo>
                  <a:lnTo>
                    <a:pt x="16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4"/>
            <p:cNvSpPr/>
            <p:nvPr/>
          </p:nvSpPr>
          <p:spPr>
            <a:xfrm>
              <a:off x="731074" y="356650"/>
              <a:ext cx="179054" cy="177478"/>
            </a:xfrm>
            <a:custGeom>
              <a:avLst/>
              <a:gdLst/>
              <a:ahLst/>
              <a:cxnLst/>
              <a:rect l="l" t="t" r="r" b="b"/>
              <a:pathLst>
                <a:path w="2044" h="2026" extrusionOk="0">
                  <a:moveTo>
                    <a:pt x="1865" y="179"/>
                  </a:moveTo>
                  <a:lnTo>
                    <a:pt x="1865" y="1856"/>
                  </a:lnTo>
                  <a:lnTo>
                    <a:pt x="179" y="1856"/>
                  </a:lnTo>
                  <a:lnTo>
                    <a:pt x="179" y="179"/>
                  </a:lnTo>
                  <a:close/>
                  <a:moveTo>
                    <a:pt x="0" y="1"/>
                  </a:moveTo>
                  <a:lnTo>
                    <a:pt x="0" y="2026"/>
                  </a:lnTo>
                  <a:lnTo>
                    <a:pt x="2043" y="2026"/>
                  </a:lnTo>
                  <a:lnTo>
                    <a:pt x="2043" y="1"/>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0660C3C6-9DF8-0115-3162-14B7D317557E}"/>
              </a:ext>
            </a:extLst>
          </p:cNvPr>
          <p:cNvSpPr txBox="1"/>
          <p:nvPr/>
        </p:nvSpPr>
        <p:spPr>
          <a:xfrm>
            <a:off x="166339" y="236376"/>
            <a:ext cx="7981006" cy="3165803"/>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Vai trò: Nước tham gia cấu tạo nguyên sinh chất của tế bào; hoà tan và vận chuyển các chất trong cây; tham gia vào các quá trình sinh lí, sinh hoá diễn ra ở trong cây; điều hoà nhiệt độ bề mặt lá cây.</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Các loài cây trồng khác nhau có nhu cầu nước khác nhau.</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Thiếu nước: Cây sinh trưởng, phát triển chậm, còi cọc; giảm năng suất, giảm chất lượng; rụng lá, rụng hoa, rụng quả; cây héo úa và chết khô.</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Thừa nước: Các bộ phận của cây mọng nước non mềm dễ bị sâu bệnh hại; giảm chất lượng (giảm độ giòn, ăn nhạt,...); độ ẩm đất quá cao (đất ngập úng) gây </a:t>
            </a:r>
            <a:r>
              <a:rPr lang="fr-FR" sz="1500">
                <a:effectLst/>
                <a:latin typeface="+mj-lt"/>
                <a:ea typeface="Calibri" panose="020F0502020204030204" pitchFamily="34" charset="0"/>
              </a:rPr>
              <a:t>nghẹt</a:t>
            </a:r>
            <a:r>
              <a:rPr lang="fr-FR" sz="1500">
                <a:solidFill>
                  <a:srgbClr val="000000"/>
                </a:solidFill>
                <a:effectLst/>
                <a:latin typeface="+mj-lt"/>
                <a:ea typeface="Times New Roman" panose="02020603050405020304" pitchFamily="18" charset="0"/>
              </a:rPr>
              <a:t> rễ do thiếu oxygen làm cây héo; khó bảo quản (dễ </a:t>
            </a:r>
            <a:r>
              <a:rPr lang="fr-FR" sz="1500">
                <a:effectLst/>
                <a:latin typeface="+mj-lt"/>
                <a:ea typeface="Calibri" panose="020F0502020204030204" pitchFamily="34" charset="0"/>
              </a:rPr>
              <a:t>thối</a:t>
            </a:r>
            <a:r>
              <a:rPr lang="fr-FR" sz="1500">
                <a:solidFill>
                  <a:srgbClr val="000000"/>
                </a:solidFill>
                <a:effectLst/>
                <a:latin typeface="+mj-lt"/>
                <a:ea typeface="Times New Roman" panose="02020603050405020304" pitchFamily="18" charset="0"/>
              </a:rPr>
              <a:t> hỏng trong quá trình bảo quản).</a:t>
            </a:r>
            <a:endParaRPr lang="en-US" sz="1500">
              <a:effectLst/>
              <a:latin typeface="+mj-lt"/>
              <a:ea typeface="Calibri" panose="020F0502020204030204" pitchFamily="34" charset="0"/>
            </a:endParaRPr>
          </a:p>
        </p:txBody>
      </p:sp>
      <p:pic>
        <p:nvPicPr>
          <p:cNvPr id="15" name="Picture 14">
            <a:extLst>
              <a:ext uri="{FF2B5EF4-FFF2-40B4-BE49-F238E27FC236}">
                <a16:creationId xmlns:a16="http://schemas.microsoft.com/office/drawing/2014/main" id="{9106AF1C-37D8-ABB2-295F-8AFE67615769}"/>
              </a:ext>
            </a:extLst>
          </p:cNvPr>
          <p:cNvPicPr>
            <a:picLocks noChangeAspect="1"/>
          </p:cNvPicPr>
          <p:nvPr/>
        </p:nvPicPr>
        <p:blipFill>
          <a:blip r:embed="rId3"/>
          <a:stretch>
            <a:fillRect/>
          </a:stretch>
        </p:blipFill>
        <p:spPr>
          <a:xfrm>
            <a:off x="765364" y="3108701"/>
            <a:ext cx="2470800" cy="2070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3054" name="Google Shape;3054;p45"/>
          <p:cNvSpPr/>
          <p:nvPr/>
        </p:nvSpPr>
        <p:spPr>
          <a:xfrm>
            <a:off x="5514399" y="4760925"/>
            <a:ext cx="2916817" cy="265677"/>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45"/>
          <p:cNvGrpSpPr/>
          <p:nvPr/>
        </p:nvGrpSpPr>
        <p:grpSpPr>
          <a:xfrm>
            <a:off x="6972807" y="128730"/>
            <a:ext cx="2395961" cy="533904"/>
            <a:chOff x="4815600" y="1094967"/>
            <a:chExt cx="1577121" cy="351438"/>
          </a:xfrm>
        </p:grpSpPr>
        <p:sp>
          <p:nvSpPr>
            <p:cNvPr id="3061" name="Google Shape;3061;p45"/>
            <p:cNvSpPr/>
            <p:nvPr/>
          </p:nvSpPr>
          <p:spPr>
            <a:xfrm>
              <a:off x="4965443" y="1142243"/>
              <a:ext cx="64769" cy="248309"/>
            </a:xfrm>
            <a:custGeom>
              <a:avLst/>
              <a:gdLst/>
              <a:ahLst/>
              <a:cxnLst/>
              <a:rect l="l" t="t" r="r" b="b"/>
              <a:pathLst>
                <a:path w="1955" h="7495" extrusionOk="0">
                  <a:moveTo>
                    <a:pt x="1" y="0"/>
                  </a:moveTo>
                  <a:lnTo>
                    <a:pt x="1" y="7494"/>
                  </a:lnTo>
                  <a:lnTo>
                    <a:pt x="1955" y="7494"/>
                  </a:lnTo>
                  <a:lnTo>
                    <a:pt x="1955" y="0"/>
                  </a:ln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5"/>
            <p:cNvSpPr/>
            <p:nvPr/>
          </p:nvSpPr>
          <p:spPr>
            <a:xfrm>
              <a:off x="4989098" y="1168846"/>
              <a:ext cx="17460" cy="195103"/>
            </a:xfrm>
            <a:custGeom>
              <a:avLst/>
              <a:gdLst/>
              <a:ahLst/>
              <a:cxnLst/>
              <a:rect l="l" t="t" r="r" b="b"/>
              <a:pathLst>
                <a:path w="527" h="5889" extrusionOk="0">
                  <a:moveTo>
                    <a:pt x="1" y="0"/>
                  </a:moveTo>
                  <a:lnTo>
                    <a:pt x="1" y="5888"/>
                  </a:lnTo>
                  <a:lnTo>
                    <a:pt x="527" y="5888"/>
                  </a:lnTo>
                  <a:lnTo>
                    <a:pt x="527"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5"/>
            <p:cNvSpPr/>
            <p:nvPr/>
          </p:nvSpPr>
          <p:spPr>
            <a:xfrm>
              <a:off x="5030178" y="1137803"/>
              <a:ext cx="64769" cy="252749"/>
            </a:xfrm>
            <a:custGeom>
              <a:avLst/>
              <a:gdLst/>
              <a:ahLst/>
              <a:cxnLst/>
              <a:rect l="l" t="t" r="r" b="b"/>
              <a:pathLst>
                <a:path w="1955" h="7629" extrusionOk="0">
                  <a:moveTo>
                    <a:pt x="1" y="1"/>
                  </a:moveTo>
                  <a:lnTo>
                    <a:pt x="1" y="7628"/>
                  </a:lnTo>
                  <a:lnTo>
                    <a:pt x="1954" y="7628"/>
                  </a:lnTo>
                  <a:lnTo>
                    <a:pt x="1954"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5"/>
            <p:cNvSpPr/>
            <p:nvPr/>
          </p:nvSpPr>
          <p:spPr>
            <a:xfrm>
              <a:off x="5062678" y="1137803"/>
              <a:ext cx="32269" cy="252749"/>
            </a:xfrm>
            <a:custGeom>
              <a:avLst/>
              <a:gdLst/>
              <a:ahLst/>
              <a:cxnLst/>
              <a:rect l="l" t="t" r="r" b="b"/>
              <a:pathLst>
                <a:path w="974" h="7629" extrusionOk="0">
                  <a:moveTo>
                    <a:pt x="1" y="1"/>
                  </a:moveTo>
                  <a:lnTo>
                    <a:pt x="1" y="7628"/>
                  </a:lnTo>
                  <a:lnTo>
                    <a:pt x="973" y="7628"/>
                  </a:lnTo>
                  <a:lnTo>
                    <a:pt x="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5"/>
            <p:cNvSpPr/>
            <p:nvPr/>
          </p:nvSpPr>
          <p:spPr>
            <a:xfrm>
              <a:off x="5548287" y="1131906"/>
              <a:ext cx="114994" cy="256261"/>
            </a:xfrm>
            <a:custGeom>
              <a:avLst/>
              <a:gdLst/>
              <a:ahLst/>
              <a:cxnLst/>
              <a:rect l="l" t="t" r="r" b="b"/>
              <a:pathLst>
                <a:path w="3471" h="7735" extrusionOk="0">
                  <a:moveTo>
                    <a:pt x="1909" y="0"/>
                  </a:moveTo>
                  <a:lnTo>
                    <a:pt x="0" y="402"/>
                  </a:lnTo>
                  <a:lnTo>
                    <a:pt x="1561" y="7735"/>
                  </a:lnTo>
                  <a:lnTo>
                    <a:pt x="3471" y="7324"/>
                  </a:lnTo>
                  <a:lnTo>
                    <a:pt x="1909"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5"/>
            <p:cNvSpPr/>
            <p:nvPr/>
          </p:nvSpPr>
          <p:spPr>
            <a:xfrm>
              <a:off x="5094913" y="1130415"/>
              <a:ext cx="64769" cy="260137"/>
            </a:xfrm>
            <a:custGeom>
              <a:avLst/>
              <a:gdLst/>
              <a:ahLst/>
              <a:cxnLst/>
              <a:rect l="l" t="t" r="r" b="b"/>
              <a:pathLst>
                <a:path w="1955" h="7852" extrusionOk="0">
                  <a:moveTo>
                    <a:pt x="0" y="1"/>
                  </a:moveTo>
                  <a:lnTo>
                    <a:pt x="0" y="7851"/>
                  </a:lnTo>
                  <a:lnTo>
                    <a:pt x="1954" y="7851"/>
                  </a:lnTo>
                  <a:lnTo>
                    <a:pt x="19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5"/>
            <p:cNvSpPr/>
            <p:nvPr/>
          </p:nvSpPr>
          <p:spPr>
            <a:xfrm>
              <a:off x="5159647" y="1156422"/>
              <a:ext cx="64736" cy="234130"/>
            </a:xfrm>
            <a:custGeom>
              <a:avLst/>
              <a:gdLst/>
              <a:ahLst/>
              <a:cxnLst/>
              <a:rect l="l" t="t" r="r" b="b"/>
              <a:pathLst>
                <a:path w="1954" h="7067" extrusionOk="0">
                  <a:moveTo>
                    <a:pt x="0" y="1"/>
                  </a:moveTo>
                  <a:lnTo>
                    <a:pt x="0" y="7066"/>
                  </a:lnTo>
                  <a:lnTo>
                    <a:pt x="1954" y="7066"/>
                  </a:lnTo>
                  <a:lnTo>
                    <a:pt x="1954"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5"/>
            <p:cNvSpPr/>
            <p:nvPr/>
          </p:nvSpPr>
          <p:spPr>
            <a:xfrm>
              <a:off x="5159647" y="1156422"/>
              <a:ext cx="20408" cy="234130"/>
            </a:xfrm>
            <a:custGeom>
              <a:avLst/>
              <a:gdLst/>
              <a:ahLst/>
              <a:cxnLst/>
              <a:rect l="l" t="t" r="r" b="b"/>
              <a:pathLst>
                <a:path w="616" h="7067" extrusionOk="0">
                  <a:moveTo>
                    <a:pt x="0" y="1"/>
                  </a:moveTo>
                  <a:lnTo>
                    <a:pt x="0" y="7066"/>
                  </a:lnTo>
                  <a:lnTo>
                    <a:pt x="616" y="7066"/>
                  </a:lnTo>
                  <a:lnTo>
                    <a:pt x="616" y="1"/>
                  </a:lnTo>
                  <a:close/>
                </a:path>
              </a:pathLst>
            </a:custGeom>
            <a:solidFill>
              <a:srgbClr val="E55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5"/>
            <p:cNvSpPr/>
            <p:nvPr/>
          </p:nvSpPr>
          <p:spPr>
            <a:xfrm>
              <a:off x="5224349" y="1142243"/>
              <a:ext cx="65067" cy="248309"/>
            </a:xfrm>
            <a:custGeom>
              <a:avLst/>
              <a:gdLst/>
              <a:ahLst/>
              <a:cxnLst/>
              <a:rect l="l" t="t" r="r" b="b"/>
              <a:pathLst>
                <a:path w="1964" h="7495" extrusionOk="0">
                  <a:moveTo>
                    <a:pt x="1" y="0"/>
                  </a:moveTo>
                  <a:lnTo>
                    <a:pt x="1" y="7494"/>
                  </a:lnTo>
                  <a:lnTo>
                    <a:pt x="1963" y="7494"/>
                  </a:lnTo>
                  <a:lnTo>
                    <a:pt x="1963" y="0"/>
                  </a:lnTo>
                  <a:close/>
                </a:path>
              </a:pathLst>
            </a:custGeom>
            <a:solidFill>
              <a:srgbClr val="718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5"/>
            <p:cNvSpPr/>
            <p:nvPr/>
          </p:nvSpPr>
          <p:spPr>
            <a:xfrm>
              <a:off x="5266025" y="1142243"/>
              <a:ext cx="23390" cy="248309"/>
            </a:xfrm>
            <a:custGeom>
              <a:avLst/>
              <a:gdLst/>
              <a:ahLst/>
              <a:cxnLst/>
              <a:rect l="l" t="t" r="r" b="b"/>
              <a:pathLst>
                <a:path w="706" h="7495" extrusionOk="0">
                  <a:moveTo>
                    <a:pt x="1" y="0"/>
                  </a:moveTo>
                  <a:lnTo>
                    <a:pt x="1" y="7494"/>
                  </a:lnTo>
                  <a:lnTo>
                    <a:pt x="705" y="7494"/>
                  </a:lnTo>
                  <a:lnTo>
                    <a:pt x="705"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5"/>
            <p:cNvSpPr/>
            <p:nvPr/>
          </p:nvSpPr>
          <p:spPr>
            <a:xfrm>
              <a:off x="5289382" y="1151685"/>
              <a:ext cx="64769" cy="238867"/>
            </a:xfrm>
            <a:custGeom>
              <a:avLst/>
              <a:gdLst/>
              <a:ahLst/>
              <a:cxnLst/>
              <a:rect l="l" t="t" r="r" b="b"/>
              <a:pathLst>
                <a:path w="1955" h="7210" extrusionOk="0">
                  <a:moveTo>
                    <a:pt x="0" y="1"/>
                  </a:moveTo>
                  <a:lnTo>
                    <a:pt x="0" y="7209"/>
                  </a:lnTo>
                  <a:lnTo>
                    <a:pt x="1954" y="7209"/>
                  </a:lnTo>
                  <a:lnTo>
                    <a:pt x="1954"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5"/>
            <p:cNvSpPr/>
            <p:nvPr/>
          </p:nvSpPr>
          <p:spPr>
            <a:xfrm>
              <a:off x="5354116" y="1142243"/>
              <a:ext cx="64736" cy="248309"/>
            </a:xfrm>
            <a:custGeom>
              <a:avLst/>
              <a:gdLst/>
              <a:ahLst/>
              <a:cxnLst/>
              <a:rect l="l" t="t" r="r" b="b"/>
              <a:pathLst>
                <a:path w="1954" h="7495" extrusionOk="0">
                  <a:moveTo>
                    <a:pt x="0" y="0"/>
                  </a:moveTo>
                  <a:lnTo>
                    <a:pt x="0" y="7494"/>
                  </a:lnTo>
                  <a:lnTo>
                    <a:pt x="1954" y="7494"/>
                  </a:lnTo>
                  <a:lnTo>
                    <a:pt x="1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5"/>
            <p:cNvSpPr/>
            <p:nvPr/>
          </p:nvSpPr>
          <p:spPr>
            <a:xfrm>
              <a:off x="5354116" y="1142243"/>
              <a:ext cx="26040" cy="248309"/>
            </a:xfrm>
            <a:custGeom>
              <a:avLst/>
              <a:gdLst/>
              <a:ahLst/>
              <a:cxnLst/>
              <a:rect l="l" t="t" r="r" b="b"/>
              <a:pathLst>
                <a:path w="786" h="7495" extrusionOk="0">
                  <a:moveTo>
                    <a:pt x="0" y="0"/>
                  </a:moveTo>
                  <a:lnTo>
                    <a:pt x="0" y="7494"/>
                  </a:lnTo>
                  <a:lnTo>
                    <a:pt x="785" y="7494"/>
                  </a:lnTo>
                  <a:lnTo>
                    <a:pt x="785"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5"/>
            <p:cNvSpPr/>
            <p:nvPr/>
          </p:nvSpPr>
          <p:spPr>
            <a:xfrm>
              <a:off x="5418818" y="1115640"/>
              <a:ext cx="64769" cy="274913"/>
            </a:xfrm>
            <a:custGeom>
              <a:avLst/>
              <a:gdLst/>
              <a:ahLst/>
              <a:cxnLst/>
              <a:rect l="l" t="t" r="r" b="b"/>
              <a:pathLst>
                <a:path w="1955" h="8298" extrusionOk="0">
                  <a:moveTo>
                    <a:pt x="1" y="1"/>
                  </a:moveTo>
                  <a:lnTo>
                    <a:pt x="1" y="8297"/>
                  </a:lnTo>
                  <a:lnTo>
                    <a:pt x="1955" y="8297"/>
                  </a:lnTo>
                  <a:lnTo>
                    <a:pt x="1955"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5"/>
            <p:cNvSpPr/>
            <p:nvPr/>
          </p:nvSpPr>
          <p:spPr>
            <a:xfrm>
              <a:off x="5461985" y="1115640"/>
              <a:ext cx="21601" cy="274913"/>
            </a:xfrm>
            <a:custGeom>
              <a:avLst/>
              <a:gdLst/>
              <a:ahLst/>
              <a:cxnLst/>
              <a:rect l="l" t="t" r="r" b="b"/>
              <a:pathLst>
                <a:path w="652" h="8298" extrusionOk="0">
                  <a:moveTo>
                    <a:pt x="0" y="1"/>
                  </a:moveTo>
                  <a:lnTo>
                    <a:pt x="0" y="8297"/>
                  </a:lnTo>
                  <a:lnTo>
                    <a:pt x="652" y="8297"/>
                  </a:lnTo>
                  <a:lnTo>
                    <a:pt x="652" y="1"/>
                  </a:lnTo>
                  <a:close/>
                </a:path>
              </a:pathLst>
            </a:custGeom>
            <a:solidFill>
              <a:srgbClr val="FF8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5"/>
            <p:cNvSpPr/>
            <p:nvPr/>
          </p:nvSpPr>
          <p:spPr>
            <a:xfrm>
              <a:off x="5483552" y="1142243"/>
              <a:ext cx="64769" cy="248309"/>
            </a:xfrm>
            <a:custGeom>
              <a:avLst/>
              <a:gdLst/>
              <a:ahLst/>
              <a:cxnLst/>
              <a:rect l="l" t="t" r="r" b="b"/>
              <a:pathLst>
                <a:path w="1955" h="7495" extrusionOk="0">
                  <a:moveTo>
                    <a:pt x="1" y="0"/>
                  </a:moveTo>
                  <a:lnTo>
                    <a:pt x="1" y="7494"/>
                  </a:lnTo>
                  <a:lnTo>
                    <a:pt x="1954" y="7494"/>
                  </a:lnTo>
                  <a:lnTo>
                    <a:pt x="1954"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5"/>
            <p:cNvSpPr/>
            <p:nvPr/>
          </p:nvSpPr>
          <p:spPr>
            <a:xfrm>
              <a:off x="5501575" y="1161458"/>
              <a:ext cx="28724" cy="209879"/>
            </a:xfrm>
            <a:custGeom>
              <a:avLst/>
              <a:gdLst/>
              <a:ahLst/>
              <a:cxnLst/>
              <a:rect l="l" t="t" r="r" b="b"/>
              <a:pathLst>
                <a:path w="867" h="6335" extrusionOk="0">
                  <a:moveTo>
                    <a:pt x="1" y="0"/>
                  </a:moveTo>
                  <a:lnTo>
                    <a:pt x="1" y="6334"/>
                  </a:lnTo>
                  <a:lnTo>
                    <a:pt x="866" y="6334"/>
                  </a:lnTo>
                  <a:lnTo>
                    <a:pt x="8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5"/>
            <p:cNvSpPr/>
            <p:nvPr/>
          </p:nvSpPr>
          <p:spPr>
            <a:xfrm>
              <a:off x="5118567" y="1185973"/>
              <a:ext cx="17460" cy="17493"/>
            </a:xfrm>
            <a:custGeom>
              <a:avLst/>
              <a:gdLst/>
              <a:ahLst/>
              <a:cxnLst/>
              <a:rect l="l" t="t" r="r" b="b"/>
              <a:pathLst>
                <a:path w="527" h="528" extrusionOk="0">
                  <a:moveTo>
                    <a:pt x="268" y="1"/>
                  </a:moveTo>
                  <a:cubicBezTo>
                    <a:pt x="116" y="1"/>
                    <a:pt x="0" y="117"/>
                    <a:pt x="0" y="259"/>
                  </a:cubicBezTo>
                  <a:cubicBezTo>
                    <a:pt x="0" y="411"/>
                    <a:pt x="116" y="527"/>
                    <a:pt x="268" y="527"/>
                  </a:cubicBezTo>
                  <a:cubicBezTo>
                    <a:pt x="410" y="527"/>
                    <a:pt x="526" y="411"/>
                    <a:pt x="526" y="259"/>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5"/>
            <p:cNvSpPr/>
            <p:nvPr/>
          </p:nvSpPr>
          <p:spPr>
            <a:xfrm>
              <a:off x="5118567" y="1222913"/>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5"/>
            <p:cNvSpPr/>
            <p:nvPr/>
          </p:nvSpPr>
          <p:spPr>
            <a:xfrm>
              <a:off x="5118567" y="1259852"/>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5"/>
            <p:cNvSpPr/>
            <p:nvPr/>
          </p:nvSpPr>
          <p:spPr>
            <a:xfrm>
              <a:off x="5308597" y="1194554"/>
              <a:ext cx="19812" cy="45852"/>
            </a:xfrm>
            <a:custGeom>
              <a:avLst/>
              <a:gdLst/>
              <a:ahLst/>
              <a:cxnLst/>
              <a:rect l="l" t="t" r="r" b="b"/>
              <a:pathLst>
                <a:path w="598" h="1384" extrusionOk="0">
                  <a:moveTo>
                    <a:pt x="0" y="0"/>
                  </a:moveTo>
                  <a:lnTo>
                    <a:pt x="0" y="1383"/>
                  </a:lnTo>
                  <a:lnTo>
                    <a:pt x="598" y="1383"/>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5"/>
            <p:cNvSpPr/>
            <p:nvPr/>
          </p:nvSpPr>
          <p:spPr>
            <a:xfrm>
              <a:off x="5308597" y="1254551"/>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5"/>
            <p:cNvSpPr/>
            <p:nvPr/>
          </p:nvSpPr>
          <p:spPr>
            <a:xfrm>
              <a:off x="5308597" y="1314251"/>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5"/>
            <p:cNvSpPr/>
            <p:nvPr/>
          </p:nvSpPr>
          <p:spPr>
            <a:xfrm>
              <a:off x="5577540" y="1131906"/>
              <a:ext cx="85740" cy="249767"/>
            </a:xfrm>
            <a:custGeom>
              <a:avLst/>
              <a:gdLst/>
              <a:ahLst/>
              <a:cxnLst/>
              <a:rect l="l" t="t" r="r" b="b"/>
              <a:pathLst>
                <a:path w="2588" h="7539" extrusionOk="0">
                  <a:moveTo>
                    <a:pt x="1026" y="0"/>
                  </a:moveTo>
                  <a:lnTo>
                    <a:pt x="0" y="214"/>
                  </a:lnTo>
                  <a:lnTo>
                    <a:pt x="1624" y="7538"/>
                  </a:lnTo>
                  <a:lnTo>
                    <a:pt x="2588" y="7324"/>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5"/>
            <p:cNvSpPr/>
            <p:nvPr/>
          </p:nvSpPr>
          <p:spPr>
            <a:xfrm>
              <a:off x="4955703" y="1208137"/>
              <a:ext cx="9773" cy="182414"/>
            </a:xfrm>
            <a:custGeom>
              <a:avLst/>
              <a:gdLst/>
              <a:ahLst/>
              <a:cxnLst/>
              <a:rect l="l" t="t" r="r" b="b"/>
              <a:pathLst>
                <a:path w="295" h="5506" extrusionOk="0">
                  <a:moveTo>
                    <a:pt x="1" y="1"/>
                  </a:moveTo>
                  <a:lnTo>
                    <a:pt x="1" y="5505"/>
                  </a:lnTo>
                  <a:lnTo>
                    <a:pt x="295" y="5505"/>
                  </a:lnTo>
                  <a:lnTo>
                    <a:pt x="29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5"/>
            <p:cNvSpPr/>
            <p:nvPr/>
          </p:nvSpPr>
          <p:spPr>
            <a:xfrm>
              <a:off x="4887424" y="1381636"/>
              <a:ext cx="68314" cy="8912"/>
            </a:xfrm>
            <a:custGeom>
              <a:avLst/>
              <a:gdLst/>
              <a:ahLst/>
              <a:cxnLst/>
              <a:rect l="l" t="t" r="r" b="b"/>
              <a:pathLst>
                <a:path w="2062" h="269" extrusionOk="0">
                  <a:moveTo>
                    <a:pt x="1" y="0"/>
                  </a:moveTo>
                  <a:lnTo>
                    <a:pt x="1" y="268"/>
                  </a:lnTo>
                  <a:lnTo>
                    <a:pt x="2062" y="268"/>
                  </a:lnTo>
                  <a:lnTo>
                    <a:pt x="2062"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5"/>
            <p:cNvSpPr/>
            <p:nvPr/>
          </p:nvSpPr>
          <p:spPr>
            <a:xfrm>
              <a:off x="5848836" y="1094967"/>
              <a:ext cx="97568" cy="93128"/>
            </a:xfrm>
            <a:custGeom>
              <a:avLst/>
              <a:gdLst/>
              <a:ahLst/>
              <a:cxnLst/>
              <a:rect l="l" t="t" r="r" b="b"/>
              <a:pathLst>
                <a:path w="2945" h="2811" extrusionOk="0">
                  <a:moveTo>
                    <a:pt x="1500" y="0"/>
                  </a:moveTo>
                  <a:cubicBezTo>
                    <a:pt x="1054" y="0"/>
                    <a:pt x="1000" y="286"/>
                    <a:pt x="1027" y="491"/>
                  </a:cubicBezTo>
                  <a:cubicBezTo>
                    <a:pt x="1002" y="385"/>
                    <a:pt x="915" y="347"/>
                    <a:pt x="813" y="347"/>
                  </a:cubicBezTo>
                  <a:cubicBezTo>
                    <a:pt x="659" y="347"/>
                    <a:pt x="472" y="435"/>
                    <a:pt x="429" y="500"/>
                  </a:cubicBezTo>
                  <a:cubicBezTo>
                    <a:pt x="286" y="696"/>
                    <a:pt x="402" y="964"/>
                    <a:pt x="474" y="990"/>
                  </a:cubicBezTo>
                  <a:cubicBezTo>
                    <a:pt x="331" y="1017"/>
                    <a:pt x="197" y="1178"/>
                    <a:pt x="162" y="1329"/>
                  </a:cubicBezTo>
                  <a:cubicBezTo>
                    <a:pt x="1" y="1963"/>
                    <a:pt x="822" y="2596"/>
                    <a:pt x="991" y="2694"/>
                  </a:cubicBezTo>
                  <a:cubicBezTo>
                    <a:pt x="1161" y="2801"/>
                    <a:pt x="1366" y="2810"/>
                    <a:pt x="1562" y="2810"/>
                  </a:cubicBezTo>
                  <a:cubicBezTo>
                    <a:pt x="1812" y="2801"/>
                    <a:pt x="2071" y="2757"/>
                    <a:pt x="2258" y="2605"/>
                  </a:cubicBezTo>
                  <a:cubicBezTo>
                    <a:pt x="2579" y="2355"/>
                    <a:pt x="2945" y="2007"/>
                    <a:pt x="2811" y="1401"/>
                  </a:cubicBezTo>
                  <a:cubicBezTo>
                    <a:pt x="2777" y="1258"/>
                    <a:pt x="2641" y="1123"/>
                    <a:pt x="2491" y="1123"/>
                  </a:cubicBezTo>
                  <a:cubicBezTo>
                    <a:pt x="2481" y="1123"/>
                    <a:pt x="2472" y="1123"/>
                    <a:pt x="2463" y="1124"/>
                  </a:cubicBezTo>
                  <a:cubicBezTo>
                    <a:pt x="2526" y="955"/>
                    <a:pt x="2615" y="758"/>
                    <a:pt x="2517" y="607"/>
                  </a:cubicBezTo>
                  <a:cubicBezTo>
                    <a:pt x="2414" y="441"/>
                    <a:pt x="2308" y="392"/>
                    <a:pt x="2207" y="392"/>
                  </a:cubicBezTo>
                  <a:cubicBezTo>
                    <a:pt x="2078" y="392"/>
                    <a:pt x="1956" y="471"/>
                    <a:pt x="1857" y="491"/>
                  </a:cubicBezTo>
                  <a:cubicBezTo>
                    <a:pt x="1919" y="232"/>
                    <a:pt x="1767" y="0"/>
                    <a:pt x="150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5"/>
            <p:cNvSpPr/>
            <p:nvPr/>
          </p:nvSpPr>
          <p:spPr>
            <a:xfrm>
              <a:off x="5813686" y="1146682"/>
              <a:ext cx="167307" cy="150874"/>
            </a:xfrm>
            <a:custGeom>
              <a:avLst/>
              <a:gdLst/>
              <a:ahLst/>
              <a:cxnLst/>
              <a:rect l="l" t="t" r="r" b="b"/>
              <a:pathLst>
                <a:path w="5050" h="4554" extrusionOk="0">
                  <a:moveTo>
                    <a:pt x="1740" y="0"/>
                  </a:moveTo>
                  <a:cubicBezTo>
                    <a:pt x="1472" y="0"/>
                    <a:pt x="1223" y="428"/>
                    <a:pt x="1312" y="678"/>
                  </a:cubicBezTo>
                  <a:cubicBezTo>
                    <a:pt x="1222" y="649"/>
                    <a:pt x="1114" y="631"/>
                    <a:pt x="1007" y="631"/>
                  </a:cubicBezTo>
                  <a:cubicBezTo>
                    <a:pt x="817" y="631"/>
                    <a:pt x="635" y="690"/>
                    <a:pt x="589" y="857"/>
                  </a:cubicBezTo>
                  <a:cubicBezTo>
                    <a:pt x="509" y="1106"/>
                    <a:pt x="580" y="1383"/>
                    <a:pt x="696" y="1624"/>
                  </a:cubicBezTo>
                  <a:cubicBezTo>
                    <a:pt x="759" y="1749"/>
                    <a:pt x="839" y="1891"/>
                    <a:pt x="776" y="2025"/>
                  </a:cubicBezTo>
                  <a:cubicBezTo>
                    <a:pt x="750" y="2088"/>
                    <a:pt x="687" y="2123"/>
                    <a:pt x="643" y="2177"/>
                  </a:cubicBezTo>
                  <a:cubicBezTo>
                    <a:pt x="0" y="2801"/>
                    <a:pt x="678" y="3774"/>
                    <a:pt x="1258" y="4122"/>
                  </a:cubicBezTo>
                  <a:cubicBezTo>
                    <a:pt x="1736" y="4408"/>
                    <a:pt x="2188" y="4553"/>
                    <a:pt x="2641" y="4553"/>
                  </a:cubicBezTo>
                  <a:cubicBezTo>
                    <a:pt x="3076" y="4553"/>
                    <a:pt x="3511" y="4420"/>
                    <a:pt x="3970" y="4148"/>
                  </a:cubicBezTo>
                  <a:cubicBezTo>
                    <a:pt x="4282" y="3970"/>
                    <a:pt x="4595" y="3783"/>
                    <a:pt x="4773" y="3470"/>
                  </a:cubicBezTo>
                  <a:cubicBezTo>
                    <a:pt x="4943" y="3167"/>
                    <a:pt x="4889" y="2703"/>
                    <a:pt x="4577" y="2543"/>
                  </a:cubicBezTo>
                  <a:cubicBezTo>
                    <a:pt x="4746" y="2391"/>
                    <a:pt x="4925" y="2222"/>
                    <a:pt x="4987" y="1999"/>
                  </a:cubicBezTo>
                  <a:cubicBezTo>
                    <a:pt x="5050" y="1775"/>
                    <a:pt x="4934" y="1490"/>
                    <a:pt x="4711" y="1454"/>
                  </a:cubicBezTo>
                  <a:cubicBezTo>
                    <a:pt x="4934" y="1169"/>
                    <a:pt x="4853" y="687"/>
                    <a:pt x="4550" y="491"/>
                  </a:cubicBezTo>
                  <a:cubicBezTo>
                    <a:pt x="4447" y="421"/>
                    <a:pt x="4324" y="388"/>
                    <a:pt x="4200" y="388"/>
                  </a:cubicBezTo>
                  <a:cubicBezTo>
                    <a:pt x="3960" y="388"/>
                    <a:pt x="3716" y="511"/>
                    <a:pt x="3604" y="723"/>
                  </a:cubicBezTo>
                  <a:cubicBezTo>
                    <a:pt x="3497" y="518"/>
                    <a:pt x="3390" y="304"/>
                    <a:pt x="3203" y="161"/>
                  </a:cubicBezTo>
                  <a:cubicBezTo>
                    <a:pt x="3139" y="109"/>
                    <a:pt x="3041" y="74"/>
                    <a:pt x="2935" y="74"/>
                  </a:cubicBezTo>
                  <a:cubicBezTo>
                    <a:pt x="2746" y="74"/>
                    <a:pt x="2529" y="184"/>
                    <a:pt x="2409" y="509"/>
                  </a:cubicBezTo>
                  <a:cubicBezTo>
                    <a:pt x="2338" y="241"/>
                    <a:pt x="2016" y="0"/>
                    <a:pt x="1740"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5"/>
            <p:cNvSpPr/>
            <p:nvPr/>
          </p:nvSpPr>
          <p:spPr>
            <a:xfrm>
              <a:off x="5852116" y="1179447"/>
              <a:ext cx="30480" cy="87430"/>
            </a:xfrm>
            <a:custGeom>
              <a:avLst/>
              <a:gdLst/>
              <a:ahLst/>
              <a:cxnLst/>
              <a:rect l="l" t="t" r="r" b="b"/>
              <a:pathLst>
                <a:path w="920" h="2639" extrusionOk="0">
                  <a:moveTo>
                    <a:pt x="313" y="0"/>
                  </a:moveTo>
                  <a:cubicBezTo>
                    <a:pt x="301" y="0"/>
                    <a:pt x="288" y="6"/>
                    <a:pt x="277" y="19"/>
                  </a:cubicBezTo>
                  <a:cubicBezTo>
                    <a:pt x="89" y="233"/>
                    <a:pt x="0" y="385"/>
                    <a:pt x="45" y="688"/>
                  </a:cubicBezTo>
                  <a:cubicBezTo>
                    <a:pt x="71" y="795"/>
                    <a:pt x="107" y="902"/>
                    <a:pt x="170" y="992"/>
                  </a:cubicBezTo>
                  <a:cubicBezTo>
                    <a:pt x="339" y="1259"/>
                    <a:pt x="384" y="1072"/>
                    <a:pt x="330" y="1554"/>
                  </a:cubicBezTo>
                  <a:cubicBezTo>
                    <a:pt x="286" y="1991"/>
                    <a:pt x="214" y="2473"/>
                    <a:pt x="749" y="2633"/>
                  </a:cubicBezTo>
                  <a:cubicBezTo>
                    <a:pt x="759" y="2637"/>
                    <a:pt x="769" y="2639"/>
                    <a:pt x="778" y="2639"/>
                  </a:cubicBezTo>
                  <a:cubicBezTo>
                    <a:pt x="856" y="2639"/>
                    <a:pt x="919" y="2519"/>
                    <a:pt x="848" y="2464"/>
                  </a:cubicBezTo>
                  <a:cubicBezTo>
                    <a:pt x="544" y="2214"/>
                    <a:pt x="491" y="1955"/>
                    <a:pt x="607" y="1580"/>
                  </a:cubicBezTo>
                  <a:cubicBezTo>
                    <a:pt x="642" y="1456"/>
                    <a:pt x="705" y="1366"/>
                    <a:pt x="678" y="1241"/>
                  </a:cubicBezTo>
                  <a:cubicBezTo>
                    <a:pt x="660" y="1143"/>
                    <a:pt x="598" y="1081"/>
                    <a:pt x="544" y="1010"/>
                  </a:cubicBezTo>
                  <a:cubicBezTo>
                    <a:pt x="348" y="724"/>
                    <a:pt x="170" y="447"/>
                    <a:pt x="366" y="91"/>
                  </a:cubicBezTo>
                  <a:cubicBezTo>
                    <a:pt x="386" y="51"/>
                    <a:pt x="351" y="0"/>
                    <a:pt x="313"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5"/>
            <p:cNvSpPr/>
            <p:nvPr/>
          </p:nvSpPr>
          <p:spPr>
            <a:xfrm>
              <a:off x="5893196" y="1176498"/>
              <a:ext cx="23688" cy="80638"/>
            </a:xfrm>
            <a:custGeom>
              <a:avLst/>
              <a:gdLst/>
              <a:ahLst/>
              <a:cxnLst/>
              <a:rect l="l" t="t" r="r" b="b"/>
              <a:pathLst>
                <a:path w="715" h="2434" extrusionOk="0">
                  <a:moveTo>
                    <a:pt x="290" y="0"/>
                  </a:moveTo>
                  <a:cubicBezTo>
                    <a:pt x="275" y="0"/>
                    <a:pt x="261" y="6"/>
                    <a:pt x="250" y="19"/>
                  </a:cubicBezTo>
                  <a:cubicBezTo>
                    <a:pt x="98" y="180"/>
                    <a:pt x="0" y="376"/>
                    <a:pt x="18" y="608"/>
                  </a:cubicBezTo>
                  <a:cubicBezTo>
                    <a:pt x="36" y="724"/>
                    <a:pt x="63" y="777"/>
                    <a:pt x="107" y="875"/>
                  </a:cubicBezTo>
                  <a:cubicBezTo>
                    <a:pt x="187" y="974"/>
                    <a:pt x="232" y="1081"/>
                    <a:pt x="241" y="1214"/>
                  </a:cubicBezTo>
                  <a:cubicBezTo>
                    <a:pt x="196" y="1295"/>
                    <a:pt x="161" y="1375"/>
                    <a:pt x="125" y="1455"/>
                  </a:cubicBezTo>
                  <a:cubicBezTo>
                    <a:pt x="9" y="1830"/>
                    <a:pt x="152" y="2285"/>
                    <a:pt x="553" y="2428"/>
                  </a:cubicBezTo>
                  <a:cubicBezTo>
                    <a:pt x="563" y="2432"/>
                    <a:pt x="572" y="2433"/>
                    <a:pt x="582" y="2433"/>
                  </a:cubicBezTo>
                  <a:cubicBezTo>
                    <a:pt x="658" y="2433"/>
                    <a:pt x="715" y="2314"/>
                    <a:pt x="651" y="2258"/>
                  </a:cubicBezTo>
                  <a:cubicBezTo>
                    <a:pt x="437" y="2080"/>
                    <a:pt x="294" y="1892"/>
                    <a:pt x="348" y="1598"/>
                  </a:cubicBezTo>
                  <a:cubicBezTo>
                    <a:pt x="375" y="1446"/>
                    <a:pt x="473" y="1322"/>
                    <a:pt x="482" y="1170"/>
                  </a:cubicBezTo>
                  <a:cubicBezTo>
                    <a:pt x="491" y="1107"/>
                    <a:pt x="473" y="1036"/>
                    <a:pt x="455" y="974"/>
                  </a:cubicBezTo>
                  <a:cubicBezTo>
                    <a:pt x="330" y="652"/>
                    <a:pt x="107" y="456"/>
                    <a:pt x="357" y="99"/>
                  </a:cubicBezTo>
                  <a:cubicBezTo>
                    <a:pt x="384" y="52"/>
                    <a:pt x="335" y="0"/>
                    <a:pt x="29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5"/>
            <p:cNvSpPr/>
            <p:nvPr/>
          </p:nvSpPr>
          <p:spPr>
            <a:xfrm>
              <a:off x="5923741" y="1179182"/>
              <a:ext cx="26206" cy="81003"/>
            </a:xfrm>
            <a:custGeom>
              <a:avLst/>
              <a:gdLst/>
              <a:ahLst/>
              <a:cxnLst/>
              <a:rect l="l" t="t" r="r" b="b"/>
              <a:pathLst>
                <a:path w="791" h="2445" extrusionOk="0">
                  <a:moveTo>
                    <a:pt x="113" y="0"/>
                  </a:moveTo>
                  <a:cubicBezTo>
                    <a:pt x="30" y="0"/>
                    <a:pt x="0" y="117"/>
                    <a:pt x="86" y="134"/>
                  </a:cubicBezTo>
                  <a:cubicBezTo>
                    <a:pt x="470" y="215"/>
                    <a:pt x="550" y="571"/>
                    <a:pt x="416" y="875"/>
                  </a:cubicBezTo>
                  <a:cubicBezTo>
                    <a:pt x="363" y="991"/>
                    <a:pt x="291" y="1107"/>
                    <a:pt x="291" y="1232"/>
                  </a:cubicBezTo>
                  <a:cubicBezTo>
                    <a:pt x="291" y="1321"/>
                    <a:pt x="327" y="1374"/>
                    <a:pt x="354" y="1455"/>
                  </a:cubicBezTo>
                  <a:cubicBezTo>
                    <a:pt x="434" y="1642"/>
                    <a:pt x="523" y="1740"/>
                    <a:pt x="470" y="1945"/>
                  </a:cubicBezTo>
                  <a:cubicBezTo>
                    <a:pt x="416" y="2133"/>
                    <a:pt x="291" y="2231"/>
                    <a:pt x="131" y="2338"/>
                  </a:cubicBezTo>
                  <a:cubicBezTo>
                    <a:pt x="86" y="2365"/>
                    <a:pt x="104" y="2445"/>
                    <a:pt x="166" y="2445"/>
                  </a:cubicBezTo>
                  <a:cubicBezTo>
                    <a:pt x="398" y="2445"/>
                    <a:pt x="568" y="2302"/>
                    <a:pt x="657" y="2079"/>
                  </a:cubicBezTo>
                  <a:cubicBezTo>
                    <a:pt x="791" y="1749"/>
                    <a:pt x="586" y="1597"/>
                    <a:pt x="532" y="1294"/>
                  </a:cubicBezTo>
                  <a:cubicBezTo>
                    <a:pt x="488" y="1009"/>
                    <a:pt x="764" y="777"/>
                    <a:pt x="666" y="473"/>
                  </a:cubicBezTo>
                  <a:cubicBezTo>
                    <a:pt x="595" y="232"/>
                    <a:pt x="363" y="36"/>
                    <a:pt x="122" y="1"/>
                  </a:cubicBezTo>
                  <a:cubicBezTo>
                    <a:pt x="119" y="0"/>
                    <a:pt x="116" y="0"/>
                    <a:pt x="113"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5"/>
            <p:cNvSpPr/>
            <p:nvPr/>
          </p:nvSpPr>
          <p:spPr>
            <a:xfrm>
              <a:off x="5806596" y="1253061"/>
              <a:ext cx="197753" cy="137490"/>
            </a:xfrm>
            <a:custGeom>
              <a:avLst/>
              <a:gdLst/>
              <a:ahLst/>
              <a:cxnLst/>
              <a:rect l="l" t="t" r="r" b="b"/>
              <a:pathLst>
                <a:path w="5969" h="4150" extrusionOk="0">
                  <a:moveTo>
                    <a:pt x="188" y="1"/>
                  </a:moveTo>
                  <a:cubicBezTo>
                    <a:pt x="81" y="1"/>
                    <a:pt x="0" y="90"/>
                    <a:pt x="9" y="197"/>
                  </a:cubicBezTo>
                  <a:lnTo>
                    <a:pt x="428" y="4149"/>
                  </a:lnTo>
                  <a:lnTo>
                    <a:pt x="5531" y="4149"/>
                  </a:lnTo>
                  <a:lnTo>
                    <a:pt x="5951" y="197"/>
                  </a:lnTo>
                  <a:cubicBezTo>
                    <a:pt x="5968" y="90"/>
                    <a:pt x="5879" y="1"/>
                    <a:pt x="5772" y="1"/>
                  </a:cubicBezTo>
                  <a:close/>
                </a:path>
              </a:pathLst>
            </a:custGeom>
            <a:solidFill>
              <a:srgbClr val="CC5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5"/>
            <p:cNvSpPr/>
            <p:nvPr/>
          </p:nvSpPr>
          <p:spPr>
            <a:xfrm>
              <a:off x="5832006" y="1277311"/>
              <a:ext cx="150775" cy="9773"/>
            </a:xfrm>
            <a:custGeom>
              <a:avLst/>
              <a:gdLst/>
              <a:ahLst/>
              <a:cxnLst/>
              <a:rect l="l" t="t" r="r" b="b"/>
              <a:pathLst>
                <a:path w="4551" h="295" extrusionOk="0">
                  <a:moveTo>
                    <a:pt x="2649" y="0"/>
                  </a:moveTo>
                  <a:cubicBezTo>
                    <a:pt x="1799" y="0"/>
                    <a:pt x="941" y="42"/>
                    <a:pt x="107" y="63"/>
                  </a:cubicBezTo>
                  <a:cubicBezTo>
                    <a:pt x="0" y="63"/>
                    <a:pt x="0" y="232"/>
                    <a:pt x="107" y="232"/>
                  </a:cubicBezTo>
                  <a:cubicBezTo>
                    <a:pt x="941" y="253"/>
                    <a:pt x="1799" y="295"/>
                    <a:pt x="2649" y="295"/>
                  </a:cubicBezTo>
                  <a:cubicBezTo>
                    <a:pt x="3264" y="295"/>
                    <a:pt x="3875" y="273"/>
                    <a:pt x="4470" y="205"/>
                  </a:cubicBezTo>
                  <a:cubicBezTo>
                    <a:pt x="4550" y="197"/>
                    <a:pt x="4550" y="98"/>
                    <a:pt x="4470" y="90"/>
                  </a:cubicBezTo>
                  <a:cubicBezTo>
                    <a:pt x="3875" y="22"/>
                    <a:pt x="3264" y="0"/>
                    <a:pt x="2649"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5"/>
            <p:cNvSpPr/>
            <p:nvPr/>
          </p:nvSpPr>
          <p:spPr>
            <a:xfrm>
              <a:off x="5837804" y="1306697"/>
              <a:ext cx="36807" cy="9873"/>
            </a:xfrm>
            <a:custGeom>
              <a:avLst/>
              <a:gdLst/>
              <a:ahLst/>
              <a:cxnLst/>
              <a:rect l="l" t="t" r="r" b="b"/>
              <a:pathLst>
                <a:path w="1111" h="298" extrusionOk="0">
                  <a:moveTo>
                    <a:pt x="184" y="0"/>
                  </a:moveTo>
                  <a:cubicBezTo>
                    <a:pt x="2" y="0"/>
                    <a:pt x="0" y="297"/>
                    <a:pt x="178" y="297"/>
                  </a:cubicBezTo>
                  <a:cubicBezTo>
                    <a:pt x="193" y="297"/>
                    <a:pt x="209" y="295"/>
                    <a:pt x="227" y="291"/>
                  </a:cubicBezTo>
                  <a:cubicBezTo>
                    <a:pt x="495" y="228"/>
                    <a:pt x="771" y="264"/>
                    <a:pt x="1048" y="220"/>
                  </a:cubicBezTo>
                  <a:cubicBezTo>
                    <a:pt x="1110" y="211"/>
                    <a:pt x="1110" y="95"/>
                    <a:pt x="1048" y="86"/>
                  </a:cubicBezTo>
                  <a:cubicBezTo>
                    <a:pt x="771" y="41"/>
                    <a:pt x="495" y="68"/>
                    <a:pt x="227" y="5"/>
                  </a:cubicBezTo>
                  <a:cubicBezTo>
                    <a:pt x="212" y="2"/>
                    <a:pt x="198" y="0"/>
                    <a:pt x="184"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5"/>
            <p:cNvSpPr/>
            <p:nvPr/>
          </p:nvSpPr>
          <p:spPr>
            <a:xfrm>
              <a:off x="5846484" y="1336083"/>
              <a:ext cx="25444" cy="3810"/>
            </a:xfrm>
            <a:custGeom>
              <a:avLst/>
              <a:gdLst/>
              <a:ahLst/>
              <a:cxnLst/>
              <a:rect l="l" t="t" r="r" b="b"/>
              <a:pathLst>
                <a:path w="768" h="115" extrusionOk="0">
                  <a:moveTo>
                    <a:pt x="443" y="0"/>
                  </a:moveTo>
                  <a:cubicBezTo>
                    <a:pt x="319" y="0"/>
                    <a:pt x="196" y="5"/>
                    <a:pt x="72" y="10"/>
                  </a:cubicBezTo>
                  <a:cubicBezTo>
                    <a:pt x="1" y="10"/>
                    <a:pt x="1" y="109"/>
                    <a:pt x="72" y="109"/>
                  </a:cubicBezTo>
                  <a:cubicBezTo>
                    <a:pt x="161" y="112"/>
                    <a:pt x="249" y="114"/>
                    <a:pt x="338" y="114"/>
                  </a:cubicBezTo>
                  <a:cubicBezTo>
                    <a:pt x="463" y="114"/>
                    <a:pt x="589" y="110"/>
                    <a:pt x="714" y="100"/>
                  </a:cubicBezTo>
                  <a:cubicBezTo>
                    <a:pt x="768" y="100"/>
                    <a:pt x="768" y="19"/>
                    <a:pt x="714" y="10"/>
                  </a:cubicBezTo>
                  <a:cubicBezTo>
                    <a:pt x="624" y="3"/>
                    <a:pt x="533" y="0"/>
                    <a:pt x="443" y="0"/>
                  </a:cubicBezTo>
                  <a:close/>
                </a:path>
              </a:pathLst>
            </a:custGeom>
            <a:solidFill>
              <a:srgbClr val="B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5"/>
            <p:cNvSpPr/>
            <p:nvPr/>
          </p:nvSpPr>
          <p:spPr>
            <a:xfrm>
              <a:off x="6142925" y="1110902"/>
              <a:ext cx="35780" cy="171282"/>
            </a:xfrm>
            <a:custGeom>
              <a:avLst/>
              <a:gdLst/>
              <a:ahLst/>
              <a:cxnLst/>
              <a:rect l="l" t="t" r="r" b="b"/>
              <a:pathLst>
                <a:path w="1080" h="5170" extrusionOk="0">
                  <a:moveTo>
                    <a:pt x="545" y="1"/>
                  </a:moveTo>
                  <a:lnTo>
                    <a:pt x="545" y="1"/>
                  </a:lnTo>
                  <a:cubicBezTo>
                    <a:pt x="411" y="99"/>
                    <a:pt x="330" y="277"/>
                    <a:pt x="348" y="438"/>
                  </a:cubicBezTo>
                  <a:cubicBezTo>
                    <a:pt x="161" y="509"/>
                    <a:pt x="116" y="768"/>
                    <a:pt x="170" y="964"/>
                  </a:cubicBezTo>
                  <a:cubicBezTo>
                    <a:pt x="232" y="1161"/>
                    <a:pt x="357" y="1330"/>
                    <a:pt x="402" y="1526"/>
                  </a:cubicBezTo>
                  <a:cubicBezTo>
                    <a:pt x="500" y="2044"/>
                    <a:pt x="0" y="2597"/>
                    <a:pt x="232" y="3070"/>
                  </a:cubicBezTo>
                  <a:cubicBezTo>
                    <a:pt x="304" y="3203"/>
                    <a:pt x="420" y="3310"/>
                    <a:pt x="446" y="3453"/>
                  </a:cubicBezTo>
                  <a:cubicBezTo>
                    <a:pt x="464" y="3578"/>
                    <a:pt x="402" y="3694"/>
                    <a:pt x="366" y="3810"/>
                  </a:cubicBezTo>
                  <a:cubicBezTo>
                    <a:pt x="259" y="4131"/>
                    <a:pt x="295" y="4488"/>
                    <a:pt x="438" y="4791"/>
                  </a:cubicBezTo>
                  <a:cubicBezTo>
                    <a:pt x="517" y="4950"/>
                    <a:pt x="693" y="5170"/>
                    <a:pt x="818" y="5170"/>
                  </a:cubicBezTo>
                  <a:cubicBezTo>
                    <a:pt x="890" y="5170"/>
                    <a:pt x="945" y="5097"/>
                    <a:pt x="955" y="4898"/>
                  </a:cubicBezTo>
                  <a:cubicBezTo>
                    <a:pt x="982" y="4327"/>
                    <a:pt x="1017" y="3765"/>
                    <a:pt x="1044" y="3194"/>
                  </a:cubicBezTo>
                  <a:cubicBezTo>
                    <a:pt x="1062" y="2847"/>
                    <a:pt x="1080" y="2499"/>
                    <a:pt x="955" y="2177"/>
                  </a:cubicBezTo>
                  <a:cubicBezTo>
                    <a:pt x="928" y="2106"/>
                    <a:pt x="892" y="2026"/>
                    <a:pt x="884" y="1946"/>
                  </a:cubicBezTo>
                  <a:cubicBezTo>
                    <a:pt x="884" y="1767"/>
                    <a:pt x="1053" y="1580"/>
                    <a:pt x="964" y="1428"/>
                  </a:cubicBezTo>
                  <a:cubicBezTo>
                    <a:pt x="928" y="1366"/>
                    <a:pt x="866" y="1330"/>
                    <a:pt x="821" y="1285"/>
                  </a:cubicBezTo>
                  <a:cubicBezTo>
                    <a:pt x="491" y="973"/>
                    <a:pt x="884" y="295"/>
                    <a:pt x="5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5"/>
            <p:cNvSpPr/>
            <p:nvPr/>
          </p:nvSpPr>
          <p:spPr>
            <a:xfrm>
              <a:off x="6061360" y="1223675"/>
              <a:ext cx="119135" cy="70666"/>
            </a:xfrm>
            <a:custGeom>
              <a:avLst/>
              <a:gdLst/>
              <a:ahLst/>
              <a:cxnLst/>
              <a:rect l="l" t="t" r="r" b="b"/>
              <a:pathLst>
                <a:path w="3596" h="2133" extrusionOk="0">
                  <a:moveTo>
                    <a:pt x="1784" y="1"/>
                  </a:moveTo>
                  <a:cubicBezTo>
                    <a:pt x="1504" y="1"/>
                    <a:pt x="1230" y="98"/>
                    <a:pt x="1044" y="308"/>
                  </a:cubicBezTo>
                  <a:cubicBezTo>
                    <a:pt x="812" y="567"/>
                    <a:pt x="750" y="923"/>
                    <a:pt x="642" y="1254"/>
                  </a:cubicBezTo>
                  <a:cubicBezTo>
                    <a:pt x="535" y="1584"/>
                    <a:pt x="339" y="1932"/>
                    <a:pt x="0" y="2003"/>
                  </a:cubicBezTo>
                  <a:cubicBezTo>
                    <a:pt x="16" y="2004"/>
                    <a:pt x="32" y="2004"/>
                    <a:pt x="47" y="2004"/>
                  </a:cubicBezTo>
                  <a:cubicBezTo>
                    <a:pt x="489" y="2004"/>
                    <a:pt x="719" y="1760"/>
                    <a:pt x="874" y="1441"/>
                  </a:cubicBezTo>
                  <a:cubicBezTo>
                    <a:pt x="955" y="1271"/>
                    <a:pt x="990" y="1084"/>
                    <a:pt x="1115" y="941"/>
                  </a:cubicBezTo>
                  <a:cubicBezTo>
                    <a:pt x="1228" y="797"/>
                    <a:pt x="1420" y="725"/>
                    <a:pt x="1606" y="725"/>
                  </a:cubicBezTo>
                  <a:cubicBezTo>
                    <a:pt x="1627" y="725"/>
                    <a:pt x="1648" y="725"/>
                    <a:pt x="1668" y="727"/>
                  </a:cubicBezTo>
                  <a:cubicBezTo>
                    <a:pt x="1865" y="754"/>
                    <a:pt x="2052" y="861"/>
                    <a:pt x="2195" y="1022"/>
                  </a:cubicBezTo>
                  <a:cubicBezTo>
                    <a:pt x="2355" y="1200"/>
                    <a:pt x="2445" y="1441"/>
                    <a:pt x="2462" y="1682"/>
                  </a:cubicBezTo>
                  <a:cubicBezTo>
                    <a:pt x="2462" y="1753"/>
                    <a:pt x="2462" y="1824"/>
                    <a:pt x="2489" y="1896"/>
                  </a:cubicBezTo>
                  <a:cubicBezTo>
                    <a:pt x="2533" y="2035"/>
                    <a:pt x="2680" y="2133"/>
                    <a:pt x="2825" y="2133"/>
                  </a:cubicBezTo>
                  <a:cubicBezTo>
                    <a:pt x="2857" y="2133"/>
                    <a:pt x="2887" y="2128"/>
                    <a:pt x="2917" y="2119"/>
                  </a:cubicBezTo>
                  <a:cubicBezTo>
                    <a:pt x="3595" y="1887"/>
                    <a:pt x="2828" y="486"/>
                    <a:pt x="2507" y="237"/>
                  </a:cubicBezTo>
                  <a:cubicBezTo>
                    <a:pt x="2302" y="83"/>
                    <a:pt x="2040" y="1"/>
                    <a:pt x="1784"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5"/>
            <p:cNvSpPr/>
            <p:nvPr/>
          </p:nvSpPr>
          <p:spPr>
            <a:xfrm>
              <a:off x="6150909" y="1190446"/>
              <a:ext cx="101974" cy="100019"/>
            </a:xfrm>
            <a:custGeom>
              <a:avLst/>
              <a:gdLst/>
              <a:ahLst/>
              <a:cxnLst/>
              <a:rect l="l" t="t" r="r" b="b"/>
              <a:pathLst>
                <a:path w="3078" h="3019" extrusionOk="0">
                  <a:moveTo>
                    <a:pt x="1708" y="0"/>
                  </a:moveTo>
                  <a:cubicBezTo>
                    <a:pt x="1531" y="0"/>
                    <a:pt x="1350" y="55"/>
                    <a:pt x="1196" y="142"/>
                  </a:cubicBezTo>
                  <a:cubicBezTo>
                    <a:pt x="937" y="294"/>
                    <a:pt x="732" y="544"/>
                    <a:pt x="544" y="785"/>
                  </a:cubicBezTo>
                  <a:cubicBezTo>
                    <a:pt x="366" y="1017"/>
                    <a:pt x="179" y="1257"/>
                    <a:pt x="89" y="1543"/>
                  </a:cubicBezTo>
                  <a:cubicBezTo>
                    <a:pt x="0" y="1855"/>
                    <a:pt x="27" y="2194"/>
                    <a:pt x="63" y="2515"/>
                  </a:cubicBezTo>
                  <a:cubicBezTo>
                    <a:pt x="90" y="2790"/>
                    <a:pt x="315" y="3018"/>
                    <a:pt x="529" y="3018"/>
                  </a:cubicBezTo>
                  <a:cubicBezTo>
                    <a:pt x="662" y="3018"/>
                    <a:pt x="790" y="2930"/>
                    <a:pt x="866" y="2712"/>
                  </a:cubicBezTo>
                  <a:cubicBezTo>
                    <a:pt x="937" y="2506"/>
                    <a:pt x="875" y="2274"/>
                    <a:pt x="848" y="2051"/>
                  </a:cubicBezTo>
                  <a:cubicBezTo>
                    <a:pt x="803" y="1659"/>
                    <a:pt x="866" y="1231"/>
                    <a:pt x="1160" y="963"/>
                  </a:cubicBezTo>
                  <a:cubicBezTo>
                    <a:pt x="1309" y="836"/>
                    <a:pt x="1507" y="767"/>
                    <a:pt x="1703" y="767"/>
                  </a:cubicBezTo>
                  <a:cubicBezTo>
                    <a:pt x="1824" y="767"/>
                    <a:pt x="1944" y="793"/>
                    <a:pt x="2052" y="847"/>
                  </a:cubicBezTo>
                  <a:cubicBezTo>
                    <a:pt x="2231" y="936"/>
                    <a:pt x="2373" y="1088"/>
                    <a:pt x="2552" y="1168"/>
                  </a:cubicBezTo>
                  <a:cubicBezTo>
                    <a:pt x="2624" y="1204"/>
                    <a:pt x="2707" y="1224"/>
                    <a:pt x="2787" y="1224"/>
                  </a:cubicBezTo>
                  <a:cubicBezTo>
                    <a:pt x="2907" y="1224"/>
                    <a:pt x="3019" y="1180"/>
                    <a:pt x="3078" y="1079"/>
                  </a:cubicBezTo>
                  <a:cubicBezTo>
                    <a:pt x="2837" y="1052"/>
                    <a:pt x="2659" y="847"/>
                    <a:pt x="2534" y="651"/>
                  </a:cubicBezTo>
                  <a:cubicBezTo>
                    <a:pt x="2400" y="446"/>
                    <a:pt x="2284" y="223"/>
                    <a:pt x="2079" y="98"/>
                  </a:cubicBezTo>
                  <a:cubicBezTo>
                    <a:pt x="1965" y="30"/>
                    <a:pt x="1838" y="0"/>
                    <a:pt x="1708"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5"/>
            <p:cNvSpPr/>
            <p:nvPr/>
          </p:nvSpPr>
          <p:spPr>
            <a:xfrm>
              <a:off x="6173867" y="1238914"/>
              <a:ext cx="104161" cy="51550"/>
            </a:xfrm>
            <a:custGeom>
              <a:avLst/>
              <a:gdLst/>
              <a:ahLst/>
              <a:cxnLst/>
              <a:rect l="l" t="t" r="r" b="b"/>
              <a:pathLst>
                <a:path w="3144" h="1556" extrusionOk="0">
                  <a:moveTo>
                    <a:pt x="951" y="0"/>
                  </a:moveTo>
                  <a:cubicBezTo>
                    <a:pt x="689" y="0"/>
                    <a:pt x="431" y="105"/>
                    <a:pt x="280" y="321"/>
                  </a:cubicBezTo>
                  <a:cubicBezTo>
                    <a:pt x="182" y="463"/>
                    <a:pt x="137" y="633"/>
                    <a:pt x="92" y="802"/>
                  </a:cubicBezTo>
                  <a:cubicBezTo>
                    <a:pt x="0" y="1199"/>
                    <a:pt x="220" y="1555"/>
                    <a:pt x="413" y="1555"/>
                  </a:cubicBezTo>
                  <a:cubicBezTo>
                    <a:pt x="520" y="1555"/>
                    <a:pt x="619" y="1447"/>
                    <a:pt x="654" y="1177"/>
                  </a:cubicBezTo>
                  <a:cubicBezTo>
                    <a:pt x="681" y="954"/>
                    <a:pt x="815" y="713"/>
                    <a:pt x="1029" y="686"/>
                  </a:cubicBezTo>
                  <a:cubicBezTo>
                    <a:pt x="1067" y="681"/>
                    <a:pt x="1105" y="678"/>
                    <a:pt x="1143" y="678"/>
                  </a:cubicBezTo>
                  <a:cubicBezTo>
                    <a:pt x="1405" y="678"/>
                    <a:pt x="1657" y="807"/>
                    <a:pt x="1868" y="963"/>
                  </a:cubicBezTo>
                  <a:cubicBezTo>
                    <a:pt x="2064" y="1098"/>
                    <a:pt x="2253" y="1148"/>
                    <a:pt x="2424" y="1148"/>
                  </a:cubicBezTo>
                  <a:cubicBezTo>
                    <a:pt x="2828" y="1148"/>
                    <a:pt x="3124" y="867"/>
                    <a:pt x="3143" y="767"/>
                  </a:cubicBezTo>
                  <a:lnTo>
                    <a:pt x="3143" y="767"/>
                  </a:lnTo>
                  <a:cubicBezTo>
                    <a:pt x="2943" y="847"/>
                    <a:pt x="2763" y="881"/>
                    <a:pt x="2606" y="881"/>
                  </a:cubicBezTo>
                  <a:cubicBezTo>
                    <a:pt x="2379" y="881"/>
                    <a:pt x="2199" y="810"/>
                    <a:pt x="2073" y="704"/>
                  </a:cubicBezTo>
                  <a:cubicBezTo>
                    <a:pt x="1850" y="517"/>
                    <a:pt x="1680" y="285"/>
                    <a:pt x="1439" y="133"/>
                  </a:cubicBezTo>
                  <a:cubicBezTo>
                    <a:pt x="1295" y="45"/>
                    <a:pt x="1122" y="0"/>
                    <a:pt x="951"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5"/>
            <p:cNvSpPr/>
            <p:nvPr/>
          </p:nvSpPr>
          <p:spPr>
            <a:xfrm>
              <a:off x="6108338" y="1136047"/>
              <a:ext cx="76298" cy="154286"/>
            </a:xfrm>
            <a:custGeom>
              <a:avLst/>
              <a:gdLst/>
              <a:ahLst/>
              <a:cxnLst/>
              <a:rect l="l" t="t" r="r" b="b"/>
              <a:pathLst>
                <a:path w="2303" h="4657" extrusionOk="0">
                  <a:moveTo>
                    <a:pt x="393" y="0"/>
                  </a:moveTo>
                  <a:cubicBezTo>
                    <a:pt x="179" y="330"/>
                    <a:pt x="45" y="714"/>
                    <a:pt x="10" y="1106"/>
                  </a:cubicBezTo>
                  <a:cubicBezTo>
                    <a:pt x="1" y="1276"/>
                    <a:pt x="10" y="1454"/>
                    <a:pt x="72" y="1615"/>
                  </a:cubicBezTo>
                  <a:cubicBezTo>
                    <a:pt x="286" y="2141"/>
                    <a:pt x="1035" y="2302"/>
                    <a:pt x="1214" y="2846"/>
                  </a:cubicBezTo>
                  <a:cubicBezTo>
                    <a:pt x="1285" y="3051"/>
                    <a:pt x="1250" y="3283"/>
                    <a:pt x="1214" y="3497"/>
                  </a:cubicBezTo>
                  <a:cubicBezTo>
                    <a:pt x="1169" y="3711"/>
                    <a:pt x="1116" y="3925"/>
                    <a:pt x="1143" y="4148"/>
                  </a:cubicBezTo>
                  <a:cubicBezTo>
                    <a:pt x="1177" y="4444"/>
                    <a:pt x="1423" y="4657"/>
                    <a:pt x="1672" y="4657"/>
                  </a:cubicBezTo>
                  <a:cubicBezTo>
                    <a:pt x="1806" y="4657"/>
                    <a:pt x="1941" y="4595"/>
                    <a:pt x="2044" y="4452"/>
                  </a:cubicBezTo>
                  <a:cubicBezTo>
                    <a:pt x="2284" y="4113"/>
                    <a:pt x="2302" y="3319"/>
                    <a:pt x="2186" y="2944"/>
                  </a:cubicBezTo>
                  <a:cubicBezTo>
                    <a:pt x="1829" y="1820"/>
                    <a:pt x="804" y="1749"/>
                    <a:pt x="598" y="1285"/>
                  </a:cubicBezTo>
                  <a:cubicBezTo>
                    <a:pt x="402" y="830"/>
                    <a:pt x="420" y="500"/>
                    <a:pt x="393"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5"/>
            <p:cNvSpPr/>
            <p:nvPr/>
          </p:nvSpPr>
          <p:spPr>
            <a:xfrm>
              <a:off x="6102142" y="1277311"/>
              <a:ext cx="133911" cy="113238"/>
            </a:xfrm>
            <a:custGeom>
              <a:avLst/>
              <a:gdLst/>
              <a:ahLst/>
              <a:cxnLst/>
              <a:rect l="l" t="t" r="r" b="b"/>
              <a:pathLst>
                <a:path w="4042" h="3418" extrusionOk="0">
                  <a:moveTo>
                    <a:pt x="125" y="0"/>
                  </a:moveTo>
                  <a:cubicBezTo>
                    <a:pt x="54" y="0"/>
                    <a:pt x="0" y="72"/>
                    <a:pt x="9" y="161"/>
                  </a:cubicBezTo>
                  <a:lnTo>
                    <a:pt x="295" y="3417"/>
                  </a:lnTo>
                  <a:lnTo>
                    <a:pt x="3747" y="3417"/>
                  </a:lnTo>
                  <a:lnTo>
                    <a:pt x="4033" y="161"/>
                  </a:lnTo>
                  <a:cubicBezTo>
                    <a:pt x="4042" y="72"/>
                    <a:pt x="3988" y="0"/>
                    <a:pt x="3908" y="0"/>
                  </a:cubicBezTo>
                  <a:close/>
                </a:path>
              </a:pathLst>
            </a:custGeom>
            <a:solidFill>
              <a:srgbClr val="CE8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5"/>
            <p:cNvSpPr/>
            <p:nvPr/>
          </p:nvSpPr>
          <p:spPr>
            <a:xfrm>
              <a:off x="6119568" y="1297355"/>
              <a:ext cx="96077" cy="5731"/>
            </a:xfrm>
            <a:custGeom>
              <a:avLst/>
              <a:gdLst/>
              <a:ahLst/>
              <a:cxnLst/>
              <a:rect l="l" t="t" r="r" b="b"/>
              <a:pathLst>
                <a:path w="2900" h="173" extrusionOk="0">
                  <a:moveTo>
                    <a:pt x="1778" y="1"/>
                  </a:moveTo>
                  <a:cubicBezTo>
                    <a:pt x="1202" y="1"/>
                    <a:pt x="625" y="21"/>
                    <a:pt x="54" y="38"/>
                  </a:cubicBezTo>
                  <a:cubicBezTo>
                    <a:pt x="1" y="47"/>
                    <a:pt x="1" y="127"/>
                    <a:pt x="54" y="136"/>
                  </a:cubicBezTo>
                  <a:cubicBezTo>
                    <a:pt x="625" y="152"/>
                    <a:pt x="1202" y="172"/>
                    <a:pt x="1778" y="172"/>
                  </a:cubicBezTo>
                  <a:cubicBezTo>
                    <a:pt x="2130" y="172"/>
                    <a:pt x="2480" y="165"/>
                    <a:pt x="2829" y="145"/>
                  </a:cubicBezTo>
                  <a:cubicBezTo>
                    <a:pt x="2900" y="136"/>
                    <a:pt x="2900" y="38"/>
                    <a:pt x="2829" y="29"/>
                  </a:cubicBezTo>
                  <a:cubicBezTo>
                    <a:pt x="2480" y="8"/>
                    <a:pt x="2130" y="1"/>
                    <a:pt x="1778"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5"/>
            <p:cNvSpPr/>
            <p:nvPr/>
          </p:nvSpPr>
          <p:spPr>
            <a:xfrm>
              <a:off x="6129905" y="1323129"/>
              <a:ext cx="28724" cy="3412"/>
            </a:xfrm>
            <a:custGeom>
              <a:avLst/>
              <a:gdLst/>
              <a:ahLst/>
              <a:cxnLst/>
              <a:rect l="l" t="t" r="r" b="b"/>
              <a:pathLst>
                <a:path w="867" h="103" extrusionOk="0">
                  <a:moveTo>
                    <a:pt x="554" y="1"/>
                  </a:moveTo>
                  <a:cubicBezTo>
                    <a:pt x="381" y="1"/>
                    <a:pt x="202" y="21"/>
                    <a:pt x="37" y="27"/>
                  </a:cubicBezTo>
                  <a:cubicBezTo>
                    <a:pt x="1" y="27"/>
                    <a:pt x="1" y="80"/>
                    <a:pt x="37" y="80"/>
                  </a:cubicBezTo>
                  <a:cubicBezTo>
                    <a:pt x="200" y="86"/>
                    <a:pt x="378" y="102"/>
                    <a:pt x="549" y="102"/>
                  </a:cubicBezTo>
                  <a:cubicBezTo>
                    <a:pt x="649" y="102"/>
                    <a:pt x="747" y="97"/>
                    <a:pt x="839" y="80"/>
                  </a:cubicBezTo>
                  <a:cubicBezTo>
                    <a:pt x="866" y="80"/>
                    <a:pt x="866" y="27"/>
                    <a:pt x="839" y="27"/>
                  </a:cubicBezTo>
                  <a:cubicBezTo>
                    <a:pt x="749" y="7"/>
                    <a:pt x="653" y="1"/>
                    <a:pt x="554"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5"/>
            <p:cNvSpPr/>
            <p:nvPr/>
          </p:nvSpPr>
          <p:spPr>
            <a:xfrm>
              <a:off x="6135537" y="1347115"/>
              <a:ext cx="24251" cy="4704"/>
            </a:xfrm>
            <a:custGeom>
              <a:avLst/>
              <a:gdLst/>
              <a:ahLst/>
              <a:cxnLst/>
              <a:rect l="l" t="t" r="r" b="b"/>
              <a:pathLst>
                <a:path w="732" h="142" extrusionOk="0">
                  <a:moveTo>
                    <a:pt x="477" y="1"/>
                  </a:moveTo>
                  <a:cubicBezTo>
                    <a:pt x="341" y="1"/>
                    <a:pt x="203" y="16"/>
                    <a:pt x="72" y="16"/>
                  </a:cubicBezTo>
                  <a:cubicBezTo>
                    <a:pt x="0" y="25"/>
                    <a:pt x="0" y="124"/>
                    <a:pt x="72" y="124"/>
                  </a:cubicBezTo>
                  <a:cubicBezTo>
                    <a:pt x="194" y="129"/>
                    <a:pt x="323" y="142"/>
                    <a:pt x="451" y="142"/>
                  </a:cubicBezTo>
                  <a:cubicBezTo>
                    <a:pt x="528" y="142"/>
                    <a:pt x="604" y="137"/>
                    <a:pt x="678" y="124"/>
                  </a:cubicBezTo>
                  <a:cubicBezTo>
                    <a:pt x="732" y="115"/>
                    <a:pt x="732" y="25"/>
                    <a:pt x="678" y="16"/>
                  </a:cubicBezTo>
                  <a:cubicBezTo>
                    <a:pt x="613" y="5"/>
                    <a:pt x="546" y="1"/>
                    <a:pt x="477" y="1"/>
                  </a:cubicBezTo>
                  <a:close/>
                </a:path>
              </a:pathLst>
            </a:custGeom>
            <a:solidFill>
              <a:srgbClr val="B77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5"/>
            <p:cNvSpPr/>
            <p:nvPr/>
          </p:nvSpPr>
          <p:spPr>
            <a:xfrm>
              <a:off x="4815600" y="1390514"/>
              <a:ext cx="1577121" cy="55890"/>
            </a:xfrm>
            <a:custGeom>
              <a:avLst/>
              <a:gdLst/>
              <a:ahLst/>
              <a:cxnLst/>
              <a:rect l="l" t="t" r="r" b="b"/>
              <a:pathLst>
                <a:path w="47604" h="1687" extrusionOk="0">
                  <a:moveTo>
                    <a:pt x="1" y="0"/>
                  </a:moveTo>
                  <a:lnTo>
                    <a:pt x="1" y="1686"/>
                  </a:lnTo>
                  <a:lnTo>
                    <a:pt x="47604" y="1686"/>
                  </a:lnTo>
                  <a:lnTo>
                    <a:pt x="476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7" name="Google Shape;3157;p45"/>
          <p:cNvGrpSpPr/>
          <p:nvPr/>
        </p:nvGrpSpPr>
        <p:grpSpPr>
          <a:xfrm>
            <a:off x="201583" y="3935391"/>
            <a:ext cx="1136060" cy="1091221"/>
            <a:chOff x="294258" y="3885166"/>
            <a:chExt cx="1136060" cy="1091221"/>
          </a:xfrm>
        </p:grpSpPr>
        <p:sp>
          <p:nvSpPr>
            <p:cNvPr id="3158" name="Google Shape;3158;p45"/>
            <p:cNvSpPr/>
            <p:nvPr/>
          </p:nvSpPr>
          <p:spPr>
            <a:xfrm>
              <a:off x="495242" y="4811148"/>
              <a:ext cx="838105" cy="165239"/>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45"/>
            <p:cNvGrpSpPr/>
            <p:nvPr/>
          </p:nvGrpSpPr>
          <p:grpSpPr>
            <a:xfrm>
              <a:off x="294258" y="3885166"/>
              <a:ext cx="1136060" cy="1019831"/>
              <a:chOff x="6281682" y="1489652"/>
              <a:chExt cx="664440" cy="596462"/>
            </a:xfrm>
          </p:grpSpPr>
          <p:sp>
            <p:nvSpPr>
              <p:cNvPr id="3160" name="Google Shape;3160;p45"/>
              <p:cNvSpPr/>
              <p:nvPr/>
            </p:nvSpPr>
            <p:spPr>
              <a:xfrm>
                <a:off x="6694447" y="1672646"/>
                <a:ext cx="251675" cy="217160"/>
              </a:xfrm>
              <a:custGeom>
                <a:avLst/>
                <a:gdLst/>
                <a:ahLst/>
                <a:cxnLst/>
                <a:rect l="l" t="t" r="r" b="b"/>
                <a:pathLst>
                  <a:path w="2873" h="2479" extrusionOk="0">
                    <a:moveTo>
                      <a:pt x="2388" y="1"/>
                    </a:moveTo>
                    <a:cubicBezTo>
                      <a:pt x="2229" y="1"/>
                      <a:pt x="1971" y="62"/>
                      <a:pt x="1580" y="224"/>
                    </a:cubicBezTo>
                    <a:cubicBezTo>
                      <a:pt x="1" y="884"/>
                      <a:pt x="1" y="2472"/>
                      <a:pt x="1" y="2472"/>
                    </a:cubicBezTo>
                    <a:cubicBezTo>
                      <a:pt x="55" y="2476"/>
                      <a:pt x="105" y="2479"/>
                      <a:pt x="149" y="2479"/>
                    </a:cubicBezTo>
                    <a:cubicBezTo>
                      <a:pt x="776" y="2479"/>
                      <a:pt x="480" y="2041"/>
                      <a:pt x="830" y="2008"/>
                    </a:cubicBezTo>
                    <a:cubicBezTo>
                      <a:pt x="1196" y="1972"/>
                      <a:pt x="1160" y="1829"/>
                      <a:pt x="1241" y="1526"/>
                    </a:cubicBezTo>
                    <a:cubicBezTo>
                      <a:pt x="1276" y="1374"/>
                      <a:pt x="1366" y="1354"/>
                      <a:pt x="1474" y="1354"/>
                    </a:cubicBezTo>
                    <a:cubicBezTo>
                      <a:pt x="1513" y="1354"/>
                      <a:pt x="1554" y="1357"/>
                      <a:pt x="1596" y="1357"/>
                    </a:cubicBezTo>
                    <a:cubicBezTo>
                      <a:pt x="1671" y="1357"/>
                      <a:pt x="1749" y="1349"/>
                      <a:pt x="1820" y="1303"/>
                    </a:cubicBezTo>
                    <a:cubicBezTo>
                      <a:pt x="2044" y="1169"/>
                      <a:pt x="1687" y="625"/>
                      <a:pt x="2124" y="589"/>
                    </a:cubicBezTo>
                    <a:cubicBezTo>
                      <a:pt x="2453" y="563"/>
                      <a:pt x="2872" y="1"/>
                      <a:pt x="2388"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5"/>
              <p:cNvSpPr/>
              <p:nvPr/>
            </p:nvSpPr>
            <p:spPr>
              <a:xfrm>
                <a:off x="6685862" y="1695334"/>
                <a:ext cx="181420" cy="254040"/>
              </a:xfrm>
              <a:custGeom>
                <a:avLst/>
                <a:gdLst/>
                <a:ahLst/>
                <a:cxnLst/>
                <a:rect l="l" t="t" r="r" b="b"/>
                <a:pathLst>
                  <a:path w="2071" h="2900" extrusionOk="0">
                    <a:moveTo>
                      <a:pt x="2026" y="0"/>
                    </a:moveTo>
                    <a:cubicBezTo>
                      <a:pt x="2008" y="9"/>
                      <a:pt x="241" y="767"/>
                      <a:pt x="0" y="2873"/>
                    </a:cubicBezTo>
                    <a:cubicBezTo>
                      <a:pt x="0" y="2891"/>
                      <a:pt x="9" y="2900"/>
                      <a:pt x="18" y="2900"/>
                    </a:cubicBezTo>
                    <a:lnTo>
                      <a:pt x="27" y="2900"/>
                    </a:lnTo>
                    <a:cubicBezTo>
                      <a:pt x="36" y="2900"/>
                      <a:pt x="45" y="2891"/>
                      <a:pt x="45" y="2882"/>
                    </a:cubicBezTo>
                    <a:cubicBezTo>
                      <a:pt x="295" y="803"/>
                      <a:pt x="2034" y="54"/>
                      <a:pt x="2052" y="54"/>
                    </a:cubicBezTo>
                    <a:cubicBezTo>
                      <a:pt x="2061" y="45"/>
                      <a:pt x="2070" y="27"/>
                      <a:pt x="2061" y="18"/>
                    </a:cubicBezTo>
                    <a:cubicBezTo>
                      <a:pt x="2061" y="0"/>
                      <a:pt x="2043" y="0"/>
                      <a:pt x="2026"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5"/>
              <p:cNvSpPr/>
              <p:nvPr/>
            </p:nvSpPr>
            <p:spPr>
              <a:xfrm>
                <a:off x="6485787" y="1489652"/>
                <a:ext cx="184573" cy="385528"/>
              </a:xfrm>
              <a:custGeom>
                <a:avLst/>
                <a:gdLst/>
                <a:ahLst/>
                <a:cxnLst/>
                <a:rect l="l" t="t" r="r" b="b"/>
                <a:pathLst>
                  <a:path w="2107" h="4401" extrusionOk="0">
                    <a:moveTo>
                      <a:pt x="787" y="1"/>
                    </a:moveTo>
                    <a:cubicBezTo>
                      <a:pt x="772" y="1"/>
                      <a:pt x="757" y="1"/>
                      <a:pt x="741" y="2"/>
                    </a:cubicBezTo>
                    <a:cubicBezTo>
                      <a:pt x="1" y="29"/>
                      <a:pt x="304" y="939"/>
                      <a:pt x="759" y="1322"/>
                    </a:cubicBezTo>
                    <a:cubicBezTo>
                      <a:pt x="1223" y="1697"/>
                      <a:pt x="955" y="2072"/>
                      <a:pt x="893" y="2313"/>
                    </a:cubicBezTo>
                    <a:cubicBezTo>
                      <a:pt x="821" y="2562"/>
                      <a:pt x="1071" y="2857"/>
                      <a:pt x="1178" y="3017"/>
                    </a:cubicBezTo>
                    <a:cubicBezTo>
                      <a:pt x="1294" y="3169"/>
                      <a:pt x="928" y="3463"/>
                      <a:pt x="946" y="3847"/>
                    </a:cubicBezTo>
                    <a:cubicBezTo>
                      <a:pt x="964" y="4230"/>
                      <a:pt x="1363" y="4400"/>
                      <a:pt x="1573" y="4400"/>
                    </a:cubicBezTo>
                    <a:cubicBezTo>
                      <a:pt x="1578" y="4400"/>
                      <a:pt x="1584" y="4400"/>
                      <a:pt x="1589" y="4400"/>
                    </a:cubicBezTo>
                    <a:cubicBezTo>
                      <a:pt x="1589" y="4400"/>
                      <a:pt x="2061" y="4275"/>
                      <a:pt x="2035" y="3865"/>
                    </a:cubicBezTo>
                    <a:cubicBezTo>
                      <a:pt x="2008" y="3454"/>
                      <a:pt x="1624" y="3392"/>
                      <a:pt x="1838" y="2991"/>
                    </a:cubicBezTo>
                    <a:cubicBezTo>
                      <a:pt x="2053" y="2589"/>
                      <a:pt x="2106" y="2313"/>
                      <a:pt x="1776" y="2009"/>
                    </a:cubicBezTo>
                    <a:cubicBezTo>
                      <a:pt x="1446" y="1706"/>
                      <a:pt x="1446" y="1385"/>
                      <a:pt x="1499" y="1090"/>
                    </a:cubicBezTo>
                    <a:cubicBezTo>
                      <a:pt x="1543" y="802"/>
                      <a:pt x="1484" y="1"/>
                      <a:pt x="787"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5"/>
              <p:cNvSpPr/>
              <p:nvPr/>
            </p:nvSpPr>
            <p:spPr>
              <a:xfrm>
                <a:off x="6561647" y="1527582"/>
                <a:ext cx="72708" cy="424948"/>
              </a:xfrm>
              <a:custGeom>
                <a:avLst/>
                <a:gdLst/>
                <a:ahLst/>
                <a:cxnLst/>
                <a:rect l="l" t="t" r="r" b="b"/>
                <a:pathLst>
                  <a:path w="830" h="4851" extrusionOk="0">
                    <a:moveTo>
                      <a:pt x="45" y="0"/>
                    </a:moveTo>
                    <a:cubicBezTo>
                      <a:pt x="37" y="0"/>
                      <a:pt x="30" y="2"/>
                      <a:pt x="27" y="6"/>
                    </a:cubicBezTo>
                    <a:cubicBezTo>
                      <a:pt x="9" y="6"/>
                      <a:pt x="0" y="33"/>
                      <a:pt x="9" y="42"/>
                    </a:cubicBezTo>
                    <a:cubicBezTo>
                      <a:pt x="18" y="60"/>
                      <a:pt x="767" y="1451"/>
                      <a:pt x="678" y="4815"/>
                    </a:cubicBezTo>
                    <a:cubicBezTo>
                      <a:pt x="678" y="4832"/>
                      <a:pt x="687" y="4850"/>
                      <a:pt x="705" y="4850"/>
                    </a:cubicBezTo>
                    <a:cubicBezTo>
                      <a:pt x="723" y="4850"/>
                      <a:pt x="740" y="4832"/>
                      <a:pt x="740" y="4815"/>
                    </a:cubicBezTo>
                    <a:cubicBezTo>
                      <a:pt x="830" y="1434"/>
                      <a:pt x="71" y="24"/>
                      <a:pt x="71" y="15"/>
                    </a:cubicBezTo>
                    <a:cubicBezTo>
                      <a:pt x="66" y="5"/>
                      <a:pt x="55" y="0"/>
                      <a:pt x="45"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5"/>
              <p:cNvSpPr/>
              <p:nvPr/>
            </p:nvSpPr>
            <p:spPr>
              <a:xfrm>
                <a:off x="6645216" y="1523553"/>
                <a:ext cx="111602" cy="357846"/>
              </a:xfrm>
              <a:custGeom>
                <a:avLst/>
                <a:gdLst/>
                <a:ahLst/>
                <a:cxnLst/>
                <a:rect l="l" t="t" r="r" b="b"/>
                <a:pathLst>
                  <a:path w="1274" h="4085" extrusionOk="0">
                    <a:moveTo>
                      <a:pt x="1160" y="0"/>
                    </a:moveTo>
                    <a:cubicBezTo>
                      <a:pt x="1031" y="0"/>
                      <a:pt x="777" y="156"/>
                      <a:pt x="482" y="445"/>
                    </a:cubicBezTo>
                    <a:cubicBezTo>
                      <a:pt x="1" y="926"/>
                      <a:pt x="536" y="1631"/>
                      <a:pt x="384" y="1827"/>
                    </a:cubicBezTo>
                    <a:cubicBezTo>
                      <a:pt x="233" y="2015"/>
                      <a:pt x="161" y="2149"/>
                      <a:pt x="322" y="2577"/>
                    </a:cubicBezTo>
                    <a:cubicBezTo>
                      <a:pt x="473" y="3014"/>
                      <a:pt x="233" y="2969"/>
                      <a:pt x="117" y="3282"/>
                    </a:cubicBezTo>
                    <a:cubicBezTo>
                      <a:pt x="9" y="3594"/>
                      <a:pt x="331" y="4084"/>
                      <a:pt x="331" y="4084"/>
                    </a:cubicBezTo>
                    <a:cubicBezTo>
                      <a:pt x="955" y="3808"/>
                      <a:pt x="884" y="3424"/>
                      <a:pt x="839" y="3103"/>
                    </a:cubicBezTo>
                    <a:cubicBezTo>
                      <a:pt x="786" y="2791"/>
                      <a:pt x="1080" y="2639"/>
                      <a:pt x="1125" y="2389"/>
                    </a:cubicBezTo>
                    <a:cubicBezTo>
                      <a:pt x="1160" y="2131"/>
                      <a:pt x="919" y="1899"/>
                      <a:pt x="1009" y="1756"/>
                    </a:cubicBezTo>
                    <a:cubicBezTo>
                      <a:pt x="1107" y="1604"/>
                      <a:pt x="1214" y="1471"/>
                      <a:pt x="1071" y="1141"/>
                    </a:cubicBezTo>
                    <a:cubicBezTo>
                      <a:pt x="928" y="819"/>
                      <a:pt x="1134" y="543"/>
                      <a:pt x="1232" y="195"/>
                    </a:cubicBezTo>
                    <a:cubicBezTo>
                      <a:pt x="1273" y="63"/>
                      <a:pt x="1242" y="0"/>
                      <a:pt x="116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5"/>
              <p:cNvSpPr/>
              <p:nvPr/>
            </p:nvSpPr>
            <p:spPr>
              <a:xfrm>
                <a:off x="6651436" y="1568316"/>
                <a:ext cx="68153" cy="385002"/>
              </a:xfrm>
              <a:custGeom>
                <a:avLst/>
                <a:gdLst/>
                <a:ahLst/>
                <a:cxnLst/>
                <a:rect l="l" t="t" r="r" b="b"/>
                <a:pathLst>
                  <a:path w="778" h="4395" extrusionOk="0">
                    <a:moveTo>
                      <a:pt x="743" y="1"/>
                    </a:moveTo>
                    <a:cubicBezTo>
                      <a:pt x="735" y="1"/>
                      <a:pt x="728" y="5"/>
                      <a:pt x="724" y="14"/>
                    </a:cubicBezTo>
                    <a:cubicBezTo>
                      <a:pt x="706" y="23"/>
                      <a:pt x="438" y="335"/>
                      <a:pt x="554" y="1406"/>
                    </a:cubicBezTo>
                    <a:cubicBezTo>
                      <a:pt x="679" y="2441"/>
                      <a:pt x="10" y="4341"/>
                      <a:pt x="1" y="4359"/>
                    </a:cubicBezTo>
                    <a:cubicBezTo>
                      <a:pt x="1" y="4376"/>
                      <a:pt x="10" y="4394"/>
                      <a:pt x="19" y="4394"/>
                    </a:cubicBezTo>
                    <a:lnTo>
                      <a:pt x="46" y="4394"/>
                    </a:lnTo>
                    <a:cubicBezTo>
                      <a:pt x="54" y="4394"/>
                      <a:pt x="63" y="4385"/>
                      <a:pt x="63" y="4376"/>
                    </a:cubicBezTo>
                    <a:cubicBezTo>
                      <a:pt x="72" y="4359"/>
                      <a:pt x="741" y="2449"/>
                      <a:pt x="616" y="1397"/>
                    </a:cubicBezTo>
                    <a:cubicBezTo>
                      <a:pt x="501" y="362"/>
                      <a:pt x="768" y="59"/>
                      <a:pt x="768" y="59"/>
                    </a:cubicBezTo>
                    <a:cubicBezTo>
                      <a:pt x="777" y="41"/>
                      <a:pt x="777" y="23"/>
                      <a:pt x="768" y="14"/>
                    </a:cubicBezTo>
                    <a:cubicBezTo>
                      <a:pt x="759" y="5"/>
                      <a:pt x="750" y="1"/>
                      <a:pt x="743"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5"/>
              <p:cNvSpPr/>
              <p:nvPr/>
            </p:nvSpPr>
            <p:spPr>
              <a:xfrm>
                <a:off x="6281682" y="1632613"/>
                <a:ext cx="320616" cy="259822"/>
              </a:xfrm>
              <a:custGeom>
                <a:avLst/>
                <a:gdLst/>
                <a:ahLst/>
                <a:cxnLst/>
                <a:rect l="l" t="t" r="r" b="b"/>
                <a:pathLst>
                  <a:path w="3660" h="2966" extrusionOk="0">
                    <a:moveTo>
                      <a:pt x="638" y="1"/>
                    </a:moveTo>
                    <a:cubicBezTo>
                      <a:pt x="1" y="1"/>
                      <a:pt x="551" y="696"/>
                      <a:pt x="966" y="716"/>
                    </a:cubicBezTo>
                    <a:cubicBezTo>
                      <a:pt x="1501" y="734"/>
                      <a:pt x="1091" y="1421"/>
                      <a:pt x="1376" y="1582"/>
                    </a:cubicBezTo>
                    <a:cubicBezTo>
                      <a:pt x="1455" y="1630"/>
                      <a:pt x="1539" y="1641"/>
                      <a:pt x="1621" y="1641"/>
                    </a:cubicBezTo>
                    <a:cubicBezTo>
                      <a:pt x="1694" y="1641"/>
                      <a:pt x="1765" y="1632"/>
                      <a:pt x="1830" y="1632"/>
                    </a:cubicBezTo>
                    <a:cubicBezTo>
                      <a:pt x="1950" y="1632"/>
                      <a:pt x="2049" y="1662"/>
                      <a:pt x="2099" y="1831"/>
                    </a:cubicBezTo>
                    <a:cubicBezTo>
                      <a:pt x="2206" y="2206"/>
                      <a:pt x="2161" y="2385"/>
                      <a:pt x="2625" y="2411"/>
                    </a:cubicBezTo>
                    <a:cubicBezTo>
                      <a:pt x="3037" y="2444"/>
                      <a:pt x="2718" y="2965"/>
                      <a:pt x="3407" y="2965"/>
                    </a:cubicBezTo>
                    <a:cubicBezTo>
                      <a:pt x="3479" y="2965"/>
                      <a:pt x="3563" y="2959"/>
                      <a:pt x="3660" y="2947"/>
                    </a:cubicBezTo>
                    <a:cubicBezTo>
                      <a:pt x="3660" y="2947"/>
                      <a:pt x="3597" y="984"/>
                      <a:pt x="1617" y="243"/>
                    </a:cubicBezTo>
                    <a:cubicBezTo>
                      <a:pt x="1149" y="68"/>
                      <a:pt x="836" y="1"/>
                      <a:pt x="638"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5"/>
              <p:cNvSpPr/>
              <p:nvPr/>
            </p:nvSpPr>
            <p:spPr>
              <a:xfrm>
                <a:off x="6381895" y="1658543"/>
                <a:ext cx="234505" cy="307213"/>
              </a:xfrm>
              <a:custGeom>
                <a:avLst/>
                <a:gdLst/>
                <a:ahLst/>
                <a:cxnLst/>
                <a:rect l="l" t="t" r="r" b="b"/>
                <a:pathLst>
                  <a:path w="2677" h="3507" extrusionOk="0">
                    <a:moveTo>
                      <a:pt x="45" y="1"/>
                    </a:moveTo>
                    <a:cubicBezTo>
                      <a:pt x="27" y="1"/>
                      <a:pt x="9" y="10"/>
                      <a:pt x="0" y="19"/>
                    </a:cubicBezTo>
                    <a:cubicBezTo>
                      <a:pt x="0" y="37"/>
                      <a:pt x="9" y="55"/>
                      <a:pt x="27" y="63"/>
                    </a:cubicBezTo>
                    <a:cubicBezTo>
                      <a:pt x="45" y="72"/>
                      <a:pt x="2222" y="920"/>
                      <a:pt x="2605" y="3480"/>
                    </a:cubicBezTo>
                    <a:cubicBezTo>
                      <a:pt x="2614" y="3498"/>
                      <a:pt x="2623" y="3507"/>
                      <a:pt x="2641" y="3507"/>
                    </a:cubicBezTo>
                    <a:cubicBezTo>
                      <a:pt x="2659" y="3507"/>
                      <a:pt x="2676" y="3489"/>
                      <a:pt x="2668" y="3471"/>
                    </a:cubicBezTo>
                    <a:cubicBezTo>
                      <a:pt x="2284" y="875"/>
                      <a:pt x="72" y="10"/>
                      <a:pt x="45"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5"/>
              <p:cNvSpPr/>
              <p:nvPr/>
            </p:nvSpPr>
            <p:spPr>
              <a:xfrm>
                <a:off x="6552975" y="1913367"/>
                <a:ext cx="187639" cy="172747"/>
              </a:xfrm>
              <a:custGeom>
                <a:avLst/>
                <a:gdLst/>
                <a:ahLst/>
                <a:cxnLst/>
                <a:rect l="l" t="t" r="r" b="b"/>
                <a:pathLst>
                  <a:path w="2142" h="1972" extrusionOk="0">
                    <a:moveTo>
                      <a:pt x="2142" y="0"/>
                    </a:moveTo>
                    <a:lnTo>
                      <a:pt x="1" y="36"/>
                    </a:lnTo>
                    <a:cubicBezTo>
                      <a:pt x="1" y="36"/>
                      <a:pt x="28" y="179"/>
                      <a:pt x="81" y="402"/>
                    </a:cubicBezTo>
                    <a:cubicBezTo>
                      <a:pt x="108" y="553"/>
                      <a:pt x="153" y="732"/>
                      <a:pt x="215" y="937"/>
                    </a:cubicBezTo>
                    <a:cubicBezTo>
                      <a:pt x="295" y="1249"/>
                      <a:pt x="402" y="1615"/>
                      <a:pt x="536" y="1972"/>
                    </a:cubicBezTo>
                    <a:lnTo>
                      <a:pt x="1669" y="1954"/>
                    </a:lnTo>
                    <a:cubicBezTo>
                      <a:pt x="1794" y="1588"/>
                      <a:pt x="1892" y="1222"/>
                      <a:pt x="1964" y="910"/>
                    </a:cubicBezTo>
                    <a:cubicBezTo>
                      <a:pt x="2008" y="705"/>
                      <a:pt x="2053" y="518"/>
                      <a:pt x="2079" y="366"/>
                    </a:cubicBezTo>
                    <a:cubicBezTo>
                      <a:pt x="2124" y="143"/>
                      <a:pt x="2142" y="0"/>
                      <a:pt x="2142"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5"/>
              <p:cNvSpPr/>
              <p:nvPr/>
            </p:nvSpPr>
            <p:spPr>
              <a:xfrm>
                <a:off x="6560070" y="1945428"/>
                <a:ext cx="175112" cy="50020"/>
              </a:xfrm>
              <a:custGeom>
                <a:avLst/>
                <a:gdLst/>
                <a:ahLst/>
                <a:cxnLst/>
                <a:rect l="l" t="t" r="r" b="b"/>
                <a:pathLst>
                  <a:path w="1999" h="571" extrusionOk="0">
                    <a:moveTo>
                      <a:pt x="1998" y="0"/>
                    </a:moveTo>
                    <a:lnTo>
                      <a:pt x="0" y="36"/>
                    </a:lnTo>
                    <a:cubicBezTo>
                      <a:pt x="27" y="187"/>
                      <a:pt x="72" y="366"/>
                      <a:pt x="134" y="571"/>
                    </a:cubicBezTo>
                    <a:lnTo>
                      <a:pt x="1883" y="544"/>
                    </a:lnTo>
                    <a:cubicBezTo>
                      <a:pt x="1927" y="339"/>
                      <a:pt x="1972" y="152"/>
                      <a:pt x="1998" y="0"/>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71" name="Google Shape;3171;p45"/>
          <p:cNvGrpSpPr/>
          <p:nvPr/>
        </p:nvGrpSpPr>
        <p:grpSpPr>
          <a:xfrm>
            <a:off x="8724624" y="795452"/>
            <a:ext cx="411961" cy="577796"/>
            <a:chOff x="1808440" y="1122200"/>
            <a:chExt cx="310469" cy="435448"/>
          </a:xfrm>
        </p:grpSpPr>
        <p:sp>
          <p:nvSpPr>
            <p:cNvPr id="3172" name="Google Shape;3172;p45"/>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5"/>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5"/>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5"/>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5"/>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5"/>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5"/>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5"/>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B807C06-AF3A-BCC6-A009-9C4DBC512469}"/>
              </a:ext>
            </a:extLst>
          </p:cNvPr>
          <p:cNvSpPr txBox="1"/>
          <p:nvPr/>
        </p:nvSpPr>
        <p:spPr>
          <a:xfrm>
            <a:off x="2944992" y="43822"/>
            <a:ext cx="2235200" cy="598177"/>
          </a:xfrm>
          <a:prstGeom prst="rect">
            <a:avLst/>
          </a:prstGeom>
          <a:noFill/>
        </p:spPr>
        <p:txBody>
          <a:bodyPr wrap="square" rtlCol="0">
            <a:spAutoFit/>
          </a:bodyPr>
          <a:lstStyle/>
          <a:p>
            <a:pPr algn="ctr">
              <a:lnSpc>
                <a:spcPct val="150000"/>
              </a:lnSpc>
            </a:pPr>
            <a:r>
              <a:rPr lang="fr-FR" sz="2500" b="1">
                <a:solidFill>
                  <a:srgbClr val="000000"/>
                </a:solidFill>
                <a:effectLst/>
                <a:latin typeface="+mj-lt"/>
                <a:ea typeface="Times New Roman" panose="02020603050405020304" pitchFamily="18" charset="0"/>
              </a:rPr>
              <a:t>4. Đất</a:t>
            </a:r>
            <a:endParaRPr lang="en-US" sz="2500">
              <a:effectLst/>
              <a:latin typeface="+mj-lt"/>
              <a:ea typeface="Calibri" panose="020F0502020204030204" pitchFamily="34" charset="0"/>
            </a:endParaRPr>
          </a:p>
        </p:txBody>
      </p:sp>
      <p:pic>
        <p:nvPicPr>
          <p:cNvPr id="12" name="Picture 11">
            <a:extLst>
              <a:ext uri="{FF2B5EF4-FFF2-40B4-BE49-F238E27FC236}">
                <a16:creationId xmlns:a16="http://schemas.microsoft.com/office/drawing/2014/main" id="{2BC02882-C7C9-8B28-4AC1-4492AC1C53A4}"/>
              </a:ext>
            </a:extLst>
          </p:cNvPr>
          <p:cNvPicPr>
            <a:picLocks noChangeAspect="1"/>
          </p:cNvPicPr>
          <p:nvPr/>
        </p:nvPicPr>
        <p:blipFill rotWithShape="1">
          <a:blip r:embed="rId3"/>
          <a:srcRect l="18464" t="20739" r="14417" b="2272"/>
          <a:stretch/>
        </p:blipFill>
        <p:spPr>
          <a:xfrm>
            <a:off x="573405" y="1004326"/>
            <a:ext cx="3381829" cy="2701015"/>
          </a:xfrm>
          <a:prstGeom prst="rect">
            <a:avLst/>
          </a:prstGeom>
        </p:spPr>
      </p:pic>
      <p:sp>
        <p:nvSpPr>
          <p:cNvPr id="14" name="Rounded Rectangular Callout 13">
            <a:extLst>
              <a:ext uri="{FF2B5EF4-FFF2-40B4-BE49-F238E27FC236}">
                <a16:creationId xmlns:a16="http://schemas.microsoft.com/office/drawing/2014/main" id="{8C8BED85-6BA1-6DFC-95F8-2A270660E229}"/>
              </a:ext>
            </a:extLst>
          </p:cNvPr>
          <p:cNvSpPr/>
          <p:nvPr/>
        </p:nvSpPr>
        <p:spPr>
          <a:xfrm>
            <a:off x="4677326" y="1190107"/>
            <a:ext cx="4013397" cy="205480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Dựa vào hình 3.7, hãy chỉ rõ mối quan hệ giữa đất với cây trồng?</a:t>
            </a:r>
            <a:endParaRPr lang="vi-VN" sz="1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heel(1)">
                                      <p:cBhvr>
                                        <p:cTn id="13" dur="1000"/>
                                        <p:tgtEl>
                                          <p:spTgt spid="14">
                                            <p:bg/>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heel(1)">
                                      <p:cBhvr>
                                        <p:cTn id="18"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grpSp>
        <p:nvGrpSpPr>
          <p:cNvPr id="4133" name="Google Shape;4133;p47"/>
          <p:cNvGrpSpPr/>
          <p:nvPr/>
        </p:nvGrpSpPr>
        <p:grpSpPr>
          <a:xfrm rot="-335263">
            <a:off x="8231163" y="1576500"/>
            <a:ext cx="411963" cy="577798"/>
            <a:chOff x="1808440" y="1122200"/>
            <a:chExt cx="310469" cy="435448"/>
          </a:xfrm>
        </p:grpSpPr>
        <p:sp>
          <p:nvSpPr>
            <p:cNvPr id="4134" name="Google Shape;4134;p47"/>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7"/>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7"/>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7"/>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7"/>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7"/>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7"/>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7"/>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2" name="Google Shape;4142;p47"/>
          <p:cNvGrpSpPr/>
          <p:nvPr/>
        </p:nvGrpSpPr>
        <p:grpSpPr>
          <a:xfrm rot="589163">
            <a:off x="312721" y="1738751"/>
            <a:ext cx="411974" cy="577813"/>
            <a:chOff x="1808440" y="1122200"/>
            <a:chExt cx="310469" cy="435448"/>
          </a:xfrm>
        </p:grpSpPr>
        <p:sp>
          <p:nvSpPr>
            <p:cNvPr id="4143" name="Google Shape;4143;p47"/>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7"/>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7"/>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7"/>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7"/>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7"/>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7"/>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7"/>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1" name="Google Shape;4151;p47"/>
          <p:cNvGrpSpPr/>
          <p:nvPr/>
        </p:nvGrpSpPr>
        <p:grpSpPr>
          <a:xfrm rot="2948238">
            <a:off x="5380018" y="4564422"/>
            <a:ext cx="540366" cy="545448"/>
            <a:chOff x="7068250" y="2399988"/>
            <a:chExt cx="148850" cy="150250"/>
          </a:xfrm>
        </p:grpSpPr>
        <p:sp>
          <p:nvSpPr>
            <p:cNvPr id="4152" name="Google Shape;4152;p47"/>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7"/>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7"/>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5" name="Google Shape;4155;p47"/>
          <p:cNvGrpSpPr/>
          <p:nvPr/>
        </p:nvGrpSpPr>
        <p:grpSpPr>
          <a:xfrm>
            <a:off x="1189720" y="4573787"/>
            <a:ext cx="552607" cy="448433"/>
            <a:chOff x="6397725" y="2218113"/>
            <a:chExt cx="152225" cy="123525"/>
          </a:xfrm>
        </p:grpSpPr>
        <p:sp>
          <p:nvSpPr>
            <p:cNvPr id="4156" name="Google Shape;4156;p47"/>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7"/>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7"/>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ounded Rectangle 14">
            <a:extLst>
              <a:ext uri="{FF2B5EF4-FFF2-40B4-BE49-F238E27FC236}">
                <a16:creationId xmlns:a16="http://schemas.microsoft.com/office/drawing/2014/main" id="{8A39ABDF-7573-C72E-C7CE-A12D001737F3}"/>
              </a:ext>
            </a:extLst>
          </p:cNvPr>
          <p:cNvSpPr/>
          <p:nvPr/>
        </p:nvSpPr>
        <p:spPr>
          <a:xfrm>
            <a:off x="1646217" y="540661"/>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là nơi dự trữ và cung cấp nước, dinh dưỡng cho cây trồng.</a:t>
            </a:r>
            <a:endParaRPr lang="en-US" sz="1800">
              <a:solidFill>
                <a:schemeClr val="tx1"/>
              </a:solidFill>
            </a:endParaRPr>
          </a:p>
        </p:txBody>
      </p:sp>
      <p:sp>
        <p:nvSpPr>
          <p:cNvPr id="10" name="Arrow: Right 9">
            <a:extLst>
              <a:ext uri="{FF2B5EF4-FFF2-40B4-BE49-F238E27FC236}">
                <a16:creationId xmlns:a16="http://schemas.microsoft.com/office/drawing/2014/main" id="{D0AF57E0-D8D7-398B-DE3A-2D5E210BD47B}"/>
              </a:ext>
            </a:extLst>
          </p:cNvPr>
          <p:cNvSpPr/>
          <p:nvPr/>
        </p:nvSpPr>
        <p:spPr>
          <a:xfrm>
            <a:off x="138247" y="2117195"/>
            <a:ext cx="769257" cy="464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
            <a:extLst>
              <a:ext uri="{FF2B5EF4-FFF2-40B4-BE49-F238E27FC236}">
                <a16:creationId xmlns:a16="http://schemas.microsoft.com/office/drawing/2014/main" id="{732B2284-9AE6-4F62-8355-E73AB0E9E517}"/>
              </a:ext>
            </a:extLst>
          </p:cNvPr>
          <p:cNvSpPr/>
          <p:nvPr/>
        </p:nvSpPr>
        <p:spPr>
          <a:xfrm>
            <a:off x="1646217" y="2043430"/>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giúp trao đổi khí giữa rễ cây và môi trường.</a:t>
            </a:r>
            <a:endParaRPr lang="en-US" sz="1800">
              <a:solidFill>
                <a:schemeClr val="tx1"/>
              </a:solidFill>
            </a:endParaRPr>
          </a:p>
        </p:txBody>
      </p:sp>
      <p:sp>
        <p:nvSpPr>
          <p:cNvPr id="12" name="Rounded Rectangle 14">
            <a:extLst>
              <a:ext uri="{FF2B5EF4-FFF2-40B4-BE49-F238E27FC236}">
                <a16:creationId xmlns:a16="http://schemas.microsoft.com/office/drawing/2014/main" id="{0138FC3B-6F85-7B24-F320-38080C20828B}"/>
              </a:ext>
            </a:extLst>
          </p:cNvPr>
          <p:cNvSpPr/>
          <p:nvPr/>
        </p:nvSpPr>
        <p:spPr>
          <a:xfrm>
            <a:off x="1646217" y="3653614"/>
            <a:ext cx="6887114" cy="824939"/>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1800">
                <a:solidFill>
                  <a:schemeClr val="tx1"/>
                </a:solidFill>
              </a:rPr>
              <a:t>Đất giữ cho cây đứng vững.</a:t>
            </a:r>
            <a:endParaRPr 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2"/>
        <p:cNvGrpSpPr/>
        <p:nvPr/>
      </p:nvGrpSpPr>
      <p:grpSpPr>
        <a:xfrm>
          <a:off x="0" y="0"/>
          <a:ext cx="0" cy="0"/>
          <a:chOff x="0" y="0"/>
          <a:chExt cx="0" cy="0"/>
        </a:xfrm>
      </p:grpSpPr>
      <p:grpSp>
        <p:nvGrpSpPr>
          <p:cNvPr id="4357" name="Google Shape;4357;p48"/>
          <p:cNvGrpSpPr/>
          <p:nvPr/>
        </p:nvGrpSpPr>
        <p:grpSpPr>
          <a:xfrm>
            <a:off x="575064" y="4657740"/>
            <a:ext cx="444878" cy="361027"/>
            <a:chOff x="6397725" y="2218113"/>
            <a:chExt cx="152225" cy="123525"/>
          </a:xfrm>
        </p:grpSpPr>
        <p:sp>
          <p:nvSpPr>
            <p:cNvPr id="4358" name="Google Shape;4358;p4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1" name="Google Shape;4361;p48"/>
          <p:cNvGrpSpPr/>
          <p:nvPr/>
        </p:nvGrpSpPr>
        <p:grpSpPr>
          <a:xfrm rot="10588053">
            <a:off x="8512810" y="4772162"/>
            <a:ext cx="399456" cy="234357"/>
            <a:chOff x="6180150" y="2970963"/>
            <a:chExt cx="152775" cy="89625"/>
          </a:xfrm>
        </p:grpSpPr>
        <p:sp>
          <p:nvSpPr>
            <p:cNvPr id="4362" name="Google Shape;4362;p4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5D5DCC9-9721-F75F-DAC5-1ADA976B5043}"/>
              </a:ext>
            </a:extLst>
          </p:cNvPr>
          <p:cNvSpPr txBox="1"/>
          <p:nvPr/>
        </p:nvSpPr>
        <p:spPr>
          <a:xfrm>
            <a:off x="-148798" y="34620"/>
            <a:ext cx="8948056"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5. Dinh dưỡng</a:t>
            </a:r>
            <a:endParaRPr lang="en-US" sz="25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FA704DBE-2ECF-182D-8210-E49ACFF3C8AB}"/>
              </a:ext>
            </a:extLst>
          </p:cNvPr>
          <p:cNvPicPr>
            <a:picLocks noChangeAspect="1"/>
          </p:cNvPicPr>
          <p:nvPr/>
        </p:nvPicPr>
        <p:blipFill rotWithShape="1">
          <a:blip r:embed="rId3"/>
          <a:srcRect l="3370" t="10160" r="3044" b="64302"/>
          <a:stretch/>
        </p:blipFill>
        <p:spPr>
          <a:xfrm>
            <a:off x="399103" y="2284731"/>
            <a:ext cx="4165600" cy="1313543"/>
          </a:xfrm>
          <a:prstGeom prst="rect">
            <a:avLst/>
          </a:prstGeom>
        </p:spPr>
      </p:pic>
      <p:sp>
        <p:nvSpPr>
          <p:cNvPr id="14" name="Rectangle: Rounded Corners 13">
            <a:extLst>
              <a:ext uri="{FF2B5EF4-FFF2-40B4-BE49-F238E27FC236}">
                <a16:creationId xmlns:a16="http://schemas.microsoft.com/office/drawing/2014/main" id="{BD9ED4F6-2346-675A-6701-006B09D6A6D7}"/>
              </a:ext>
            </a:extLst>
          </p:cNvPr>
          <p:cNvSpPr/>
          <p:nvPr/>
        </p:nvSpPr>
        <p:spPr>
          <a:xfrm>
            <a:off x="224892" y="1210438"/>
            <a:ext cx="4514021" cy="63148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B9549A2-4940-6259-DDA3-7E4F0DEDEFCE}"/>
              </a:ext>
            </a:extLst>
          </p:cNvPr>
          <p:cNvPicPr>
            <a:picLocks noChangeAspect="1"/>
          </p:cNvPicPr>
          <p:nvPr/>
        </p:nvPicPr>
        <p:blipFill>
          <a:blip r:embed="rId4"/>
          <a:stretch>
            <a:fillRect/>
          </a:stretch>
        </p:blipFill>
        <p:spPr>
          <a:xfrm>
            <a:off x="242023" y="1246131"/>
            <a:ext cx="845376" cy="544798"/>
          </a:xfrm>
          <a:prstGeom prst="rect">
            <a:avLst/>
          </a:prstGeom>
        </p:spPr>
      </p:pic>
      <p:sp>
        <p:nvSpPr>
          <p:cNvPr id="17" name="TextBox 16">
            <a:extLst>
              <a:ext uri="{FF2B5EF4-FFF2-40B4-BE49-F238E27FC236}">
                <a16:creationId xmlns:a16="http://schemas.microsoft.com/office/drawing/2014/main" id="{E422288A-47D4-61DF-1FAB-6F5D2A2E9828}"/>
              </a:ext>
            </a:extLst>
          </p:cNvPr>
          <p:cNvSpPr txBox="1"/>
          <p:nvPr/>
        </p:nvSpPr>
        <p:spPr>
          <a:xfrm>
            <a:off x="856147" y="1268291"/>
            <a:ext cx="8948056" cy="456535"/>
          </a:xfrm>
          <a:prstGeom prst="rect">
            <a:avLst/>
          </a:prstGeom>
          <a:noFill/>
        </p:spPr>
        <p:txBody>
          <a:bodyPr wrap="square">
            <a:spAutoFit/>
          </a:bodyPr>
          <a:lstStyle/>
          <a:p>
            <a:pPr algn="just">
              <a:lnSpc>
                <a:spcPct val="150000"/>
              </a:lnSpc>
            </a:pPr>
            <a:r>
              <a:rPr lang="en-US" sz="1800"/>
              <a:t>Quan sát bảng 3.2 và trả lời câu hỏi: </a:t>
            </a:r>
          </a:p>
        </p:txBody>
      </p:sp>
      <p:sp>
        <p:nvSpPr>
          <p:cNvPr id="20" name="TextBox 19">
            <a:extLst>
              <a:ext uri="{FF2B5EF4-FFF2-40B4-BE49-F238E27FC236}">
                <a16:creationId xmlns:a16="http://schemas.microsoft.com/office/drawing/2014/main" id="{D17085E6-F7CB-BE45-307E-BF528915119B}"/>
              </a:ext>
            </a:extLst>
          </p:cNvPr>
          <p:cNvSpPr txBox="1"/>
          <p:nvPr/>
        </p:nvSpPr>
        <p:spPr>
          <a:xfrm>
            <a:off x="5008680" y="1304736"/>
            <a:ext cx="3599272" cy="25340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800">
                <a:solidFill>
                  <a:srgbClr val="000000"/>
                </a:solidFill>
                <a:effectLst/>
                <a:latin typeface="+mj-lt"/>
                <a:ea typeface="Times New Roman" panose="02020603050405020304" pitchFamily="18" charset="0"/>
              </a:rPr>
              <a:t>Trong 14 nguyên tố dinh dưỡng cần thiết cho cây trồng, nguyên tố nào là đa lượng, trung lượng và vi lượng?</a:t>
            </a:r>
          </a:p>
          <a:p>
            <a:pPr marL="285750" indent="-285750">
              <a:lnSpc>
                <a:spcPct val="150000"/>
              </a:lnSpc>
              <a:buFont typeface="Arial" panose="020B0604020202020204" pitchFamily="34" charset="0"/>
              <a:buChar char="•"/>
            </a:pPr>
            <a:r>
              <a:rPr lang="fr-FR" sz="1800">
                <a:latin typeface="+mj-lt"/>
              </a:rPr>
              <a:t>Rút ra vai trò của các chất dinh dưỡng.</a:t>
            </a:r>
            <a:endParaRPr lang="en-US" sz="18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840" name="Google Shape;840;p28"/>
          <p:cNvGrpSpPr/>
          <p:nvPr/>
        </p:nvGrpSpPr>
        <p:grpSpPr>
          <a:xfrm rot="-1562860">
            <a:off x="6994609" y="4738711"/>
            <a:ext cx="552611" cy="448435"/>
            <a:chOff x="6397725" y="2218113"/>
            <a:chExt cx="152225" cy="123525"/>
          </a:xfrm>
        </p:grpSpPr>
        <p:sp>
          <p:nvSpPr>
            <p:cNvPr id="841" name="Google Shape;841;p28"/>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8"/>
          <p:cNvGrpSpPr/>
          <p:nvPr/>
        </p:nvGrpSpPr>
        <p:grpSpPr>
          <a:xfrm rot="10588028">
            <a:off x="2345900" y="4797742"/>
            <a:ext cx="557833" cy="327277"/>
            <a:chOff x="6180150" y="2970963"/>
            <a:chExt cx="152775" cy="89625"/>
          </a:xfrm>
        </p:grpSpPr>
        <p:sp>
          <p:nvSpPr>
            <p:cNvPr id="845" name="Google Shape;845;p28"/>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6660DFB2-A12C-ACE5-CA1D-FAE0E95AB466}"/>
              </a:ext>
            </a:extLst>
          </p:cNvPr>
          <p:cNvPicPr>
            <a:picLocks noChangeAspect="1"/>
          </p:cNvPicPr>
          <p:nvPr/>
        </p:nvPicPr>
        <p:blipFill rotWithShape="1">
          <a:blip r:embed="rId3"/>
          <a:srcRect l="8525" t="10866" r="8473" b="6741"/>
          <a:stretch/>
        </p:blipFill>
        <p:spPr>
          <a:xfrm>
            <a:off x="296537" y="1182699"/>
            <a:ext cx="2991350" cy="1640021"/>
          </a:xfrm>
          <a:prstGeom prst="rect">
            <a:avLst/>
          </a:prstGeom>
        </p:spPr>
      </p:pic>
      <p:sp>
        <p:nvSpPr>
          <p:cNvPr id="6" name="Rectangle: Rounded Corners 5">
            <a:extLst>
              <a:ext uri="{FF2B5EF4-FFF2-40B4-BE49-F238E27FC236}">
                <a16:creationId xmlns:a16="http://schemas.microsoft.com/office/drawing/2014/main" id="{3822054E-C329-516B-B027-33844019CF4A}"/>
              </a:ext>
            </a:extLst>
          </p:cNvPr>
          <p:cNvSpPr/>
          <p:nvPr/>
        </p:nvSpPr>
        <p:spPr>
          <a:xfrm>
            <a:off x="3029401" y="222633"/>
            <a:ext cx="2496911" cy="6821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t>KHỞI ĐỘNG </a:t>
            </a:r>
          </a:p>
        </p:txBody>
      </p:sp>
      <p:sp>
        <p:nvSpPr>
          <p:cNvPr id="7" name="Rounded Rectangular Callout 13">
            <a:extLst>
              <a:ext uri="{FF2B5EF4-FFF2-40B4-BE49-F238E27FC236}">
                <a16:creationId xmlns:a16="http://schemas.microsoft.com/office/drawing/2014/main" id="{920F7663-0584-06E1-0E5E-713A3019C1E8}"/>
              </a:ext>
            </a:extLst>
          </p:cNvPr>
          <p:cNvSpPr/>
          <p:nvPr/>
        </p:nvSpPr>
        <p:spPr>
          <a:xfrm>
            <a:off x="3701142" y="1182699"/>
            <a:ext cx="5211635" cy="1865301"/>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Quan sát Hình 3.1 và chỉ ra những yếu tố chính trong trồng trọt có quan hệ với cây trồng được minh hoạ trong hình </a:t>
            </a:r>
            <a:endParaRPr lang="vi-VN" sz="1800" dirty="0">
              <a:solidFill>
                <a:schemeClr val="tx1"/>
              </a:solidFill>
            </a:endParaRPr>
          </a:p>
        </p:txBody>
      </p:sp>
      <p:sp>
        <p:nvSpPr>
          <p:cNvPr id="9" name="Right Arrow 2">
            <a:extLst>
              <a:ext uri="{FF2B5EF4-FFF2-40B4-BE49-F238E27FC236}">
                <a16:creationId xmlns:a16="http://schemas.microsoft.com/office/drawing/2014/main" id="{A5B4679D-A0E2-49CB-EA06-55C9C39BA187}"/>
              </a:ext>
            </a:extLst>
          </p:cNvPr>
          <p:cNvSpPr/>
          <p:nvPr/>
        </p:nvSpPr>
        <p:spPr>
          <a:xfrm>
            <a:off x="144137" y="3804773"/>
            <a:ext cx="980720" cy="534999"/>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4">
            <a:extLst>
              <a:ext uri="{FF2B5EF4-FFF2-40B4-BE49-F238E27FC236}">
                <a16:creationId xmlns:a16="http://schemas.microsoft.com/office/drawing/2014/main" id="{8DA2C7C7-82FA-2EE2-FE8D-988B74E7CB7C}"/>
              </a:ext>
            </a:extLst>
          </p:cNvPr>
          <p:cNvSpPr/>
          <p:nvPr/>
        </p:nvSpPr>
        <p:spPr>
          <a:xfrm>
            <a:off x="1351280" y="3321786"/>
            <a:ext cx="7381240" cy="1657404"/>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Các yếu tố ảnh hưởng đến cây trồng gồm nhiệt độ, ánh sáng, nước (mưa), thành phần không khí (N</a:t>
            </a:r>
            <a:r>
              <a:rPr lang="fr-FR" sz="1800" baseline="-25000">
                <a:solidFill>
                  <a:schemeClr val="tx1"/>
                </a:solidFill>
              </a:rPr>
              <a:t>2</a:t>
            </a:r>
            <a:r>
              <a:rPr lang="fr-FR" sz="1800">
                <a:solidFill>
                  <a:schemeClr val="tx1"/>
                </a:solidFill>
              </a:rPr>
              <a:t>,0</a:t>
            </a:r>
            <a:r>
              <a:rPr lang="fr-FR" sz="1800" baseline="-25000">
                <a:solidFill>
                  <a:schemeClr val="tx1"/>
                </a:solidFill>
              </a:rPr>
              <a:t>2</a:t>
            </a:r>
            <a:r>
              <a:rPr lang="fr-FR" sz="1800">
                <a:solidFill>
                  <a:schemeClr val="tx1"/>
                </a:solidFill>
              </a:rPr>
              <a:t>, C0</a:t>
            </a:r>
            <a:r>
              <a:rPr lang="fr-FR" sz="1800" baseline="-25000">
                <a:solidFill>
                  <a:schemeClr val="tx1"/>
                </a:solidFill>
              </a:rPr>
              <a:t>2</a:t>
            </a:r>
            <a:r>
              <a:rPr lang="fr-FR" sz="1800">
                <a:solidFill>
                  <a:schemeClr val="tx1"/>
                </a:solidFill>
              </a:rPr>
              <a:t>), dinh dưỡng, đất, giống cây trồng,...</a:t>
            </a:r>
            <a:endParaRPr lang="en-US" sz="18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8"/>
        <p:cNvGrpSpPr/>
        <p:nvPr/>
      </p:nvGrpSpPr>
      <p:grpSpPr>
        <a:xfrm>
          <a:off x="0" y="0"/>
          <a:ext cx="0" cy="0"/>
          <a:chOff x="0" y="0"/>
          <a:chExt cx="0" cy="0"/>
        </a:xfrm>
      </p:grpSpPr>
      <p:sp>
        <p:nvSpPr>
          <p:cNvPr id="4370" name="Google Shape;4370;p49"/>
          <p:cNvSpPr/>
          <p:nvPr/>
        </p:nvSpPr>
        <p:spPr>
          <a:xfrm>
            <a:off x="11223712" y="3752554"/>
            <a:ext cx="228701" cy="1187379"/>
          </a:xfrm>
          <a:custGeom>
            <a:avLst/>
            <a:gdLst/>
            <a:ahLst/>
            <a:cxnLst/>
            <a:rect l="l" t="t" r="r" b="b"/>
            <a:pathLst>
              <a:path w="4363" h="22652" extrusionOk="0">
                <a:moveTo>
                  <a:pt x="0" y="1"/>
                </a:moveTo>
                <a:lnTo>
                  <a:pt x="2971" y="22651"/>
                </a:lnTo>
                <a:lnTo>
                  <a:pt x="4362" y="22651"/>
                </a:lnTo>
                <a:lnTo>
                  <a:pt x="1383" y="1"/>
                </a:lnTo>
                <a:close/>
              </a:path>
            </a:pathLst>
          </a:custGeom>
          <a:solidFill>
            <a:srgbClr val="CEA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9"/>
          <p:cNvSpPr/>
          <p:nvPr/>
        </p:nvSpPr>
        <p:spPr>
          <a:xfrm>
            <a:off x="10828539" y="3540736"/>
            <a:ext cx="220783" cy="79570"/>
          </a:xfrm>
          <a:custGeom>
            <a:avLst/>
            <a:gdLst/>
            <a:ahLst/>
            <a:cxnLst/>
            <a:rect l="l" t="t" r="r" b="b"/>
            <a:pathLst>
              <a:path w="4212" h="1518" extrusionOk="0">
                <a:moveTo>
                  <a:pt x="1392" y="1"/>
                </a:moveTo>
                <a:cubicBezTo>
                  <a:pt x="625" y="1"/>
                  <a:pt x="1" y="465"/>
                  <a:pt x="1" y="1035"/>
                </a:cubicBezTo>
                <a:lnTo>
                  <a:pt x="1" y="1517"/>
                </a:lnTo>
                <a:lnTo>
                  <a:pt x="4211" y="1517"/>
                </a:lnTo>
                <a:lnTo>
                  <a:pt x="4211" y="1035"/>
                </a:lnTo>
                <a:cubicBezTo>
                  <a:pt x="4211" y="465"/>
                  <a:pt x="3587" y="1"/>
                  <a:pt x="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9"/>
          <p:cNvSpPr/>
          <p:nvPr/>
        </p:nvSpPr>
        <p:spPr>
          <a:xfrm>
            <a:off x="9911553" y="2812187"/>
            <a:ext cx="1137774" cy="649558"/>
          </a:xfrm>
          <a:custGeom>
            <a:avLst/>
            <a:gdLst/>
            <a:ahLst/>
            <a:cxnLst/>
            <a:rect l="l" t="t" r="r" b="b"/>
            <a:pathLst>
              <a:path w="21706" h="12392" extrusionOk="0">
                <a:moveTo>
                  <a:pt x="839" y="1"/>
                </a:moveTo>
                <a:cubicBezTo>
                  <a:pt x="375" y="1"/>
                  <a:pt x="1" y="375"/>
                  <a:pt x="1" y="839"/>
                </a:cubicBezTo>
                <a:lnTo>
                  <a:pt x="1" y="11545"/>
                </a:lnTo>
                <a:cubicBezTo>
                  <a:pt x="1" y="12017"/>
                  <a:pt x="375" y="12392"/>
                  <a:pt x="839" y="12392"/>
                </a:cubicBezTo>
                <a:lnTo>
                  <a:pt x="20858" y="12392"/>
                </a:lnTo>
                <a:cubicBezTo>
                  <a:pt x="21331" y="12392"/>
                  <a:pt x="21705" y="12017"/>
                  <a:pt x="21705" y="11545"/>
                </a:cubicBezTo>
                <a:lnTo>
                  <a:pt x="21705" y="839"/>
                </a:lnTo>
                <a:cubicBezTo>
                  <a:pt x="21705" y="375"/>
                  <a:pt x="21331" y="1"/>
                  <a:pt x="20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9"/>
          <p:cNvSpPr/>
          <p:nvPr/>
        </p:nvSpPr>
        <p:spPr>
          <a:xfrm>
            <a:off x="9947564" y="2848670"/>
            <a:ext cx="1065281" cy="493406"/>
          </a:xfrm>
          <a:custGeom>
            <a:avLst/>
            <a:gdLst/>
            <a:ahLst/>
            <a:cxnLst/>
            <a:rect l="l" t="t" r="r" b="b"/>
            <a:pathLst>
              <a:path w="20323" h="9413" extrusionOk="0">
                <a:moveTo>
                  <a:pt x="1" y="1"/>
                </a:moveTo>
                <a:lnTo>
                  <a:pt x="1" y="9412"/>
                </a:lnTo>
                <a:lnTo>
                  <a:pt x="20323" y="9412"/>
                </a:lnTo>
                <a:lnTo>
                  <a:pt x="20323" y="1"/>
                </a:lnTo>
                <a:close/>
              </a:path>
            </a:pathLst>
          </a:custGeom>
          <a:solidFill>
            <a:srgbClr val="4D5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9"/>
          <p:cNvSpPr/>
          <p:nvPr/>
        </p:nvSpPr>
        <p:spPr>
          <a:xfrm>
            <a:off x="10384303" y="3461743"/>
            <a:ext cx="192267" cy="158563"/>
          </a:xfrm>
          <a:custGeom>
            <a:avLst/>
            <a:gdLst/>
            <a:ahLst/>
            <a:cxnLst/>
            <a:rect l="l" t="t" r="r" b="b"/>
            <a:pathLst>
              <a:path w="3668" h="3025" extrusionOk="0">
                <a:moveTo>
                  <a:pt x="1" y="0"/>
                </a:moveTo>
                <a:lnTo>
                  <a:pt x="1" y="3024"/>
                </a:lnTo>
                <a:lnTo>
                  <a:pt x="3667" y="3024"/>
                </a:lnTo>
                <a:lnTo>
                  <a:pt x="3667" y="0"/>
                </a:ln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9"/>
          <p:cNvSpPr/>
          <p:nvPr/>
        </p:nvSpPr>
        <p:spPr>
          <a:xfrm>
            <a:off x="10313697" y="3570666"/>
            <a:ext cx="333480" cy="49639"/>
          </a:xfrm>
          <a:custGeom>
            <a:avLst/>
            <a:gdLst/>
            <a:ahLst/>
            <a:cxnLst/>
            <a:rect l="l" t="t" r="r" b="b"/>
            <a:pathLst>
              <a:path w="6362" h="947" extrusionOk="0">
                <a:moveTo>
                  <a:pt x="1" y="1"/>
                </a:moveTo>
                <a:lnTo>
                  <a:pt x="1" y="946"/>
                </a:lnTo>
                <a:lnTo>
                  <a:pt x="6361" y="946"/>
                </a:lnTo>
                <a:lnTo>
                  <a:pt x="63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9"/>
          <p:cNvSpPr/>
          <p:nvPr/>
        </p:nvSpPr>
        <p:spPr>
          <a:xfrm>
            <a:off x="10109375" y="2848670"/>
            <a:ext cx="422747" cy="493406"/>
          </a:xfrm>
          <a:custGeom>
            <a:avLst/>
            <a:gdLst/>
            <a:ahLst/>
            <a:cxnLst/>
            <a:rect l="l" t="t" r="r" b="b"/>
            <a:pathLst>
              <a:path w="8065" h="9413" extrusionOk="0">
                <a:moveTo>
                  <a:pt x="0" y="1"/>
                </a:moveTo>
                <a:lnTo>
                  <a:pt x="4461" y="9412"/>
                </a:lnTo>
                <a:lnTo>
                  <a:pt x="8065" y="9412"/>
                </a:lnTo>
                <a:lnTo>
                  <a:pt x="3604"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9"/>
          <p:cNvSpPr/>
          <p:nvPr/>
        </p:nvSpPr>
        <p:spPr>
          <a:xfrm>
            <a:off x="10343156" y="2848670"/>
            <a:ext cx="290445" cy="493406"/>
          </a:xfrm>
          <a:custGeom>
            <a:avLst/>
            <a:gdLst/>
            <a:ahLst/>
            <a:cxnLst/>
            <a:rect l="l" t="t" r="r" b="b"/>
            <a:pathLst>
              <a:path w="5541" h="9413" extrusionOk="0">
                <a:moveTo>
                  <a:pt x="1" y="1"/>
                </a:moveTo>
                <a:lnTo>
                  <a:pt x="4461" y="9412"/>
                </a:lnTo>
                <a:lnTo>
                  <a:pt x="5541" y="9412"/>
                </a:lnTo>
                <a:lnTo>
                  <a:pt x="1080" y="1"/>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9"/>
          <p:cNvSpPr/>
          <p:nvPr/>
        </p:nvSpPr>
        <p:spPr>
          <a:xfrm>
            <a:off x="10460518" y="3387835"/>
            <a:ext cx="27676" cy="28096"/>
          </a:xfrm>
          <a:custGeom>
            <a:avLst/>
            <a:gdLst/>
            <a:ahLst/>
            <a:cxnLst/>
            <a:rect l="l" t="t" r="r" b="b"/>
            <a:pathLst>
              <a:path w="528" h="536" extrusionOk="0">
                <a:moveTo>
                  <a:pt x="260" y="0"/>
                </a:moveTo>
                <a:cubicBezTo>
                  <a:pt x="117" y="0"/>
                  <a:pt x="1" y="125"/>
                  <a:pt x="1" y="268"/>
                </a:cubicBezTo>
                <a:cubicBezTo>
                  <a:pt x="1" y="420"/>
                  <a:pt x="117" y="536"/>
                  <a:pt x="260" y="536"/>
                </a:cubicBezTo>
                <a:cubicBezTo>
                  <a:pt x="411" y="536"/>
                  <a:pt x="527" y="420"/>
                  <a:pt x="527" y="268"/>
                </a:cubicBezTo>
                <a:cubicBezTo>
                  <a:pt x="527" y="125"/>
                  <a:pt x="411" y="0"/>
                  <a:pt x="260" y="0"/>
                </a:cubicBezTo>
                <a:close/>
              </a:path>
            </a:pathLst>
          </a:custGeom>
          <a:solidFill>
            <a:srgbClr val="3C2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9" name="Google Shape;4379;p49"/>
          <p:cNvGrpSpPr/>
          <p:nvPr/>
        </p:nvGrpSpPr>
        <p:grpSpPr>
          <a:xfrm>
            <a:off x="8144139" y="756620"/>
            <a:ext cx="685242" cy="684566"/>
            <a:chOff x="5221102" y="1953814"/>
            <a:chExt cx="317153" cy="316855"/>
          </a:xfrm>
        </p:grpSpPr>
        <p:sp>
          <p:nvSpPr>
            <p:cNvPr id="4380" name="Google Shape;4380;p49"/>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9"/>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9"/>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4" name="Google Shape;4384;p49"/>
          <p:cNvGrpSpPr/>
          <p:nvPr/>
        </p:nvGrpSpPr>
        <p:grpSpPr>
          <a:xfrm>
            <a:off x="8640815" y="3988294"/>
            <a:ext cx="377131" cy="334231"/>
            <a:chOff x="4233400" y="3187777"/>
            <a:chExt cx="826136" cy="732000"/>
          </a:xfrm>
        </p:grpSpPr>
        <p:sp>
          <p:nvSpPr>
            <p:cNvPr id="4385" name="Google Shape;4385;p49"/>
            <p:cNvSpPr/>
            <p:nvPr/>
          </p:nvSpPr>
          <p:spPr>
            <a:xfrm>
              <a:off x="4747535" y="3427347"/>
              <a:ext cx="312000" cy="334200"/>
            </a:xfrm>
            <a:prstGeom prst="roundRect">
              <a:avLst>
                <a:gd name="adj" fmla="val 39022"/>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9"/>
            <p:cNvSpPr/>
            <p:nvPr/>
          </p:nvSpPr>
          <p:spPr>
            <a:xfrm>
              <a:off x="4363121" y="3187777"/>
              <a:ext cx="549000" cy="732000"/>
            </a:xfrm>
            <a:prstGeom prst="roundRect">
              <a:avLst>
                <a:gd name="adj" fmla="val 109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9"/>
            <p:cNvSpPr txBox="1"/>
            <p:nvPr/>
          </p:nvSpPr>
          <p:spPr>
            <a:xfrm>
              <a:off x="4233400" y="3353049"/>
              <a:ext cx="808200" cy="4827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400" b="1">
                  <a:solidFill>
                    <a:schemeClr val="dk1"/>
                  </a:solidFill>
                  <a:latin typeface="DM Sans"/>
                  <a:ea typeface="DM Sans"/>
                  <a:cs typeface="DM Sans"/>
                  <a:sym typeface="DM Sans"/>
                </a:rPr>
                <a:t>WORLD’S</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BEST</a:t>
              </a:r>
              <a:endParaRPr sz="400" b="1">
                <a:solidFill>
                  <a:schemeClr val="dk1"/>
                </a:solidFill>
                <a:latin typeface="DM Sans"/>
                <a:ea typeface="DM Sans"/>
                <a:cs typeface="DM Sans"/>
                <a:sym typeface="DM Sans"/>
              </a:endParaRPr>
            </a:p>
            <a:p>
              <a:pPr marL="0" lvl="0" indent="0" algn="ctr" rtl="0">
                <a:spcBef>
                  <a:spcPts val="0"/>
                </a:spcBef>
                <a:spcAft>
                  <a:spcPts val="0"/>
                </a:spcAft>
                <a:buNone/>
              </a:pPr>
              <a:r>
                <a:rPr lang="en" sz="400" b="1">
                  <a:solidFill>
                    <a:schemeClr val="dk1"/>
                  </a:solidFill>
                  <a:latin typeface="DM Sans"/>
                  <a:ea typeface="DM Sans"/>
                  <a:cs typeface="DM Sans"/>
                  <a:sym typeface="DM Sans"/>
                </a:rPr>
                <a:t>BOSS</a:t>
              </a:r>
              <a:endParaRPr sz="400" b="1">
                <a:solidFill>
                  <a:schemeClr val="dk1"/>
                </a:solidFill>
                <a:latin typeface="DM Sans"/>
                <a:ea typeface="DM Sans"/>
                <a:cs typeface="DM Sans"/>
                <a:sym typeface="DM Sans"/>
              </a:endParaRPr>
            </a:p>
          </p:txBody>
        </p:sp>
      </p:grpSp>
      <p:grpSp>
        <p:nvGrpSpPr>
          <p:cNvPr id="4388" name="Google Shape;4388;p49"/>
          <p:cNvGrpSpPr/>
          <p:nvPr/>
        </p:nvGrpSpPr>
        <p:grpSpPr>
          <a:xfrm>
            <a:off x="7795834" y="123190"/>
            <a:ext cx="411961" cy="577796"/>
            <a:chOff x="1808440" y="1122200"/>
            <a:chExt cx="310469" cy="435448"/>
          </a:xfrm>
        </p:grpSpPr>
        <p:sp>
          <p:nvSpPr>
            <p:cNvPr id="4389" name="Google Shape;4389;p49"/>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9"/>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9"/>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9"/>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9"/>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9"/>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9"/>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9"/>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7" name="Google Shape;4397;p49"/>
          <p:cNvGrpSpPr/>
          <p:nvPr/>
        </p:nvGrpSpPr>
        <p:grpSpPr>
          <a:xfrm rot="2948238">
            <a:off x="2679668" y="4564422"/>
            <a:ext cx="540366" cy="545448"/>
            <a:chOff x="7068250" y="2399988"/>
            <a:chExt cx="148850" cy="150250"/>
          </a:xfrm>
        </p:grpSpPr>
        <p:sp>
          <p:nvSpPr>
            <p:cNvPr id="4398" name="Google Shape;4398;p49"/>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9"/>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9"/>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1" name="Google Shape;4401;p49"/>
          <p:cNvGrpSpPr/>
          <p:nvPr/>
        </p:nvGrpSpPr>
        <p:grpSpPr>
          <a:xfrm>
            <a:off x="7591545" y="4454387"/>
            <a:ext cx="552607" cy="448433"/>
            <a:chOff x="6397725" y="2218113"/>
            <a:chExt cx="152225" cy="123525"/>
          </a:xfrm>
        </p:grpSpPr>
        <p:sp>
          <p:nvSpPr>
            <p:cNvPr id="4402" name="Google Shape;4402;p49"/>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9"/>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9"/>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09AFE4CD-2B51-2CD5-35E4-98AA7A5D0AC1}"/>
              </a:ext>
            </a:extLst>
          </p:cNvPr>
          <p:cNvSpPr txBox="1"/>
          <p:nvPr/>
        </p:nvSpPr>
        <p:spPr>
          <a:xfrm>
            <a:off x="102342" y="261783"/>
            <a:ext cx="8632370" cy="2949525"/>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Các nguyên tố đa lượng: N, P, K.</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 Các nguyên tố trung lượng: Ca, Mg, s, Si.</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Các nguyên tố vi lượng: Mn, Cu, Zn, Fe, Ni, B, Cl.</a:t>
            </a: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Vai trò chủ yếu của các nguyên tố dinh dưỡng: thúc đẩy nảy mầm; sinh trưởng và phát triển thân, lá; kích thích ra rễ; kích thích ra hoa, đậu quả; tăng tính chống chịu sâu, bệnh hại và điều kiện thời tiết bất lợi; tăng năng suất, chất lượng và khả năng bảo quản nông sản</a:t>
            </a:r>
            <a:endParaRPr lang="en-US" sz="1800">
              <a:effectLst/>
              <a:latin typeface="+mj-lt"/>
              <a:ea typeface="Calibri" panose="020F0502020204030204" pitchFamily="34" charset="0"/>
            </a:endParaRPr>
          </a:p>
        </p:txBody>
      </p:sp>
      <p:pic>
        <p:nvPicPr>
          <p:cNvPr id="13" name="Picture 12">
            <a:extLst>
              <a:ext uri="{FF2B5EF4-FFF2-40B4-BE49-F238E27FC236}">
                <a16:creationId xmlns:a16="http://schemas.microsoft.com/office/drawing/2014/main" id="{8EFCF48E-4FC8-23A2-EF04-32B6B85F05B9}"/>
              </a:ext>
            </a:extLst>
          </p:cNvPr>
          <p:cNvPicPr>
            <a:picLocks noChangeAspect="1"/>
          </p:cNvPicPr>
          <p:nvPr/>
        </p:nvPicPr>
        <p:blipFill>
          <a:blip r:embed="rId3"/>
          <a:stretch>
            <a:fillRect/>
          </a:stretch>
        </p:blipFill>
        <p:spPr>
          <a:xfrm>
            <a:off x="3570659" y="2489018"/>
            <a:ext cx="3579636" cy="2759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496CD8-3084-7813-C688-ECF3780B1F0C}"/>
              </a:ext>
            </a:extLst>
          </p:cNvPr>
          <p:cNvSpPr txBox="1"/>
          <p:nvPr/>
        </p:nvSpPr>
        <p:spPr>
          <a:xfrm>
            <a:off x="-127000" y="0"/>
            <a:ext cx="8948056" cy="598177"/>
          </a:xfrm>
          <a:prstGeom prst="rect">
            <a:avLst/>
          </a:prstGeom>
          <a:noFill/>
        </p:spPr>
        <p:txBody>
          <a:bodyPr wrap="square">
            <a:spAutoFit/>
          </a:bodyPr>
          <a:lstStyle/>
          <a:p>
            <a:pPr marL="0" marR="0" algn="ctr">
              <a:lnSpc>
                <a:spcPct val="150000"/>
              </a:lnSpc>
              <a:spcBef>
                <a:spcPts val="0"/>
              </a:spcBef>
              <a:spcAft>
                <a:spcPts val="0"/>
              </a:spcAft>
            </a:pPr>
            <a:r>
              <a:rPr lang="fr-FR" sz="2500" b="1">
                <a:solidFill>
                  <a:srgbClr val="000000"/>
                </a:solidFill>
                <a:effectLst/>
                <a:latin typeface="+mj-lt"/>
                <a:ea typeface="Times New Roman" panose="02020603050405020304" pitchFamily="18" charset="0"/>
              </a:rPr>
              <a:t>6. Giống cây trồng</a:t>
            </a:r>
            <a:endParaRPr lang="en-US" sz="2500">
              <a:effectLst/>
              <a:latin typeface="+mj-lt"/>
              <a:ea typeface="Calibri" panose="020F0502020204030204" pitchFamily="34" charset="0"/>
            </a:endParaRPr>
          </a:p>
        </p:txBody>
      </p:sp>
      <p:sp>
        <p:nvSpPr>
          <p:cNvPr id="6" name="Thought Bubble: Cloud 5">
            <a:extLst>
              <a:ext uri="{FF2B5EF4-FFF2-40B4-BE49-F238E27FC236}">
                <a16:creationId xmlns:a16="http://schemas.microsoft.com/office/drawing/2014/main" id="{DCA0F5D5-F197-63B2-3EC7-01213C40CFD9}"/>
              </a:ext>
            </a:extLst>
          </p:cNvPr>
          <p:cNvSpPr/>
          <p:nvPr/>
        </p:nvSpPr>
        <p:spPr>
          <a:xfrm>
            <a:off x="4143829" y="928912"/>
            <a:ext cx="4151086" cy="2888343"/>
          </a:xfrm>
          <a:prstGeom prst="cloud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3AB40-43B9-998B-23E3-56623CDC5E26}"/>
              </a:ext>
            </a:extLst>
          </p:cNvPr>
          <p:cNvSpPr txBox="1"/>
          <p:nvPr/>
        </p:nvSpPr>
        <p:spPr>
          <a:xfrm>
            <a:off x="4746172" y="1521568"/>
            <a:ext cx="2946400" cy="1703030"/>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Giống cây trồng ảnh hưởng như thế nào đến sự sinh trưởng và phát triển của cây trồng?</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F68FA660-0BAD-5105-E918-F29D17B5A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43" y="1641145"/>
            <a:ext cx="3128847" cy="3128847"/>
          </a:xfrm>
          <a:prstGeom prst="rect">
            <a:avLst/>
          </a:prstGeom>
        </p:spPr>
      </p:pic>
    </p:spTree>
    <p:extLst>
      <p:ext uri="{BB962C8B-B14F-4D97-AF65-F5344CB8AC3E}">
        <p14:creationId xmlns:p14="http://schemas.microsoft.com/office/powerpoint/2010/main" val="21862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295635-16C2-2984-F900-398185778EE1}"/>
              </a:ext>
            </a:extLst>
          </p:cNvPr>
          <p:cNvSpPr txBox="1"/>
          <p:nvPr/>
        </p:nvSpPr>
        <p:spPr>
          <a:xfrm>
            <a:off x="645886" y="309079"/>
            <a:ext cx="7380513" cy="2262671"/>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Giống cây trồng được coi là tư liệu sản xuất đặc biệt quan trọng. Giống quyết định chủ yếu đến đặc điểm hình thái, khả năng sinh trưởng, phát triển, khả năng chống chịu sâu, bệnh và điều kiện ngoại cảnh bất lợi của cây trồng.Năng suất và chất lượng của cây trồng phụ thuộc chủ yếu vào giống.</a:t>
            </a:r>
            <a:endParaRPr lang="en-US" sz="16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600">
                <a:solidFill>
                  <a:srgbClr val="000000"/>
                </a:solidFill>
                <a:effectLst/>
                <a:latin typeface="+mj-lt"/>
                <a:ea typeface="Times New Roman" panose="02020603050405020304" pitchFamily="18" charset="0"/>
              </a:rPr>
              <a:t>Giống cây trồng thích nghi với từng vùng sinh thái nhất định. Vì vậy, </a:t>
            </a:r>
            <a:r>
              <a:rPr lang="fr-FR" sz="1600">
                <a:effectLst/>
                <a:latin typeface="+mj-lt"/>
                <a:ea typeface="Calibri" panose="020F0502020204030204" pitchFamily="34" charset="0"/>
              </a:rPr>
              <a:t>tùy</a:t>
            </a:r>
            <a:r>
              <a:rPr lang="fr-FR" sz="1600">
                <a:solidFill>
                  <a:srgbClr val="000000"/>
                </a:solidFill>
                <a:effectLst/>
                <a:latin typeface="+mj-lt"/>
                <a:ea typeface="Times New Roman" panose="02020603050405020304" pitchFamily="18" charset="0"/>
              </a:rPr>
              <a:t> từng vùng sinh thái cụ thể, cần lựa chọn giống cây trồng thích hợp.</a:t>
            </a:r>
            <a:endParaRPr lang="en-US" sz="1600">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C949AB65-7AE9-39B5-0816-DD8019D0BB1C}"/>
              </a:ext>
            </a:extLst>
          </p:cNvPr>
          <p:cNvPicPr>
            <a:picLocks noChangeAspect="1"/>
          </p:cNvPicPr>
          <p:nvPr/>
        </p:nvPicPr>
        <p:blipFill>
          <a:blip r:embed="rId2"/>
          <a:stretch>
            <a:fillRect/>
          </a:stretch>
        </p:blipFill>
        <p:spPr>
          <a:xfrm>
            <a:off x="1117601" y="2435003"/>
            <a:ext cx="2984798" cy="2125924"/>
          </a:xfrm>
          <a:prstGeom prst="rect">
            <a:avLst/>
          </a:prstGeom>
        </p:spPr>
      </p:pic>
      <p:pic>
        <p:nvPicPr>
          <p:cNvPr id="10" name="Picture 9">
            <a:extLst>
              <a:ext uri="{FF2B5EF4-FFF2-40B4-BE49-F238E27FC236}">
                <a16:creationId xmlns:a16="http://schemas.microsoft.com/office/drawing/2014/main" id="{AAD54C50-AB22-B949-71D0-01AAC953EFA8}"/>
              </a:ext>
            </a:extLst>
          </p:cNvPr>
          <p:cNvPicPr>
            <a:picLocks noChangeAspect="1"/>
          </p:cNvPicPr>
          <p:nvPr/>
        </p:nvPicPr>
        <p:blipFill>
          <a:blip r:embed="rId3"/>
          <a:stretch>
            <a:fillRect/>
          </a:stretch>
        </p:blipFill>
        <p:spPr>
          <a:xfrm>
            <a:off x="4477656" y="2296723"/>
            <a:ext cx="3454399" cy="2537698"/>
          </a:xfrm>
          <a:prstGeom prst="rect">
            <a:avLst/>
          </a:prstGeom>
        </p:spPr>
      </p:pic>
    </p:spTree>
    <p:extLst>
      <p:ext uri="{BB962C8B-B14F-4D97-AF65-F5344CB8AC3E}">
        <p14:creationId xmlns:p14="http://schemas.microsoft.com/office/powerpoint/2010/main" val="28968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5CE1050-E0DD-B4B4-35AB-E7E0AD79F11D}"/>
              </a:ext>
            </a:extLst>
          </p:cNvPr>
          <p:cNvSpPr txBox="1"/>
          <p:nvPr/>
        </p:nvSpPr>
        <p:spPr>
          <a:xfrm>
            <a:off x="771072" y="88931"/>
            <a:ext cx="7072084" cy="557653"/>
          </a:xfrm>
          <a:prstGeom prst="rect">
            <a:avLst/>
          </a:prstGeom>
          <a:noFill/>
        </p:spPr>
        <p:txBody>
          <a:bodyPr wrap="square">
            <a:spAutoFit/>
          </a:bodyPr>
          <a:lstStyle/>
          <a:p>
            <a:pPr marL="0" marR="0" algn="ctr">
              <a:lnSpc>
                <a:spcPct val="150000"/>
              </a:lnSpc>
              <a:spcBef>
                <a:spcPts val="0"/>
              </a:spcBef>
              <a:spcAft>
                <a:spcPts val="0"/>
              </a:spcAft>
            </a:pPr>
            <a:r>
              <a:rPr lang="fr-FR" sz="2300" b="1">
                <a:solidFill>
                  <a:srgbClr val="000000"/>
                </a:solidFill>
                <a:effectLst/>
                <a:latin typeface="+mj-lt"/>
                <a:ea typeface="Times New Roman" panose="02020603050405020304" pitchFamily="18" charset="0"/>
              </a:rPr>
              <a:t>7. </a:t>
            </a:r>
            <a:r>
              <a:rPr lang="fr-FR" sz="2300" b="1">
                <a:effectLst/>
                <a:latin typeface="+mj-lt"/>
                <a:ea typeface="Calibri" panose="020F0502020204030204" pitchFamily="34" charset="0"/>
              </a:rPr>
              <a:t>Kỹ</a:t>
            </a:r>
            <a:r>
              <a:rPr lang="fr-FR" sz="2300" b="1">
                <a:solidFill>
                  <a:srgbClr val="000000"/>
                </a:solidFill>
                <a:effectLst/>
                <a:latin typeface="+mj-lt"/>
                <a:ea typeface="Times New Roman" panose="02020603050405020304" pitchFamily="18" charset="0"/>
              </a:rPr>
              <a:t> thuật canh tác</a:t>
            </a:r>
            <a:endParaRPr lang="en-US" sz="2300">
              <a:effectLst/>
              <a:latin typeface="+mj-lt"/>
              <a:ea typeface="Calibri" panose="020F0502020204030204" pitchFamily="34" charset="0"/>
            </a:endParaRPr>
          </a:p>
        </p:txBody>
      </p:sp>
      <p:sp>
        <p:nvSpPr>
          <p:cNvPr id="22" name="Rounded Rectangular Callout 13">
            <a:extLst>
              <a:ext uri="{FF2B5EF4-FFF2-40B4-BE49-F238E27FC236}">
                <a16:creationId xmlns:a16="http://schemas.microsoft.com/office/drawing/2014/main" id="{439BA89D-71D1-DF4F-5743-149700D087C8}"/>
              </a:ext>
            </a:extLst>
          </p:cNvPr>
          <p:cNvSpPr/>
          <p:nvPr/>
        </p:nvSpPr>
        <p:spPr>
          <a:xfrm>
            <a:off x="3557911" y="1014576"/>
            <a:ext cx="4285245" cy="2054803"/>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latin typeface="+mj-lt"/>
                <a:ea typeface="Times New Roman" panose="02020603050405020304" pitchFamily="18" charset="0"/>
              </a:rPr>
              <a:t>Để cây trồng sinh trưởng, phát triển tốt, cần áp dụng những biện pháp </a:t>
            </a:r>
            <a:r>
              <a:rPr lang="fr-FR" sz="1800">
                <a:latin typeface="+mj-lt"/>
                <a:ea typeface="Calibri" panose="020F0502020204030204" pitchFamily="34" charset="0"/>
              </a:rPr>
              <a:t>kỹ</a:t>
            </a:r>
            <a:r>
              <a:rPr lang="fr-FR" sz="1800">
                <a:solidFill>
                  <a:srgbClr val="000000"/>
                </a:solidFill>
                <a:latin typeface="+mj-lt"/>
                <a:ea typeface="Times New Roman" panose="02020603050405020304" pitchFamily="18" charset="0"/>
              </a:rPr>
              <a:t> thuật canh tác nào? Vì sao? </a:t>
            </a:r>
            <a:endParaRPr lang="en-US">
              <a:latin typeface="+mj-lt"/>
              <a:ea typeface="Calibri" panose="020F0502020204030204" pitchFamily="34" charset="0"/>
            </a:endParaRPr>
          </a:p>
        </p:txBody>
      </p:sp>
      <p:pic>
        <p:nvPicPr>
          <p:cNvPr id="23" name="Picture 22">
            <a:extLst>
              <a:ext uri="{FF2B5EF4-FFF2-40B4-BE49-F238E27FC236}">
                <a16:creationId xmlns:a16="http://schemas.microsoft.com/office/drawing/2014/main" id="{2FE50329-98D6-1B09-83C6-E5C887B17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42" y="2264229"/>
            <a:ext cx="2501899" cy="2501899"/>
          </a:xfrm>
          <a:prstGeom prst="rect">
            <a:avLst/>
          </a:prstGeom>
        </p:spPr>
      </p:pic>
    </p:spTree>
    <p:extLst>
      <p:ext uri="{BB962C8B-B14F-4D97-AF65-F5344CB8AC3E}">
        <p14:creationId xmlns:p14="http://schemas.microsoft.com/office/powerpoint/2010/main" val="1498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barn(inVertical)">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B5D68B-7674-8DF2-AA08-67001BB1D686}"/>
              </a:ext>
            </a:extLst>
          </p:cNvPr>
          <p:cNvSpPr txBox="1"/>
          <p:nvPr/>
        </p:nvSpPr>
        <p:spPr>
          <a:xfrm>
            <a:off x="908958" y="130398"/>
            <a:ext cx="7072084" cy="2534027"/>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làm đất</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gieo trồng</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xới xáo, vun gốc, làm cỏ</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tưới nước</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cắt tỉa</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a:solidFill>
                  <a:srgbClr val="000000"/>
                </a:solidFill>
                <a:effectLst/>
                <a:latin typeface="+mj-lt"/>
                <a:ea typeface="Times New Roman" panose="02020603050405020304" pitchFamily="18" charset="0"/>
              </a:rPr>
              <a:t>Biện pháp phòng trừ sâu, bệnh</a:t>
            </a:r>
            <a:endParaRPr lang="en-US" sz="1800">
              <a:latin typeface="+mj-lt"/>
            </a:endParaRPr>
          </a:p>
        </p:txBody>
      </p:sp>
      <p:pic>
        <p:nvPicPr>
          <p:cNvPr id="18" name="Picture 17">
            <a:extLst>
              <a:ext uri="{FF2B5EF4-FFF2-40B4-BE49-F238E27FC236}">
                <a16:creationId xmlns:a16="http://schemas.microsoft.com/office/drawing/2014/main" id="{E7C9193A-6034-FF49-6CE3-7DA23CB94045}"/>
              </a:ext>
            </a:extLst>
          </p:cNvPr>
          <p:cNvPicPr>
            <a:picLocks noChangeAspect="1"/>
          </p:cNvPicPr>
          <p:nvPr/>
        </p:nvPicPr>
        <p:blipFill>
          <a:blip r:embed="rId2"/>
          <a:stretch>
            <a:fillRect/>
          </a:stretch>
        </p:blipFill>
        <p:spPr>
          <a:xfrm>
            <a:off x="0" y="2846148"/>
            <a:ext cx="1394581" cy="1609132"/>
          </a:xfrm>
          <a:prstGeom prst="rect">
            <a:avLst/>
          </a:prstGeom>
        </p:spPr>
      </p:pic>
      <p:pic>
        <p:nvPicPr>
          <p:cNvPr id="20" name="Picture 19">
            <a:extLst>
              <a:ext uri="{FF2B5EF4-FFF2-40B4-BE49-F238E27FC236}">
                <a16:creationId xmlns:a16="http://schemas.microsoft.com/office/drawing/2014/main" id="{C7835EAF-B449-AA37-BB9C-B540106B0D74}"/>
              </a:ext>
            </a:extLst>
          </p:cNvPr>
          <p:cNvPicPr>
            <a:picLocks noChangeAspect="1"/>
          </p:cNvPicPr>
          <p:nvPr/>
        </p:nvPicPr>
        <p:blipFill>
          <a:blip r:embed="rId3"/>
          <a:stretch>
            <a:fillRect/>
          </a:stretch>
        </p:blipFill>
        <p:spPr>
          <a:xfrm>
            <a:off x="1838899" y="3035184"/>
            <a:ext cx="1606641" cy="1367106"/>
          </a:xfrm>
          <a:prstGeom prst="rect">
            <a:avLst/>
          </a:prstGeom>
        </p:spPr>
      </p:pic>
      <p:pic>
        <p:nvPicPr>
          <p:cNvPr id="22" name="Picture 21">
            <a:extLst>
              <a:ext uri="{FF2B5EF4-FFF2-40B4-BE49-F238E27FC236}">
                <a16:creationId xmlns:a16="http://schemas.microsoft.com/office/drawing/2014/main" id="{3D4DB972-7AB9-B510-1618-5CC672A4AA05}"/>
              </a:ext>
            </a:extLst>
          </p:cNvPr>
          <p:cNvPicPr>
            <a:picLocks noChangeAspect="1"/>
          </p:cNvPicPr>
          <p:nvPr/>
        </p:nvPicPr>
        <p:blipFill>
          <a:blip r:embed="rId4"/>
          <a:stretch>
            <a:fillRect/>
          </a:stretch>
        </p:blipFill>
        <p:spPr>
          <a:xfrm>
            <a:off x="3519870" y="2846148"/>
            <a:ext cx="1256091" cy="1613013"/>
          </a:xfrm>
          <a:prstGeom prst="rect">
            <a:avLst/>
          </a:prstGeom>
        </p:spPr>
      </p:pic>
      <p:pic>
        <p:nvPicPr>
          <p:cNvPr id="24" name="Picture 23">
            <a:extLst>
              <a:ext uri="{FF2B5EF4-FFF2-40B4-BE49-F238E27FC236}">
                <a16:creationId xmlns:a16="http://schemas.microsoft.com/office/drawing/2014/main" id="{4732CFF3-CAEB-EE99-F320-EDC49A26FEBC}"/>
              </a:ext>
            </a:extLst>
          </p:cNvPr>
          <p:cNvPicPr>
            <a:picLocks noChangeAspect="1"/>
          </p:cNvPicPr>
          <p:nvPr/>
        </p:nvPicPr>
        <p:blipFill>
          <a:blip r:embed="rId5"/>
          <a:stretch>
            <a:fillRect/>
          </a:stretch>
        </p:blipFill>
        <p:spPr>
          <a:xfrm>
            <a:off x="5014394" y="2571750"/>
            <a:ext cx="1564276" cy="1979878"/>
          </a:xfrm>
          <a:prstGeom prst="rect">
            <a:avLst/>
          </a:prstGeom>
        </p:spPr>
      </p:pic>
      <p:pic>
        <p:nvPicPr>
          <p:cNvPr id="26" name="Picture 25">
            <a:extLst>
              <a:ext uri="{FF2B5EF4-FFF2-40B4-BE49-F238E27FC236}">
                <a16:creationId xmlns:a16="http://schemas.microsoft.com/office/drawing/2014/main" id="{F29382D9-2802-2381-05C9-14A8DA5F9AFB}"/>
              </a:ext>
            </a:extLst>
          </p:cNvPr>
          <p:cNvPicPr>
            <a:picLocks noChangeAspect="1"/>
          </p:cNvPicPr>
          <p:nvPr/>
        </p:nvPicPr>
        <p:blipFill>
          <a:blip r:embed="rId6"/>
          <a:stretch>
            <a:fillRect/>
          </a:stretch>
        </p:blipFill>
        <p:spPr>
          <a:xfrm>
            <a:off x="7210788" y="2882425"/>
            <a:ext cx="1933212" cy="1572855"/>
          </a:xfrm>
          <a:prstGeom prst="rect">
            <a:avLst/>
          </a:prstGeom>
        </p:spPr>
      </p:pic>
      <p:sp>
        <p:nvSpPr>
          <p:cNvPr id="27" name="Arrow: Right 26">
            <a:extLst>
              <a:ext uri="{FF2B5EF4-FFF2-40B4-BE49-F238E27FC236}">
                <a16:creationId xmlns:a16="http://schemas.microsoft.com/office/drawing/2014/main" id="{8E41B8D0-B9AB-3F02-4C41-FA36B2775A7B}"/>
              </a:ext>
            </a:extLst>
          </p:cNvPr>
          <p:cNvSpPr/>
          <p:nvPr/>
        </p:nvSpPr>
        <p:spPr>
          <a:xfrm>
            <a:off x="1394581" y="3718737"/>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A1795A9-CFC1-0FE9-0F88-D5EA0C812310}"/>
              </a:ext>
            </a:extLst>
          </p:cNvPr>
          <p:cNvSpPr/>
          <p:nvPr/>
        </p:nvSpPr>
        <p:spPr>
          <a:xfrm>
            <a:off x="3297711" y="3700046"/>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73EEC31C-C3FA-7979-58C4-C629A8FD226A}"/>
              </a:ext>
            </a:extLst>
          </p:cNvPr>
          <p:cNvSpPr/>
          <p:nvPr/>
        </p:nvSpPr>
        <p:spPr>
          <a:xfrm>
            <a:off x="4553070" y="3813080"/>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9811CDE6-2153-C2AC-D0CB-D118B2F4755C}"/>
              </a:ext>
            </a:extLst>
          </p:cNvPr>
          <p:cNvSpPr/>
          <p:nvPr/>
        </p:nvSpPr>
        <p:spPr>
          <a:xfrm>
            <a:off x="6610199" y="3829683"/>
            <a:ext cx="369988" cy="221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5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heel(1)">
                                      <p:cBhvr>
                                        <p:cTn id="7" dur="75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heel(1)">
                                      <p:cBhvr>
                                        <p:cTn id="12" dur="75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heel(1)">
                                      <p:cBhvr>
                                        <p:cTn id="17" dur="75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heel(1)">
                                      <p:cBhvr>
                                        <p:cTn id="22" dur="75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heel(1)">
                                      <p:cBhvr>
                                        <p:cTn id="27" dur="75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heel(1)">
                                      <p:cBhvr>
                                        <p:cTn id="32" dur="75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2F3FD85-E229-E9A5-9B69-DFE61931EE47}"/>
              </a:ext>
            </a:extLst>
          </p:cNvPr>
          <p:cNvSpPr txBox="1"/>
          <p:nvPr/>
        </p:nvSpPr>
        <p:spPr>
          <a:xfrm>
            <a:off x="3258457" y="188685"/>
            <a:ext cx="2220686" cy="618374"/>
          </a:xfrm>
          <a:prstGeom prst="rect">
            <a:avLst/>
          </a:prstGeom>
          <a:noFill/>
        </p:spPr>
        <p:txBody>
          <a:bodyPr wrap="square" rtlCol="0">
            <a:spAutoFit/>
          </a:bodyPr>
          <a:lstStyle/>
          <a:p>
            <a:pPr algn="ctr">
              <a:lnSpc>
                <a:spcPct val="150000"/>
              </a:lnSpc>
            </a:pPr>
            <a:r>
              <a:rPr lang="en-US" sz="2600" b="1"/>
              <a:t>LUYỆN TẬP</a:t>
            </a:r>
          </a:p>
        </p:txBody>
      </p:sp>
      <p:sp>
        <p:nvSpPr>
          <p:cNvPr id="19" name="Line Callout 1 (Border and Accent Bar) 3">
            <a:extLst>
              <a:ext uri="{FF2B5EF4-FFF2-40B4-BE49-F238E27FC236}">
                <a16:creationId xmlns:a16="http://schemas.microsoft.com/office/drawing/2014/main" id="{B173D04C-BE3B-54D8-2557-265741B1B5B0}"/>
              </a:ext>
            </a:extLst>
          </p:cNvPr>
          <p:cNvSpPr/>
          <p:nvPr/>
        </p:nvSpPr>
        <p:spPr>
          <a:xfrm>
            <a:off x="371476" y="933214"/>
            <a:ext cx="2398896" cy="565078"/>
          </a:xfrm>
          <a:prstGeom prst="accentBorderCallout1">
            <a:avLst>
              <a:gd name="adj1" fmla="val 18750"/>
              <a:gd name="adj2" fmla="val -3127"/>
              <a:gd name="adj3" fmla="val 17954"/>
              <a:gd name="adj4" fmla="val -17509"/>
            </a:avLst>
          </a:prstGeom>
          <a:solidFill>
            <a:schemeClr val="accent3">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cặp đôi</a:t>
            </a:r>
            <a:endParaRPr lang="en-US" sz="2000" b="1" dirty="0">
              <a:solidFill>
                <a:schemeClr val="bg1">
                  <a:lumMod val="50000"/>
                </a:schemeClr>
              </a:solidFill>
            </a:endParaRPr>
          </a:p>
        </p:txBody>
      </p:sp>
      <p:sp>
        <p:nvSpPr>
          <p:cNvPr id="23" name="Rounded Rectangular Callout 13">
            <a:extLst>
              <a:ext uri="{FF2B5EF4-FFF2-40B4-BE49-F238E27FC236}">
                <a16:creationId xmlns:a16="http://schemas.microsoft.com/office/drawing/2014/main" id="{31633738-F620-5924-01B4-9ED2D38C332D}"/>
              </a:ext>
            </a:extLst>
          </p:cNvPr>
          <p:cNvSpPr/>
          <p:nvPr/>
        </p:nvSpPr>
        <p:spPr>
          <a:xfrm>
            <a:off x="4036883" y="1014576"/>
            <a:ext cx="4816832" cy="2476110"/>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800">
              <a:solidFill>
                <a:schemeClr val="tx1"/>
              </a:solidFill>
            </a:endParaRPr>
          </a:p>
          <a:p>
            <a:pPr algn="just">
              <a:lnSpc>
                <a:spcPct val="150000"/>
              </a:lnSpc>
            </a:pPr>
            <a:r>
              <a:rPr lang="fr-FR" sz="1800">
                <a:solidFill>
                  <a:schemeClr val="tx1"/>
                </a:solidFill>
              </a:rPr>
              <a:t>1. Em hãy phân tích tác động của nhiệt độ đối với cây trồng.</a:t>
            </a:r>
            <a:endParaRPr lang="en-US" sz="1800">
              <a:solidFill>
                <a:schemeClr val="tx1"/>
              </a:solidFill>
            </a:endParaRPr>
          </a:p>
          <a:p>
            <a:pPr algn="just">
              <a:lnSpc>
                <a:spcPct val="150000"/>
              </a:lnSpc>
            </a:pPr>
            <a:r>
              <a:rPr lang="fr-FR" sz="1800">
                <a:solidFill>
                  <a:schemeClr val="tx1"/>
                </a:solidFill>
              </a:rPr>
              <a:t>2. Quan sát Hình 3.3 và cho biết nhiệt độ ảnh hưởng như thế nào đến sự ra hoa của cây phong lữ thảo.</a:t>
            </a:r>
            <a:endParaRPr lang="en-US" sz="1800">
              <a:solidFill>
                <a:schemeClr val="tx1"/>
              </a:solidFill>
            </a:endParaRPr>
          </a:p>
          <a:p>
            <a:pPr algn="just">
              <a:lnSpc>
                <a:spcPct val="150000"/>
              </a:lnSpc>
            </a:pPr>
            <a:endParaRPr lang="en-US">
              <a:latin typeface="+mj-lt"/>
              <a:ea typeface="Calibri" panose="020F0502020204030204" pitchFamily="34" charset="0"/>
            </a:endParaRPr>
          </a:p>
        </p:txBody>
      </p:sp>
      <p:pic>
        <p:nvPicPr>
          <p:cNvPr id="25" name="Picture 24">
            <a:extLst>
              <a:ext uri="{FF2B5EF4-FFF2-40B4-BE49-F238E27FC236}">
                <a16:creationId xmlns:a16="http://schemas.microsoft.com/office/drawing/2014/main" id="{51041AAA-170E-D8E6-9AD8-963845E6E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50" t="17560" r="6250" b="14941"/>
          <a:stretch/>
        </p:blipFill>
        <p:spPr>
          <a:xfrm>
            <a:off x="-90090" y="2133706"/>
            <a:ext cx="3731695" cy="2713960"/>
          </a:xfrm>
          <a:prstGeom prst="rect">
            <a:avLst/>
          </a:prstGeom>
        </p:spPr>
      </p:pic>
    </p:spTree>
    <p:extLst>
      <p:ext uri="{BB962C8B-B14F-4D97-AF65-F5344CB8AC3E}">
        <p14:creationId xmlns:p14="http://schemas.microsoft.com/office/powerpoint/2010/main" val="289909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ppt_w</p:attrName>
                                        </p:attrNameLst>
                                      </p:cBhvr>
                                      <p:tavLst>
                                        <p:tav tm="0">
                                          <p:val>
                                            <p:fltVal val="0"/>
                                          </p:val>
                                        </p:tav>
                                        <p:tav tm="100000">
                                          <p:val>
                                            <p:strVal val="#ppt_w"/>
                                          </p:val>
                                        </p:tav>
                                      </p:tavLst>
                                    </p:anim>
                                    <p:anim calcmode="lin" valueType="num">
                                      <p:cBhvr>
                                        <p:cTn id="1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animEffect transition="in" filter="randombar(horizontal)">
                                      <p:cBhvr>
                                        <p:cTn id="15" dur="500"/>
                                        <p:tgtEl>
                                          <p:spTgt spid="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0" dur="500"/>
                                        <p:tgtEl>
                                          <p:spTgt spid="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682030-CA18-B015-978E-BA27DE19645B}"/>
              </a:ext>
            </a:extLst>
          </p:cNvPr>
          <p:cNvSpPr txBox="1"/>
          <p:nvPr/>
        </p:nvSpPr>
        <p:spPr>
          <a:xfrm>
            <a:off x="232228" y="161968"/>
            <a:ext cx="8490857" cy="4576830"/>
          </a:xfrm>
          <a:prstGeom prst="rect">
            <a:avLst/>
          </a:prstGeom>
          <a:noFill/>
        </p:spPr>
        <p:txBody>
          <a:bodyPr wrap="square">
            <a:spAutoFit/>
          </a:bodyPr>
          <a:lstStyle/>
          <a:p>
            <a:pPr marL="0" marR="0" algn="just">
              <a:lnSpc>
                <a:spcPct val="150000"/>
              </a:lnSpc>
              <a:spcBef>
                <a:spcPts val="0"/>
              </a:spcBef>
              <a:spcAft>
                <a:spcPts val="0"/>
              </a:spcAft>
              <a:tabLst>
                <a:tab pos="293370" algn="l"/>
              </a:tabLst>
            </a:pPr>
            <a:r>
              <a:rPr lang="fr-FR">
                <a:latin typeface="+mj-lt"/>
                <a:ea typeface="Times New Roman" panose="02020603050405020304" pitchFamily="18" charset="0"/>
              </a:rPr>
              <a:t>a.</a:t>
            </a:r>
            <a:r>
              <a:rPr lang="fr-FR">
                <a:solidFill>
                  <a:srgbClr val="000000"/>
                </a:solidFill>
                <a:effectLst/>
                <a:latin typeface="+mj-lt"/>
                <a:ea typeface="Times New Roman" panose="02020603050405020304" pitchFamily="18" charset="0"/>
              </a:rPr>
              <a:t>Tác động của nhiệt độ đối với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Nhiệt độ ảnh hưởng đến các quá trình sinh lí của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cao làm giảm hiệu suất quang hợp, tăng hiệu suất hô hấp.</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thấp làm giảm hiệu suất quang hợp và hô hấp.</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 Nhiệt độ ảnh hưởng đến sinh trưởng, phát triển của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cao làm hạt mất sức sống; </a:t>
            </a:r>
            <a:r>
              <a:rPr lang="fr-FR">
                <a:effectLst/>
                <a:latin typeface="+mj-lt"/>
                <a:ea typeface="Times New Roman" panose="02020603050405020304" pitchFamily="18" charset="0"/>
              </a:rPr>
              <a:t>rễ</a:t>
            </a:r>
            <a:r>
              <a:rPr lang="fr-FR">
                <a:solidFill>
                  <a:srgbClr val="000000"/>
                </a:solidFill>
                <a:effectLst/>
                <a:latin typeface="+mj-lt"/>
                <a:ea typeface="Times New Roman" panose="02020603050405020304" pitchFamily="18" charset="0"/>
              </a:rPr>
              <a:t>, thân lá sinh trưởng kém; ra hoa, đậu quả và kết hạt kém; rút ngắn thời gian sinh trưởng; nhiều loại cây trồng khó tạo củ (khoai tây, hành tây, </a:t>
            </a:r>
            <a:r>
              <a:rPr lang="fr-FR">
                <a:effectLst/>
                <a:latin typeface="+mj-lt"/>
                <a:ea typeface="Times New Roman" panose="02020603050405020304" pitchFamily="18" charset="0"/>
              </a:rPr>
              <a:t>cải</a:t>
            </a:r>
            <a:r>
              <a:rPr lang="fr-FR">
                <a:solidFill>
                  <a:srgbClr val="000000"/>
                </a:solidFill>
                <a:effectLst/>
                <a:latin typeface="+mj-lt"/>
                <a:ea typeface="Times New Roman" panose="02020603050405020304" pitchFamily="18" charset="0"/>
              </a:rPr>
              <a:t> củ,...), khó cuốn bắp (</a:t>
            </a:r>
            <a:r>
              <a:rPr lang="fr-FR">
                <a:effectLst/>
                <a:latin typeface="+mj-lt"/>
                <a:ea typeface="Times New Roman" panose="02020603050405020304" pitchFamily="18" charset="0"/>
              </a:rPr>
              <a:t>cải</a:t>
            </a:r>
            <a:r>
              <a:rPr lang="fr-FR">
                <a:solidFill>
                  <a:srgbClr val="000000"/>
                </a:solidFill>
                <a:effectLst/>
                <a:latin typeface="+mj-lt"/>
                <a:ea typeface="Times New Roman" panose="02020603050405020304" pitchFamily="18" charset="0"/>
              </a:rPr>
              <a:t> bắp. xà lách,...).</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Nhiệt độ thấp làm hạt khó nảy mầm, cây còi cọc chậm phát triển; ra hoa, đậu </a:t>
            </a:r>
            <a:r>
              <a:rPr lang="fr-FR">
                <a:effectLst/>
                <a:latin typeface="+mj-lt"/>
                <a:ea typeface="Times New Roman" panose="02020603050405020304" pitchFamily="18" charset="0"/>
              </a:rPr>
              <a:t>quả</a:t>
            </a:r>
            <a:r>
              <a:rPr lang="fr-FR">
                <a:solidFill>
                  <a:srgbClr val="000000"/>
                </a:solidFill>
                <a:effectLst/>
                <a:latin typeface="+mj-lt"/>
                <a:ea typeface="Times New Roman" panose="02020603050405020304" pitchFamily="18" charset="0"/>
              </a:rPr>
              <a:t> và kết hạt kém. Nhiệt độ quá cao hoặc quá thấp làm giảm khả năng chống chịu sâu, bệnh hại và điều kiện ngoại </a:t>
            </a:r>
            <a:r>
              <a:rPr lang="fr-FR">
                <a:effectLst/>
                <a:latin typeface="+mj-lt"/>
                <a:ea typeface="Times New Roman" panose="02020603050405020304" pitchFamily="18" charset="0"/>
              </a:rPr>
              <a:t>cảnh</a:t>
            </a:r>
            <a:r>
              <a:rPr lang="fr-FR">
                <a:solidFill>
                  <a:srgbClr val="000000"/>
                </a:solidFill>
                <a:effectLst/>
                <a:latin typeface="+mj-lt"/>
                <a:ea typeface="Times New Roman" panose="02020603050405020304" pitchFamily="18" charset="0"/>
              </a:rPr>
              <a:t> bất lợi </a:t>
            </a:r>
            <a:r>
              <a:rPr lang="fr-FR">
                <a:effectLst/>
                <a:latin typeface="+mj-lt"/>
                <a:ea typeface="Times New Roman" panose="02020603050405020304" pitchFamily="18" charset="0"/>
              </a:rPr>
              <a:t>của</a:t>
            </a:r>
            <a:r>
              <a:rPr lang="fr-FR">
                <a:solidFill>
                  <a:srgbClr val="000000"/>
                </a:solidFill>
                <a:effectLst/>
                <a:latin typeface="+mj-lt"/>
                <a:ea typeface="Times New Roman" panose="02020603050405020304" pitchFamily="18" charset="0"/>
              </a:rPr>
              <a:t> cây trồng; giảm năng suất, chất lượng và khả năng bảo quản nông sản.</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Wingdings" panose="05000000000000000000" pitchFamily="2" charset="2"/>
              <a:buChar char="§"/>
            </a:pPr>
            <a:r>
              <a:rPr lang="fr-FR">
                <a:solidFill>
                  <a:srgbClr val="000000"/>
                </a:solidFill>
                <a:effectLst/>
                <a:latin typeface="+mj-lt"/>
                <a:ea typeface="Times New Roman" panose="02020603050405020304" pitchFamily="18" charset="0"/>
              </a:rPr>
              <a:t>Hiệu suất quang hợp và hô hấp ảnh hưởng đến cây trồng:</a:t>
            </a:r>
            <a:endParaRPr lang="en-US">
              <a:effectLst/>
              <a:latin typeface="+mj-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Hiệu suất quang hợp tăng </a:t>
            </a:r>
            <a:r>
              <a:rPr lang="fr-FR">
                <a:solidFill>
                  <a:srgbClr val="000000"/>
                </a:solidFill>
                <a:effectLst/>
                <a:latin typeface="+mj-lt"/>
                <a:ea typeface="Wingdings" panose="05000000000000000000" pitchFamily="2" charset="2"/>
                <a:cs typeface="Times New Roman" panose="02020603050405020304" pitchFamily="18" charset="0"/>
                <a:sym typeface="Wingdings" panose="05000000000000000000" pitchFamily="2" charset="2"/>
              </a:rPr>
              <a:t></a:t>
            </a:r>
            <a:r>
              <a:rPr lang="fr-FR">
                <a:solidFill>
                  <a:srgbClr val="000000"/>
                </a:solidFill>
                <a:effectLst/>
                <a:latin typeface="+mj-lt"/>
                <a:ea typeface="Times New Roman" panose="02020603050405020304" pitchFamily="18" charset="0"/>
              </a:rPr>
              <a:t> cây sinh </a:t>
            </a:r>
            <a:r>
              <a:rPr lang="fr-FR">
                <a:effectLst/>
                <a:latin typeface="+mj-lt"/>
                <a:ea typeface="Times New Roman" panose="02020603050405020304" pitchFamily="18" charset="0"/>
              </a:rPr>
              <a:t>trưởng</a:t>
            </a:r>
            <a:r>
              <a:rPr lang="fr-FR">
                <a:solidFill>
                  <a:srgbClr val="000000"/>
                </a:solidFill>
                <a:effectLst/>
                <a:latin typeface="+mj-lt"/>
                <a:ea typeface="Times New Roman" panose="02020603050405020304" pitchFamily="18" charset="0"/>
              </a:rPr>
              <a:t> tốt.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a:solidFill>
                  <a:srgbClr val="000000"/>
                </a:solidFill>
                <a:effectLst/>
                <a:latin typeface="+mj-lt"/>
                <a:ea typeface="Times New Roman" panose="02020603050405020304" pitchFamily="18" charset="0"/>
              </a:rPr>
              <a:t> Hiệu suất hô hấp tăng </a:t>
            </a:r>
            <a:r>
              <a:rPr lang="fr-FR">
                <a:solidFill>
                  <a:srgbClr val="000000"/>
                </a:solidFill>
                <a:effectLst/>
                <a:latin typeface="+mj-lt"/>
                <a:ea typeface="Wingdings" panose="05000000000000000000" pitchFamily="2" charset="2"/>
                <a:cs typeface="Times New Roman" panose="02020603050405020304" pitchFamily="18" charset="0"/>
                <a:sym typeface="Wingdings" panose="05000000000000000000" pitchFamily="2" charset="2"/>
              </a:rPr>
              <a:t></a:t>
            </a:r>
            <a:r>
              <a:rPr lang="fr-FR">
                <a:solidFill>
                  <a:srgbClr val="000000"/>
                </a:solidFill>
                <a:effectLst/>
                <a:latin typeface="+mj-lt"/>
                <a:ea typeface="Times New Roman" panose="02020603050405020304" pitchFamily="18" charset="0"/>
              </a:rPr>
              <a:t> cây sinh trưởng chậm, nhanh già hoá.</a:t>
            </a:r>
            <a:endParaRPr lang="en-US">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9ECF38D1-F0CB-29B2-EADB-C78849F57CCB}"/>
              </a:ext>
            </a:extLst>
          </p:cNvPr>
          <p:cNvPicPr>
            <a:picLocks noChangeAspect="1"/>
          </p:cNvPicPr>
          <p:nvPr/>
        </p:nvPicPr>
        <p:blipFill>
          <a:blip r:embed="rId2"/>
          <a:stretch>
            <a:fillRect/>
          </a:stretch>
        </p:blipFill>
        <p:spPr>
          <a:xfrm>
            <a:off x="6243070" y="83925"/>
            <a:ext cx="1592718" cy="1767993"/>
          </a:xfrm>
          <a:prstGeom prst="rect">
            <a:avLst/>
          </a:prstGeom>
        </p:spPr>
      </p:pic>
      <p:pic>
        <p:nvPicPr>
          <p:cNvPr id="10" name="Picture 9">
            <a:extLst>
              <a:ext uri="{FF2B5EF4-FFF2-40B4-BE49-F238E27FC236}">
                <a16:creationId xmlns:a16="http://schemas.microsoft.com/office/drawing/2014/main" id="{1BE3DF44-6B0D-E9CE-7980-6500A8783C98}"/>
              </a:ext>
            </a:extLst>
          </p:cNvPr>
          <p:cNvPicPr>
            <a:picLocks noChangeAspect="1"/>
          </p:cNvPicPr>
          <p:nvPr/>
        </p:nvPicPr>
        <p:blipFill>
          <a:blip r:embed="rId3"/>
          <a:stretch>
            <a:fillRect/>
          </a:stretch>
        </p:blipFill>
        <p:spPr>
          <a:xfrm>
            <a:off x="6243070" y="3654060"/>
            <a:ext cx="1482530" cy="1405515"/>
          </a:xfrm>
          <a:prstGeom prst="rect">
            <a:avLst/>
          </a:prstGeom>
        </p:spPr>
      </p:pic>
    </p:spTree>
    <p:extLst>
      <p:ext uri="{BB962C8B-B14F-4D97-AF65-F5344CB8AC3E}">
        <p14:creationId xmlns:p14="http://schemas.microsoft.com/office/powerpoint/2010/main" val="18464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75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75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ircle(in)">
                                      <p:cBhvr>
                                        <p:cTn id="27" dur="75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circle(in)">
                                      <p:cBhvr>
                                        <p:cTn id="32" dur="75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circle(in)">
                                      <p:cBhvr>
                                        <p:cTn id="37" dur="75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circle(in)">
                                      <p:cBhvr>
                                        <p:cTn id="42" dur="75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circle(in)">
                                      <p:cBhvr>
                                        <p:cTn id="47" dur="75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circle(in)">
                                      <p:cBhvr>
                                        <p:cTn id="52" dur="75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51DA69-3B65-AE99-4796-C6A511D5BCD6}"/>
              </a:ext>
            </a:extLst>
          </p:cNvPr>
          <p:cNvSpPr txBox="1"/>
          <p:nvPr/>
        </p:nvSpPr>
        <p:spPr>
          <a:xfrm>
            <a:off x="239486" y="168521"/>
            <a:ext cx="8171542" cy="1703030"/>
          </a:xfrm>
          <a:prstGeom prst="rect">
            <a:avLst/>
          </a:prstGeom>
          <a:noFill/>
        </p:spPr>
        <p:txBody>
          <a:bodyPr wrap="square">
            <a:spAutoFit/>
          </a:bodyPr>
          <a:lstStyle/>
          <a:p>
            <a:pPr marL="0" marR="0" algn="just">
              <a:lnSpc>
                <a:spcPct val="150000"/>
              </a:lnSpc>
              <a:spcBef>
                <a:spcPts val="0"/>
              </a:spcBef>
              <a:spcAft>
                <a:spcPts val="0"/>
              </a:spcAft>
            </a:pPr>
            <a:r>
              <a:rPr lang="fr-FR" sz="1800">
                <a:latin typeface="+mj-lt"/>
                <a:ea typeface="Times New Roman" panose="02020603050405020304" pitchFamily="18" charset="0"/>
              </a:rPr>
              <a:t>b.</a:t>
            </a:r>
            <a:r>
              <a:rPr lang="fr-FR" sz="1800">
                <a:solidFill>
                  <a:srgbClr val="000000"/>
                </a:solidFill>
                <a:effectLst/>
                <a:latin typeface="+mj-lt"/>
                <a:ea typeface="Times New Roman" panose="02020603050405020304" pitchFamily="18" charset="0"/>
              </a:rPr>
              <a:t>Hình 3.3 cho biết nhiệt độ ảnh hưởng như thế nào đến sự ra hoa của cây phong </a:t>
            </a:r>
            <a:r>
              <a:rPr lang="fr-FR" sz="1800">
                <a:effectLst/>
                <a:latin typeface="+mj-lt"/>
                <a:ea typeface="Times New Roman" panose="02020603050405020304" pitchFamily="18" charset="0"/>
              </a:rPr>
              <a:t>lữ</a:t>
            </a:r>
            <a:r>
              <a:rPr lang="fr-FR" sz="1800">
                <a:solidFill>
                  <a:srgbClr val="000000"/>
                </a:solidFill>
                <a:effectLst/>
                <a:latin typeface="+mj-lt"/>
                <a:ea typeface="Times New Roman" panose="02020603050405020304" pitchFamily="18" charset="0"/>
              </a:rPr>
              <a:t> thảo: Khi tăng nhiệt độ từ 17 - 26°C, thời gian ra hoa của cây phong </a:t>
            </a:r>
            <a:r>
              <a:rPr lang="fr-FR" sz="1800">
                <a:effectLst/>
                <a:latin typeface="+mj-lt"/>
                <a:ea typeface="Times New Roman" panose="02020603050405020304" pitchFamily="18" charset="0"/>
              </a:rPr>
              <a:t>lữ</a:t>
            </a:r>
            <a:r>
              <a:rPr lang="fr-FR" sz="1800">
                <a:solidFill>
                  <a:srgbClr val="000000"/>
                </a:solidFill>
                <a:effectLst/>
                <a:latin typeface="+mj-lt"/>
                <a:ea typeface="Times New Roman" panose="02020603050405020304" pitchFamily="18" charset="0"/>
              </a:rPr>
              <a:t> thảo giảm từ 73 ngày xuống còn 42 ngày và </a:t>
            </a:r>
            <a:r>
              <a:rPr lang="fr-FR" sz="1800">
                <a:effectLst/>
                <a:latin typeface="+mj-lt"/>
                <a:ea typeface="Times New Roman" panose="02020603050405020304" pitchFamily="18" charset="0"/>
              </a:rPr>
              <a:t>hòa</a:t>
            </a:r>
            <a:r>
              <a:rPr lang="fr-FR" sz="1800">
                <a:solidFill>
                  <a:srgbClr val="000000"/>
                </a:solidFill>
                <a:effectLst/>
                <a:latin typeface="+mj-lt"/>
                <a:ea typeface="Times New Roman" panose="02020603050405020304" pitchFamily="18" charset="0"/>
              </a:rPr>
              <a:t> ra nhiều hơn nhiệt độ thấp làm chậm ra hoa. Nhiệt độ ấm áp làm cây ra hoa sớm và ra nhiều hoa.</a:t>
            </a:r>
            <a:endParaRPr lang="en-US" sz="1800">
              <a:effectLst/>
              <a:latin typeface="+mj-lt"/>
              <a:ea typeface="Calibri" panose="020F0502020204030204" pitchFamily="34" charset="0"/>
            </a:endParaRPr>
          </a:p>
        </p:txBody>
      </p:sp>
      <p:pic>
        <p:nvPicPr>
          <p:cNvPr id="7" name="Picture 6">
            <a:extLst>
              <a:ext uri="{FF2B5EF4-FFF2-40B4-BE49-F238E27FC236}">
                <a16:creationId xmlns:a16="http://schemas.microsoft.com/office/drawing/2014/main" id="{8136F3DC-D1CC-F2D1-DA2B-D2A12F43E00B}"/>
              </a:ext>
            </a:extLst>
          </p:cNvPr>
          <p:cNvPicPr>
            <a:picLocks noChangeAspect="1"/>
          </p:cNvPicPr>
          <p:nvPr/>
        </p:nvPicPr>
        <p:blipFill>
          <a:blip r:embed="rId2"/>
          <a:stretch>
            <a:fillRect/>
          </a:stretch>
        </p:blipFill>
        <p:spPr>
          <a:xfrm>
            <a:off x="5704608" y="1951491"/>
            <a:ext cx="1966130" cy="1432684"/>
          </a:xfrm>
          <a:prstGeom prst="rect">
            <a:avLst/>
          </a:prstGeom>
        </p:spPr>
      </p:pic>
      <p:pic>
        <p:nvPicPr>
          <p:cNvPr id="9" name="Picture 8">
            <a:extLst>
              <a:ext uri="{FF2B5EF4-FFF2-40B4-BE49-F238E27FC236}">
                <a16:creationId xmlns:a16="http://schemas.microsoft.com/office/drawing/2014/main" id="{84DFADD9-3508-94FE-5A8E-54C810C5754D}"/>
              </a:ext>
            </a:extLst>
          </p:cNvPr>
          <p:cNvPicPr>
            <a:picLocks noChangeAspect="1"/>
          </p:cNvPicPr>
          <p:nvPr/>
        </p:nvPicPr>
        <p:blipFill>
          <a:blip r:embed="rId3"/>
          <a:stretch>
            <a:fillRect/>
          </a:stretch>
        </p:blipFill>
        <p:spPr>
          <a:xfrm>
            <a:off x="6107766" y="3214678"/>
            <a:ext cx="1356478" cy="1950889"/>
          </a:xfrm>
          <a:prstGeom prst="rect">
            <a:avLst/>
          </a:prstGeom>
        </p:spPr>
      </p:pic>
      <p:pic>
        <p:nvPicPr>
          <p:cNvPr id="11" name="Picture 10">
            <a:extLst>
              <a:ext uri="{FF2B5EF4-FFF2-40B4-BE49-F238E27FC236}">
                <a16:creationId xmlns:a16="http://schemas.microsoft.com/office/drawing/2014/main" id="{7DE545DD-3EA6-0CB9-FD89-F0CAFE5EA2E9}"/>
              </a:ext>
            </a:extLst>
          </p:cNvPr>
          <p:cNvPicPr>
            <a:picLocks noChangeAspect="1"/>
          </p:cNvPicPr>
          <p:nvPr/>
        </p:nvPicPr>
        <p:blipFill>
          <a:blip r:embed="rId4"/>
          <a:stretch>
            <a:fillRect/>
          </a:stretch>
        </p:blipFill>
        <p:spPr>
          <a:xfrm>
            <a:off x="745738" y="2094894"/>
            <a:ext cx="2659610" cy="2712955"/>
          </a:xfrm>
          <a:prstGeom prst="rect">
            <a:avLst/>
          </a:prstGeom>
        </p:spPr>
      </p:pic>
      <p:cxnSp>
        <p:nvCxnSpPr>
          <p:cNvPr id="13" name="Straight Arrow Connector 12">
            <a:extLst>
              <a:ext uri="{FF2B5EF4-FFF2-40B4-BE49-F238E27FC236}">
                <a16:creationId xmlns:a16="http://schemas.microsoft.com/office/drawing/2014/main" id="{833016A6-F8F6-C6C9-23A4-B5BE4ED7F941}"/>
              </a:ext>
            </a:extLst>
          </p:cNvPr>
          <p:cNvCxnSpPr>
            <a:cxnSpLocks/>
          </p:cNvCxnSpPr>
          <p:nvPr/>
        </p:nvCxnSpPr>
        <p:spPr>
          <a:xfrm flipV="1">
            <a:off x="3842590" y="2813046"/>
            <a:ext cx="1569675" cy="8796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8FEEF4B-9B77-ADCA-BA15-AD4E6823836F}"/>
              </a:ext>
            </a:extLst>
          </p:cNvPr>
          <p:cNvCxnSpPr>
            <a:cxnSpLocks/>
          </p:cNvCxnSpPr>
          <p:nvPr/>
        </p:nvCxnSpPr>
        <p:spPr>
          <a:xfrm>
            <a:off x="3842590" y="3692668"/>
            <a:ext cx="1718195" cy="8738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594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D253CA-D965-52E1-950D-BC7A0175287A}"/>
              </a:ext>
            </a:extLst>
          </p:cNvPr>
          <p:cNvSpPr txBox="1"/>
          <p:nvPr/>
        </p:nvSpPr>
        <p:spPr>
          <a:xfrm>
            <a:off x="1070429" y="78340"/>
            <a:ext cx="6847114" cy="742063"/>
          </a:xfrm>
          <a:prstGeom prst="rect">
            <a:avLst/>
          </a:prstGeom>
          <a:noFill/>
        </p:spPr>
        <p:txBody>
          <a:bodyPr wrap="square">
            <a:spAutoFit/>
          </a:bodyPr>
          <a:lstStyle/>
          <a:p>
            <a:pPr algn="ctr">
              <a:lnSpc>
                <a:spcPct val="150000"/>
              </a:lnSpc>
            </a:pPr>
            <a:r>
              <a:rPr lang="fr-FR" sz="1500">
                <a:latin typeface="+mj-lt"/>
                <a:ea typeface="Times New Roman" panose="02020603050405020304" pitchFamily="18" charset="0"/>
              </a:rPr>
              <a:t>Q</a:t>
            </a:r>
            <a:r>
              <a:rPr lang="fr-FR" sz="1500">
                <a:solidFill>
                  <a:srgbClr val="000000"/>
                </a:solidFill>
                <a:effectLst/>
                <a:latin typeface="+mj-lt"/>
                <a:ea typeface="Times New Roman" panose="02020603050405020304" pitchFamily="18" charset="0"/>
              </a:rPr>
              <a:t>uan sát Hình 3.4 đến Hình 3.6 và phân tích quan hệ giữa ánh sáng với cây trồng được biểu thị trong các hình. </a:t>
            </a:r>
            <a:endParaRPr lang="en-US" sz="1500">
              <a:latin typeface="+mj-lt"/>
            </a:endParaRPr>
          </a:p>
        </p:txBody>
      </p:sp>
      <p:pic>
        <p:nvPicPr>
          <p:cNvPr id="7" name="Picture 6">
            <a:extLst>
              <a:ext uri="{FF2B5EF4-FFF2-40B4-BE49-F238E27FC236}">
                <a16:creationId xmlns:a16="http://schemas.microsoft.com/office/drawing/2014/main" id="{95229608-5C2E-47B5-9B20-D82C8F19DD85}"/>
              </a:ext>
            </a:extLst>
          </p:cNvPr>
          <p:cNvPicPr>
            <a:picLocks noChangeAspect="1"/>
          </p:cNvPicPr>
          <p:nvPr/>
        </p:nvPicPr>
        <p:blipFill rotWithShape="1">
          <a:blip r:embed="rId2"/>
          <a:srcRect l="12906" t="14674" r="13835" b="64586"/>
          <a:stretch/>
        </p:blipFill>
        <p:spPr>
          <a:xfrm>
            <a:off x="310242" y="1857314"/>
            <a:ext cx="3071586" cy="1428872"/>
          </a:xfrm>
          <a:prstGeom prst="rect">
            <a:avLst/>
          </a:prstGeom>
        </p:spPr>
      </p:pic>
      <p:pic>
        <p:nvPicPr>
          <p:cNvPr id="9" name="Picture 8">
            <a:extLst>
              <a:ext uri="{FF2B5EF4-FFF2-40B4-BE49-F238E27FC236}">
                <a16:creationId xmlns:a16="http://schemas.microsoft.com/office/drawing/2014/main" id="{3ABA82BA-41C5-0CA9-4EFD-797F447379F7}"/>
              </a:ext>
            </a:extLst>
          </p:cNvPr>
          <p:cNvPicPr>
            <a:picLocks noChangeAspect="1"/>
          </p:cNvPicPr>
          <p:nvPr/>
        </p:nvPicPr>
        <p:blipFill rotWithShape="1">
          <a:blip r:embed="rId2"/>
          <a:srcRect l="3633" t="35415" r="46291"/>
          <a:stretch/>
        </p:blipFill>
        <p:spPr>
          <a:xfrm>
            <a:off x="3818645" y="899885"/>
            <a:ext cx="1903141" cy="4033157"/>
          </a:xfrm>
          <a:prstGeom prst="rect">
            <a:avLst/>
          </a:prstGeom>
        </p:spPr>
      </p:pic>
      <p:pic>
        <p:nvPicPr>
          <p:cNvPr id="11" name="Picture 10">
            <a:extLst>
              <a:ext uri="{FF2B5EF4-FFF2-40B4-BE49-F238E27FC236}">
                <a16:creationId xmlns:a16="http://schemas.microsoft.com/office/drawing/2014/main" id="{DEB6C3FA-6097-5030-5EB0-A99B634B2620}"/>
              </a:ext>
            </a:extLst>
          </p:cNvPr>
          <p:cNvPicPr>
            <a:picLocks noChangeAspect="1"/>
          </p:cNvPicPr>
          <p:nvPr/>
        </p:nvPicPr>
        <p:blipFill rotWithShape="1">
          <a:blip r:embed="rId2"/>
          <a:srcRect l="53478" t="36542" r="3402" b="1524"/>
          <a:stretch/>
        </p:blipFill>
        <p:spPr>
          <a:xfrm>
            <a:off x="6458857" y="899885"/>
            <a:ext cx="1708986" cy="4033158"/>
          </a:xfrm>
          <a:prstGeom prst="rect">
            <a:avLst/>
          </a:prstGeom>
        </p:spPr>
      </p:pic>
    </p:spTree>
    <p:extLst>
      <p:ext uri="{BB962C8B-B14F-4D97-AF65-F5344CB8AC3E}">
        <p14:creationId xmlns:p14="http://schemas.microsoft.com/office/powerpoint/2010/main" val="32221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36189D-CFBD-7C97-3BBE-43FDDD631DD2}"/>
              </a:ext>
            </a:extLst>
          </p:cNvPr>
          <p:cNvSpPr txBox="1"/>
          <p:nvPr/>
        </p:nvSpPr>
        <p:spPr>
          <a:xfrm>
            <a:off x="0" y="244069"/>
            <a:ext cx="8948056" cy="2960875"/>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Hình 3.4: Ở cường độ chiếu sáng yếu (100 pmol/m</a:t>
            </a:r>
            <a:r>
              <a:rPr lang="fr-FR" baseline="30000">
                <a:solidFill>
                  <a:srgbClr val="000000"/>
                </a:solidFill>
                <a:effectLst/>
                <a:latin typeface="+mj-lt"/>
                <a:ea typeface="Times New Roman" panose="02020603050405020304" pitchFamily="18" charset="0"/>
              </a:rPr>
              <a:t>2</a:t>
            </a:r>
            <a:r>
              <a:rPr lang="fr-FR">
                <a:solidFill>
                  <a:srgbClr val="000000"/>
                </a:solidFill>
                <a:effectLst/>
                <a:latin typeface="+mj-lt"/>
                <a:ea typeface="Times New Roman" panose="02020603050405020304" pitchFamily="18" charset="0"/>
              </a:rPr>
              <a:t>/s), lá xà lách dài, mảnh, màu xanh nhạt, cây cao. Ở cường độ chiếu sáng mạnh (300 pmol/m</a:t>
            </a:r>
            <a:r>
              <a:rPr lang="fr-FR" baseline="30000">
                <a:solidFill>
                  <a:srgbClr val="000000"/>
                </a:solidFill>
                <a:effectLst/>
                <a:latin typeface="+mj-lt"/>
                <a:ea typeface="Times New Roman" panose="02020603050405020304" pitchFamily="18" charset="0"/>
              </a:rPr>
              <a:t>2</a:t>
            </a:r>
            <a:r>
              <a:rPr lang="fr-FR">
                <a:solidFill>
                  <a:srgbClr val="000000"/>
                </a:solidFill>
                <a:effectLst/>
                <a:latin typeface="+mj-lt"/>
                <a:ea typeface="Times New Roman" panose="02020603050405020304" pitchFamily="18" charset="0"/>
              </a:rPr>
              <a:t>/s), lá xà lách rất ngắn, màu xanh đậm, cây thấp. Hình cho thấy cường độ ánh sáng có ảnh hưởng đến khả năng sinh trưởng thân lá và màu sắc lá xà lách.</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 Hình 3.5: Ở điều kiện che tối hoặc chiếu ánh sáng đỏ xa, thân cây mầm thiết đinh </a:t>
            </a:r>
            <a:r>
              <a:rPr lang="fr-FR">
                <a:effectLst/>
                <a:latin typeface="+mj-lt"/>
                <a:ea typeface="Times New Roman" panose="02020603050405020304" pitchFamily="18" charset="0"/>
              </a:rPr>
              <a:t>vươn</a:t>
            </a:r>
            <a:r>
              <a:rPr lang="fr-FR">
                <a:solidFill>
                  <a:srgbClr val="000000"/>
                </a:solidFill>
                <a:effectLst/>
                <a:latin typeface="+mj-lt"/>
                <a:ea typeface="Times New Roman" panose="02020603050405020304" pitchFamily="18" charset="0"/>
              </a:rPr>
              <a:t> dài, mảnh, xanh nhạt và chậm ra lá thật. Ở điều kiện ánh sáng tự nhiên (có nhiều ánh sáng đỏ và ánh sáng xanh), cây mầm thiết đinh thấp </a:t>
            </a:r>
            <a:r>
              <a:rPr lang="fr-FR">
                <a:effectLst/>
                <a:latin typeface="+mj-lt"/>
                <a:ea typeface="Times New Roman" panose="02020603050405020304" pitchFamily="18" charset="0"/>
              </a:rPr>
              <a:t>hơn</a:t>
            </a:r>
            <a:r>
              <a:rPr lang="fr-FR">
                <a:solidFill>
                  <a:srgbClr val="000000"/>
                </a:solidFill>
                <a:effectLst/>
                <a:latin typeface="+mj-lt"/>
                <a:ea typeface="Times New Roman" panose="02020603050405020304" pitchFamily="18" charset="0"/>
              </a:rPr>
              <a:t> nhưng cây xanh tốt, ra nhiều lá thật.</a:t>
            </a:r>
            <a:endParaRPr lang="en-US">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295275" algn="l"/>
              </a:tabLst>
            </a:pPr>
            <a:r>
              <a:rPr lang="fr-FR">
                <a:solidFill>
                  <a:srgbClr val="000000"/>
                </a:solidFill>
                <a:effectLst/>
                <a:latin typeface="+mj-lt"/>
                <a:ea typeface="Times New Roman" panose="02020603050405020304" pitchFamily="18" charset="0"/>
              </a:rPr>
              <a:t>Hình 3.6: Khi chiếu sáng 14 giờ/ngày (10 giờ tối/ngày) cây hoa cúc không ra hoa, cây hoa lily ra hoa; khi chiếu sáng 12 giờ/ngày (12 giờ tối/ngày) cây hoa cúc ra hoa, cây hoa lily không ra hoa. Hình cho thấy thời gian chiếu sáng ảnh hưởng đến khả năng phân hoá mầm hoa, ra hoa của cây hoa cúc và cây hoa lily.</a:t>
            </a:r>
            <a:endParaRPr lang="en-US">
              <a:effectLst/>
              <a:latin typeface="+mj-lt"/>
              <a:ea typeface="Calibri" panose="020F0502020204030204" pitchFamily="34" charset="0"/>
            </a:endParaRPr>
          </a:p>
        </p:txBody>
      </p:sp>
      <p:pic>
        <p:nvPicPr>
          <p:cNvPr id="6" name="Picture 17">
            <a:extLst>
              <a:ext uri="{FF2B5EF4-FFF2-40B4-BE49-F238E27FC236}">
                <a16:creationId xmlns:a16="http://schemas.microsoft.com/office/drawing/2014/main" id="{28677F83-716A-E167-B466-EAF943D509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7565" y="3216570"/>
            <a:ext cx="3744916" cy="1926930"/>
          </a:xfrm>
          <a:prstGeom prst="rect">
            <a:avLst/>
          </a:prstGeom>
        </p:spPr>
      </p:pic>
    </p:spTree>
    <p:extLst>
      <p:ext uri="{BB962C8B-B14F-4D97-AF65-F5344CB8AC3E}">
        <p14:creationId xmlns:p14="http://schemas.microsoft.com/office/powerpoint/2010/main" val="13695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grpSp>
        <p:nvGrpSpPr>
          <p:cNvPr id="892" name="Google Shape;892;p30"/>
          <p:cNvGrpSpPr/>
          <p:nvPr/>
        </p:nvGrpSpPr>
        <p:grpSpPr>
          <a:xfrm>
            <a:off x="8234370" y="1025709"/>
            <a:ext cx="631060" cy="631090"/>
            <a:chOff x="2154904" y="402026"/>
            <a:chExt cx="300906" cy="300906"/>
          </a:xfrm>
        </p:grpSpPr>
        <p:sp>
          <p:nvSpPr>
            <p:cNvPr id="893" name="Google Shape;893;p30"/>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0"/>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0"/>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0"/>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30"/>
          <p:cNvGrpSpPr/>
          <p:nvPr/>
        </p:nvGrpSpPr>
        <p:grpSpPr>
          <a:xfrm>
            <a:off x="261811" y="3299586"/>
            <a:ext cx="599488" cy="1348917"/>
            <a:chOff x="358253" y="3992873"/>
            <a:chExt cx="373699" cy="840866"/>
          </a:xfrm>
        </p:grpSpPr>
        <p:sp>
          <p:nvSpPr>
            <p:cNvPr id="902" name="Google Shape;902;p30"/>
            <p:cNvSpPr/>
            <p:nvPr/>
          </p:nvSpPr>
          <p:spPr>
            <a:xfrm>
              <a:off x="534852" y="4088969"/>
              <a:ext cx="197100" cy="648678"/>
            </a:xfrm>
            <a:custGeom>
              <a:avLst/>
              <a:gdLst/>
              <a:ahLst/>
              <a:cxnLst/>
              <a:rect l="l" t="t" r="r" b="b"/>
              <a:pathLst>
                <a:path w="2250" h="7405" extrusionOk="0">
                  <a:moveTo>
                    <a:pt x="1294" y="0"/>
                  </a:moveTo>
                  <a:cubicBezTo>
                    <a:pt x="1295" y="1"/>
                    <a:pt x="1580" y="1312"/>
                    <a:pt x="840" y="2141"/>
                  </a:cubicBezTo>
                  <a:cubicBezTo>
                    <a:pt x="99" y="2971"/>
                    <a:pt x="1" y="5192"/>
                    <a:pt x="581" y="7342"/>
                  </a:cubicBezTo>
                  <a:lnTo>
                    <a:pt x="759" y="7405"/>
                  </a:lnTo>
                  <a:cubicBezTo>
                    <a:pt x="759" y="7405"/>
                    <a:pt x="572" y="5157"/>
                    <a:pt x="1410" y="3613"/>
                  </a:cubicBezTo>
                  <a:cubicBezTo>
                    <a:pt x="2249" y="2061"/>
                    <a:pt x="1598" y="411"/>
                    <a:pt x="1294"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466087" y="3992873"/>
              <a:ext cx="160308" cy="736190"/>
            </a:xfrm>
            <a:custGeom>
              <a:avLst/>
              <a:gdLst/>
              <a:ahLst/>
              <a:cxnLst/>
              <a:rect l="l" t="t" r="r" b="b"/>
              <a:pathLst>
                <a:path w="1830" h="8404" extrusionOk="0">
                  <a:moveTo>
                    <a:pt x="447" y="0"/>
                  </a:moveTo>
                  <a:cubicBezTo>
                    <a:pt x="447" y="0"/>
                    <a:pt x="1285" y="1802"/>
                    <a:pt x="643" y="4041"/>
                  </a:cubicBezTo>
                  <a:cubicBezTo>
                    <a:pt x="1" y="6280"/>
                    <a:pt x="1062" y="8323"/>
                    <a:pt x="1062" y="8323"/>
                  </a:cubicBezTo>
                  <a:lnTo>
                    <a:pt x="1348" y="8404"/>
                  </a:lnTo>
                  <a:cubicBezTo>
                    <a:pt x="723" y="5906"/>
                    <a:pt x="1830" y="5593"/>
                    <a:pt x="1803" y="3524"/>
                  </a:cubicBezTo>
                  <a:cubicBezTo>
                    <a:pt x="1767" y="1463"/>
                    <a:pt x="447" y="0"/>
                    <a:pt x="447"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458291" y="4111657"/>
              <a:ext cx="143138" cy="647890"/>
            </a:xfrm>
            <a:custGeom>
              <a:avLst/>
              <a:gdLst/>
              <a:ahLst/>
              <a:cxnLst/>
              <a:rect l="l" t="t" r="r" b="b"/>
              <a:pathLst>
                <a:path w="1634" h="7396" extrusionOk="0">
                  <a:moveTo>
                    <a:pt x="697" y="0"/>
                  </a:moveTo>
                  <a:cubicBezTo>
                    <a:pt x="473" y="401"/>
                    <a:pt x="1" y="2061"/>
                    <a:pt x="607" y="3604"/>
                  </a:cubicBezTo>
                  <a:cubicBezTo>
                    <a:pt x="1223" y="5156"/>
                    <a:pt x="1080" y="7396"/>
                    <a:pt x="1080" y="7396"/>
                  </a:cubicBezTo>
                  <a:lnTo>
                    <a:pt x="1214" y="7333"/>
                  </a:lnTo>
                  <a:cubicBezTo>
                    <a:pt x="1633" y="5192"/>
                    <a:pt x="1562" y="2962"/>
                    <a:pt x="1018" y="2132"/>
                  </a:cubicBezTo>
                  <a:cubicBezTo>
                    <a:pt x="482" y="1303"/>
                    <a:pt x="696" y="0"/>
                    <a:pt x="697"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358253" y="4040527"/>
              <a:ext cx="251762" cy="697121"/>
            </a:xfrm>
            <a:custGeom>
              <a:avLst/>
              <a:gdLst/>
              <a:ahLst/>
              <a:cxnLst/>
              <a:rect l="l" t="t" r="r" b="b"/>
              <a:pathLst>
                <a:path w="2874" h="7958" extrusionOk="0">
                  <a:moveTo>
                    <a:pt x="1205" y="0"/>
                  </a:moveTo>
                  <a:cubicBezTo>
                    <a:pt x="1205" y="1"/>
                    <a:pt x="1" y="2400"/>
                    <a:pt x="1161" y="4229"/>
                  </a:cubicBezTo>
                  <a:cubicBezTo>
                    <a:pt x="2329" y="6049"/>
                    <a:pt x="1776" y="7958"/>
                    <a:pt x="1776" y="7958"/>
                  </a:cubicBezTo>
                  <a:lnTo>
                    <a:pt x="2053" y="7574"/>
                  </a:lnTo>
                  <a:cubicBezTo>
                    <a:pt x="2053" y="7574"/>
                    <a:pt x="2873" y="4960"/>
                    <a:pt x="1794" y="3310"/>
                  </a:cubicBezTo>
                  <a:cubicBezTo>
                    <a:pt x="715" y="1660"/>
                    <a:pt x="1205" y="1"/>
                    <a:pt x="1205" y="0"/>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437180" y="4453117"/>
              <a:ext cx="250186" cy="380622"/>
            </a:xfrm>
            <a:custGeom>
              <a:avLst/>
              <a:gdLst/>
              <a:ahLst/>
              <a:cxnLst/>
              <a:rect l="l" t="t" r="r" b="b"/>
              <a:pathLst>
                <a:path w="2856" h="4345" extrusionOk="0">
                  <a:moveTo>
                    <a:pt x="1" y="0"/>
                  </a:moveTo>
                  <a:cubicBezTo>
                    <a:pt x="1" y="72"/>
                    <a:pt x="1" y="152"/>
                    <a:pt x="1" y="232"/>
                  </a:cubicBezTo>
                  <a:cubicBezTo>
                    <a:pt x="1" y="259"/>
                    <a:pt x="1" y="286"/>
                    <a:pt x="1" y="322"/>
                  </a:cubicBezTo>
                  <a:cubicBezTo>
                    <a:pt x="1" y="375"/>
                    <a:pt x="10" y="438"/>
                    <a:pt x="10" y="491"/>
                  </a:cubicBezTo>
                  <a:cubicBezTo>
                    <a:pt x="10" y="518"/>
                    <a:pt x="10" y="545"/>
                    <a:pt x="10" y="580"/>
                  </a:cubicBezTo>
                  <a:cubicBezTo>
                    <a:pt x="10" y="634"/>
                    <a:pt x="19" y="696"/>
                    <a:pt x="19" y="750"/>
                  </a:cubicBezTo>
                  <a:cubicBezTo>
                    <a:pt x="19" y="777"/>
                    <a:pt x="19" y="812"/>
                    <a:pt x="28" y="839"/>
                  </a:cubicBezTo>
                  <a:cubicBezTo>
                    <a:pt x="28" y="893"/>
                    <a:pt x="28" y="955"/>
                    <a:pt x="36" y="1009"/>
                  </a:cubicBezTo>
                  <a:cubicBezTo>
                    <a:pt x="36" y="1035"/>
                    <a:pt x="36" y="1071"/>
                    <a:pt x="45" y="1098"/>
                  </a:cubicBezTo>
                  <a:cubicBezTo>
                    <a:pt x="45" y="1151"/>
                    <a:pt x="54" y="1214"/>
                    <a:pt x="54" y="1267"/>
                  </a:cubicBezTo>
                  <a:cubicBezTo>
                    <a:pt x="63" y="1294"/>
                    <a:pt x="63" y="1330"/>
                    <a:pt x="63" y="1356"/>
                  </a:cubicBezTo>
                  <a:cubicBezTo>
                    <a:pt x="72" y="1410"/>
                    <a:pt x="81" y="1472"/>
                    <a:pt x="81" y="1526"/>
                  </a:cubicBezTo>
                  <a:cubicBezTo>
                    <a:pt x="90" y="1553"/>
                    <a:pt x="90" y="1588"/>
                    <a:pt x="90" y="1615"/>
                  </a:cubicBezTo>
                  <a:cubicBezTo>
                    <a:pt x="99" y="1669"/>
                    <a:pt x="108" y="1731"/>
                    <a:pt x="117" y="1785"/>
                  </a:cubicBezTo>
                  <a:cubicBezTo>
                    <a:pt x="117" y="1811"/>
                    <a:pt x="126" y="1847"/>
                    <a:pt x="126" y="1874"/>
                  </a:cubicBezTo>
                  <a:cubicBezTo>
                    <a:pt x="135" y="1936"/>
                    <a:pt x="144" y="1990"/>
                    <a:pt x="152" y="2043"/>
                  </a:cubicBezTo>
                  <a:cubicBezTo>
                    <a:pt x="161" y="2079"/>
                    <a:pt x="161" y="2106"/>
                    <a:pt x="170" y="2133"/>
                  </a:cubicBezTo>
                  <a:cubicBezTo>
                    <a:pt x="179" y="2195"/>
                    <a:pt x="188" y="2249"/>
                    <a:pt x="197" y="2302"/>
                  </a:cubicBezTo>
                  <a:cubicBezTo>
                    <a:pt x="206" y="2338"/>
                    <a:pt x="206" y="2365"/>
                    <a:pt x="215" y="2391"/>
                  </a:cubicBezTo>
                  <a:cubicBezTo>
                    <a:pt x="224" y="2454"/>
                    <a:pt x="242" y="2507"/>
                    <a:pt x="251" y="2561"/>
                  </a:cubicBezTo>
                  <a:cubicBezTo>
                    <a:pt x="260" y="2596"/>
                    <a:pt x="260" y="2623"/>
                    <a:pt x="268" y="2650"/>
                  </a:cubicBezTo>
                  <a:cubicBezTo>
                    <a:pt x="286" y="2712"/>
                    <a:pt x="295" y="2766"/>
                    <a:pt x="313" y="2820"/>
                  </a:cubicBezTo>
                  <a:cubicBezTo>
                    <a:pt x="313" y="2855"/>
                    <a:pt x="322" y="2882"/>
                    <a:pt x="331" y="2909"/>
                  </a:cubicBezTo>
                  <a:cubicBezTo>
                    <a:pt x="349" y="2971"/>
                    <a:pt x="358" y="3025"/>
                    <a:pt x="375" y="3078"/>
                  </a:cubicBezTo>
                  <a:cubicBezTo>
                    <a:pt x="384" y="3114"/>
                    <a:pt x="393" y="3141"/>
                    <a:pt x="402" y="3167"/>
                  </a:cubicBezTo>
                  <a:cubicBezTo>
                    <a:pt x="420" y="3230"/>
                    <a:pt x="438" y="3283"/>
                    <a:pt x="447" y="3346"/>
                  </a:cubicBezTo>
                  <a:cubicBezTo>
                    <a:pt x="465" y="3373"/>
                    <a:pt x="474" y="3399"/>
                    <a:pt x="483" y="3426"/>
                  </a:cubicBezTo>
                  <a:cubicBezTo>
                    <a:pt x="500" y="3489"/>
                    <a:pt x="518" y="3551"/>
                    <a:pt x="536" y="3605"/>
                  </a:cubicBezTo>
                  <a:cubicBezTo>
                    <a:pt x="545" y="3631"/>
                    <a:pt x="554" y="3658"/>
                    <a:pt x="572" y="3685"/>
                  </a:cubicBezTo>
                  <a:cubicBezTo>
                    <a:pt x="590" y="3747"/>
                    <a:pt x="607" y="3792"/>
                    <a:pt x="625" y="3845"/>
                  </a:cubicBezTo>
                  <a:cubicBezTo>
                    <a:pt x="625" y="3845"/>
                    <a:pt x="634" y="3854"/>
                    <a:pt x="634" y="3863"/>
                  </a:cubicBezTo>
                  <a:cubicBezTo>
                    <a:pt x="643" y="3890"/>
                    <a:pt x="661" y="3917"/>
                    <a:pt x="670" y="3952"/>
                  </a:cubicBezTo>
                  <a:cubicBezTo>
                    <a:pt x="697" y="4015"/>
                    <a:pt x="723" y="4068"/>
                    <a:pt x="741" y="4122"/>
                  </a:cubicBezTo>
                  <a:cubicBezTo>
                    <a:pt x="759" y="4149"/>
                    <a:pt x="777" y="4184"/>
                    <a:pt x="786" y="4211"/>
                  </a:cubicBezTo>
                  <a:cubicBezTo>
                    <a:pt x="830" y="4300"/>
                    <a:pt x="866" y="4345"/>
                    <a:pt x="866" y="4345"/>
                  </a:cubicBezTo>
                  <a:lnTo>
                    <a:pt x="1990" y="4345"/>
                  </a:lnTo>
                  <a:cubicBezTo>
                    <a:pt x="1990" y="4345"/>
                    <a:pt x="2017" y="4300"/>
                    <a:pt x="2062" y="4211"/>
                  </a:cubicBezTo>
                  <a:cubicBezTo>
                    <a:pt x="2079" y="4184"/>
                    <a:pt x="2088" y="4149"/>
                    <a:pt x="2106" y="4122"/>
                  </a:cubicBezTo>
                  <a:cubicBezTo>
                    <a:pt x="2133" y="4068"/>
                    <a:pt x="2160" y="4015"/>
                    <a:pt x="2186" y="3952"/>
                  </a:cubicBezTo>
                  <a:cubicBezTo>
                    <a:pt x="2195" y="3917"/>
                    <a:pt x="2204" y="3890"/>
                    <a:pt x="2222" y="3863"/>
                  </a:cubicBezTo>
                  <a:cubicBezTo>
                    <a:pt x="2240" y="3810"/>
                    <a:pt x="2267" y="3747"/>
                    <a:pt x="2285" y="3685"/>
                  </a:cubicBezTo>
                  <a:cubicBezTo>
                    <a:pt x="2294" y="3658"/>
                    <a:pt x="2302" y="3631"/>
                    <a:pt x="2320" y="3605"/>
                  </a:cubicBezTo>
                  <a:cubicBezTo>
                    <a:pt x="2338" y="3551"/>
                    <a:pt x="2356" y="3489"/>
                    <a:pt x="2374" y="3426"/>
                  </a:cubicBezTo>
                  <a:cubicBezTo>
                    <a:pt x="2383" y="3399"/>
                    <a:pt x="2392" y="3373"/>
                    <a:pt x="2401" y="3346"/>
                  </a:cubicBezTo>
                  <a:cubicBezTo>
                    <a:pt x="2418" y="3283"/>
                    <a:pt x="2436" y="3230"/>
                    <a:pt x="2454" y="3167"/>
                  </a:cubicBezTo>
                  <a:cubicBezTo>
                    <a:pt x="2463" y="3141"/>
                    <a:pt x="2472" y="3114"/>
                    <a:pt x="2481" y="3078"/>
                  </a:cubicBezTo>
                  <a:cubicBezTo>
                    <a:pt x="2490" y="3025"/>
                    <a:pt x="2508" y="2971"/>
                    <a:pt x="2525" y="2909"/>
                  </a:cubicBezTo>
                  <a:cubicBezTo>
                    <a:pt x="2525" y="2882"/>
                    <a:pt x="2534" y="2855"/>
                    <a:pt x="2543" y="2820"/>
                  </a:cubicBezTo>
                  <a:cubicBezTo>
                    <a:pt x="2561" y="2766"/>
                    <a:pt x="2570" y="2712"/>
                    <a:pt x="2588" y="2650"/>
                  </a:cubicBezTo>
                  <a:cubicBezTo>
                    <a:pt x="2588" y="2623"/>
                    <a:pt x="2597" y="2596"/>
                    <a:pt x="2606" y="2561"/>
                  </a:cubicBezTo>
                  <a:cubicBezTo>
                    <a:pt x="2615" y="2507"/>
                    <a:pt x="2624" y="2454"/>
                    <a:pt x="2641" y="2391"/>
                  </a:cubicBezTo>
                  <a:cubicBezTo>
                    <a:pt x="2641" y="2365"/>
                    <a:pt x="2650" y="2338"/>
                    <a:pt x="2650" y="2302"/>
                  </a:cubicBezTo>
                  <a:cubicBezTo>
                    <a:pt x="2668" y="2249"/>
                    <a:pt x="2677" y="2195"/>
                    <a:pt x="2686" y="2133"/>
                  </a:cubicBezTo>
                  <a:cubicBezTo>
                    <a:pt x="2686" y="2106"/>
                    <a:pt x="2695" y="2079"/>
                    <a:pt x="2695" y="2043"/>
                  </a:cubicBezTo>
                  <a:cubicBezTo>
                    <a:pt x="2704" y="1990"/>
                    <a:pt x="2713" y="1936"/>
                    <a:pt x="2722" y="1874"/>
                  </a:cubicBezTo>
                  <a:cubicBezTo>
                    <a:pt x="2731" y="1847"/>
                    <a:pt x="2731" y="1811"/>
                    <a:pt x="2740" y="1785"/>
                  </a:cubicBezTo>
                  <a:cubicBezTo>
                    <a:pt x="2748" y="1731"/>
                    <a:pt x="2748" y="1669"/>
                    <a:pt x="2757" y="1615"/>
                  </a:cubicBezTo>
                  <a:cubicBezTo>
                    <a:pt x="2766" y="1588"/>
                    <a:pt x="2766" y="1553"/>
                    <a:pt x="2766" y="1526"/>
                  </a:cubicBezTo>
                  <a:cubicBezTo>
                    <a:pt x="2775" y="1472"/>
                    <a:pt x="2784" y="1410"/>
                    <a:pt x="2784" y="1356"/>
                  </a:cubicBezTo>
                  <a:cubicBezTo>
                    <a:pt x="2793" y="1330"/>
                    <a:pt x="2793" y="1294"/>
                    <a:pt x="2793" y="1267"/>
                  </a:cubicBezTo>
                  <a:cubicBezTo>
                    <a:pt x="2802" y="1214"/>
                    <a:pt x="2811" y="1151"/>
                    <a:pt x="2811" y="1098"/>
                  </a:cubicBezTo>
                  <a:cubicBezTo>
                    <a:pt x="2811" y="1071"/>
                    <a:pt x="2820" y="1035"/>
                    <a:pt x="2820" y="1009"/>
                  </a:cubicBezTo>
                  <a:cubicBezTo>
                    <a:pt x="2820" y="955"/>
                    <a:pt x="2829" y="893"/>
                    <a:pt x="2829" y="839"/>
                  </a:cubicBezTo>
                  <a:cubicBezTo>
                    <a:pt x="2829" y="812"/>
                    <a:pt x="2829" y="777"/>
                    <a:pt x="2838" y="750"/>
                  </a:cubicBezTo>
                  <a:cubicBezTo>
                    <a:pt x="2838" y="696"/>
                    <a:pt x="2838" y="634"/>
                    <a:pt x="2847" y="580"/>
                  </a:cubicBezTo>
                  <a:cubicBezTo>
                    <a:pt x="2847" y="545"/>
                    <a:pt x="2847" y="518"/>
                    <a:pt x="2847" y="491"/>
                  </a:cubicBezTo>
                  <a:cubicBezTo>
                    <a:pt x="2847" y="438"/>
                    <a:pt x="2847" y="375"/>
                    <a:pt x="2847" y="322"/>
                  </a:cubicBezTo>
                  <a:cubicBezTo>
                    <a:pt x="2847" y="286"/>
                    <a:pt x="2856" y="259"/>
                    <a:pt x="2856" y="232"/>
                  </a:cubicBezTo>
                  <a:cubicBezTo>
                    <a:pt x="2856" y="152"/>
                    <a:pt x="2856" y="72"/>
                    <a:pt x="2856" y="0"/>
                  </a:cubicBezTo>
                  <a:close/>
                </a:path>
              </a:pathLst>
            </a:custGeom>
            <a:solidFill>
              <a:srgbClr val="754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437180" y="4473440"/>
              <a:ext cx="250186" cy="7884"/>
            </a:xfrm>
            <a:custGeom>
              <a:avLst/>
              <a:gdLst/>
              <a:ahLst/>
              <a:cxnLst/>
              <a:rect l="l" t="t" r="r" b="b"/>
              <a:pathLst>
                <a:path w="2856" h="90" extrusionOk="0">
                  <a:moveTo>
                    <a:pt x="1" y="0"/>
                  </a:moveTo>
                  <a:cubicBezTo>
                    <a:pt x="1" y="27"/>
                    <a:pt x="1" y="54"/>
                    <a:pt x="1" y="90"/>
                  </a:cubicBezTo>
                  <a:lnTo>
                    <a:pt x="2847" y="90"/>
                  </a:lnTo>
                  <a:cubicBezTo>
                    <a:pt x="2856" y="54"/>
                    <a:pt x="2856" y="27"/>
                    <a:pt x="2856"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437968" y="4496128"/>
              <a:ext cx="248609" cy="7884"/>
            </a:xfrm>
            <a:custGeom>
              <a:avLst/>
              <a:gdLst/>
              <a:ahLst/>
              <a:cxnLst/>
              <a:rect l="l" t="t" r="r" b="b"/>
              <a:pathLst>
                <a:path w="2838" h="90" extrusionOk="0">
                  <a:moveTo>
                    <a:pt x="1" y="0"/>
                  </a:moveTo>
                  <a:cubicBezTo>
                    <a:pt x="1" y="27"/>
                    <a:pt x="1" y="54"/>
                    <a:pt x="1" y="89"/>
                  </a:cubicBezTo>
                  <a:lnTo>
                    <a:pt x="2838" y="89"/>
                  </a:lnTo>
                  <a:cubicBezTo>
                    <a:pt x="2838" y="54"/>
                    <a:pt x="2838" y="27"/>
                    <a:pt x="2838"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438757" y="4518728"/>
              <a:ext cx="247032" cy="7972"/>
            </a:xfrm>
            <a:custGeom>
              <a:avLst/>
              <a:gdLst/>
              <a:ahLst/>
              <a:cxnLst/>
              <a:rect l="l" t="t" r="r" b="b"/>
              <a:pathLst>
                <a:path w="2820" h="91" extrusionOk="0">
                  <a:moveTo>
                    <a:pt x="1" y="1"/>
                  </a:moveTo>
                  <a:cubicBezTo>
                    <a:pt x="1" y="28"/>
                    <a:pt x="1" y="63"/>
                    <a:pt x="10" y="90"/>
                  </a:cubicBezTo>
                  <a:lnTo>
                    <a:pt x="2811" y="90"/>
                  </a:lnTo>
                  <a:cubicBezTo>
                    <a:pt x="2811" y="63"/>
                    <a:pt x="2811" y="28"/>
                    <a:pt x="2820"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440333" y="4541417"/>
              <a:ext cx="243878" cy="7884"/>
            </a:xfrm>
            <a:custGeom>
              <a:avLst/>
              <a:gdLst/>
              <a:ahLst/>
              <a:cxnLst/>
              <a:rect l="l" t="t" r="r" b="b"/>
              <a:pathLst>
                <a:path w="2784" h="90" extrusionOk="0">
                  <a:moveTo>
                    <a:pt x="0" y="1"/>
                  </a:moveTo>
                  <a:cubicBezTo>
                    <a:pt x="0" y="27"/>
                    <a:pt x="0" y="63"/>
                    <a:pt x="9" y="90"/>
                  </a:cubicBezTo>
                  <a:lnTo>
                    <a:pt x="2775" y="90"/>
                  </a:lnTo>
                  <a:cubicBezTo>
                    <a:pt x="2775" y="63"/>
                    <a:pt x="2784" y="27"/>
                    <a:pt x="278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441910" y="4564105"/>
              <a:ext cx="240024" cy="7884"/>
            </a:xfrm>
            <a:custGeom>
              <a:avLst/>
              <a:gdLst/>
              <a:ahLst/>
              <a:cxnLst/>
              <a:rect l="l" t="t" r="r" b="b"/>
              <a:pathLst>
                <a:path w="2740" h="90" extrusionOk="0">
                  <a:moveTo>
                    <a:pt x="0" y="0"/>
                  </a:moveTo>
                  <a:cubicBezTo>
                    <a:pt x="9" y="27"/>
                    <a:pt x="9" y="63"/>
                    <a:pt x="9" y="89"/>
                  </a:cubicBezTo>
                  <a:lnTo>
                    <a:pt x="2730" y="89"/>
                  </a:lnTo>
                  <a:cubicBezTo>
                    <a:pt x="2739" y="63"/>
                    <a:pt x="2739" y="27"/>
                    <a:pt x="2739"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444275" y="4586705"/>
              <a:ext cx="235294" cy="7972"/>
            </a:xfrm>
            <a:custGeom>
              <a:avLst/>
              <a:gdLst/>
              <a:ahLst/>
              <a:cxnLst/>
              <a:rect l="l" t="t" r="r" b="b"/>
              <a:pathLst>
                <a:path w="2686" h="91" extrusionOk="0">
                  <a:moveTo>
                    <a:pt x="0" y="1"/>
                  </a:moveTo>
                  <a:cubicBezTo>
                    <a:pt x="9" y="28"/>
                    <a:pt x="9" y="63"/>
                    <a:pt x="9" y="90"/>
                  </a:cubicBezTo>
                  <a:lnTo>
                    <a:pt x="2676" y="90"/>
                  </a:lnTo>
                  <a:cubicBezTo>
                    <a:pt x="2685" y="63"/>
                    <a:pt x="2685" y="28"/>
                    <a:pt x="268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447341" y="4609393"/>
              <a:ext cx="229862" cy="7884"/>
            </a:xfrm>
            <a:custGeom>
              <a:avLst/>
              <a:gdLst/>
              <a:ahLst/>
              <a:cxnLst/>
              <a:rect l="l" t="t" r="r" b="b"/>
              <a:pathLst>
                <a:path w="2624" h="90" extrusionOk="0">
                  <a:moveTo>
                    <a:pt x="1" y="1"/>
                  </a:moveTo>
                  <a:cubicBezTo>
                    <a:pt x="1" y="27"/>
                    <a:pt x="10" y="63"/>
                    <a:pt x="10" y="90"/>
                  </a:cubicBezTo>
                  <a:lnTo>
                    <a:pt x="2606" y="90"/>
                  </a:lnTo>
                  <a:cubicBezTo>
                    <a:pt x="2615" y="63"/>
                    <a:pt x="2615" y="27"/>
                    <a:pt x="262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450495" y="4632081"/>
              <a:ext cx="222767" cy="7884"/>
            </a:xfrm>
            <a:custGeom>
              <a:avLst/>
              <a:gdLst/>
              <a:ahLst/>
              <a:cxnLst/>
              <a:rect l="l" t="t" r="r" b="b"/>
              <a:pathLst>
                <a:path w="2543" h="90" extrusionOk="0">
                  <a:moveTo>
                    <a:pt x="0" y="0"/>
                  </a:moveTo>
                  <a:cubicBezTo>
                    <a:pt x="9" y="36"/>
                    <a:pt x="9" y="63"/>
                    <a:pt x="18" y="90"/>
                  </a:cubicBezTo>
                  <a:lnTo>
                    <a:pt x="2534" y="90"/>
                  </a:lnTo>
                  <a:cubicBezTo>
                    <a:pt x="2534" y="63"/>
                    <a:pt x="2543" y="36"/>
                    <a:pt x="2543"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454437" y="4654769"/>
              <a:ext cx="214970" cy="7884"/>
            </a:xfrm>
            <a:custGeom>
              <a:avLst/>
              <a:gdLst/>
              <a:ahLst/>
              <a:cxnLst/>
              <a:rect l="l" t="t" r="r" b="b"/>
              <a:pathLst>
                <a:path w="2454" h="90" extrusionOk="0">
                  <a:moveTo>
                    <a:pt x="0" y="0"/>
                  </a:moveTo>
                  <a:cubicBezTo>
                    <a:pt x="9" y="36"/>
                    <a:pt x="9" y="63"/>
                    <a:pt x="18" y="89"/>
                  </a:cubicBezTo>
                  <a:lnTo>
                    <a:pt x="2444" y="89"/>
                  </a:lnTo>
                  <a:cubicBezTo>
                    <a:pt x="2444" y="63"/>
                    <a:pt x="2453" y="36"/>
                    <a:pt x="2453"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459080" y="4677370"/>
              <a:ext cx="206386" cy="7972"/>
            </a:xfrm>
            <a:custGeom>
              <a:avLst/>
              <a:gdLst/>
              <a:ahLst/>
              <a:cxnLst/>
              <a:rect l="l" t="t" r="r" b="b"/>
              <a:pathLst>
                <a:path w="2356" h="91" extrusionOk="0">
                  <a:moveTo>
                    <a:pt x="1" y="1"/>
                  </a:moveTo>
                  <a:cubicBezTo>
                    <a:pt x="10" y="36"/>
                    <a:pt x="10" y="63"/>
                    <a:pt x="18" y="90"/>
                  </a:cubicBezTo>
                  <a:lnTo>
                    <a:pt x="2338" y="90"/>
                  </a:lnTo>
                  <a:cubicBezTo>
                    <a:pt x="2338" y="63"/>
                    <a:pt x="2347" y="36"/>
                    <a:pt x="2356"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464598" y="4700058"/>
              <a:ext cx="195436" cy="7884"/>
            </a:xfrm>
            <a:custGeom>
              <a:avLst/>
              <a:gdLst/>
              <a:ahLst/>
              <a:cxnLst/>
              <a:rect l="l" t="t" r="r" b="b"/>
              <a:pathLst>
                <a:path w="2231" h="90" extrusionOk="0">
                  <a:moveTo>
                    <a:pt x="0" y="1"/>
                  </a:moveTo>
                  <a:cubicBezTo>
                    <a:pt x="0" y="36"/>
                    <a:pt x="9" y="63"/>
                    <a:pt x="18" y="90"/>
                  </a:cubicBezTo>
                  <a:lnTo>
                    <a:pt x="2212" y="90"/>
                  </a:lnTo>
                  <a:cubicBezTo>
                    <a:pt x="2212" y="63"/>
                    <a:pt x="2221" y="36"/>
                    <a:pt x="2230"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470029" y="4722746"/>
              <a:ext cx="184486" cy="7884"/>
            </a:xfrm>
            <a:custGeom>
              <a:avLst/>
              <a:gdLst/>
              <a:ahLst/>
              <a:cxnLst/>
              <a:rect l="l" t="t" r="r" b="b"/>
              <a:pathLst>
                <a:path w="2106" h="90" extrusionOk="0">
                  <a:moveTo>
                    <a:pt x="0" y="0"/>
                  </a:moveTo>
                  <a:cubicBezTo>
                    <a:pt x="9" y="36"/>
                    <a:pt x="18" y="63"/>
                    <a:pt x="27" y="89"/>
                  </a:cubicBezTo>
                  <a:lnTo>
                    <a:pt x="2079" y="89"/>
                  </a:lnTo>
                  <a:cubicBezTo>
                    <a:pt x="2088" y="63"/>
                    <a:pt x="2097" y="36"/>
                    <a:pt x="2106"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476249" y="4746135"/>
              <a:ext cx="171258" cy="7183"/>
            </a:xfrm>
            <a:custGeom>
              <a:avLst/>
              <a:gdLst/>
              <a:ahLst/>
              <a:cxnLst/>
              <a:rect l="l" t="t" r="r" b="b"/>
              <a:pathLst>
                <a:path w="1955" h="82" extrusionOk="0">
                  <a:moveTo>
                    <a:pt x="1" y="1"/>
                  </a:moveTo>
                  <a:cubicBezTo>
                    <a:pt x="19" y="28"/>
                    <a:pt x="28" y="54"/>
                    <a:pt x="37" y="81"/>
                  </a:cubicBezTo>
                  <a:lnTo>
                    <a:pt x="1928" y="81"/>
                  </a:lnTo>
                  <a:cubicBezTo>
                    <a:pt x="1937" y="54"/>
                    <a:pt x="1946" y="28"/>
                    <a:pt x="195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484133" y="4768823"/>
              <a:ext cx="156366" cy="7096"/>
            </a:xfrm>
            <a:custGeom>
              <a:avLst/>
              <a:gdLst/>
              <a:ahLst/>
              <a:cxnLst/>
              <a:rect l="l" t="t" r="r" b="b"/>
              <a:pathLst>
                <a:path w="1785" h="81" extrusionOk="0">
                  <a:moveTo>
                    <a:pt x="0" y="1"/>
                  </a:moveTo>
                  <a:cubicBezTo>
                    <a:pt x="9" y="27"/>
                    <a:pt x="18" y="54"/>
                    <a:pt x="36" y="81"/>
                  </a:cubicBezTo>
                  <a:lnTo>
                    <a:pt x="1749" y="81"/>
                  </a:lnTo>
                  <a:cubicBezTo>
                    <a:pt x="1758" y="54"/>
                    <a:pt x="1766" y="27"/>
                    <a:pt x="1784"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492717" y="4791511"/>
              <a:ext cx="139196" cy="7884"/>
            </a:xfrm>
            <a:custGeom>
              <a:avLst/>
              <a:gdLst/>
              <a:ahLst/>
              <a:cxnLst/>
              <a:rect l="l" t="t" r="r" b="b"/>
              <a:pathLst>
                <a:path w="1589" h="90" extrusionOk="0">
                  <a:moveTo>
                    <a:pt x="0" y="0"/>
                  </a:moveTo>
                  <a:cubicBezTo>
                    <a:pt x="9" y="27"/>
                    <a:pt x="27" y="54"/>
                    <a:pt x="36" y="89"/>
                  </a:cubicBezTo>
                  <a:lnTo>
                    <a:pt x="1552" y="89"/>
                  </a:lnTo>
                  <a:cubicBezTo>
                    <a:pt x="1561" y="54"/>
                    <a:pt x="1570" y="27"/>
                    <a:pt x="1588" y="0"/>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502091" y="4814111"/>
              <a:ext cx="119662" cy="7972"/>
            </a:xfrm>
            <a:custGeom>
              <a:avLst/>
              <a:gdLst/>
              <a:ahLst/>
              <a:cxnLst/>
              <a:rect l="l" t="t" r="r" b="b"/>
              <a:pathLst>
                <a:path w="1366" h="91" extrusionOk="0">
                  <a:moveTo>
                    <a:pt x="0" y="1"/>
                  </a:moveTo>
                  <a:cubicBezTo>
                    <a:pt x="18" y="28"/>
                    <a:pt x="36" y="63"/>
                    <a:pt x="45" y="90"/>
                  </a:cubicBezTo>
                  <a:lnTo>
                    <a:pt x="1321" y="90"/>
                  </a:lnTo>
                  <a:cubicBezTo>
                    <a:pt x="1338" y="63"/>
                    <a:pt x="1356" y="28"/>
                    <a:pt x="1365" y="1"/>
                  </a:cubicBezTo>
                  <a:close/>
                </a:path>
              </a:pathLst>
            </a:custGeom>
            <a:solidFill>
              <a:srgbClr val="5F3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491929" y="4453117"/>
              <a:ext cx="195436" cy="380622"/>
            </a:xfrm>
            <a:custGeom>
              <a:avLst/>
              <a:gdLst/>
              <a:ahLst/>
              <a:cxnLst/>
              <a:rect l="l" t="t" r="r" b="b"/>
              <a:pathLst>
                <a:path w="2231" h="4345" extrusionOk="0">
                  <a:moveTo>
                    <a:pt x="1776" y="0"/>
                  </a:moveTo>
                  <a:cubicBezTo>
                    <a:pt x="1776" y="0"/>
                    <a:pt x="1954" y="2909"/>
                    <a:pt x="0" y="3845"/>
                  </a:cubicBezTo>
                  <a:cubicBezTo>
                    <a:pt x="0" y="3845"/>
                    <a:pt x="9" y="3854"/>
                    <a:pt x="9" y="3863"/>
                  </a:cubicBezTo>
                  <a:cubicBezTo>
                    <a:pt x="18" y="3890"/>
                    <a:pt x="36" y="3917"/>
                    <a:pt x="45" y="3952"/>
                  </a:cubicBezTo>
                  <a:cubicBezTo>
                    <a:pt x="72" y="4015"/>
                    <a:pt x="98" y="4068"/>
                    <a:pt x="116" y="4122"/>
                  </a:cubicBezTo>
                  <a:cubicBezTo>
                    <a:pt x="134" y="4149"/>
                    <a:pt x="152" y="4184"/>
                    <a:pt x="161" y="4211"/>
                  </a:cubicBezTo>
                  <a:cubicBezTo>
                    <a:pt x="205" y="4300"/>
                    <a:pt x="241" y="4345"/>
                    <a:pt x="241" y="4345"/>
                  </a:cubicBezTo>
                  <a:lnTo>
                    <a:pt x="1365" y="4345"/>
                  </a:lnTo>
                  <a:cubicBezTo>
                    <a:pt x="1365" y="4345"/>
                    <a:pt x="1392" y="4300"/>
                    <a:pt x="1437" y="4211"/>
                  </a:cubicBezTo>
                  <a:cubicBezTo>
                    <a:pt x="1454" y="4184"/>
                    <a:pt x="1463" y="4149"/>
                    <a:pt x="1481" y="4122"/>
                  </a:cubicBezTo>
                  <a:cubicBezTo>
                    <a:pt x="1508" y="4068"/>
                    <a:pt x="1535" y="4015"/>
                    <a:pt x="1561" y="3952"/>
                  </a:cubicBezTo>
                  <a:cubicBezTo>
                    <a:pt x="1570" y="3917"/>
                    <a:pt x="1579" y="3890"/>
                    <a:pt x="1597" y="3863"/>
                  </a:cubicBezTo>
                  <a:cubicBezTo>
                    <a:pt x="1615" y="3810"/>
                    <a:pt x="1642" y="3747"/>
                    <a:pt x="1660" y="3685"/>
                  </a:cubicBezTo>
                  <a:cubicBezTo>
                    <a:pt x="1669" y="3658"/>
                    <a:pt x="1677" y="3631"/>
                    <a:pt x="1695" y="3605"/>
                  </a:cubicBezTo>
                  <a:cubicBezTo>
                    <a:pt x="1713" y="3551"/>
                    <a:pt x="1731" y="3489"/>
                    <a:pt x="1749" y="3426"/>
                  </a:cubicBezTo>
                  <a:cubicBezTo>
                    <a:pt x="1758" y="3399"/>
                    <a:pt x="1767" y="3373"/>
                    <a:pt x="1776" y="3346"/>
                  </a:cubicBezTo>
                  <a:cubicBezTo>
                    <a:pt x="1793" y="3283"/>
                    <a:pt x="1811" y="3230"/>
                    <a:pt x="1829" y="3167"/>
                  </a:cubicBezTo>
                  <a:cubicBezTo>
                    <a:pt x="1838" y="3141"/>
                    <a:pt x="1847" y="3114"/>
                    <a:pt x="1856" y="3078"/>
                  </a:cubicBezTo>
                  <a:cubicBezTo>
                    <a:pt x="1865" y="3025"/>
                    <a:pt x="1883" y="2971"/>
                    <a:pt x="1900" y="2909"/>
                  </a:cubicBezTo>
                  <a:cubicBezTo>
                    <a:pt x="1900" y="2882"/>
                    <a:pt x="1909" y="2855"/>
                    <a:pt x="1918" y="2820"/>
                  </a:cubicBezTo>
                  <a:cubicBezTo>
                    <a:pt x="1936" y="2766"/>
                    <a:pt x="1945" y="2712"/>
                    <a:pt x="1963" y="2650"/>
                  </a:cubicBezTo>
                  <a:cubicBezTo>
                    <a:pt x="1963" y="2623"/>
                    <a:pt x="1972" y="2596"/>
                    <a:pt x="1981" y="2561"/>
                  </a:cubicBezTo>
                  <a:cubicBezTo>
                    <a:pt x="1990" y="2507"/>
                    <a:pt x="1999" y="2454"/>
                    <a:pt x="2016" y="2391"/>
                  </a:cubicBezTo>
                  <a:cubicBezTo>
                    <a:pt x="2016" y="2365"/>
                    <a:pt x="2025" y="2338"/>
                    <a:pt x="2025" y="2302"/>
                  </a:cubicBezTo>
                  <a:cubicBezTo>
                    <a:pt x="2043" y="2249"/>
                    <a:pt x="2052" y="2195"/>
                    <a:pt x="2061" y="2133"/>
                  </a:cubicBezTo>
                  <a:cubicBezTo>
                    <a:pt x="2061" y="2106"/>
                    <a:pt x="2070" y="2079"/>
                    <a:pt x="2070" y="2043"/>
                  </a:cubicBezTo>
                  <a:cubicBezTo>
                    <a:pt x="2079" y="1990"/>
                    <a:pt x="2088" y="1936"/>
                    <a:pt x="2097" y="1874"/>
                  </a:cubicBezTo>
                  <a:cubicBezTo>
                    <a:pt x="2106" y="1847"/>
                    <a:pt x="2106" y="1811"/>
                    <a:pt x="2115" y="1785"/>
                  </a:cubicBezTo>
                  <a:cubicBezTo>
                    <a:pt x="2123" y="1731"/>
                    <a:pt x="2123" y="1669"/>
                    <a:pt x="2132" y="1615"/>
                  </a:cubicBezTo>
                  <a:cubicBezTo>
                    <a:pt x="2141" y="1588"/>
                    <a:pt x="2141" y="1553"/>
                    <a:pt x="2141" y="1526"/>
                  </a:cubicBezTo>
                  <a:cubicBezTo>
                    <a:pt x="2150" y="1472"/>
                    <a:pt x="2159" y="1410"/>
                    <a:pt x="2159" y="1356"/>
                  </a:cubicBezTo>
                  <a:cubicBezTo>
                    <a:pt x="2168" y="1330"/>
                    <a:pt x="2168" y="1294"/>
                    <a:pt x="2168" y="1267"/>
                  </a:cubicBezTo>
                  <a:cubicBezTo>
                    <a:pt x="2177" y="1214"/>
                    <a:pt x="2186" y="1151"/>
                    <a:pt x="2186" y="1098"/>
                  </a:cubicBezTo>
                  <a:cubicBezTo>
                    <a:pt x="2186" y="1071"/>
                    <a:pt x="2195" y="1035"/>
                    <a:pt x="2195" y="1009"/>
                  </a:cubicBezTo>
                  <a:cubicBezTo>
                    <a:pt x="2195" y="955"/>
                    <a:pt x="2204" y="893"/>
                    <a:pt x="2204" y="839"/>
                  </a:cubicBezTo>
                  <a:cubicBezTo>
                    <a:pt x="2204" y="812"/>
                    <a:pt x="2204" y="777"/>
                    <a:pt x="2213" y="750"/>
                  </a:cubicBezTo>
                  <a:cubicBezTo>
                    <a:pt x="2213" y="696"/>
                    <a:pt x="2213" y="634"/>
                    <a:pt x="2222" y="580"/>
                  </a:cubicBezTo>
                  <a:cubicBezTo>
                    <a:pt x="2222" y="545"/>
                    <a:pt x="2222" y="518"/>
                    <a:pt x="2222" y="491"/>
                  </a:cubicBezTo>
                  <a:cubicBezTo>
                    <a:pt x="2222" y="438"/>
                    <a:pt x="2222" y="375"/>
                    <a:pt x="2222" y="322"/>
                  </a:cubicBezTo>
                  <a:cubicBezTo>
                    <a:pt x="2222" y="286"/>
                    <a:pt x="2231" y="259"/>
                    <a:pt x="2231" y="232"/>
                  </a:cubicBezTo>
                  <a:cubicBezTo>
                    <a:pt x="2231" y="152"/>
                    <a:pt x="2231" y="72"/>
                    <a:pt x="2231"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0"/>
          <p:cNvGrpSpPr/>
          <p:nvPr/>
        </p:nvGrpSpPr>
        <p:grpSpPr>
          <a:xfrm>
            <a:off x="2929622" y="3947679"/>
            <a:ext cx="1241489" cy="1009738"/>
            <a:chOff x="3423312" y="4061707"/>
            <a:chExt cx="1074975" cy="874308"/>
          </a:xfrm>
        </p:grpSpPr>
        <p:sp>
          <p:nvSpPr>
            <p:cNvPr id="925" name="Google Shape;925;p30"/>
            <p:cNvSpPr/>
            <p:nvPr/>
          </p:nvSpPr>
          <p:spPr>
            <a:xfrm flipH="1">
              <a:off x="3423312" y="4708469"/>
              <a:ext cx="1074975" cy="227545"/>
            </a:xfrm>
            <a:custGeom>
              <a:avLst/>
              <a:gdLst/>
              <a:ahLst/>
              <a:cxnLst/>
              <a:rect l="l" t="t" r="r" b="b"/>
              <a:pathLst>
                <a:path w="23687" h="2088" extrusionOk="0">
                  <a:moveTo>
                    <a:pt x="11848" y="0"/>
                  </a:moveTo>
                  <a:cubicBezTo>
                    <a:pt x="5300" y="0"/>
                    <a:pt x="1" y="1044"/>
                    <a:pt x="1" y="1044"/>
                  </a:cubicBezTo>
                  <a:cubicBezTo>
                    <a:pt x="1" y="1044"/>
                    <a:pt x="5300" y="2088"/>
                    <a:pt x="11848" y="2088"/>
                  </a:cubicBezTo>
                  <a:cubicBezTo>
                    <a:pt x="18387" y="2088"/>
                    <a:pt x="23686" y="1044"/>
                    <a:pt x="23686" y="1044"/>
                  </a:cubicBezTo>
                  <a:cubicBezTo>
                    <a:pt x="23686" y="1044"/>
                    <a:pt x="18387" y="0"/>
                    <a:pt x="1184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3637996" y="4061707"/>
              <a:ext cx="645603" cy="759750"/>
              <a:chOff x="7028899" y="1133476"/>
              <a:chExt cx="401819" cy="472864"/>
            </a:xfrm>
          </p:grpSpPr>
          <p:sp>
            <p:nvSpPr>
              <p:cNvPr id="927" name="Google Shape;927;p30"/>
              <p:cNvSpPr/>
              <p:nvPr/>
            </p:nvSpPr>
            <p:spPr>
              <a:xfrm>
                <a:off x="7028899" y="1210037"/>
                <a:ext cx="265078" cy="396302"/>
              </a:xfrm>
              <a:custGeom>
                <a:avLst/>
                <a:gdLst/>
                <a:ahLst/>
                <a:cxnLst/>
                <a:rect l="l" t="t" r="r" b="b"/>
                <a:pathLst>
                  <a:path w="3026" h="4524" extrusionOk="0">
                    <a:moveTo>
                      <a:pt x="1" y="0"/>
                    </a:moveTo>
                    <a:lnTo>
                      <a:pt x="1" y="4523"/>
                    </a:lnTo>
                    <a:lnTo>
                      <a:pt x="3025" y="4523"/>
                    </a:lnTo>
                    <a:lnTo>
                      <a:pt x="25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7044579" y="1247529"/>
                <a:ext cx="25054" cy="124304"/>
              </a:xfrm>
              <a:custGeom>
                <a:avLst/>
                <a:gdLst/>
                <a:ahLst/>
                <a:cxnLst/>
                <a:rect l="l" t="t" r="r" b="b"/>
                <a:pathLst>
                  <a:path w="286" h="1419" extrusionOk="0">
                    <a:moveTo>
                      <a:pt x="0" y="1"/>
                    </a:moveTo>
                    <a:lnTo>
                      <a:pt x="0" y="1419"/>
                    </a:lnTo>
                    <a:lnTo>
                      <a:pt x="286" y="1419"/>
                    </a:lnTo>
                    <a:lnTo>
                      <a:pt x="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7086013" y="1210037"/>
                <a:ext cx="264990" cy="396302"/>
              </a:xfrm>
              <a:custGeom>
                <a:avLst/>
                <a:gdLst/>
                <a:ahLst/>
                <a:cxnLst/>
                <a:rect l="l" t="t" r="r" b="b"/>
                <a:pathLst>
                  <a:path w="3025" h="4524" extrusionOk="0">
                    <a:moveTo>
                      <a:pt x="0" y="0"/>
                    </a:moveTo>
                    <a:lnTo>
                      <a:pt x="0" y="4523"/>
                    </a:lnTo>
                    <a:lnTo>
                      <a:pt x="3024" y="4523"/>
                    </a:lnTo>
                    <a:lnTo>
                      <a:pt x="3024" y="1731"/>
                    </a:lnTo>
                    <a:lnTo>
                      <a:pt x="1820" y="0"/>
                    </a:lnTo>
                    <a:close/>
                  </a:path>
                </a:pathLst>
              </a:custGeom>
              <a:solidFill>
                <a:srgbClr val="956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7166429" y="1133476"/>
                <a:ext cx="228286" cy="282948"/>
              </a:xfrm>
              <a:custGeom>
                <a:avLst/>
                <a:gdLst/>
                <a:ahLst/>
                <a:cxnLst/>
                <a:rect l="l" t="t" r="r" b="b"/>
                <a:pathLst>
                  <a:path w="2606" h="3230" extrusionOk="0">
                    <a:moveTo>
                      <a:pt x="1" y="0"/>
                    </a:moveTo>
                    <a:lnTo>
                      <a:pt x="251" y="3229"/>
                    </a:lnTo>
                    <a:lnTo>
                      <a:pt x="2606" y="3024"/>
                    </a:lnTo>
                    <a:lnTo>
                      <a:pt x="2383" y="250"/>
                    </a:lnTo>
                    <a:cubicBezTo>
                      <a:pt x="2346" y="253"/>
                      <a:pt x="2303" y="254"/>
                      <a:pt x="2255" y="254"/>
                    </a:cubicBezTo>
                    <a:cubicBezTo>
                      <a:pt x="1612" y="254"/>
                      <a:pt x="1" y="0"/>
                      <a:pt x="1"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7174313" y="1157653"/>
                <a:ext cx="239148" cy="289255"/>
              </a:xfrm>
              <a:custGeom>
                <a:avLst/>
                <a:gdLst/>
                <a:ahLst/>
                <a:cxnLst/>
                <a:rect l="l" t="t" r="r" b="b"/>
                <a:pathLst>
                  <a:path w="2730" h="3302" extrusionOk="0">
                    <a:moveTo>
                      <a:pt x="357" y="1"/>
                    </a:moveTo>
                    <a:lnTo>
                      <a:pt x="0" y="3301"/>
                    </a:lnTo>
                    <a:lnTo>
                      <a:pt x="2427" y="3061"/>
                    </a:lnTo>
                    <a:lnTo>
                      <a:pt x="2730" y="250"/>
                    </a:lnTo>
                    <a:lnTo>
                      <a:pt x="2730" y="250"/>
                    </a:lnTo>
                    <a:cubicBezTo>
                      <a:pt x="2687" y="255"/>
                      <a:pt x="2636" y="257"/>
                      <a:pt x="2578" y="257"/>
                    </a:cubicBezTo>
                    <a:cubicBezTo>
                      <a:pt x="1916" y="257"/>
                      <a:pt x="357" y="1"/>
                      <a:pt x="3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7108614" y="1210037"/>
                <a:ext cx="264289" cy="396302"/>
              </a:xfrm>
              <a:custGeom>
                <a:avLst/>
                <a:gdLst/>
                <a:ahLst/>
                <a:cxnLst/>
                <a:rect l="l" t="t" r="r" b="b"/>
                <a:pathLst>
                  <a:path w="3017" h="4524" extrusionOk="0">
                    <a:moveTo>
                      <a:pt x="1" y="0"/>
                    </a:moveTo>
                    <a:lnTo>
                      <a:pt x="1" y="4523"/>
                    </a:lnTo>
                    <a:lnTo>
                      <a:pt x="3016" y="4523"/>
                    </a:lnTo>
                    <a:lnTo>
                      <a:pt x="2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7119564" y="1247529"/>
                <a:ext cx="24353" cy="124304"/>
              </a:xfrm>
              <a:custGeom>
                <a:avLst/>
                <a:gdLst/>
                <a:ahLst/>
                <a:cxnLst/>
                <a:rect l="l" t="t" r="r" b="b"/>
                <a:pathLst>
                  <a:path w="278" h="1419" extrusionOk="0">
                    <a:moveTo>
                      <a:pt x="1" y="1"/>
                    </a:moveTo>
                    <a:lnTo>
                      <a:pt x="1" y="1419"/>
                    </a:lnTo>
                    <a:lnTo>
                      <a:pt x="277" y="1419"/>
                    </a:lnTo>
                    <a:lnTo>
                      <a:pt x="2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7165641" y="1210037"/>
                <a:ext cx="265078" cy="396302"/>
              </a:xfrm>
              <a:custGeom>
                <a:avLst/>
                <a:gdLst/>
                <a:ahLst/>
                <a:cxnLst/>
                <a:rect l="l" t="t" r="r" b="b"/>
                <a:pathLst>
                  <a:path w="3026" h="4524" extrusionOk="0">
                    <a:moveTo>
                      <a:pt x="1" y="0"/>
                    </a:moveTo>
                    <a:lnTo>
                      <a:pt x="1" y="4523"/>
                    </a:lnTo>
                    <a:lnTo>
                      <a:pt x="3025" y="4523"/>
                    </a:lnTo>
                    <a:lnTo>
                      <a:pt x="3025" y="1731"/>
                    </a:lnTo>
                    <a:lnTo>
                      <a:pt x="1821"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0"/>
              <p:cNvSpPr/>
              <p:nvPr/>
            </p:nvSpPr>
            <p:spPr>
              <a:xfrm>
                <a:off x="7246932" y="1271006"/>
                <a:ext cx="82957" cy="61758"/>
              </a:xfrm>
              <a:custGeom>
                <a:avLst/>
                <a:gdLst/>
                <a:ahLst/>
                <a:cxnLst/>
                <a:rect l="l" t="t" r="r" b="b"/>
                <a:pathLst>
                  <a:path w="947" h="705" extrusionOk="0">
                    <a:moveTo>
                      <a:pt x="750" y="0"/>
                    </a:moveTo>
                    <a:lnTo>
                      <a:pt x="28" y="107"/>
                    </a:lnTo>
                    <a:cubicBezTo>
                      <a:pt x="1" y="295"/>
                      <a:pt x="81" y="491"/>
                      <a:pt x="224" y="705"/>
                    </a:cubicBezTo>
                    <a:lnTo>
                      <a:pt x="946" y="598"/>
                    </a:lnTo>
                    <a:cubicBezTo>
                      <a:pt x="813" y="384"/>
                      <a:pt x="732" y="188"/>
                      <a:pt x="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a:off x="7333743" y="1367890"/>
                <a:ext cx="89177" cy="95396"/>
              </a:xfrm>
              <a:custGeom>
                <a:avLst/>
                <a:gdLst/>
                <a:ahLst/>
                <a:cxnLst/>
                <a:rect l="l" t="t" r="r" b="b"/>
                <a:pathLst>
                  <a:path w="1018" h="1089" extrusionOk="0">
                    <a:moveTo>
                      <a:pt x="794" y="0"/>
                    </a:moveTo>
                    <a:lnTo>
                      <a:pt x="0" y="134"/>
                    </a:lnTo>
                    <a:cubicBezTo>
                      <a:pt x="0" y="509"/>
                      <a:pt x="80" y="821"/>
                      <a:pt x="223" y="1089"/>
                    </a:cubicBezTo>
                    <a:lnTo>
                      <a:pt x="1017" y="964"/>
                    </a:lnTo>
                    <a:cubicBezTo>
                      <a:pt x="865" y="661"/>
                      <a:pt x="776" y="339"/>
                      <a:pt x="794" y="0"/>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7228186" y="1399951"/>
                <a:ext cx="72796" cy="71131"/>
              </a:xfrm>
              <a:custGeom>
                <a:avLst/>
                <a:gdLst/>
                <a:ahLst/>
                <a:cxnLst/>
                <a:rect l="l" t="t" r="r" b="b"/>
                <a:pathLst>
                  <a:path w="831" h="812" extrusionOk="0">
                    <a:moveTo>
                      <a:pt x="134" y="0"/>
                    </a:moveTo>
                    <a:lnTo>
                      <a:pt x="1" y="660"/>
                    </a:lnTo>
                    <a:lnTo>
                      <a:pt x="697" y="812"/>
                    </a:lnTo>
                    <a:lnTo>
                      <a:pt x="830" y="152"/>
                    </a:lnTo>
                    <a:lnTo>
                      <a:pt x="1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8" name="Google Shape;938;p30"/>
          <p:cNvGrpSpPr/>
          <p:nvPr/>
        </p:nvGrpSpPr>
        <p:grpSpPr>
          <a:xfrm>
            <a:off x="6047289" y="715947"/>
            <a:ext cx="843940" cy="488786"/>
            <a:chOff x="6995573" y="1003629"/>
            <a:chExt cx="578715" cy="335175"/>
          </a:xfrm>
        </p:grpSpPr>
        <p:sp>
          <p:nvSpPr>
            <p:cNvPr id="939" name="Google Shape;939;p30"/>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0"/>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0"/>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0"/>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0"/>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0"/>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0"/>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0"/>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30"/>
          <p:cNvGrpSpPr/>
          <p:nvPr/>
        </p:nvGrpSpPr>
        <p:grpSpPr>
          <a:xfrm>
            <a:off x="3198555" y="338078"/>
            <a:ext cx="1334790" cy="488795"/>
            <a:chOff x="4840400" y="1545065"/>
            <a:chExt cx="903167" cy="330759"/>
          </a:xfrm>
        </p:grpSpPr>
        <p:sp>
          <p:nvSpPr>
            <p:cNvPr id="953" name="Google Shape;953;p30"/>
            <p:cNvSpPr/>
            <p:nvPr/>
          </p:nvSpPr>
          <p:spPr>
            <a:xfrm>
              <a:off x="4965443" y="1571668"/>
              <a:ext cx="64769" cy="248309"/>
            </a:xfrm>
            <a:custGeom>
              <a:avLst/>
              <a:gdLst/>
              <a:ahLst/>
              <a:cxnLst/>
              <a:rect l="l" t="t" r="r" b="b"/>
              <a:pathLst>
                <a:path w="1955" h="7495" extrusionOk="0">
                  <a:moveTo>
                    <a:pt x="1" y="0"/>
                  </a:moveTo>
                  <a:lnTo>
                    <a:pt x="1" y="7494"/>
                  </a:lnTo>
                  <a:lnTo>
                    <a:pt x="1955" y="7494"/>
                  </a:lnTo>
                  <a:lnTo>
                    <a:pt x="1955" y="0"/>
                  </a:ln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0"/>
            <p:cNvSpPr/>
            <p:nvPr/>
          </p:nvSpPr>
          <p:spPr>
            <a:xfrm>
              <a:off x="4989098" y="1598271"/>
              <a:ext cx="17460" cy="195103"/>
            </a:xfrm>
            <a:custGeom>
              <a:avLst/>
              <a:gdLst/>
              <a:ahLst/>
              <a:cxnLst/>
              <a:rect l="l" t="t" r="r" b="b"/>
              <a:pathLst>
                <a:path w="527" h="5889" extrusionOk="0">
                  <a:moveTo>
                    <a:pt x="1" y="0"/>
                  </a:moveTo>
                  <a:lnTo>
                    <a:pt x="1" y="5888"/>
                  </a:lnTo>
                  <a:lnTo>
                    <a:pt x="527" y="5888"/>
                  </a:lnTo>
                  <a:lnTo>
                    <a:pt x="527"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0"/>
            <p:cNvSpPr/>
            <p:nvPr/>
          </p:nvSpPr>
          <p:spPr>
            <a:xfrm>
              <a:off x="5030178" y="1567228"/>
              <a:ext cx="64769" cy="252749"/>
            </a:xfrm>
            <a:custGeom>
              <a:avLst/>
              <a:gdLst/>
              <a:ahLst/>
              <a:cxnLst/>
              <a:rect l="l" t="t" r="r" b="b"/>
              <a:pathLst>
                <a:path w="1955" h="7629" extrusionOk="0">
                  <a:moveTo>
                    <a:pt x="1" y="1"/>
                  </a:moveTo>
                  <a:lnTo>
                    <a:pt x="1" y="7628"/>
                  </a:lnTo>
                  <a:lnTo>
                    <a:pt x="1954" y="7628"/>
                  </a:lnTo>
                  <a:lnTo>
                    <a:pt x="1954"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0"/>
            <p:cNvSpPr/>
            <p:nvPr/>
          </p:nvSpPr>
          <p:spPr>
            <a:xfrm>
              <a:off x="5062678" y="1567228"/>
              <a:ext cx="32269" cy="252749"/>
            </a:xfrm>
            <a:custGeom>
              <a:avLst/>
              <a:gdLst/>
              <a:ahLst/>
              <a:cxnLst/>
              <a:rect l="l" t="t" r="r" b="b"/>
              <a:pathLst>
                <a:path w="974" h="7629" extrusionOk="0">
                  <a:moveTo>
                    <a:pt x="1" y="1"/>
                  </a:moveTo>
                  <a:lnTo>
                    <a:pt x="1" y="7628"/>
                  </a:lnTo>
                  <a:lnTo>
                    <a:pt x="973" y="7628"/>
                  </a:lnTo>
                  <a:lnTo>
                    <a:pt x="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0"/>
            <p:cNvSpPr/>
            <p:nvPr/>
          </p:nvSpPr>
          <p:spPr>
            <a:xfrm>
              <a:off x="5548287" y="1561331"/>
              <a:ext cx="114994" cy="256261"/>
            </a:xfrm>
            <a:custGeom>
              <a:avLst/>
              <a:gdLst/>
              <a:ahLst/>
              <a:cxnLst/>
              <a:rect l="l" t="t" r="r" b="b"/>
              <a:pathLst>
                <a:path w="3471" h="7735" extrusionOk="0">
                  <a:moveTo>
                    <a:pt x="1909" y="0"/>
                  </a:moveTo>
                  <a:lnTo>
                    <a:pt x="0" y="402"/>
                  </a:lnTo>
                  <a:lnTo>
                    <a:pt x="1561" y="7735"/>
                  </a:lnTo>
                  <a:lnTo>
                    <a:pt x="3471" y="7324"/>
                  </a:lnTo>
                  <a:lnTo>
                    <a:pt x="1909"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5094913" y="1559840"/>
              <a:ext cx="64769" cy="260137"/>
            </a:xfrm>
            <a:custGeom>
              <a:avLst/>
              <a:gdLst/>
              <a:ahLst/>
              <a:cxnLst/>
              <a:rect l="l" t="t" r="r" b="b"/>
              <a:pathLst>
                <a:path w="1955" h="7852" extrusionOk="0">
                  <a:moveTo>
                    <a:pt x="0" y="1"/>
                  </a:moveTo>
                  <a:lnTo>
                    <a:pt x="0" y="7851"/>
                  </a:lnTo>
                  <a:lnTo>
                    <a:pt x="1954" y="7851"/>
                  </a:lnTo>
                  <a:lnTo>
                    <a:pt x="19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5159647" y="1585847"/>
              <a:ext cx="64736" cy="234130"/>
            </a:xfrm>
            <a:custGeom>
              <a:avLst/>
              <a:gdLst/>
              <a:ahLst/>
              <a:cxnLst/>
              <a:rect l="l" t="t" r="r" b="b"/>
              <a:pathLst>
                <a:path w="1954" h="7067" extrusionOk="0">
                  <a:moveTo>
                    <a:pt x="0" y="1"/>
                  </a:moveTo>
                  <a:lnTo>
                    <a:pt x="0" y="7066"/>
                  </a:lnTo>
                  <a:lnTo>
                    <a:pt x="1954" y="7066"/>
                  </a:lnTo>
                  <a:lnTo>
                    <a:pt x="1954"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5159647" y="1585847"/>
              <a:ext cx="20408" cy="234130"/>
            </a:xfrm>
            <a:custGeom>
              <a:avLst/>
              <a:gdLst/>
              <a:ahLst/>
              <a:cxnLst/>
              <a:rect l="l" t="t" r="r" b="b"/>
              <a:pathLst>
                <a:path w="616" h="7067" extrusionOk="0">
                  <a:moveTo>
                    <a:pt x="0" y="1"/>
                  </a:moveTo>
                  <a:lnTo>
                    <a:pt x="0" y="7066"/>
                  </a:lnTo>
                  <a:lnTo>
                    <a:pt x="616" y="7066"/>
                  </a:lnTo>
                  <a:lnTo>
                    <a:pt x="616" y="1"/>
                  </a:lnTo>
                  <a:close/>
                </a:path>
              </a:pathLst>
            </a:custGeom>
            <a:solidFill>
              <a:srgbClr val="E55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0"/>
            <p:cNvSpPr/>
            <p:nvPr/>
          </p:nvSpPr>
          <p:spPr>
            <a:xfrm>
              <a:off x="5224349" y="1571668"/>
              <a:ext cx="65067" cy="248309"/>
            </a:xfrm>
            <a:custGeom>
              <a:avLst/>
              <a:gdLst/>
              <a:ahLst/>
              <a:cxnLst/>
              <a:rect l="l" t="t" r="r" b="b"/>
              <a:pathLst>
                <a:path w="1964" h="7495" extrusionOk="0">
                  <a:moveTo>
                    <a:pt x="1" y="0"/>
                  </a:moveTo>
                  <a:lnTo>
                    <a:pt x="1" y="7494"/>
                  </a:lnTo>
                  <a:lnTo>
                    <a:pt x="1963" y="7494"/>
                  </a:lnTo>
                  <a:lnTo>
                    <a:pt x="1963" y="0"/>
                  </a:lnTo>
                  <a:close/>
                </a:path>
              </a:pathLst>
            </a:custGeom>
            <a:solidFill>
              <a:srgbClr val="718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0"/>
            <p:cNvSpPr/>
            <p:nvPr/>
          </p:nvSpPr>
          <p:spPr>
            <a:xfrm>
              <a:off x="5266025" y="1571668"/>
              <a:ext cx="23390" cy="248309"/>
            </a:xfrm>
            <a:custGeom>
              <a:avLst/>
              <a:gdLst/>
              <a:ahLst/>
              <a:cxnLst/>
              <a:rect l="l" t="t" r="r" b="b"/>
              <a:pathLst>
                <a:path w="706" h="7495" extrusionOk="0">
                  <a:moveTo>
                    <a:pt x="1" y="0"/>
                  </a:moveTo>
                  <a:lnTo>
                    <a:pt x="1" y="7494"/>
                  </a:lnTo>
                  <a:lnTo>
                    <a:pt x="705" y="7494"/>
                  </a:lnTo>
                  <a:lnTo>
                    <a:pt x="705" y="0"/>
                  </a:lnTo>
                  <a:close/>
                </a:path>
              </a:pathLst>
            </a:custGeom>
            <a:solidFill>
              <a:srgbClr val="8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0"/>
            <p:cNvSpPr/>
            <p:nvPr/>
          </p:nvSpPr>
          <p:spPr>
            <a:xfrm>
              <a:off x="5289382" y="1581110"/>
              <a:ext cx="64769" cy="238867"/>
            </a:xfrm>
            <a:custGeom>
              <a:avLst/>
              <a:gdLst/>
              <a:ahLst/>
              <a:cxnLst/>
              <a:rect l="l" t="t" r="r" b="b"/>
              <a:pathLst>
                <a:path w="1955" h="7210" extrusionOk="0">
                  <a:moveTo>
                    <a:pt x="0" y="1"/>
                  </a:moveTo>
                  <a:lnTo>
                    <a:pt x="0" y="7209"/>
                  </a:lnTo>
                  <a:lnTo>
                    <a:pt x="1954" y="7209"/>
                  </a:lnTo>
                  <a:lnTo>
                    <a:pt x="1954"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0"/>
            <p:cNvSpPr/>
            <p:nvPr/>
          </p:nvSpPr>
          <p:spPr>
            <a:xfrm>
              <a:off x="5354116" y="1571668"/>
              <a:ext cx="64736" cy="248309"/>
            </a:xfrm>
            <a:custGeom>
              <a:avLst/>
              <a:gdLst/>
              <a:ahLst/>
              <a:cxnLst/>
              <a:rect l="l" t="t" r="r" b="b"/>
              <a:pathLst>
                <a:path w="1954" h="7495" extrusionOk="0">
                  <a:moveTo>
                    <a:pt x="0" y="0"/>
                  </a:moveTo>
                  <a:lnTo>
                    <a:pt x="0" y="7494"/>
                  </a:lnTo>
                  <a:lnTo>
                    <a:pt x="1954" y="7494"/>
                  </a:lnTo>
                  <a:lnTo>
                    <a:pt x="19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0"/>
            <p:cNvSpPr/>
            <p:nvPr/>
          </p:nvSpPr>
          <p:spPr>
            <a:xfrm>
              <a:off x="5354116" y="1571668"/>
              <a:ext cx="26040" cy="248309"/>
            </a:xfrm>
            <a:custGeom>
              <a:avLst/>
              <a:gdLst/>
              <a:ahLst/>
              <a:cxnLst/>
              <a:rect l="l" t="t" r="r" b="b"/>
              <a:pathLst>
                <a:path w="786" h="7495" extrusionOk="0">
                  <a:moveTo>
                    <a:pt x="0" y="0"/>
                  </a:moveTo>
                  <a:lnTo>
                    <a:pt x="0" y="7494"/>
                  </a:lnTo>
                  <a:lnTo>
                    <a:pt x="785" y="7494"/>
                  </a:lnTo>
                  <a:lnTo>
                    <a:pt x="785"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0"/>
            <p:cNvSpPr/>
            <p:nvPr/>
          </p:nvSpPr>
          <p:spPr>
            <a:xfrm>
              <a:off x="5418818" y="1545065"/>
              <a:ext cx="64769" cy="274913"/>
            </a:xfrm>
            <a:custGeom>
              <a:avLst/>
              <a:gdLst/>
              <a:ahLst/>
              <a:cxnLst/>
              <a:rect l="l" t="t" r="r" b="b"/>
              <a:pathLst>
                <a:path w="1955" h="8298" extrusionOk="0">
                  <a:moveTo>
                    <a:pt x="1" y="1"/>
                  </a:moveTo>
                  <a:lnTo>
                    <a:pt x="1" y="8297"/>
                  </a:lnTo>
                  <a:lnTo>
                    <a:pt x="1955" y="8297"/>
                  </a:lnTo>
                  <a:lnTo>
                    <a:pt x="1955"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0"/>
            <p:cNvSpPr/>
            <p:nvPr/>
          </p:nvSpPr>
          <p:spPr>
            <a:xfrm>
              <a:off x="5461985" y="1545065"/>
              <a:ext cx="21601" cy="274913"/>
            </a:xfrm>
            <a:custGeom>
              <a:avLst/>
              <a:gdLst/>
              <a:ahLst/>
              <a:cxnLst/>
              <a:rect l="l" t="t" r="r" b="b"/>
              <a:pathLst>
                <a:path w="652" h="8298" extrusionOk="0">
                  <a:moveTo>
                    <a:pt x="0" y="1"/>
                  </a:moveTo>
                  <a:lnTo>
                    <a:pt x="0" y="8297"/>
                  </a:lnTo>
                  <a:lnTo>
                    <a:pt x="652" y="8297"/>
                  </a:lnTo>
                  <a:lnTo>
                    <a:pt x="652" y="1"/>
                  </a:lnTo>
                  <a:close/>
                </a:path>
              </a:pathLst>
            </a:custGeom>
            <a:solidFill>
              <a:srgbClr val="FF8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0"/>
            <p:cNvSpPr/>
            <p:nvPr/>
          </p:nvSpPr>
          <p:spPr>
            <a:xfrm>
              <a:off x="5483552" y="1571668"/>
              <a:ext cx="64769" cy="248309"/>
            </a:xfrm>
            <a:custGeom>
              <a:avLst/>
              <a:gdLst/>
              <a:ahLst/>
              <a:cxnLst/>
              <a:rect l="l" t="t" r="r" b="b"/>
              <a:pathLst>
                <a:path w="1955" h="7495" extrusionOk="0">
                  <a:moveTo>
                    <a:pt x="1" y="0"/>
                  </a:moveTo>
                  <a:lnTo>
                    <a:pt x="1" y="7494"/>
                  </a:lnTo>
                  <a:lnTo>
                    <a:pt x="1954" y="7494"/>
                  </a:lnTo>
                  <a:lnTo>
                    <a:pt x="1954"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0"/>
            <p:cNvSpPr/>
            <p:nvPr/>
          </p:nvSpPr>
          <p:spPr>
            <a:xfrm>
              <a:off x="5501575" y="1590883"/>
              <a:ext cx="28724" cy="209879"/>
            </a:xfrm>
            <a:custGeom>
              <a:avLst/>
              <a:gdLst/>
              <a:ahLst/>
              <a:cxnLst/>
              <a:rect l="l" t="t" r="r" b="b"/>
              <a:pathLst>
                <a:path w="867" h="6335" extrusionOk="0">
                  <a:moveTo>
                    <a:pt x="1" y="0"/>
                  </a:moveTo>
                  <a:lnTo>
                    <a:pt x="1" y="6334"/>
                  </a:lnTo>
                  <a:lnTo>
                    <a:pt x="866" y="6334"/>
                  </a:lnTo>
                  <a:lnTo>
                    <a:pt x="8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0"/>
            <p:cNvSpPr/>
            <p:nvPr/>
          </p:nvSpPr>
          <p:spPr>
            <a:xfrm>
              <a:off x="5118567" y="1615398"/>
              <a:ext cx="17460" cy="17493"/>
            </a:xfrm>
            <a:custGeom>
              <a:avLst/>
              <a:gdLst/>
              <a:ahLst/>
              <a:cxnLst/>
              <a:rect l="l" t="t" r="r" b="b"/>
              <a:pathLst>
                <a:path w="527" h="528" extrusionOk="0">
                  <a:moveTo>
                    <a:pt x="268" y="1"/>
                  </a:moveTo>
                  <a:cubicBezTo>
                    <a:pt x="116" y="1"/>
                    <a:pt x="0" y="117"/>
                    <a:pt x="0" y="259"/>
                  </a:cubicBezTo>
                  <a:cubicBezTo>
                    <a:pt x="0" y="411"/>
                    <a:pt x="116" y="527"/>
                    <a:pt x="268" y="527"/>
                  </a:cubicBezTo>
                  <a:cubicBezTo>
                    <a:pt x="410" y="527"/>
                    <a:pt x="526" y="411"/>
                    <a:pt x="526" y="259"/>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0"/>
            <p:cNvSpPr/>
            <p:nvPr/>
          </p:nvSpPr>
          <p:spPr>
            <a:xfrm>
              <a:off x="5118567" y="1652338"/>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0"/>
            <p:cNvSpPr/>
            <p:nvPr/>
          </p:nvSpPr>
          <p:spPr>
            <a:xfrm>
              <a:off x="5118567" y="1689277"/>
              <a:ext cx="17460" cy="17493"/>
            </a:xfrm>
            <a:custGeom>
              <a:avLst/>
              <a:gdLst/>
              <a:ahLst/>
              <a:cxnLst/>
              <a:rect l="l" t="t" r="r" b="b"/>
              <a:pathLst>
                <a:path w="527" h="528" extrusionOk="0">
                  <a:moveTo>
                    <a:pt x="268" y="1"/>
                  </a:moveTo>
                  <a:cubicBezTo>
                    <a:pt x="116" y="1"/>
                    <a:pt x="0" y="117"/>
                    <a:pt x="0" y="260"/>
                  </a:cubicBezTo>
                  <a:cubicBezTo>
                    <a:pt x="0" y="411"/>
                    <a:pt x="116" y="527"/>
                    <a:pt x="268" y="527"/>
                  </a:cubicBezTo>
                  <a:cubicBezTo>
                    <a:pt x="410" y="527"/>
                    <a:pt x="526" y="411"/>
                    <a:pt x="526" y="260"/>
                  </a:cubicBezTo>
                  <a:cubicBezTo>
                    <a:pt x="526" y="117"/>
                    <a:pt x="410" y="1"/>
                    <a:pt x="26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0"/>
            <p:cNvSpPr/>
            <p:nvPr/>
          </p:nvSpPr>
          <p:spPr>
            <a:xfrm>
              <a:off x="5308597" y="1623979"/>
              <a:ext cx="19812" cy="45852"/>
            </a:xfrm>
            <a:custGeom>
              <a:avLst/>
              <a:gdLst/>
              <a:ahLst/>
              <a:cxnLst/>
              <a:rect l="l" t="t" r="r" b="b"/>
              <a:pathLst>
                <a:path w="598" h="1384" extrusionOk="0">
                  <a:moveTo>
                    <a:pt x="0" y="0"/>
                  </a:moveTo>
                  <a:lnTo>
                    <a:pt x="0" y="1383"/>
                  </a:lnTo>
                  <a:lnTo>
                    <a:pt x="598" y="1383"/>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0"/>
            <p:cNvSpPr/>
            <p:nvPr/>
          </p:nvSpPr>
          <p:spPr>
            <a:xfrm>
              <a:off x="5308597" y="1683976"/>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0"/>
            <p:cNvSpPr/>
            <p:nvPr/>
          </p:nvSpPr>
          <p:spPr>
            <a:xfrm>
              <a:off x="5308597" y="1743676"/>
              <a:ext cx="19812" cy="45554"/>
            </a:xfrm>
            <a:custGeom>
              <a:avLst/>
              <a:gdLst/>
              <a:ahLst/>
              <a:cxnLst/>
              <a:rect l="l" t="t" r="r" b="b"/>
              <a:pathLst>
                <a:path w="598" h="1375" extrusionOk="0">
                  <a:moveTo>
                    <a:pt x="0" y="0"/>
                  </a:moveTo>
                  <a:lnTo>
                    <a:pt x="0" y="1374"/>
                  </a:lnTo>
                  <a:lnTo>
                    <a:pt x="598" y="1374"/>
                  </a:lnTo>
                  <a:lnTo>
                    <a:pt x="5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0"/>
            <p:cNvSpPr/>
            <p:nvPr/>
          </p:nvSpPr>
          <p:spPr>
            <a:xfrm>
              <a:off x="5577540" y="1561331"/>
              <a:ext cx="85740" cy="249767"/>
            </a:xfrm>
            <a:custGeom>
              <a:avLst/>
              <a:gdLst/>
              <a:ahLst/>
              <a:cxnLst/>
              <a:rect l="l" t="t" r="r" b="b"/>
              <a:pathLst>
                <a:path w="2588" h="7539" extrusionOk="0">
                  <a:moveTo>
                    <a:pt x="1026" y="0"/>
                  </a:moveTo>
                  <a:lnTo>
                    <a:pt x="0" y="214"/>
                  </a:lnTo>
                  <a:lnTo>
                    <a:pt x="1624" y="7538"/>
                  </a:lnTo>
                  <a:lnTo>
                    <a:pt x="2588" y="7324"/>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0"/>
            <p:cNvSpPr/>
            <p:nvPr/>
          </p:nvSpPr>
          <p:spPr>
            <a:xfrm>
              <a:off x="4955703" y="1637562"/>
              <a:ext cx="9773" cy="182414"/>
            </a:xfrm>
            <a:custGeom>
              <a:avLst/>
              <a:gdLst/>
              <a:ahLst/>
              <a:cxnLst/>
              <a:rect l="l" t="t" r="r" b="b"/>
              <a:pathLst>
                <a:path w="295" h="5506" extrusionOk="0">
                  <a:moveTo>
                    <a:pt x="1" y="1"/>
                  </a:moveTo>
                  <a:lnTo>
                    <a:pt x="1" y="5505"/>
                  </a:lnTo>
                  <a:lnTo>
                    <a:pt x="295" y="5505"/>
                  </a:lnTo>
                  <a:lnTo>
                    <a:pt x="295"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0"/>
            <p:cNvSpPr/>
            <p:nvPr/>
          </p:nvSpPr>
          <p:spPr>
            <a:xfrm>
              <a:off x="4887424" y="1811061"/>
              <a:ext cx="68314" cy="8912"/>
            </a:xfrm>
            <a:custGeom>
              <a:avLst/>
              <a:gdLst/>
              <a:ahLst/>
              <a:cxnLst/>
              <a:rect l="l" t="t" r="r" b="b"/>
              <a:pathLst>
                <a:path w="2062" h="269" extrusionOk="0">
                  <a:moveTo>
                    <a:pt x="1" y="0"/>
                  </a:moveTo>
                  <a:lnTo>
                    <a:pt x="1" y="268"/>
                  </a:lnTo>
                  <a:lnTo>
                    <a:pt x="2062" y="268"/>
                  </a:lnTo>
                  <a:lnTo>
                    <a:pt x="2062"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0"/>
            <p:cNvSpPr/>
            <p:nvPr/>
          </p:nvSpPr>
          <p:spPr>
            <a:xfrm>
              <a:off x="4840400" y="1819950"/>
              <a:ext cx="903167" cy="55873"/>
            </a:xfrm>
            <a:custGeom>
              <a:avLst/>
              <a:gdLst/>
              <a:ahLst/>
              <a:cxnLst/>
              <a:rect l="l" t="t" r="r" b="b"/>
              <a:pathLst>
                <a:path w="47604" h="1687" extrusionOk="0">
                  <a:moveTo>
                    <a:pt x="1" y="0"/>
                  </a:moveTo>
                  <a:lnTo>
                    <a:pt x="1" y="1686"/>
                  </a:lnTo>
                  <a:lnTo>
                    <a:pt x="47604" y="1686"/>
                  </a:lnTo>
                  <a:lnTo>
                    <a:pt x="476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30"/>
          <p:cNvGrpSpPr/>
          <p:nvPr/>
        </p:nvGrpSpPr>
        <p:grpSpPr>
          <a:xfrm>
            <a:off x="1722445" y="4326337"/>
            <a:ext cx="552607" cy="448433"/>
            <a:chOff x="6397725" y="2218113"/>
            <a:chExt cx="152225" cy="123525"/>
          </a:xfrm>
        </p:grpSpPr>
        <p:sp>
          <p:nvSpPr>
            <p:cNvPr id="982" name="Google Shape;982;p30"/>
            <p:cNvSpPr/>
            <p:nvPr/>
          </p:nvSpPr>
          <p:spPr>
            <a:xfrm>
              <a:off x="6397725" y="2218113"/>
              <a:ext cx="152225" cy="123525"/>
            </a:xfrm>
            <a:custGeom>
              <a:avLst/>
              <a:gdLst/>
              <a:ahLst/>
              <a:cxnLst/>
              <a:rect l="l" t="t" r="r" b="b"/>
              <a:pathLst>
                <a:path w="6089" h="4941" extrusionOk="0">
                  <a:moveTo>
                    <a:pt x="2470" y="0"/>
                  </a:moveTo>
                  <a:lnTo>
                    <a:pt x="2470" y="0"/>
                  </a:lnTo>
                  <a:cubicBezTo>
                    <a:pt x="2028" y="118"/>
                    <a:pt x="1652" y="404"/>
                    <a:pt x="1272" y="656"/>
                  </a:cubicBezTo>
                  <a:cubicBezTo>
                    <a:pt x="890" y="910"/>
                    <a:pt x="469" y="1143"/>
                    <a:pt x="16" y="1143"/>
                  </a:cubicBezTo>
                  <a:cubicBezTo>
                    <a:pt x="11" y="1143"/>
                    <a:pt x="6" y="1143"/>
                    <a:pt x="0" y="1143"/>
                  </a:cubicBezTo>
                  <a:lnTo>
                    <a:pt x="0" y="1143"/>
                  </a:lnTo>
                  <a:cubicBezTo>
                    <a:pt x="230" y="1445"/>
                    <a:pt x="291" y="1815"/>
                    <a:pt x="454" y="2157"/>
                  </a:cubicBezTo>
                  <a:cubicBezTo>
                    <a:pt x="818" y="2913"/>
                    <a:pt x="1440" y="3518"/>
                    <a:pt x="2151" y="3960"/>
                  </a:cubicBezTo>
                  <a:cubicBezTo>
                    <a:pt x="2857" y="4402"/>
                    <a:pt x="3646" y="4694"/>
                    <a:pt x="4447" y="4940"/>
                  </a:cubicBezTo>
                  <a:cubicBezTo>
                    <a:pt x="4436" y="4598"/>
                    <a:pt x="4593" y="4274"/>
                    <a:pt x="4755" y="3971"/>
                  </a:cubicBezTo>
                  <a:cubicBezTo>
                    <a:pt x="4794" y="3898"/>
                    <a:pt x="4834" y="3826"/>
                    <a:pt x="4873" y="3753"/>
                  </a:cubicBezTo>
                  <a:cubicBezTo>
                    <a:pt x="5024" y="3450"/>
                    <a:pt x="5237" y="3232"/>
                    <a:pt x="5455" y="2980"/>
                  </a:cubicBezTo>
                  <a:cubicBezTo>
                    <a:pt x="5553" y="2867"/>
                    <a:pt x="5835" y="2541"/>
                    <a:pt x="6037" y="2541"/>
                  </a:cubicBezTo>
                  <a:cubicBezTo>
                    <a:pt x="6055" y="2541"/>
                    <a:pt x="6072" y="2543"/>
                    <a:pt x="6088" y="2549"/>
                  </a:cubicBezTo>
                  <a:cubicBezTo>
                    <a:pt x="4985" y="2179"/>
                    <a:pt x="3562" y="2369"/>
                    <a:pt x="2711" y="1451"/>
                  </a:cubicBezTo>
                  <a:cubicBezTo>
                    <a:pt x="2352" y="1064"/>
                    <a:pt x="2207" y="454"/>
                    <a:pt x="2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0"/>
            <p:cNvSpPr/>
            <p:nvPr/>
          </p:nvSpPr>
          <p:spPr>
            <a:xfrm>
              <a:off x="6454000" y="2305063"/>
              <a:ext cx="69475" cy="36275"/>
            </a:xfrm>
            <a:custGeom>
              <a:avLst/>
              <a:gdLst/>
              <a:ahLst/>
              <a:cxnLst/>
              <a:rect l="l" t="t" r="r" b="b"/>
              <a:pathLst>
                <a:path w="2779" h="1451" extrusionOk="0">
                  <a:moveTo>
                    <a:pt x="2779" y="0"/>
                  </a:moveTo>
                  <a:lnTo>
                    <a:pt x="2779" y="0"/>
                  </a:lnTo>
                  <a:cubicBezTo>
                    <a:pt x="1826" y="23"/>
                    <a:pt x="886" y="208"/>
                    <a:pt x="1" y="544"/>
                  </a:cubicBezTo>
                  <a:cubicBezTo>
                    <a:pt x="354" y="689"/>
                    <a:pt x="684" y="896"/>
                    <a:pt x="1037" y="1042"/>
                  </a:cubicBezTo>
                  <a:cubicBezTo>
                    <a:pt x="1149" y="1087"/>
                    <a:pt x="2196" y="1412"/>
                    <a:pt x="2196" y="1451"/>
                  </a:cubicBezTo>
                  <a:cubicBezTo>
                    <a:pt x="2190" y="1109"/>
                    <a:pt x="2347" y="784"/>
                    <a:pt x="2510" y="482"/>
                  </a:cubicBezTo>
                  <a:cubicBezTo>
                    <a:pt x="2599" y="314"/>
                    <a:pt x="2661" y="157"/>
                    <a:pt x="2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0"/>
            <p:cNvSpPr/>
            <p:nvPr/>
          </p:nvSpPr>
          <p:spPr>
            <a:xfrm>
              <a:off x="6397850" y="2235613"/>
              <a:ext cx="30550" cy="59100"/>
            </a:xfrm>
            <a:custGeom>
              <a:avLst/>
              <a:gdLst/>
              <a:ahLst/>
              <a:cxnLst/>
              <a:rect l="l" t="t" r="r" b="b"/>
              <a:pathLst>
                <a:path w="1222" h="2364" extrusionOk="0">
                  <a:moveTo>
                    <a:pt x="1222" y="0"/>
                  </a:moveTo>
                  <a:lnTo>
                    <a:pt x="1222" y="0"/>
                  </a:lnTo>
                  <a:cubicBezTo>
                    <a:pt x="885" y="227"/>
                    <a:pt x="433" y="432"/>
                    <a:pt x="18" y="432"/>
                  </a:cubicBezTo>
                  <a:cubicBezTo>
                    <a:pt x="12" y="432"/>
                    <a:pt x="6" y="432"/>
                    <a:pt x="1" y="432"/>
                  </a:cubicBezTo>
                  <a:lnTo>
                    <a:pt x="1" y="432"/>
                  </a:lnTo>
                  <a:cubicBezTo>
                    <a:pt x="230" y="734"/>
                    <a:pt x="292" y="1109"/>
                    <a:pt x="454" y="1451"/>
                  </a:cubicBezTo>
                  <a:cubicBezTo>
                    <a:pt x="617" y="1781"/>
                    <a:pt x="835" y="2078"/>
                    <a:pt x="1065" y="2364"/>
                  </a:cubicBezTo>
                  <a:cubicBezTo>
                    <a:pt x="819" y="1899"/>
                    <a:pt x="723" y="1361"/>
                    <a:pt x="791" y="846"/>
                  </a:cubicBezTo>
                  <a:cubicBezTo>
                    <a:pt x="830" y="521"/>
                    <a:pt x="953" y="185"/>
                    <a:pt x="1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0"/>
          <p:cNvGrpSpPr/>
          <p:nvPr/>
        </p:nvGrpSpPr>
        <p:grpSpPr>
          <a:xfrm rot="10588028">
            <a:off x="6975050" y="4665367"/>
            <a:ext cx="557833" cy="327277"/>
            <a:chOff x="6180150" y="2970963"/>
            <a:chExt cx="152775" cy="89625"/>
          </a:xfrm>
        </p:grpSpPr>
        <p:sp>
          <p:nvSpPr>
            <p:cNvPr id="986" name="Google Shape;986;p30"/>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0"/>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0"/>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30"/>
          <p:cNvSpPr/>
          <p:nvPr/>
        </p:nvSpPr>
        <p:spPr>
          <a:xfrm>
            <a:off x="10065556" y="2828304"/>
            <a:ext cx="2045" cy="1508"/>
          </a:xfrm>
          <a:custGeom>
            <a:avLst/>
            <a:gdLst/>
            <a:ahLst/>
            <a:cxnLst/>
            <a:rect l="l" t="t" r="r" b="b"/>
            <a:pathLst>
              <a:path w="602" h="444" extrusionOk="0">
                <a:moveTo>
                  <a:pt x="253" y="1"/>
                </a:moveTo>
                <a:cubicBezTo>
                  <a:pt x="217" y="1"/>
                  <a:pt x="182" y="7"/>
                  <a:pt x="150" y="17"/>
                </a:cubicBezTo>
                <a:cubicBezTo>
                  <a:pt x="75" y="17"/>
                  <a:pt x="0" y="67"/>
                  <a:pt x="0" y="67"/>
                </a:cubicBezTo>
                <a:cubicBezTo>
                  <a:pt x="0" y="67"/>
                  <a:pt x="0" y="142"/>
                  <a:pt x="50" y="218"/>
                </a:cubicBezTo>
                <a:cubicBezTo>
                  <a:pt x="75" y="293"/>
                  <a:pt x="150" y="368"/>
                  <a:pt x="201" y="393"/>
                </a:cubicBezTo>
                <a:cubicBezTo>
                  <a:pt x="251" y="418"/>
                  <a:pt x="276" y="443"/>
                  <a:pt x="301" y="443"/>
                </a:cubicBezTo>
                <a:lnTo>
                  <a:pt x="551" y="443"/>
                </a:lnTo>
                <a:cubicBezTo>
                  <a:pt x="551" y="443"/>
                  <a:pt x="602" y="368"/>
                  <a:pt x="576" y="268"/>
                </a:cubicBezTo>
                <a:cubicBezTo>
                  <a:pt x="576" y="168"/>
                  <a:pt x="501" y="92"/>
                  <a:pt x="401" y="42"/>
                </a:cubicBezTo>
                <a:cubicBezTo>
                  <a:pt x="357" y="13"/>
                  <a:pt x="304" y="1"/>
                  <a:pt x="253" y="1"/>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0"/>
          <p:cNvSpPr/>
          <p:nvPr/>
        </p:nvSpPr>
        <p:spPr>
          <a:xfrm>
            <a:off x="10025689" y="2829810"/>
            <a:ext cx="1026" cy="1023"/>
          </a:xfrm>
          <a:custGeom>
            <a:avLst/>
            <a:gdLst/>
            <a:ahLst/>
            <a:cxnLst/>
            <a:rect l="l" t="t" r="r" b="b"/>
            <a:pathLst>
              <a:path w="302" h="301" extrusionOk="0">
                <a:moveTo>
                  <a:pt x="301" y="0"/>
                </a:moveTo>
                <a:cubicBezTo>
                  <a:pt x="276" y="0"/>
                  <a:pt x="251" y="0"/>
                  <a:pt x="201" y="25"/>
                </a:cubicBezTo>
                <a:cubicBezTo>
                  <a:pt x="151" y="50"/>
                  <a:pt x="101" y="100"/>
                  <a:pt x="101" y="100"/>
                </a:cubicBezTo>
                <a:cubicBezTo>
                  <a:pt x="101" y="100"/>
                  <a:pt x="51" y="151"/>
                  <a:pt x="26" y="201"/>
                </a:cubicBezTo>
                <a:cubicBezTo>
                  <a:pt x="1" y="251"/>
                  <a:pt x="1" y="276"/>
                  <a:pt x="1" y="301"/>
                </a:cubicBezTo>
                <a:cubicBezTo>
                  <a:pt x="26" y="301"/>
                  <a:pt x="51" y="301"/>
                  <a:pt x="101" y="276"/>
                </a:cubicBezTo>
                <a:cubicBezTo>
                  <a:pt x="151" y="226"/>
                  <a:pt x="201" y="201"/>
                  <a:pt x="201" y="201"/>
                </a:cubicBezTo>
                <a:cubicBezTo>
                  <a:pt x="201" y="201"/>
                  <a:pt x="251" y="151"/>
                  <a:pt x="276" y="100"/>
                </a:cubicBezTo>
                <a:cubicBezTo>
                  <a:pt x="301" y="50"/>
                  <a:pt x="301" y="0"/>
                  <a:pt x="301" y="0"/>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30"/>
          <p:cNvGrpSpPr/>
          <p:nvPr/>
        </p:nvGrpSpPr>
        <p:grpSpPr>
          <a:xfrm>
            <a:off x="6580584" y="3502634"/>
            <a:ext cx="2543842" cy="1742826"/>
            <a:chOff x="4572200" y="1976656"/>
            <a:chExt cx="3859054" cy="2556180"/>
          </a:xfrm>
        </p:grpSpPr>
        <p:sp>
          <p:nvSpPr>
            <p:cNvPr id="992" name="Google Shape;992;p30"/>
            <p:cNvSpPr/>
            <p:nvPr/>
          </p:nvSpPr>
          <p:spPr>
            <a:xfrm>
              <a:off x="4572200" y="4117291"/>
              <a:ext cx="3859054" cy="415546"/>
            </a:xfrm>
            <a:custGeom>
              <a:avLst/>
              <a:gdLst/>
              <a:ahLst/>
              <a:cxnLst/>
              <a:rect l="l" t="t" r="r" b="b"/>
              <a:pathLst>
                <a:path w="24034" h="2588" extrusionOk="0">
                  <a:moveTo>
                    <a:pt x="12017" y="1"/>
                  </a:moveTo>
                  <a:cubicBezTo>
                    <a:pt x="5380" y="1"/>
                    <a:pt x="1" y="1294"/>
                    <a:pt x="1" y="1294"/>
                  </a:cubicBezTo>
                  <a:cubicBezTo>
                    <a:pt x="1" y="1294"/>
                    <a:pt x="5380" y="2588"/>
                    <a:pt x="12017" y="2588"/>
                  </a:cubicBezTo>
                  <a:cubicBezTo>
                    <a:pt x="18654" y="2588"/>
                    <a:pt x="24034" y="1294"/>
                    <a:pt x="24034" y="1294"/>
                  </a:cubicBezTo>
                  <a:cubicBezTo>
                    <a:pt x="24034" y="1294"/>
                    <a:pt x="18654" y="1"/>
                    <a:pt x="12017"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0"/>
            <p:cNvSpPr/>
            <p:nvPr/>
          </p:nvSpPr>
          <p:spPr>
            <a:xfrm>
              <a:off x="6015987" y="3015503"/>
              <a:ext cx="199263" cy="372835"/>
            </a:xfrm>
            <a:custGeom>
              <a:avLst/>
              <a:gdLst/>
              <a:ahLst/>
              <a:cxnLst/>
              <a:rect l="l" t="t" r="r" b="b"/>
              <a:pathLst>
                <a:path w="1241" h="2322" extrusionOk="0">
                  <a:moveTo>
                    <a:pt x="318" y="0"/>
                  </a:moveTo>
                  <a:cubicBezTo>
                    <a:pt x="222" y="0"/>
                    <a:pt x="140" y="154"/>
                    <a:pt x="108" y="609"/>
                  </a:cubicBezTo>
                  <a:cubicBezTo>
                    <a:pt x="1" y="2010"/>
                    <a:pt x="563" y="2322"/>
                    <a:pt x="563" y="2322"/>
                  </a:cubicBezTo>
                  <a:lnTo>
                    <a:pt x="1241" y="2170"/>
                  </a:lnTo>
                  <a:cubicBezTo>
                    <a:pt x="715" y="1724"/>
                    <a:pt x="777" y="663"/>
                    <a:pt x="777" y="663"/>
                  </a:cubicBezTo>
                  <a:cubicBezTo>
                    <a:pt x="777" y="663"/>
                    <a:pt x="517" y="0"/>
                    <a:pt x="31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0"/>
            <p:cNvSpPr/>
            <p:nvPr/>
          </p:nvSpPr>
          <p:spPr>
            <a:xfrm>
              <a:off x="5745277" y="2368913"/>
              <a:ext cx="706332" cy="807489"/>
            </a:xfrm>
            <a:custGeom>
              <a:avLst/>
              <a:gdLst/>
              <a:ahLst/>
              <a:cxnLst/>
              <a:rect l="l" t="t" r="r" b="b"/>
              <a:pathLst>
                <a:path w="4399" h="5029" extrusionOk="0">
                  <a:moveTo>
                    <a:pt x="2084" y="1"/>
                  </a:moveTo>
                  <a:cubicBezTo>
                    <a:pt x="1775" y="1"/>
                    <a:pt x="1007" y="101"/>
                    <a:pt x="563" y="952"/>
                  </a:cubicBezTo>
                  <a:cubicBezTo>
                    <a:pt x="1" y="2022"/>
                    <a:pt x="616" y="5029"/>
                    <a:pt x="1277" y="5029"/>
                  </a:cubicBezTo>
                  <a:lnTo>
                    <a:pt x="3114" y="5029"/>
                  </a:lnTo>
                  <a:cubicBezTo>
                    <a:pt x="3774" y="5029"/>
                    <a:pt x="4399" y="2022"/>
                    <a:pt x="3828" y="952"/>
                  </a:cubicBezTo>
                  <a:cubicBezTo>
                    <a:pt x="3383" y="101"/>
                    <a:pt x="2616" y="1"/>
                    <a:pt x="2307" y="1"/>
                  </a:cubicBezTo>
                  <a:cubicBezTo>
                    <a:pt x="2256" y="1"/>
                    <a:pt x="2218" y="4"/>
                    <a:pt x="2195" y="6"/>
                  </a:cubicBezTo>
                  <a:cubicBezTo>
                    <a:pt x="2173" y="4"/>
                    <a:pt x="2134"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0"/>
            <p:cNvSpPr/>
            <p:nvPr/>
          </p:nvSpPr>
          <p:spPr>
            <a:xfrm>
              <a:off x="5812714" y="2368913"/>
              <a:ext cx="706332" cy="807489"/>
            </a:xfrm>
            <a:custGeom>
              <a:avLst/>
              <a:gdLst/>
              <a:ahLst/>
              <a:cxnLst/>
              <a:rect l="l" t="t" r="r" b="b"/>
              <a:pathLst>
                <a:path w="4399" h="5029" extrusionOk="0">
                  <a:moveTo>
                    <a:pt x="2083" y="1"/>
                  </a:moveTo>
                  <a:cubicBezTo>
                    <a:pt x="1774" y="1"/>
                    <a:pt x="1007" y="101"/>
                    <a:pt x="562" y="952"/>
                  </a:cubicBezTo>
                  <a:cubicBezTo>
                    <a:pt x="0" y="2022"/>
                    <a:pt x="616" y="5029"/>
                    <a:pt x="1276" y="5029"/>
                  </a:cubicBezTo>
                  <a:lnTo>
                    <a:pt x="3114" y="5029"/>
                  </a:lnTo>
                  <a:cubicBezTo>
                    <a:pt x="3774" y="5029"/>
                    <a:pt x="4398" y="2022"/>
                    <a:pt x="3836" y="952"/>
                  </a:cubicBezTo>
                  <a:cubicBezTo>
                    <a:pt x="3384" y="101"/>
                    <a:pt x="2616" y="1"/>
                    <a:pt x="2306" y="1"/>
                  </a:cubicBezTo>
                  <a:cubicBezTo>
                    <a:pt x="2256" y="1"/>
                    <a:pt x="2217" y="4"/>
                    <a:pt x="2195" y="6"/>
                  </a:cubicBezTo>
                  <a:cubicBezTo>
                    <a:pt x="2172" y="4"/>
                    <a:pt x="2134" y="1"/>
                    <a:pt x="2083" y="1"/>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0"/>
            <p:cNvSpPr/>
            <p:nvPr/>
          </p:nvSpPr>
          <p:spPr>
            <a:xfrm>
              <a:off x="6435700" y="3578760"/>
              <a:ext cx="83334" cy="534365"/>
            </a:xfrm>
            <a:custGeom>
              <a:avLst/>
              <a:gdLst/>
              <a:ahLst/>
              <a:cxnLst/>
              <a:rect l="l" t="t" r="r" b="b"/>
              <a:pathLst>
                <a:path w="519" h="3328" extrusionOk="0">
                  <a:moveTo>
                    <a:pt x="1" y="0"/>
                  </a:moveTo>
                  <a:lnTo>
                    <a:pt x="1" y="3328"/>
                  </a:lnTo>
                  <a:lnTo>
                    <a:pt x="518" y="3328"/>
                  </a:lnTo>
                  <a:lnTo>
                    <a:pt x="51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0"/>
            <p:cNvSpPr/>
            <p:nvPr/>
          </p:nvSpPr>
          <p:spPr>
            <a:xfrm>
              <a:off x="6140745" y="4181837"/>
              <a:ext cx="31632" cy="33077"/>
            </a:xfrm>
            <a:custGeom>
              <a:avLst/>
              <a:gdLst/>
              <a:ahLst/>
              <a:cxnLst/>
              <a:rect l="l" t="t" r="r" b="b"/>
              <a:pathLst>
                <a:path w="197" h="206" extrusionOk="0">
                  <a:moveTo>
                    <a:pt x="98" y="0"/>
                  </a:moveTo>
                  <a:cubicBezTo>
                    <a:pt x="45" y="0"/>
                    <a:pt x="0" y="45"/>
                    <a:pt x="0" y="98"/>
                  </a:cubicBezTo>
                  <a:cubicBezTo>
                    <a:pt x="0" y="152"/>
                    <a:pt x="45" y="205"/>
                    <a:pt x="98" y="205"/>
                  </a:cubicBezTo>
                  <a:cubicBezTo>
                    <a:pt x="152" y="205"/>
                    <a:pt x="196" y="152"/>
                    <a:pt x="196" y="98"/>
                  </a:cubicBezTo>
                  <a:cubicBezTo>
                    <a:pt x="196" y="45"/>
                    <a:pt x="152" y="0"/>
                    <a:pt x="9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0"/>
            <p:cNvSpPr/>
            <p:nvPr/>
          </p:nvSpPr>
          <p:spPr>
            <a:xfrm>
              <a:off x="6107669" y="4148922"/>
              <a:ext cx="97624" cy="97464"/>
            </a:xfrm>
            <a:custGeom>
              <a:avLst/>
              <a:gdLst/>
              <a:ahLst/>
              <a:cxnLst/>
              <a:rect l="l" t="t" r="r" b="b"/>
              <a:pathLst>
                <a:path w="608" h="607" extrusionOk="0">
                  <a:moveTo>
                    <a:pt x="304" y="0"/>
                  </a:moveTo>
                  <a:cubicBezTo>
                    <a:pt x="135" y="0"/>
                    <a:pt x="1" y="134"/>
                    <a:pt x="1" y="303"/>
                  </a:cubicBezTo>
                  <a:cubicBezTo>
                    <a:pt x="1" y="473"/>
                    <a:pt x="135" y="607"/>
                    <a:pt x="304" y="607"/>
                  </a:cubicBezTo>
                  <a:cubicBezTo>
                    <a:pt x="474" y="607"/>
                    <a:pt x="608" y="473"/>
                    <a:pt x="608" y="303"/>
                  </a:cubicBezTo>
                  <a:cubicBezTo>
                    <a:pt x="608" y="134"/>
                    <a:pt x="474" y="0"/>
                    <a:pt x="3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0"/>
            <p:cNvSpPr/>
            <p:nvPr/>
          </p:nvSpPr>
          <p:spPr>
            <a:xfrm>
              <a:off x="6089044" y="4040060"/>
              <a:ext cx="404146" cy="146115"/>
            </a:xfrm>
            <a:custGeom>
              <a:avLst/>
              <a:gdLst/>
              <a:ahLst/>
              <a:cxnLst/>
              <a:rect l="l" t="t" r="r" b="b"/>
              <a:pathLst>
                <a:path w="2517" h="910" extrusionOk="0">
                  <a:moveTo>
                    <a:pt x="2517" y="0"/>
                  </a:moveTo>
                  <a:cubicBezTo>
                    <a:pt x="2517" y="0"/>
                    <a:pt x="1187" y="330"/>
                    <a:pt x="590" y="464"/>
                  </a:cubicBezTo>
                  <a:cubicBezTo>
                    <a:pt x="1" y="598"/>
                    <a:pt x="28" y="910"/>
                    <a:pt x="28" y="910"/>
                  </a:cubicBezTo>
                  <a:lnTo>
                    <a:pt x="2517" y="562"/>
                  </a:lnTo>
                  <a:lnTo>
                    <a:pt x="251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0"/>
            <p:cNvSpPr/>
            <p:nvPr/>
          </p:nvSpPr>
          <p:spPr>
            <a:xfrm>
              <a:off x="6765177" y="4148922"/>
              <a:ext cx="97624" cy="97464"/>
            </a:xfrm>
            <a:custGeom>
              <a:avLst/>
              <a:gdLst/>
              <a:ahLst/>
              <a:cxnLst/>
              <a:rect l="l" t="t" r="r" b="b"/>
              <a:pathLst>
                <a:path w="608" h="607" extrusionOk="0">
                  <a:moveTo>
                    <a:pt x="304" y="0"/>
                  </a:moveTo>
                  <a:cubicBezTo>
                    <a:pt x="134" y="0"/>
                    <a:pt x="1" y="134"/>
                    <a:pt x="1" y="303"/>
                  </a:cubicBezTo>
                  <a:cubicBezTo>
                    <a:pt x="1" y="473"/>
                    <a:pt x="134" y="607"/>
                    <a:pt x="304" y="607"/>
                  </a:cubicBezTo>
                  <a:cubicBezTo>
                    <a:pt x="473" y="607"/>
                    <a:pt x="607" y="473"/>
                    <a:pt x="607" y="303"/>
                  </a:cubicBezTo>
                  <a:cubicBezTo>
                    <a:pt x="607" y="134"/>
                    <a:pt x="473" y="0"/>
                    <a:pt x="3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0"/>
            <p:cNvSpPr/>
            <p:nvPr/>
          </p:nvSpPr>
          <p:spPr>
            <a:xfrm>
              <a:off x="6798092" y="4181837"/>
              <a:ext cx="31792" cy="33077"/>
            </a:xfrm>
            <a:custGeom>
              <a:avLst/>
              <a:gdLst/>
              <a:ahLst/>
              <a:cxnLst/>
              <a:rect l="l" t="t" r="r" b="b"/>
              <a:pathLst>
                <a:path w="198" h="206" extrusionOk="0">
                  <a:moveTo>
                    <a:pt x="99" y="0"/>
                  </a:moveTo>
                  <a:cubicBezTo>
                    <a:pt x="45" y="0"/>
                    <a:pt x="1" y="45"/>
                    <a:pt x="1" y="98"/>
                  </a:cubicBezTo>
                  <a:cubicBezTo>
                    <a:pt x="1" y="152"/>
                    <a:pt x="45" y="205"/>
                    <a:pt x="99" y="205"/>
                  </a:cubicBezTo>
                  <a:cubicBezTo>
                    <a:pt x="153" y="205"/>
                    <a:pt x="197" y="152"/>
                    <a:pt x="197" y="98"/>
                  </a:cubicBezTo>
                  <a:cubicBezTo>
                    <a:pt x="197" y="45"/>
                    <a:pt x="153" y="0"/>
                    <a:pt x="9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0"/>
            <p:cNvSpPr/>
            <p:nvPr/>
          </p:nvSpPr>
          <p:spPr>
            <a:xfrm>
              <a:off x="6477286" y="4040060"/>
              <a:ext cx="404146" cy="146115"/>
            </a:xfrm>
            <a:custGeom>
              <a:avLst/>
              <a:gdLst/>
              <a:ahLst/>
              <a:cxnLst/>
              <a:rect l="l" t="t" r="r" b="b"/>
              <a:pathLst>
                <a:path w="2517" h="910" extrusionOk="0">
                  <a:moveTo>
                    <a:pt x="1" y="0"/>
                  </a:moveTo>
                  <a:lnTo>
                    <a:pt x="1" y="562"/>
                  </a:lnTo>
                  <a:lnTo>
                    <a:pt x="2490" y="910"/>
                  </a:lnTo>
                  <a:cubicBezTo>
                    <a:pt x="2490" y="910"/>
                    <a:pt x="2516" y="598"/>
                    <a:pt x="1927" y="464"/>
                  </a:cubicBezTo>
                  <a:cubicBezTo>
                    <a:pt x="1339" y="330"/>
                    <a:pt x="1" y="0"/>
                    <a:pt x="1"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0"/>
            <p:cNvSpPr/>
            <p:nvPr/>
          </p:nvSpPr>
          <p:spPr>
            <a:xfrm>
              <a:off x="6410010" y="3560135"/>
              <a:ext cx="134715" cy="233624"/>
            </a:xfrm>
            <a:custGeom>
              <a:avLst/>
              <a:gdLst/>
              <a:ahLst/>
              <a:cxnLst/>
              <a:rect l="l" t="t" r="r" b="b"/>
              <a:pathLst>
                <a:path w="839" h="1455" extrusionOk="0">
                  <a:moveTo>
                    <a:pt x="0" y="0"/>
                  </a:moveTo>
                  <a:lnTo>
                    <a:pt x="0" y="1455"/>
                  </a:lnTo>
                  <a:lnTo>
                    <a:pt x="839" y="1455"/>
                  </a:lnTo>
                  <a:lnTo>
                    <a:pt x="83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0"/>
            <p:cNvSpPr/>
            <p:nvPr/>
          </p:nvSpPr>
          <p:spPr>
            <a:xfrm>
              <a:off x="6129184" y="3495749"/>
              <a:ext cx="792395" cy="64548"/>
            </a:xfrm>
            <a:custGeom>
              <a:avLst/>
              <a:gdLst/>
              <a:ahLst/>
              <a:cxnLst/>
              <a:rect l="l" t="t" r="r" b="b"/>
              <a:pathLst>
                <a:path w="4935" h="402" extrusionOk="0">
                  <a:moveTo>
                    <a:pt x="2302" y="0"/>
                  </a:moveTo>
                  <a:lnTo>
                    <a:pt x="19" y="36"/>
                  </a:lnTo>
                  <a:cubicBezTo>
                    <a:pt x="1" y="125"/>
                    <a:pt x="99" y="401"/>
                    <a:pt x="670" y="401"/>
                  </a:cubicBezTo>
                  <a:lnTo>
                    <a:pt x="4934" y="401"/>
                  </a:lnTo>
                  <a:lnTo>
                    <a:pt x="4934"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0"/>
            <p:cNvSpPr/>
            <p:nvPr/>
          </p:nvSpPr>
          <p:spPr>
            <a:xfrm>
              <a:off x="6027548" y="3318326"/>
              <a:ext cx="924060" cy="198942"/>
            </a:xfrm>
            <a:custGeom>
              <a:avLst/>
              <a:gdLst/>
              <a:ahLst/>
              <a:cxnLst/>
              <a:rect l="l" t="t" r="r" b="b"/>
              <a:pathLst>
                <a:path w="5755" h="1239" extrusionOk="0">
                  <a:moveTo>
                    <a:pt x="1710" y="1"/>
                  </a:moveTo>
                  <a:cubicBezTo>
                    <a:pt x="927" y="1"/>
                    <a:pt x="333" y="103"/>
                    <a:pt x="223" y="418"/>
                  </a:cubicBezTo>
                  <a:cubicBezTo>
                    <a:pt x="0" y="1034"/>
                    <a:pt x="696" y="1239"/>
                    <a:pt x="696" y="1239"/>
                  </a:cubicBezTo>
                  <a:lnTo>
                    <a:pt x="5558" y="1239"/>
                  </a:lnTo>
                  <a:cubicBezTo>
                    <a:pt x="5558" y="1239"/>
                    <a:pt x="5754" y="365"/>
                    <a:pt x="4211" y="186"/>
                  </a:cubicBezTo>
                  <a:cubicBezTo>
                    <a:pt x="3378" y="95"/>
                    <a:pt x="2458" y="1"/>
                    <a:pt x="1710" y="1"/>
                  </a:cubicBezTo>
                  <a:close/>
                </a:path>
              </a:pathLst>
            </a:custGeom>
            <a:solidFill>
              <a:srgbClr val="6D5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0"/>
            <p:cNvSpPr/>
            <p:nvPr/>
          </p:nvSpPr>
          <p:spPr>
            <a:xfrm>
              <a:off x="6833898" y="3969733"/>
              <a:ext cx="268467" cy="289501"/>
            </a:xfrm>
            <a:custGeom>
              <a:avLst/>
              <a:gdLst/>
              <a:ahLst/>
              <a:cxnLst/>
              <a:rect l="l" t="t" r="r" b="b"/>
              <a:pathLst>
                <a:path w="1672" h="1803" extrusionOk="0">
                  <a:moveTo>
                    <a:pt x="411" y="1"/>
                  </a:moveTo>
                  <a:lnTo>
                    <a:pt x="322" y="367"/>
                  </a:lnTo>
                  <a:cubicBezTo>
                    <a:pt x="322" y="367"/>
                    <a:pt x="28" y="679"/>
                    <a:pt x="10" y="839"/>
                  </a:cubicBezTo>
                  <a:cubicBezTo>
                    <a:pt x="1" y="1000"/>
                    <a:pt x="402" y="1125"/>
                    <a:pt x="625" y="1223"/>
                  </a:cubicBezTo>
                  <a:cubicBezTo>
                    <a:pt x="839" y="1321"/>
                    <a:pt x="955" y="1642"/>
                    <a:pt x="1250" y="1749"/>
                  </a:cubicBezTo>
                  <a:cubicBezTo>
                    <a:pt x="1351" y="1787"/>
                    <a:pt x="1434" y="1803"/>
                    <a:pt x="1498" y="1803"/>
                  </a:cubicBezTo>
                  <a:cubicBezTo>
                    <a:pt x="1616" y="1803"/>
                    <a:pt x="1672" y="1750"/>
                    <a:pt x="1660" y="1687"/>
                  </a:cubicBezTo>
                  <a:cubicBezTo>
                    <a:pt x="1651" y="1589"/>
                    <a:pt x="1410" y="1500"/>
                    <a:pt x="1294" y="1321"/>
                  </a:cubicBezTo>
                  <a:cubicBezTo>
                    <a:pt x="1178" y="1143"/>
                    <a:pt x="848" y="634"/>
                    <a:pt x="848" y="554"/>
                  </a:cubicBezTo>
                  <a:cubicBezTo>
                    <a:pt x="857" y="474"/>
                    <a:pt x="938" y="99"/>
                    <a:pt x="938" y="99"/>
                  </a:cubicBezTo>
                  <a:lnTo>
                    <a:pt x="411"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0"/>
            <p:cNvSpPr/>
            <p:nvPr/>
          </p:nvSpPr>
          <p:spPr>
            <a:xfrm>
              <a:off x="6749441" y="4095775"/>
              <a:ext cx="179192" cy="223990"/>
            </a:xfrm>
            <a:custGeom>
              <a:avLst/>
              <a:gdLst/>
              <a:ahLst/>
              <a:cxnLst/>
              <a:rect l="l" t="t" r="r" b="b"/>
              <a:pathLst>
                <a:path w="1116" h="1395" extrusionOk="0">
                  <a:moveTo>
                    <a:pt x="500" y="1"/>
                  </a:moveTo>
                  <a:lnTo>
                    <a:pt x="1" y="162"/>
                  </a:lnTo>
                  <a:cubicBezTo>
                    <a:pt x="1" y="162"/>
                    <a:pt x="108" y="527"/>
                    <a:pt x="108" y="608"/>
                  </a:cubicBezTo>
                  <a:cubicBezTo>
                    <a:pt x="108" y="688"/>
                    <a:pt x="27" y="1178"/>
                    <a:pt x="117" y="1259"/>
                  </a:cubicBezTo>
                  <a:cubicBezTo>
                    <a:pt x="179" y="1321"/>
                    <a:pt x="463" y="1395"/>
                    <a:pt x="657" y="1395"/>
                  </a:cubicBezTo>
                  <a:cubicBezTo>
                    <a:pt x="713" y="1395"/>
                    <a:pt x="761" y="1389"/>
                    <a:pt x="795" y="1375"/>
                  </a:cubicBezTo>
                  <a:cubicBezTo>
                    <a:pt x="937" y="1303"/>
                    <a:pt x="1116" y="1116"/>
                    <a:pt x="1062" y="1027"/>
                  </a:cubicBezTo>
                  <a:cubicBezTo>
                    <a:pt x="1000" y="938"/>
                    <a:pt x="670" y="527"/>
                    <a:pt x="625" y="447"/>
                  </a:cubicBezTo>
                  <a:cubicBezTo>
                    <a:pt x="571" y="376"/>
                    <a:pt x="500" y="1"/>
                    <a:pt x="500"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6811098" y="4088710"/>
              <a:ext cx="295121" cy="205043"/>
            </a:xfrm>
            <a:custGeom>
              <a:avLst/>
              <a:gdLst/>
              <a:ahLst/>
              <a:cxnLst/>
              <a:rect l="l" t="t" r="r" b="b"/>
              <a:pathLst>
                <a:path w="1838" h="1277" extrusionOk="0">
                  <a:moveTo>
                    <a:pt x="437" y="0"/>
                  </a:moveTo>
                  <a:lnTo>
                    <a:pt x="80" y="54"/>
                  </a:lnTo>
                  <a:lnTo>
                    <a:pt x="0" y="223"/>
                  </a:lnTo>
                  <a:lnTo>
                    <a:pt x="1758" y="1276"/>
                  </a:lnTo>
                  <a:lnTo>
                    <a:pt x="1838" y="1107"/>
                  </a:lnTo>
                  <a:lnTo>
                    <a:pt x="437"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6823943" y="3979848"/>
              <a:ext cx="322417" cy="286611"/>
            </a:xfrm>
            <a:custGeom>
              <a:avLst/>
              <a:gdLst/>
              <a:ahLst/>
              <a:cxnLst/>
              <a:rect l="l" t="t" r="r" b="b"/>
              <a:pathLst>
                <a:path w="2008" h="1785" extrusionOk="0">
                  <a:moveTo>
                    <a:pt x="384" y="0"/>
                  </a:moveTo>
                  <a:cubicBezTo>
                    <a:pt x="384" y="0"/>
                    <a:pt x="197" y="304"/>
                    <a:pt x="0" y="732"/>
                  </a:cubicBezTo>
                  <a:lnTo>
                    <a:pt x="1187" y="1454"/>
                  </a:lnTo>
                  <a:lnTo>
                    <a:pt x="1758" y="1785"/>
                  </a:lnTo>
                  <a:cubicBezTo>
                    <a:pt x="1758" y="1785"/>
                    <a:pt x="2008" y="1481"/>
                    <a:pt x="1579" y="1008"/>
                  </a:cubicBezTo>
                  <a:cubicBezTo>
                    <a:pt x="1544" y="973"/>
                    <a:pt x="1508" y="937"/>
                    <a:pt x="1463" y="901"/>
                  </a:cubicBezTo>
                  <a:cubicBezTo>
                    <a:pt x="1463" y="901"/>
                    <a:pt x="991" y="429"/>
                    <a:pt x="982" y="384"/>
                  </a:cubicBezTo>
                  <a:cubicBezTo>
                    <a:pt x="964" y="348"/>
                    <a:pt x="1026" y="90"/>
                    <a:pt x="1026" y="90"/>
                  </a:cubicBezTo>
                  <a:lnTo>
                    <a:pt x="384"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0"/>
            <p:cNvSpPr/>
            <p:nvPr/>
          </p:nvSpPr>
          <p:spPr>
            <a:xfrm>
              <a:off x="7014371" y="4141696"/>
              <a:ext cx="131986" cy="124760"/>
            </a:xfrm>
            <a:custGeom>
              <a:avLst/>
              <a:gdLst/>
              <a:ahLst/>
              <a:cxnLst/>
              <a:rect l="l" t="t" r="r" b="b"/>
              <a:pathLst>
                <a:path w="822" h="777" extrusionOk="0">
                  <a:moveTo>
                    <a:pt x="393" y="0"/>
                  </a:moveTo>
                  <a:cubicBezTo>
                    <a:pt x="108" y="116"/>
                    <a:pt x="1" y="446"/>
                    <a:pt x="1" y="446"/>
                  </a:cubicBezTo>
                  <a:lnTo>
                    <a:pt x="572" y="777"/>
                  </a:lnTo>
                  <a:cubicBezTo>
                    <a:pt x="572" y="777"/>
                    <a:pt x="822" y="473"/>
                    <a:pt x="393" y="0"/>
                  </a:cubicBezTo>
                  <a:close/>
                </a:path>
              </a:pathLst>
            </a:custGeom>
            <a:solidFill>
              <a:srgbClr val="A4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0"/>
            <p:cNvSpPr/>
            <p:nvPr/>
          </p:nvSpPr>
          <p:spPr>
            <a:xfrm>
              <a:off x="6760841" y="4254894"/>
              <a:ext cx="189308" cy="99391"/>
            </a:xfrm>
            <a:custGeom>
              <a:avLst/>
              <a:gdLst/>
              <a:ahLst/>
              <a:cxnLst/>
              <a:rect l="l" t="t" r="r" b="b"/>
              <a:pathLst>
                <a:path w="1179" h="619" extrusionOk="0">
                  <a:moveTo>
                    <a:pt x="1089" y="0"/>
                  </a:moveTo>
                  <a:lnTo>
                    <a:pt x="188" y="196"/>
                  </a:lnTo>
                  <a:lnTo>
                    <a:pt x="1" y="286"/>
                  </a:lnTo>
                  <a:lnTo>
                    <a:pt x="37" y="464"/>
                  </a:lnTo>
                  <a:cubicBezTo>
                    <a:pt x="37" y="464"/>
                    <a:pt x="260" y="619"/>
                    <a:pt x="566" y="619"/>
                  </a:cubicBezTo>
                  <a:cubicBezTo>
                    <a:pt x="628" y="619"/>
                    <a:pt x="692" y="613"/>
                    <a:pt x="759" y="598"/>
                  </a:cubicBezTo>
                  <a:cubicBezTo>
                    <a:pt x="1178" y="491"/>
                    <a:pt x="1134" y="179"/>
                    <a:pt x="1134" y="179"/>
                  </a:cubicBezTo>
                  <a:lnTo>
                    <a:pt x="1089"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6747996" y="4110226"/>
              <a:ext cx="193483" cy="220458"/>
            </a:xfrm>
            <a:custGeom>
              <a:avLst/>
              <a:gdLst/>
              <a:ahLst/>
              <a:cxnLst/>
              <a:rect l="l" t="t" r="r" b="b"/>
              <a:pathLst>
                <a:path w="1205" h="1373" extrusionOk="0">
                  <a:moveTo>
                    <a:pt x="589" y="0"/>
                  </a:moveTo>
                  <a:lnTo>
                    <a:pt x="1" y="250"/>
                  </a:lnTo>
                  <a:cubicBezTo>
                    <a:pt x="1" y="250"/>
                    <a:pt x="81" y="482"/>
                    <a:pt x="81" y="526"/>
                  </a:cubicBezTo>
                  <a:cubicBezTo>
                    <a:pt x="81" y="571"/>
                    <a:pt x="18" y="999"/>
                    <a:pt x="81" y="1187"/>
                  </a:cubicBezTo>
                  <a:cubicBezTo>
                    <a:pt x="81" y="1187"/>
                    <a:pt x="319" y="1372"/>
                    <a:pt x="642" y="1372"/>
                  </a:cubicBezTo>
                  <a:cubicBezTo>
                    <a:pt x="694" y="1372"/>
                    <a:pt x="748" y="1367"/>
                    <a:pt x="804" y="1356"/>
                  </a:cubicBezTo>
                  <a:cubicBezTo>
                    <a:pt x="1205" y="1276"/>
                    <a:pt x="1178" y="937"/>
                    <a:pt x="1169" y="901"/>
                  </a:cubicBezTo>
                  <a:cubicBezTo>
                    <a:pt x="1169" y="865"/>
                    <a:pt x="732" y="428"/>
                    <a:pt x="714" y="357"/>
                  </a:cubicBezTo>
                  <a:cubicBezTo>
                    <a:pt x="688" y="286"/>
                    <a:pt x="589" y="0"/>
                    <a:pt x="589"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6760841" y="4233378"/>
              <a:ext cx="180637" cy="97303"/>
            </a:xfrm>
            <a:custGeom>
              <a:avLst/>
              <a:gdLst/>
              <a:ahLst/>
              <a:cxnLst/>
              <a:rect l="l" t="t" r="r" b="b"/>
              <a:pathLst>
                <a:path w="1125" h="606" extrusionOk="0">
                  <a:moveTo>
                    <a:pt x="762" y="1"/>
                  </a:moveTo>
                  <a:cubicBezTo>
                    <a:pt x="382" y="1"/>
                    <a:pt x="1" y="420"/>
                    <a:pt x="1" y="420"/>
                  </a:cubicBezTo>
                  <a:cubicBezTo>
                    <a:pt x="1" y="420"/>
                    <a:pt x="239" y="605"/>
                    <a:pt x="562" y="605"/>
                  </a:cubicBezTo>
                  <a:cubicBezTo>
                    <a:pt x="614" y="605"/>
                    <a:pt x="668" y="600"/>
                    <a:pt x="724" y="589"/>
                  </a:cubicBezTo>
                  <a:cubicBezTo>
                    <a:pt x="1125" y="509"/>
                    <a:pt x="1098" y="170"/>
                    <a:pt x="1089" y="134"/>
                  </a:cubicBezTo>
                  <a:cubicBezTo>
                    <a:pt x="987" y="38"/>
                    <a:pt x="874" y="1"/>
                    <a:pt x="762" y="1"/>
                  </a:cubicBezTo>
                  <a:close/>
                </a:path>
              </a:pathLst>
            </a:custGeom>
            <a:solidFill>
              <a:srgbClr val="A4A4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6199351" y="3100281"/>
              <a:ext cx="959866" cy="1064556"/>
            </a:xfrm>
            <a:custGeom>
              <a:avLst/>
              <a:gdLst/>
              <a:ahLst/>
              <a:cxnLst/>
              <a:rect l="l" t="t" r="r" b="b"/>
              <a:pathLst>
                <a:path w="5978" h="6630" extrusionOk="0">
                  <a:moveTo>
                    <a:pt x="2410" y="1"/>
                  </a:moveTo>
                  <a:lnTo>
                    <a:pt x="2008" y="63"/>
                  </a:lnTo>
                  <a:lnTo>
                    <a:pt x="331" y="313"/>
                  </a:lnTo>
                  <a:cubicBezTo>
                    <a:pt x="331" y="313"/>
                    <a:pt x="1" y="1161"/>
                    <a:pt x="72" y="1446"/>
                  </a:cubicBezTo>
                  <a:cubicBezTo>
                    <a:pt x="260" y="2222"/>
                    <a:pt x="2463" y="3507"/>
                    <a:pt x="2463" y="3507"/>
                  </a:cubicBezTo>
                  <a:lnTo>
                    <a:pt x="3257" y="6629"/>
                  </a:lnTo>
                  <a:lnTo>
                    <a:pt x="4105" y="6344"/>
                  </a:lnTo>
                  <a:cubicBezTo>
                    <a:pt x="4105" y="6344"/>
                    <a:pt x="3703" y="3257"/>
                    <a:pt x="3596" y="2998"/>
                  </a:cubicBezTo>
                  <a:cubicBezTo>
                    <a:pt x="3525" y="2722"/>
                    <a:pt x="2320" y="1624"/>
                    <a:pt x="2204" y="1526"/>
                  </a:cubicBezTo>
                  <a:lnTo>
                    <a:pt x="2204" y="1526"/>
                  </a:lnTo>
                  <a:lnTo>
                    <a:pt x="4542" y="2864"/>
                  </a:lnTo>
                  <a:lnTo>
                    <a:pt x="4149" y="5541"/>
                  </a:lnTo>
                  <a:lnTo>
                    <a:pt x="4961" y="5871"/>
                  </a:lnTo>
                  <a:cubicBezTo>
                    <a:pt x="4961" y="5871"/>
                    <a:pt x="5978" y="2695"/>
                    <a:pt x="5942" y="2383"/>
                  </a:cubicBezTo>
                  <a:cubicBezTo>
                    <a:pt x="5907" y="2079"/>
                    <a:pt x="2410" y="1"/>
                    <a:pt x="241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6553233" y="3257954"/>
              <a:ext cx="431282" cy="732022"/>
            </a:xfrm>
            <a:custGeom>
              <a:avLst/>
              <a:gdLst/>
              <a:ahLst/>
              <a:cxnLst/>
              <a:rect l="l" t="t" r="r" b="b"/>
              <a:pathLst>
                <a:path w="2686" h="4559" extrusionOk="0">
                  <a:moveTo>
                    <a:pt x="536" y="0"/>
                  </a:moveTo>
                  <a:lnTo>
                    <a:pt x="0" y="544"/>
                  </a:lnTo>
                  <a:lnTo>
                    <a:pt x="2338" y="1882"/>
                  </a:lnTo>
                  <a:lnTo>
                    <a:pt x="1945" y="4559"/>
                  </a:lnTo>
                  <a:lnTo>
                    <a:pt x="2686" y="1811"/>
                  </a:lnTo>
                  <a:lnTo>
                    <a:pt x="357" y="419"/>
                  </a:lnTo>
                  <a:lnTo>
                    <a:pt x="536" y="0"/>
                  </a:ln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6199351" y="3110396"/>
              <a:ext cx="523126" cy="1054440"/>
            </a:xfrm>
            <a:custGeom>
              <a:avLst/>
              <a:gdLst/>
              <a:ahLst/>
              <a:cxnLst/>
              <a:rect l="l" t="t" r="r" b="b"/>
              <a:pathLst>
                <a:path w="3258" h="6567" extrusionOk="0">
                  <a:moveTo>
                    <a:pt x="2008" y="0"/>
                  </a:moveTo>
                  <a:lnTo>
                    <a:pt x="331" y="250"/>
                  </a:lnTo>
                  <a:cubicBezTo>
                    <a:pt x="331" y="250"/>
                    <a:pt x="1" y="1098"/>
                    <a:pt x="72" y="1383"/>
                  </a:cubicBezTo>
                  <a:cubicBezTo>
                    <a:pt x="260" y="2159"/>
                    <a:pt x="2463" y="3444"/>
                    <a:pt x="2463" y="3444"/>
                  </a:cubicBezTo>
                  <a:lnTo>
                    <a:pt x="3257" y="6566"/>
                  </a:lnTo>
                  <a:lnTo>
                    <a:pt x="2695" y="3319"/>
                  </a:lnTo>
                  <a:lnTo>
                    <a:pt x="599" y="1365"/>
                  </a:lnTo>
                  <a:cubicBezTo>
                    <a:pt x="599" y="1365"/>
                    <a:pt x="2088" y="1321"/>
                    <a:pt x="2784" y="589"/>
                  </a:cubicBezTo>
                  <a:cubicBezTo>
                    <a:pt x="3025" y="330"/>
                    <a:pt x="2624" y="134"/>
                    <a:pt x="2008" y="0"/>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6733706" y="2992542"/>
              <a:ext cx="526658" cy="138729"/>
            </a:xfrm>
            <a:custGeom>
              <a:avLst/>
              <a:gdLst/>
              <a:ahLst/>
              <a:cxnLst/>
              <a:rect l="l" t="t" r="r" b="b"/>
              <a:pathLst>
                <a:path w="3280" h="864" extrusionOk="0">
                  <a:moveTo>
                    <a:pt x="2823" y="0"/>
                  </a:moveTo>
                  <a:cubicBezTo>
                    <a:pt x="2818" y="0"/>
                    <a:pt x="2813" y="1"/>
                    <a:pt x="2811" y="3"/>
                  </a:cubicBezTo>
                  <a:cubicBezTo>
                    <a:pt x="2757" y="21"/>
                    <a:pt x="2570" y="119"/>
                    <a:pt x="2472" y="154"/>
                  </a:cubicBezTo>
                  <a:cubicBezTo>
                    <a:pt x="2409" y="181"/>
                    <a:pt x="2293" y="261"/>
                    <a:pt x="2195" y="324"/>
                  </a:cubicBezTo>
                  <a:cubicBezTo>
                    <a:pt x="1901" y="306"/>
                    <a:pt x="964" y="226"/>
                    <a:pt x="313" y="154"/>
                  </a:cubicBezTo>
                  <a:lnTo>
                    <a:pt x="0" y="779"/>
                  </a:lnTo>
                  <a:cubicBezTo>
                    <a:pt x="105" y="837"/>
                    <a:pt x="360" y="863"/>
                    <a:pt x="692" y="863"/>
                  </a:cubicBezTo>
                  <a:cubicBezTo>
                    <a:pt x="1125" y="863"/>
                    <a:pt x="1691" y="819"/>
                    <a:pt x="2231" y="743"/>
                  </a:cubicBezTo>
                  <a:cubicBezTo>
                    <a:pt x="2240" y="752"/>
                    <a:pt x="2249" y="752"/>
                    <a:pt x="2257" y="761"/>
                  </a:cubicBezTo>
                  <a:cubicBezTo>
                    <a:pt x="2304" y="778"/>
                    <a:pt x="2348" y="785"/>
                    <a:pt x="2389" y="785"/>
                  </a:cubicBezTo>
                  <a:cubicBezTo>
                    <a:pt x="2582" y="785"/>
                    <a:pt x="2707" y="627"/>
                    <a:pt x="2721" y="627"/>
                  </a:cubicBezTo>
                  <a:cubicBezTo>
                    <a:pt x="2746" y="635"/>
                    <a:pt x="2873" y="784"/>
                    <a:pt x="2950" y="784"/>
                  </a:cubicBezTo>
                  <a:cubicBezTo>
                    <a:pt x="2958" y="784"/>
                    <a:pt x="2965" y="782"/>
                    <a:pt x="2971" y="779"/>
                  </a:cubicBezTo>
                  <a:cubicBezTo>
                    <a:pt x="3007" y="752"/>
                    <a:pt x="2989" y="690"/>
                    <a:pt x="2989" y="690"/>
                  </a:cubicBezTo>
                  <a:lnTo>
                    <a:pt x="2989" y="690"/>
                  </a:lnTo>
                  <a:cubicBezTo>
                    <a:pt x="3037" y="728"/>
                    <a:pt x="3070" y="743"/>
                    <a:pt x="3091" y="743"/>
                  </a:cubicBezTo>
                  <a:cubicBezTo>
                    <a:pt x="3109" y="743"/>
                    <a:pt x="3119" y="733"/>
                    <a:pt x="3123" y="716"/>
                  </a:cubicBezTo>
                  <a:cubicBezTo>
                    <a:pt x="3141" y="690"/>
                    <a:pt x="3087" y="618"/>
                    <a:pt x="3087" y="618"/>
                  </a:cubicBezTo>
                  <a:lnTo>
                    <a:pt x="3087" y="618"/>
                  </a:lnTo>
                  <a:cubicBezTo>
                    <a:pt x="3115" y="646"/>
                    <a:pt x="3151" y="658"/>
                    <a:pt x="3183" y="658"/>
                  </a:cubicBezTo>
                  <a:cubicBezTo>
                    <a:pt x="3222" y="658"/>
                    <a:pt x="3253" y="639"/>
                    <a:pt x="3248" y="609"/>
                  </a:cubicBezTo>
                  <a:cubicBezTo>
                    <a:pt x="3248" y="565"/>
                    <a:pt x="2989" y="306"/>
                    <a:pt x="2935" y="288"/>
                  </a:cubicBezTo>
                  <a:cubicBezTo>
                    <a:pt x="2891" y="279"/>
                    <a:pt x="2659" y="270"/>
                    <a:pt x="2659" y="270"/>
                  </a:cubicBezTo>
                  <a:lnTo>
                    <a:pt x="2882" y="172"/>
                  </a:lnTo>
                  <a:cubicBezTo>
                    <a:pt x="2882" y="172"/>
                    <a:pt x="3007" y="235"/>
                    <a:pt x="3150" y="315"/>
                  </a:cubicBezTo>
                  <a:cubicBezTo>
                    <a:pt x="3176" y="322"/>
                    <a:pt x="3196" y="326"/>
                    <a:pt x="3210" y="326"/>
                  </a:cubicBezTo>
                  <a:cubicBezTo>
                    <a:pt x="3280" y="326"/>
                    <a:pt x="3209" y="245"/>
                    <a:pt x="3194" y="208"/>
                  </a:cubicBezTo>
                  <a:cubicBezTo>
                    <a:pt x="3169" y="166"/>
                    <a:pt x="2895" y="0"/>
                    <a:pt x="2823" y="0"/>
                  </a:cubicBezTo>
                  <a:close/>
                </a:path>
              </a:pathLst>
            </a:custGeom>
            <a:solidFill>
              <a:srgbClr val="E7A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6617619" y="2542643"/>
              <a:ext cx="183527" cy="577879"/>
            </a:xfrm>
            <a:custGeom>
              <a:avLst/>
              <a:gdLst/>
              <a:ahLst/>
              <a:cxnLst/>
              <a:rect l="l" t="t" r="r" b="b"/>
              <a:pathLst>
                <a:path w="1143" h="3599" extrusionOk="0">
                  <a:moveTo>
                    <a:pt x="395" y="0"/>
                  </a:moveTo>
                  <a:cubicBezTo>
                    <a:pt x="131" y="0"/>
                    <a:pt x="1" y="522"/>
                    <a:pt x="1" y="673"/>
                  </a:cubicBezTo>
                  <a:cubicBezTo>
                    <a:pt x="72" y="1351"/>
                    <a:pt x="358" y="3394"/>
                    <a:pt x="741" y="3599"/>
                  </a:cubicBezTo>
                  <a:lnTo>
                    <a:pt x="1143" y="2974"/>
                  </a:lnTo>
                  <a:cubicBezTo>
                    <a:pt x="1143" y="2974"/>
                    <a:pt x="1009" y="967"/>
                    <a:pt x="866" y="459"/>
                  </a:cubicBezTo>
                  <a:cubicBezTo>
                    <a:pt x="678" y="120"/>
                    <a:pt x="521" y="0"/>
                    <a:pt x="395" y="0"/>
                  </a:cubicBezTo>
                  <a:close/>
                </a:path>
              </a:pathLst>
            </a:custGeom>
            <a:solidFill>
              <a:srgbClr val="E7A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6632069" y="2823951"/>
              <a:ext cx="156231" cy="28741"/>
            </a:xfrm>
            <a:custGeom>
              <a:avLst/>
              <a:gdLst/>
              <a:ahLst/>
              <a:cxnLst/>
              <a:rect l="l" t="t" r="r" b="b"/>
              <a:pathLst>
                <a:path w="973" h="179" extrusionOk="0">
                  <a:moveTo>
                    <a:pt x="955" y="0"/>
                  </a:moveTo>
                  <a:lnTo>
                    <a:pt x="0" y="54"/>
                  </a:lnTo>
                  <a:lnTo>
                    <a:pt x="972" y="179"/>
                  </a:lnTo>
                  <a:lnTo>
                    <a:pt x="955"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a:off x="6587593" y="2516953"/>
              <a:ext cx="200708" cy="315674"/>
            </a:xfrm>
            <a:custGeom>
              <a:avLst/>
              <a:gdLst/>
              <a:ahLst/>
              <a:cxnLst/>
              <a:rect l="l" t="t" r="r" b="b"/>
              <a:pathLst>
                <a:path w="1250" h="1966" extrusionOk="0">
                  <a:moveTo>
                    <a:pt x="427" y="1"/>
                  </a:moveTo>
                  <a:cubicBezTo>
                    <a:pt x="257" y="1"/>
                    <a:pt x="96" y="159"/>
                    <a:pt x="54" y="458"/>
                  </a:cubicBezTo>
                  <a:cubicBezTo>
                    <a:pt x="0" y="842"/>
                    <a:pt x="125" y="1966"/>
                    <a:pt x="125" y="1966"/>
                  </a:cubicBezTo>
                  <a:lnTo>
                    <a:pt x="1249" y="1903"/>
                  </a:lnTo>
                  <a:cubicBezTo>
                    <a:pt x="1249" y="396"/>
                    <a:pt x="786" y="146"/>
                    <a:pt x="571" y="39"/>
                  </a:cubicBezTo>
                  <a:cubicBezTo>
                    <a:pt x="524" y="13"/>
                    <a:pt x="476"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a:off x="6208021" y="2411142"/>
              <a:ext cx="530190" cy="846667"/>
            </a:xfrm>
            <a:custGeom>
              <a:avLst/>
              <a:gdLst/>
              <a:ahLst/>
              <a:cxnLst/>
              <a:rect l="l" t="t" r="r" b="b"/>
              <a:pathLst>
                <a:path w="3302" h="5273" extrusionOk="0">
                  <a:moveTo>
                    <a:pt x="1997" y="0"/>
                  </a:moveTo>
                  <a:cubicBezTo>
                    <a:pt x="1834" y="0"/>
                    <a:pt x="1671" y="25"/>
                    <a:pt x="1508" y="64"/>
                  </a:cubicBezTo>
                  <a:cubicBezTo>
                    <a:pt x="1455" y="82"/>
                    <a:pt x="1392" y="91"/>
                    <a:pt x="1339" y="109"/>
                  </a:cubicBezTo>
                  <a:cubicBezTo>
                    <a:pt x="1285" y="127"/>
                    <a:pt x="1231" y="145"/>
                    <a:pt x="1178" y="162"/>
                  </a:cubicBezTo>
                  <a:cubicBezTo>
                    <a:pt x="589" y="368"/>
                    <a:pt x="125" y="689"/>
                    <a:pt x="125" y="689"/>
                  </a:cubicBezTo>
                  <a:cubicBezTo>
                    <a:pt x="125" y="689"/>
                    <a:pt x="125" y="689"/>
                    <a:pt x="125" y="698"/>
                  </a:cubicBezTo>
                  <a:cubicBezTo>
                    <a:pt x="152" y="778"/>
                    <a:pt x="125" y="2874"/>
                    <a:pt x="125" y="2883"/>
                  </a:cubicBezTo>
                  <a:cubicBezTo>
                    <a:pt x="286" y="3704"/>
                    <a:pt x="0" y="5203"/>
                    <a:pt x="0" y="5203"/>
                  </a:cubicBezTo>
                  <a:cubicBezTo>
                    <a:pt x="21" y="5227"/>
                    <a:pt x="401" y="5272"/>
                    <a:pt x="888" y="5272"/>
                  </a:cubicBezTo>
                  <a:cubicBezTo>
                    <a:pt x="1644" y="5272"/>
                    <a:pt x="2660" y="5164"/>
                    <a:pt x="3007" y="4703"/>
                  </a:cubicBezTo>
                  <a:cubicBezTo>
                    <a:pt x="3016" y="4694"/>
                    <a:pt x="2712" y="4034"/>
                    <a:pt x="2721" y="3990"/>
                  </a:cubicBezTo>
                  <a:cubicBezTo>
                    <a:pt x="2721" y="3981"/>
                    <a:pt x="2695" y="3793"/>
                    <a:pt x="2703" y="3722"/>
                  </a:cubicBezTo>
                  <a:cubicBezTo>
                    <a:pt x="2712" y="3686"/>
                    <a:pt x="2721" y="3651"/>
                    <a:pt x="2721" y="3624"/>
                  </a:cubicBezTo>
                  <a:cubicBezTo>
                    <a:pt x="2757" y="3419"/>
                    <a:pt x="2793" y="3204"/>
                    <a:pt x="2837" y="3008"/>
                  </a:cubicBezTo>
                  <a:cubicBezTo>
                    <a:pt x="2855" y="2910"/>
                    <a:pt x="2926" y="2687"/>
                    <a:pt x="2953" y="2598"/>
                  </a:cubicBezTo>
                  <a:cubicBezTo>
                    <a:pt x="3265" y="1875"/>
                    <a:pt x="3301" y="1019"/>
                    <a:pt x="3301" y="1019"/>
                  </a:cubicBezTo>
                  <a:cubicBezTo>
                    <a:pt x="3301" y="1019"/>
                    <a:pt x="3167" y="778"/>
                    <a:pt x="2837" y="466"/>
                  </a:cubicBezTo>
                  <a:cubicBezTo>
                    <a:pt x="2793" y="430"/>
                    <a:pt x="2748" y="385"/>
                    <a:pt x="2703" y="350"/>
                  </a:cubicBezTo>
                  <a:cubicBezTo>
                    <a:pt x="2677" y="332"/>
                    <a:pt x="2659" y="314"/>
                    <a:pt x="2632" y="296"/>
                  </a:cubicBezTo>
                  <a:cubicBezTo>
                    <a:pt x="2472" y="171"/>
                    <a:pt x="2284" y="64"/>
                    <a:pt x="2070" y="2"/>
                  </a:cubicBezTo>
                  <a:cubicBezTo>
                    <a:pt x="2046" y="1"/>
                    <a:pt x="2022" y="0"/>
                    <a:pt x="1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a:off x="6418520" y="2249454"/>
              <a:ext cx="239405" cy="330446"/>
            </a:xfrm>
            <a:custGeom>
              <a:avLst/>
              <a:gdLst/>
              <a:ahLst/>
              <a:cxnLst/>
              <a:rect l="l" t="t" r="r" b="b"/>
              <a:pathLst>
                <a:path w="1491" h="2058" extrusionOk="0">
                  <a:moveTo>
                    <a:pt x="393" y="1"/>
                  </a:moveTo>
                  <a:lnTo>
                    <a:pt x="233" y="509"/>
                  </a:lnTo>
                  <a:lnTo>
                    <a:pt x="99" y="929"/>
                  </a:lnTo>
                  <a:lnTo>
                    <a:pt x="1" y="1187"/>
                  </a:lnTo>
                  <a:cubicBezTo>
                    <a:pt x="1" y="1187"/>
                    <a:pt x="474" y="1990"/>
                    <a:pt x="982" y="2053"/>
                  </a:cubicBezTo>
                  <a:cubicBezTo>
                    <a:pt x="1005" y="2056"/>
                    <a:pt x="1027" y="2057"/>
                    <a:pt x="1048" y="2057"/>
                  </a:cubicBezTo>
                  <a:cubicBezTo>
                    <a:pt x="1490" y="2057"/>
                    <a:pt x="1392" y="1366"/>
                    <a:pt x="1392" y="1366"/>
                  </a:cubicBezTo>
                  <a:lnTo>
                    <a:pt x="1357" y="1080"/>
                  </a:lnTo>
                  <a:lnTo>
                    <a:pt x="1330" y="759"/>
                  </a:lnTo>
                  <a:lnTo>
                    <a:pt x="1312" y="616"/>
                  </a:lnTo>
                  <a:lnTo>
                    <a:pt x="777" y="634"/>
                  </a:lnTo>
                  <a:lnTo>
                    <a:pt x="393" y="1"/>
                  </a:ln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0"/>
            <p:cNvSpPr/>
            <p:nvPr/>
          </p:nvSpPr>
          <p:spPr>
            <a:xfrm>
              <a:off x="6455771" y="2269525"/>
              <a:ext cx="184973" cy="210824"/>
            </a:xfrm>
            <a:custGeom>
              <a:avLst/>
              <a:gdLst/>
              <a:ahLst/>
              <a:cxnLst/>
              <a:rect l="l" t="t" r="r" b="b"/>
              <a:pathLst>
                <a:path w="1152" h="1313" extrusionOk="0">
                  <a:moveTo>
                    <a:pt x="117" y="1"/>
                  </a:moveTo>
                  <a:lnTo>
                    <a:pt x="1" y="393"/>
                  </a:lnTo>
                  <a:cubicBezTo>
                    <a:pt x="197" y="1100"/>
                    <a:pt x="586" y="1312"/>
                    <a:pt x="862" y="1312"/>
                  </a:cubicBezTo>
                  <a:cubicBezTo>
                    <a:pt x="1000" y="1312"/>
                    <a:pt x="1110" y="1259"/>
                    <a:pt x="1152" y="1187"/>
                  </a:cubicBezTo>
                  <a:lnTo>
                    <a:pt x="1089" y="795"/>
                  </a:lnTo>
                  <a:lnTo>
                    <a:pt x="1071" y="643"/>
                  </a:lnTo>
                  <a:lnTo>
                    <a:pt x="518" y="661"/>
                  </a:lnTo>
                  <a:lnTo>
                    <a:pt x="117" y="1"/>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a:off x="6540388" y="2935061"/>
              <a:ext cx="174375" cy="133110"/>
            </a:xfrm>
            <a:custGeom>
              <a:avLst/>
              <a:gdLst/>
              <a:ahLst/>
              <a:cxnLst/>
              <a:rect l="l" t="t" r="r" b="b"/>
              <a:pathLst>
                <a:path w="1086" h="829" extrusionOk="0">
                  <a:moveTo>
                    <a:pt x="596" y="1"/>
                  </a:moveTo>
                  <a:cubicBezTo>
                    <a:pt x="589" y="1"/>
                    <a:pt x="584" y="2"/>
                    <a:pt x="580" y="4"/>
                  </a:cubicBezTo>
                  <a:cubicBezTo>
                    <a:pt x="535" y="31"/>
                    <a:pt x="348" y="147"/>
                    <a:pt x="259" y="200"/>
                  </a:cubicBezTo>
                  <a:cubicBezTo>
                    <a:pt x="205" y="227"/>
                    <a:pt x="89" y="316"/>
                    <a:pt x="0" y="388"/>
                  </a:cubicBezTo>
                  <a:lnTo>
                    <a:pt x="71" y="807"/>
                  </a:lnTo>
                  <a:cubicBezTo>
                    <a:pt x="80" y="807"/>
                    <a:pt x="89" y="807"/>
                    <a:pt x="107" y="816"/>
                  </a:cubicBezTo>
                  <a:cubicBezTo>
                    <a:pt x="142" y="825"/>
                    <a:pt x="174" y="829"/>
                    <a:pt x="205" y="829"/>
                  </a:cubicBezTo>
                  <a:cubicBezTo>
                    <a:pt x="420" y="829"/>
                    <a:pt x="539" y="637"/>
                    <a:pt x="562" y="637"/>
                  </a:cubicBezTo>
                  <a:cubicBezTo>
                    <a:pt x="578" y="645"/>
                    <a:pt x="717" y="770"/>
                    <a:pt x="793" y="770"/>
                  </a:cubicBezTo>
                  <a:cubicBezTo>
                    <a:pt x="804" y="770"/>
                    <a:pt x="813" y="768"/>
                    <a:pt x="821" y="762"/>
                  </a:cubicBezTo>
                  <a:cubicBezTo>
                    <a:pt x="848" y="735"/>
                    <a:pt x="830" y="673"/>
                    <a:pt x="830" y="673"/>
                  </a:cubicBezTo>
                  <a:lnTo>
                    <a:pt x="830" y="673"/>
                  </a:lnTo>
                  <a:cubicBezTo>
                    <a:pt x="876" y="706"/>
                    <a:pt x="908" y="719"/>
                    <a:pt x="930" y="719"/>
                  </a:cubicBezTo>
                  <a:cubicBezTo>
                    <a:pt x="949" y="719"/>
                    <a:pt x="959" y="708"/>
                    <a:pt x="964" y="691"/>
                  </a:cubicBezTo>
                  <a:cubicBezTo>
                    <a:pt x="981" y="655"/>
                    <a:pt x="920" y="602"/>
                    <a:pt x="919" y="602"/>
                  </a:cubicBezTo>
                  <a:lnTo>
                    <a:pt x="919" y="602"/>
                  </a:lnTo>
                  <a:cubicBezTo>
                    <a:pt x="941" y="621"/>
                    <a:pt x="969" y="628"/>
                    <a:pt x="996" y="628"/>
                  </a:cubicBezTo>
                  <a:cubicBezTo>
                    <a:pt x="1043" y="628"/>
                    <a:pt x="1085" y="604"/>
                    <a:pt x="1080" y="575"/>
                  </a:cubicBezTo>
                  <a:cubicBezTo>
                    <a:pt x="1080" y="521"/>
                    <a:pt x="794" y="289"/>
                    <a:pt x="741" y="280"/>
                  </a:cubicBezTo>
                  <a:cubicBezTo>
                    <a:pt x="730" y="279"/>
                    <a:pt x="712" y="278"/>
                    <a:pt x="691" y="278"/>
                  </a:cubicBezTo>
                  <a:cubicBezTo>
                    <a:pt x="607" y="278"/>
                    <a:pt x="464" y="289"/>
                    <a:pt x="464" y="289"/>
                  </a:cubicBezTo>
                  <a:lnTo>
                    <a:pt x="669" y="164"/>
                  </a:lnTo>
                  <a:cubicBezTo>
                    <a:pt x="669" y="164"/>
                    <a:pt x="794" y="227"/>
                    <a:pt x="955" y="280"/>
                  </a:cubicBezTo>
                  <a:cubicBezTo>
                    <a:pt x="979" y="286"/>
                    <a:pt x="996" y="288"/>
                    <a:pt x="1010" y="288"/>
                  </a:cubicBezTo>
                  <a:cubicBezTo>
                    <a:pt x="1085" y="288"/>
                    <a:pt x="1004" y="211"/>
                    <a:pt x="981" y="173"/>
                  </a:cubicBezTo>
                  <a:cubicBezTo>
                    <a:pt x="957" y="132"/>
                    <a:pt x="676" y="1"/>
                    <a:pt x="596"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0"/>
            <p:cNvSpPr/>
            <p:nvPr/>
          </p:nvSpPr>
          <p:spPr>
            <a:xfrm>
              <a:off x="6099159" y="2523857"/>
              <a:ext cx="452797" cy="586710"/>
            </a:xfrm>
            <a:custGeom>
              <a:avLst/>
              <a:gdLst/>
              <a:ahLst/>
              <a:cxnLst/>
              <a:rect l="l" t="t" r="r" b="b"/>
              <a:pathLst>
                <a:path w="2820" h="3654" extrusionOk="0">
                  <a:moveTo>
                    <a:pt x="903" y="0"/>
                  </a:moveTo>
                  <a:cubicBezTo>
                    <a:pt x="670" y="0"/>
                    <a:pt x="432" y="406"/>
                    <a:pt x="393" y="540"/>
                  </a:cubicBezTo>
                  <a:cubicBezTo>
                    <a:pt x="259" y="1209"/>
                    <a:pt x="0" y="3270"/>
                    <a:pt x="313" y="3573"/>
                  </a:cubicBezTo>
                  <a:cubicBezTo>
                    <a:pt x="396" y="3629"/>
                    <a:pt x="572" y="3653"/>
                    <a:pt x="803" y="3653"/>
                  </a:cubicBezTo>
                  <a:cubicBezTo>
                    <a:pt x="1339" y="3653"/>
                    <a:pt x="2171" y="3524"/>
                    <a:pt x="2819" y="3368"/>
                  </a:cubicBezTo>
                  <a:lnTo>
                    <a:pt x="2748" y="2949"/>
                  </a:lnTo>
                  <a:cubicBezTo>
                    <a:pt x="2601" y="2953"/>
                    <a:pt x="2306" y="2955"/>
                    <a:pt x="1967" y="2955"/>
                  </a:cubicBezTo>
                  <a:cubicBezTo>
                    <a:pt x="1628" y="2955"/>
                    <a:pt x="1245" y="2953"/>
                    <a:pt x="919" y="2949"/>
                  </a:cubicBezTo>
                  <a:cubicBezTo>
                    <a:pt x="919" y="2949"/>
                    <a:pt x="1347" y="1102"/>
                    <a:pt x="1276" y="584"/>
                  </a:cubicBezTo>
                  <a:cubicBezTo>
                    <a:pt x="1182" y="146"/>
                    <a:pt x="1044" y="0"/>
                    <a:pt x="903" y="0"/>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0"/>
            <p:cNvSpPr/>
            <p:nvPr/>
          </p:nvSpPr>
          <p:spPr>
            <a:xfrm>
              <a:off x="6133520" y="2822506"/>
              <a:ext cx="146276" cy="35967"/>
            </a:xfrm>
            <a:custGeom>
              <a:avLst/>
              <a:gdLst/>
              <a:ahLst/>
              <a:cxnLst/>
              <a:rect l="l" t="t" r="r" b="b"/>
              <a:pathLst>
                <a:path w="911" h="224" extrusionOk="0">
                  <a:moveTo>
                    <a:pt x="0" y="0"/>
                  </a:moveTo>
                  <a:lnTo>
                    <a:pt x="884" y="223"/>
                  </a:lnTo>
                  <a:lnTo>
                    <a:pt x="910" y="63"/>
                  </a:lnTo>
                  <a:lnTo>
                    <a:pt x="0"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0"/>
            <p:cNvSpPr/>
            <p:nvPr/>
          </p:nvSpPr>
          <p:spPr>
            <a:xfrm>
              <a:off x="6119229" y="2516953"/>
              <a:ext cx="200708" cy="315674"/>
            </a:xfrm>
            <a:custGeom>
              <a:avLst/>
              <a:gdLst/>
              <a:ahLst/>
              <a:cxnLst/>
              <a:rect l="l" t="t" r="r" b="b"/>
              <a:pathLst>
                <a:path w="1250" h="1966" extrusionOk="0">
                  <a:moveTo>
                    <a:pt x="822" y="1"/>
                  </a:moveTo>
                  <a:cubicBezTo>
                    <a:pt x="774" y="1"/>
                    <a:pt x="725" y="13"/>
                    <a:pt x="678" y="39"/>
                  </a:cubicBezTo>
                  <a:cubicBezTo>
                    <a:pt x="464" y="146"/>
                    <a:pt x="0" y="396"/>
                    <a:pt x="0" y="1903"/>
                  </a:cubicBezTo>
                  <a:lnTo>
                    <a:pt x="1124" y="1966"/>
                  </a:lnTo>
                  <a:cubicBezTo>
                    <a:pt x="1124" y="1966"/>
                    <a:pt x="1249" y="842"/>
                    <a:pt x="1196" y="458"/>
                  </a:cubicBezTo>
                  <a:cubicBezTo>
                    <a:pt x="1154" y="159"/>
                    <a:pt x="993"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6576193" y="2458668"/>
              <a:ext cx="93129" cy="177747"/>
            </a:xfrm>
            <a:custGeom>
              <a:avLst/>
              <a:gdLst/>
              <a:ahLst/>
              <a:cxnLst/>
              <a:rect l="l" t="t" r="r" b="b"/>
              <a:pathLst>
                <a:path w="580" h="1107" extrusionOk="0">
                  <a:moveTo>
                    <a:pt x="410" y="0"/>
                  </a:moveTo>
                  <a:lnTo>
                    <a:pt x="0" y="750"/>
                  </a:lnTo>
                  <a:lnTo>
                    <a:pt x="223" y="1106"/>
                  </a:lnTo>
                  <a:lnTo>
                    <a:pt x="580" y="134"/>
                  </a:lnTo>
                  <a:lnTo>
                    <a:pt x="410" y="0"/>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6387049" y="2419973"/>
              <a:ext cx="189308" cy="226399"/>
            </a:xfrm>
            <a:custGeom>
              <a:avLst/>
              <a:gdLst/>
              <a:ahLst/>
              <a:cxnLst/>
              <a:rect l="l" t="t" r="r" b="b"/>
              <a:pathLst>
                <a:path w="1179" h="1410" extrusionOk="0">
                  <a:moveTo>
                    <a:pt x="250" y="0"/>
                  </a:moveTo>
                  <a:lnTo>
                    <a:pt x="1" y="134"/>
                  </a:lnTo>
                  <a:lnTo>
                    <a:pt x="919" y="1410"/>
                  </a:lnTo>
                  <a:lnTo>
                    <a:pt x="1178" y="991"/>
                  </a:lnTo>
                  <a:lnTo>
                    <a:pt x="250" y="0"/>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6397004" y="2024183"/>
              <a:ext cx="361917" cy="435456"/>
            </a:xfrm>
            <a:custGeom>
              <a:avLst/>
              <a:gdLst/>
              <a:ahLst/>
              <a:cxnLst/>
              <a:rect l="l" t="t" r="r" b="b"/>
              <a:pathLst>
                <a:path w="2254" h="2712" extrusionOk="0">
                  <a:moveTo>
                    <a:pt x="1115" y="1"/>
                  </a:moveTo>
                  <a:cubicBezTo>
                    <a:pt x="939" y="1"/>
                    <a:pt x="384" y="63"/>
                    <a:pt x="153" y="824"/>
                  </a:cubicBezTo>
                  <a:cubicBezTo>
                    <a:pt x="153" y="824"/>
                    <a:pt x="1" y="1404"/>
                    <a:pt x="295" y="1921"/>
                  </a:cubicBezTo>
                  <a:cubicBezTo>
                    <a:pt x="295" y="1921"/>
                    <a:pt x="884" y="2581"/>
                    <a:pt x="1500" y="2706"/>
                  </a:cubicBezTo>
                  <a:cubicBezTo>
                    <a:pt x="1520" y="2710"/>
                    <a:pt x="1540" y="2712"/>
                    <a:pt x="1560" y="2712"/>
                  </a:cubicBezTo>
                  <a:cubicBezTo>
                    <a:pt x="1958" y="2712"/>
                    <a:pt x="2254" y="1966"/>
                    <a:pt x="2169" y="1252"/>
                  </a:cubicBezTo>
                  <a:cubicBezTo>
                    <a:pt x="2088" y="547"/>
                    <a:pt x="1642" y="12"/>
                    <a:pt x="1170" y="12"/>
                  </a:cubicBezTo>
                  <a:cubicBezTo>
                    <a:pt x="1170" y="3"/>
                    <a:pt x="1170" y="3"/>
                    <a:pt x="1170" y="3"/>
                  </a:cubicBezTo>
                  <a:cubicBezTo>
                    <a:pt x="1170" y="3"/>
                    <a:pt x="1150" y="1"/>
                    <a:pt x="1115"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6326517" y="1976656"/>
              <a:ext cx="478649" cy="361756"/>
            </a:xfrm>
            <a:custGeom>
              <a:avLst/>
              <a:gdLst/>
              <a:ahLst/>
              <a:cxnLst/>
              <a:rect l="l" t="t" r="r" b="b"/>
              <a:pathLst>
                <a:path w="2981" h="2253" extrusionOk="0">
                  <a:moveTo>
                    <a:pt x="1217" y="1"/>
                  </a:moveTo>
                  <a:cubicBezTo>
                    <a:pt x="1139" y="1"/>
                    <a:pt x="1058" y="5"/>
                    <a:pt x="975" y="14"/>
                  </a:cubicBezTo>
                  <a:cubicBezTo>
                    <a:pt x="199" y="139"/>
                    <a:pt x="440" y="647"/>
                    <a:pt x="440" y="647"/>
                  </a:cubicBezTo>
                  <a:cubicBezTo>
                    <a:pt x="440" y="647"/>
                    <a:pt x="434" y="646"/>
                    <a:pt x="425" y="646"/>
                  </a:cubicBezTo>
                  <a:cubicBezTo>
                    <a:pt x="347" y="646"/>
                    <a:pt x="0" y="696"/>
                    <a:pt x="351" y="1628"/>
                  </a:cubicBezTo>
                  <a:cubicBezTo>
                    <a:pt x="520" y="1637"/>
                    <a:pt x="627" y="1753"/>
                    <a:pt x="663" y="1798"/>
                  </a:cubicBezTo>
                  <a:cubicBezTo>
                    <a:pt x="690" y="1932"/>
                    <a:pt x="752" y="2092"/>
                    <a:pt x="841" y="2253"/>
                  </a:cubicBezTo>
                  <a:cubicBezTo>
                    <a:pt x="841" y="2253"/>
                    <a:pt x="850" y="1905"/>
                    <a:pt x="806" y="1575"/>
                  </a:cubicBezTo>
                  <a:cubicBezTo>
                    <a:pt x="1234" y="1459"/>
                    <a:pt x="1270" y="1022"/>
                    <a:pt x="1270" y="1022"/>
                  </a:cubicBezTo>
                  <a:cubicBezTo>
                    <a:pt x="1562" y="1129"/>
                    <a:pt x="1812" y="1170"/>
                    <a:pt x="2024" y="1170"/>
                  </a:cubicBezTo>
                  <a:cubicBezTo>
                    <a:pt x="2516" y="1170"/>
                    <a:pt x="2803" y="952"/>
                    <a:pt x="2947" y="852"/>
                  </a:cubicBezTo>
                  <a:cubicBezTo>
                    <a:pt x="2980" y="836"/>
                    <a:pt x="2336" y="1"/>
                    <a:pt x="121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6349799" y="2237733"/>
              <a:ext cx="103244" cy="107419"/>
            </a:xfrm>
            <a:custGeom>
              <a:avLst/>
              <a:gdLst/>
              <a:ahLst/>
              <a:cxnLst/>
              <a:rect l="l" t="t" r="r" b="b"/>
              <a:pathLst>
                <a:path w="643" h="669" extrusionOk="0">
                  <a:moveTo>
                    <a:pt x="219" y="1"/>
                  </a:moveTo>
                  <a:cubicBezTo>
                    <a:pt x="183" y="1"/>
                    <a:pt x="146" y="9"/>
                    <a:pt x="108" y="29"/>
                  </a:cubicBezTo>
                  <a:cubicBezTo>
                    <a:pt x="18" y="74"/>
                    <a:pt x="1" y="181"/>
                    <a:pt x="36" y="297"/>
                  </a:cubicBezTo>
                  <a:cubicBezTo>
                    <a:pt x="93" y="474"/>
                    <a:pt x="274" y="669"/>
                    <a:pt x="481" y="669"/>
                  </a:cubicBezTo>
                  <a:cubicBezTo>
                    <a:pt x="534" y="669"/>
                    <a:pt x="588" y="656"/>
                    <a:pt x="643" y="627"/>
                  </a:cubicBezTo>
                  <a:lnTo>
                    <a:pt x="607" y="297"/>
                  </a:lnTo>
                  <a:cubicBezTo>
                    <a:pt x="607" y="297"/>
                    <a:pt x="580" y="261"/>
                    <a:pt x="545" y="217"/>
                  </a:cubicBezTo>
                  <a:cubicBezTo>
                    <a:pt x="481" y="131"/>
                    <a:pt x="360" y="1"/>
                    <a:pt x="219" y="1"/>
                  </a:cubicBezTo>
                  <a:close/>
                </a:path>
              </a:pathLst>
            </a:custGeom>
            <a:solidFill>
              <a:srgbClr val="F4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5367150" y="2106231"/>
              <a:ext cx="342488" cy="411211"/>
            </a:xfrm>
            <a:custGeom>
              <a:avLst/>
              <a:gdLst/>
              <a:ahLst/>
              <a:cxnLst/>
              <a:rect l="l" t="t" r="r" b="b"/>
              <a:pathLst>
                <a:path w="2133" h="2561" extrusionOk="0">
                  <a:moveTo>
                    <a:pt x="1972" y="1"/>
                  </a:moveTo>
                  <a:lnTo>
                    <a:pt x="1" y="2561"/>
                  </a:lnTo>
                  <a:lnTo>
                    <a:pt x="268" y="2561"/>
                  </a:lnTo>
                  <a:lnTo>
                    <a:pt x="2133" y="126"/>
                  </a:lnTo>
                  <a:lnTo>
                    <a:pt x="1972" y="1"/>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5647975" y="2053406"/>
              <a:ext cx="200708" cy="166026"/>
            </a:xfrm>
            <a:custGeom>
              <a:avLst/>
              <a:gdLst/>
              <a:ahLst/>
              <a:cxnLst/>
              <a:rect l="l" t="t" r="r" b="b"/>
              <a:pathLst>
                <a:path w="1250" h="1034" extrusionOk="0">
                  <a:moveTo>
                    <a:pt x="425" y="1"/>
                  </a:moveTo>
                  <a:cubicBezTo>
                    <a:pt x="314" y="1"/>
                    <a:pt x="205" y="52"/>
                    <a:pt x="134" y="151"/>
                  </a:cubicBezTo>
                  <a:lnTo>
                    <a:pt x="116" y="178"/>
                  </a:lnTo>
                  <a:cubicBezTo>
                    <a:pt x="0" y="339"/>
                    <a:pt x="45" y="553"/>
                    <a:pt x="197" y="669"/>
                  </a:cubicBezTo>
                  <a:lnTo>
                    <a:pt x="634" y="972"/>
                  </a:lnTo>
                  <a:cubicBezTo>
                    <a:pt x="692" y="1013"/>
                    <a:pt x="761" y="1033"/>
                    <a:pt x="829" y="1033"/>
                  </a:cubicBezTo>
                  <a:cubicBezTo>
                    <a:pt x="940" y="1033"/>
                    <a:pt x="1049" y="982"/>
                    <a:pt x="1115" y="883"/>
                  </a:cubicBezTo>
                  <a:lnTo>
                    <a:pt x="1133" y="856"/>
                  </a:lnTo>
                  <a:cubicBezTo>
                    <a:pt x="1249" y="695"/>
                    <a:pt x="1205" y="481"/>
                    <a:pt x="1053" y="365"/>
                  </a:cubicBezTo>
                  <a:lnTo>
                    <a:pt x="625" y="62"/>
                  </a:lnTo>
                  <a:cubicBezTo>
                    <a:pt x="563" y="21"/>
                    <a:pt x="493" y="1"/>
                    <a:pt x="42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5822669" y="2177682"/>
              <a:ext cx="146276" cy="121709"/>
            </a:xfrm>
            <a:custGeom>
              <a:avLst/>
              <a:gdLst/>
              <a:ahLst/>
              <a:cxnLst/>
              <a:rect l="l" t="t" r="r" b="b"/>
              <a:pathLst>
                <a:path w="911" h="758" extrusionOk="0">
                  <a:moveTo>
                    <a:pt x="308" y="0"/>
                  </a:moveTo>
                  <a:cubicBezTo>
                    <a:pt x="227" y="0"/>
                    <a:pt x="148" y="38"/>
                    <a:pt x="99" y="109"/>
                  </a:cubicBezTo>
                  <a:lnTo>
                    <a:pt x="81" y="127"/>
                  </a:lnTo>
                  <a:cubicBezTo>
                    <a:pt x="1" y="243"/>
                    <a:pt x="27" y="403"/>
                    <a:pt x="143" y="492"/>
                  </a:cubicBezTo>
                  <a:lnTo>
                    <a:pt x="456" y="706"/>
                  </a:lnTo>
                  <a:cubicBezTo>
                    <a:pt x="501" y="741"/>
                    <a:pt x="553" y="757"/>
                    <a:pt x="604" y="757"/>
                  </a:cubicBezTo>
                  <a:cubicBezTo>
                    <a:pt x="685" y="757"/>
                    <a:pt x="763" y="718"/>
                    <a:pt x="812" y="653"/>
                  </a:cubicBezTo>
                  <a:lnTo>
                    <a:pt x="830" y="626"/>
                  </a:lnTo>
                  <a:cubicBezTo>
                    <a:pt x="911" y="510"/>
                    <a:pt x="884" y="350"/>
                    <a:pt x="768" y="269"/>
                  </a:cubicBezTo>
                  <a:lnTo>
                    <a:pt x="456" y="46"/>
                  </a:lnTo>
                  <a:cubicBezTo>
                    <a:pt x="411" y="15"/>
                    <a:pt x="35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5688116" y="2064645"/>
              <a:ext cx="328037" cy="341204"/>
            </a:xfrm>
            <a:custGeom>
              <a:avLst/>
              <a:gdLst/>
              <a:ahLst/>
              <a:cxnLst/>
              <a:rect l="l" t="t" r="r" b="b"/>
              <a:pathLst>
                <a:path w="2043" h="2125" extrusionOk="0">
                  <a:moveTo>
                    <a:pt x="509" y="1"/>
                  </a:moveTo>
                  <a:lnTo>
                    <a:pt x="312" y="278"/>
                  </a:lnTo>
                  <a:lnTo>
                    <a:pt x="196" y="438"/>
                  </a:lnTo>
                  <a:lnTo>
                    <a:pt x="0" y="724"/>
                  </a:lnTo>
                  <a:lnTo>
                    <a:pt x="642" y="2124"/>
                  </a:lnTo>
                  <a:lnTo>
                    <a:pt x="1285" y="1205"/>
                  </a:lnTo>
                  <a:lnTo>
                    <a:pt x="1401" y="1045"/>
                  </a:lnTo>
                  <a:lnTo>
                    <a:pt x="2043" y="126"/>
                  </a:lnTo>
                  <a:lnTo>
                    <a:pt x="509"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5368595" y="2513100"/>
              <a:ext cx="255140" cy="558771"/>
            </a:xfrm>
            <a:custGeom>
              <a:avLst/>
              <a:gdLst/>
              <a:ahLst/>
              <a:cxnLst/>
              <a:rect l="l" t="t" r="r" b="b"/>
              <a:pathLst>
                <a:path w="1589" h="3480" extrusionOk="0">
                  <a:moveTo>
                    <a:pt x="1" y="0"/>
                  </a:moveTo>
                  <a:lnTo>
                    <a:pt x="1383" y="3479"/>
                  </a:lnTo>
                  <a:lnTo>
                    <a:pt x="1589" y="3399"/>
                  </a:lnTo>
                  <a:lnTo>
                    <a:pt x="250" y="72"/>
                  </a:lnTo>
                  <a:lnTo>
                    <a:pt x="1"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5338570" y="2471514"/>
              <a:ext cx="100354" cy="100354"/>
            </a:xfrm>
            <a:custGeom>
              <a:avLst/>
              <a:gdLst/>
              <a:ahLst/>
              <a:cxnLst/>
              <a:rect l="l" t="t" r="r" b="b"/>
              <a:pathLst>
                <a:path w="625" h="625" extrusionOk="0">
                  <a:moveTo>
                    <a:pt x="313" y="1"/>
                  </a:moveTo>
                  <a:cubicBezTo>
                    <a:pt x="197" y="1"/>
                    <a:pt x="90" y="63"/>
                    <a:pt x="36" y="170"/>
                  </a:cubicBezTo>
                  <a:cubicBezTo>
                    <a:pt x="18" y="206"/>
                    <a:pt x="0" y="259"/>
                    <a:pt x="0" y="313"/>
                  </a:cubicBezTo>
                  <a:cubicBezTo>
                    <a:pt x="0" y="482"/>
                    <a:pt x="143" y="625"/>
                    <a:pt x="313" y="625"/>
                  </a:cubicBezTo>
                  <a:cubicBezTo>
                    <a:pt x="482" y="625"/>
                    <a:pt x="625" y="482"/>
                    <a:pt x="625" y="313"/>
                  </a:cubicBezTo>
                  <a:cubicBezTo>
                    <a:pt x="625" y="143"/>
                    <a:pt x="482" y="1"/>
                    <a:pt x="313" y="1"/>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0"/>
            <p:cNvSpPr/>
            <p:nvPr/>
          </p:nvSpPr>
          <p:spPr>
            <a:xfrm>
              <a:off x="5365705" y="2497364"/>
              <a:ext cx="47528" cy="48812"/>
            </a:xfrm>
            <a:custGeom>
              <a:avLst/>
              <a:gdLst/>
              <a:ahLst/>
              <a:cxnLst/>
              <a:rect l="l" t="t" r="r" b="b"/>
              <a:pathLst>
                <a:path w="296" h="304" extrusionOk="0">
                  <a:moveTo>
                    <a:pt x="144" y="0"/>
                  </a:moveTo>
                  <a:cubicBezTo>
                    <a:pt x="63" y="0"/>
                    <a:pt x="1" y="71"/>
                    <a:pt x="1" y="152"/>
                  </a:cubicBezTo>
                  <a:cubicBezTo>
                    <a:pt x="1" y="232"/>
                    <a:pt x="63" y="303"/>
                    <a:pt x="144" y="303"/>
                  </a:cubicBezTo>
                  <a:cubicBezTo>
                    <a:pt x="224" y="303"/>
                    <a:pt x="295" y="232"/>
                    <a:pt x="295" y="152"/>
                  </a:cubicBezTo>
                  <a:cubicBezTo>
                    <a:pt x="295" y="71"/>
                    <a:pt x="224" y="0"/>
                    <a:pt x="14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5388665" y="3045850"/>
              <a:ext cx="422771" cy="73218"/>
            </a:xfrm>
            <a:custGeom>
              <a:avLst/>
              <a:gdLst/>
              <a:ahLst/>
              <a:cxnLst/>
              <a:rect l="l" t="t" r="r" b="b"/>
              <a:pathLst>
                <a:path w="2633" h="456" extrusionOk="0">
                  <a:moveTo>
                    <a:pt x="1" y="1"/>
                  </a:moveTo>
                  <a:lnTo>
                    <a:pt x="1" y="456"/>
                  </a:lnTo>
                  <a:lnTo>
                    <a:pt x="2632" y="456"/>
                  </a:lnTo>
                  <a:lnTo>
                    <a:pt x="263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0"/>
            <p:cNvSpPr/>
            <p:nvPr/>
          </p:nvSpPr>
          <p:spPr>
            <a:xfrm>
              <a:off x="6626289" y="3077481"/>
              <a:ext cx="70328" cy="28741"/>
            </a:xfrm>
            <a:custGeom>
              <a:avLst/>
              <a:gdLst/>
              <a:ahLst/>
              <a:cxnLst/>
              <a:rect l="l" t="t" r="r" b="b"/>
              <a:pathLst>
                <a:path w="438" h="179" extrusionOk="0">
                  <a:moveTo>
                    <a:pt x="0" y="0"/>
                  </a:moveTo>
                  <a:lnTo>
                    <a:pt x="0" y="179"/>
                  </a:lnTo>
                  <a:lnTo>
                    <a:pt x="437" y="179"/>
                  </a:lnTo>
                  <a:lnTo>
                    <a:pt x="43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0"/>
            <p:cNvSpPr/>
            <p:nvPr/>
          </p:nvSpPr>
          <p:spPr>
            <a:xfrm>
              <a:off x="6710746" y="3077481"/>
              <a:ext cx="70328" cy="28741"/>
            </a:xfrm>
            <a:custGeom>
              <a:avLst/>
              <a:gdLst/>
              <a:ahLst/>
              <a:cxnLst/>
              <a:rect l="l" t="t" r="r" b="b"/>
              <a:pathLst>
                <a:path w="438" h="179" extrusionOk="0">
                  <a:moveTo>
                    <a:pt x="1" y="0"/>
                  </a:moveTo>
                  <a:lnTo>
                    <a:pt x="1" y="179"/>
                  </a:lnTo>
                  <a:lnTo>
                    <a:pt x="438" y="179"/>
                  </a:lnTo>
                  <a:lnTo>
                    <a:pt x="43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6795363" y="3077481"/>
              <a:ext cx="70328" cy="28741"/>
            </a:xfrm>
            <a:custGeom>
              <a:avLst/>
              <a:gdLst/>
              <a:ahLst/>
              <a:cxnLst/>
              <a:rect l="l" t="t" r="r" b="b"/>
              <a:pathLst>
                <a:path w="438" h="179" extrusionOk="0">
                  <a:moveTo>
                    <a:pt x="0" y="0"/>
                  </a:moveTo>
                  <a:lnTo>
                    <a:pt x="0" y="179"/>
                  </a:lnTo>
                  <a:lnTo>
                    <a:pt x="437" y="179"/>
                  </a:lnTo>
                  <a:lnTo>
                    <a:pt x="43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0"/>
            <p:cNvSpPr/>
            <p:nvPr/>
          </p:nvSpPr>
          <p:spPr>
            <a:xfrm>
              <a:off x="7160484" y="3077481"/>
              <a:ext cx="70489" cy="28741"/>
            </a:xfrm>
            <a:custGeom>
              <a:avLst/>
              <a:gdLst/>
              <a:ahLst/>
              <a:cxnLst/>
              <a:rect l="l" t="t" r="r" b="b"/>
              <a:pathLst>
                <a:path w="439" h="179" extrusionOk="0">
                  <a:moveTo>
                    <a:pt x="1" y="0"/>
                  </a:moveTo>
                  <a:lnTo>
                    <a:pt x="1" y="179"/>
                  </a:lnTo>
                  <a:lnTo>
                    <a:pt x="438" y="179"/>
                  </a:lnTo>
                  <a:lnTo>
                    <a:pt x="43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0"/>
            <p:cNvSpPr/>
            <p:nvPr/>
          </p:nvSpPr>
          <p:spPr>
            <a:xfrm>
              <a:off x="6881264" y="3077481"/>
              <a:ext cx="269431" cy="28741"/>
            </a:xfrm>
            <a:custGeom>
              <a:avLst/>
              <a:gdLst/>
              <a:ahLst/>
              <a:cxnLst/>
              <a:rect l="l" t="t" r="r" b="b"/>
              <a:pathLst>
                <a:path w="1678" h="179" extrusionOk="0">
                  <a:moveTo>
                    <a:pt x="0" y="0"/>
                  </a:moveTo>
                  <a:lnTo>
                    <a:pt x="0" y="179"/>
                  </a:lnTo>
                  <a:lnTo>
                    <a:pt x="1677" y="179"/>
                  </a:lnTo>
                  <a:lnTo>
                    <a:pt x="1677"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0"/>
            <p:cNvSpPr/>
            <p:nvPr/>
          </p:nvSpPr>
          <p:spPr>
            <a:xfrm>
              <a:off x="6590483" y="3093216"/>
              <a:ext cx="681926" cy="28741"/>
            </a:xfrm>
            <a:custGeom>
              <a:avLst/>
              <a:gdLst/>
              <a:ahLst/>
              <a:cxnLst/>
              <a:rect l="l" t="t" r="r" b="b"/>
              <a:pathLst>
                <a:path w="4247" h="179" extrusionOk="0">
                  <a:moveTo>
                    <a:pt x="0" y="0"/>
                  </a:moveTo>
                  <a:lnTo>
                    <a:pt x="0" y="179"/>
                  </a:lnTo>
                  <a:lnTo>
                    <a:pt x="4247" y="179"/>
                  </a:lnTo>
                  <a:lnTo>
                    <a:pt x="424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0"/>
            <p:cNvSpPr/>
            <p:nvPr/>
          </p:nvSpPr>
          <p:spPr>
            <a:xfrm>
              <a:off x="6841123" y="2325240"/>
              <a:ext cx="861118" cy="581893"/>
            </a:xfrm>
            <a:custGeom>
              <a:avLst/>
              <a:gdLst/>
              <a:ahLst/>
              <a:cxnLst/>
              <a:rect l="l" t="t" r="r" b="b"/>
              <a:pathLst>
                <a:path w="5363" h="3624" extrusionOk="0">
                  <a:moveTo>
                    <a:pt x="924" y="1"/>
                  </a:moveTo>
                  <a:cubicBezTo>
                    <a:pt x="818" y="1"/>
                    <a:pt x="730" y="62"/>
                    <a:pt x="705" y="162"/>
                  </a:cubicBezTo>
                  <a:lnTo>
                    <a:pt x="18" y="3365"/>
                  </a:lnTo>
                  <a:cubicBezTo>
                    <a:pt x="0" y="3481"/>
                    <a:pt x="81" y="3579"/>
                    <a:pt x="197" y="3606"/>
                  </a:cubicBezTo>
                  <a:cubicBezTo>
                    <a:pt x="224" y="3615"/>
                    <a:pt x="250" y="3624"/>
                    <a:pt x="277" y="3624"/>
                  </a:cubicBezTo>
                  <a:lnTo>
                    <a:pt x="4407" y="3561"/>
                  </a:lnTo>
                  <a:cubicBezTo>
                    <a:pt x="4497" y="3561"/>
                    <a:pt x="4577" y="3499"/>
                    <a:pt x="4604" y="3418"/>
                  </a:cubicBezTo>
                  <a:lnTo>
                    <a:pt x="5353" y="573"/>
                  </a:lnTo>
                  <a:cubicBezTo>
                    <a:pt x="5362" y="537"/>
                    <a:pt x="5362" y="501"/>
                    <a:pt x="5362" y="474"/>
                  </a:cubicBezTo>
                  <a:cubicBezTo>
                    <a:pt x="5353" y="403"/>
                    <a:pt x="5300" y="349"/>
                    <a:pt x="5210" y="341"/>
                  </a:cubicBezTo>
                  <a:lnTo>
                    <a:pt x="946" y="2"/>
                  </a:lnTo>
                  <a:cubicBezTo>
                    <a:pt x="939" y="1"/>
                    <a:pt x="932" y="1"/>
                    <a:pt x="924"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0"/>
            <p:cNvSpPr/>
            <p:nvPr/>
          </p:nvSpPr>
          <p:spPr>
            <a:xfrm>
              <a:off x="6869703" y="2349646"/>
              <a:ext cx="832537" cy="557487"/>
            </a:xfrm>
            <a:custGeom>
              <a:avLst/>
              <a:gdLst/>
              <a:ahLst/>
              <a:cxnLst/>
              <a:rect l="l" t="t" r="r" b="b"/>
              <a:pathLst>
                <a:path w="5185" h="3472" extrusionOk="0">
                  <a:moveTo>
                    <a:pt x="909" y="0"/>
                  </a:moveTo>
                  <a:cubicBezTo>
                    <a:pt x="802" y="0"/>
                    <a:pt x="714" y="69"/>
                    <a:pt x="697" y="162"/>
                  </a:cubicBezTo>
                  <a:lnTo>
                    <a:pt x="10" y="3347"/>
                  </a:lnTo>
                  <a:cubicBezTo>
                    <a:pt x="1" y="3382"/>
                    <a:pt x="1" y="3427"/>
                    <a:pt x="19" y="3454"/>
                  </a:cubicBezTo>
                  <a:cubicBezTo>
                    <a:pt x="46" y="3463"/>
                    <a:pt x="72" y="3472"/>
                    <a:pt x="99" y="3472"/>
                  </a:cubicBezTo>
                  <a:lnTo>
                    <a:pt x="4229" y="3409"/>
                  </a:lnTo>
                  <a:cubicBezTo>
                    <a:pt x="4319" y="3409"/>
                    <a:pt x="4399" y="3347"/>
                    <a:pt x="4426" y="3266"/>
                  </a:cubicBezTo>
                  <a:lnTo>
                    <a:pt x="5175" y="421"/>
                  </a:lnTo>
                  <a:cubicBezTo>
                    <a:pt x="5184" y="385"/>
                    <a:pt x="5148" y="322"/>
                    <a:pt x="5050" y="313"/>
                  </a:cubicBezTo>
                  <a:lnTo>
                    <a:pt x="929" y="1"/>
                  </a:lnTo>
                  <a:cubicBezTo>
                    <a:pt x="922" y="1"/>
                    <a:pt x="916" y="0"/>
                    <a:pt x="9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0"/>
            <p:cNvSpPr/>
            <p:nvPr/>
          </p:nvSpPr>
          <p:spPr>
            <a:xfrm>
              <a:off x="7116168" y="2659212"/>
              <a:ext cx="378295" cy="458417"/>
            </a:xfrm>
            <a:custGeom>
              <a:avLst/>
              <a:gdLst/>
              <a:ahLst/>
              <a:cxnLst/>
              <a:rect l="l" t="t" r="r" b="b"/>
              <a:pathLst>
                <a:path w="2356" h="2855" extrusionOk="0">
                  <a:moveTo>
                    <a:pt x="892" y="0"/>
                  </a:moveTo>
                  <a:lnTo>
                    <a:pt x="892" y="2534"/>
                  </a:lnTo>
                  <a:lnTo>
                    <a:pt x="0" y="2855"/>
                  </a:lnTo>
                  <a:lnTo>
                    <a:pt x="2355" y="2855"/>
                  </a:lnTo>
                  <a:lnTo>
                    <a:pt x="1517" y="2543"/>
                  </a:lnTo>
                  <a:lnTo>
                    <a:pt x="1535" y="18"/>
                  </a:lnTo>
                  <a:lnTo>
                    <a:pt x="892" y="0"/>
                  </a:lnTo>
                  <a:close/>
                </a:path>
              </a:pathLst>
            </a:custGeom>
            <a:solidFill>
              <a:srgbClr val="C9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0"/>
            <p:cNvSpPr/>
            <p:nvPr/>
          </p:nvSpPr>
          <p:spPr>
            <a:xfrm>
              <a:off x="7762116" y="3163382"/>
              <a:ext cx="514455" cy="1200555"/>
            </a:xfrm>
            <a:custGeom>
              <a:avLst/>
              <a:gdLst/>
              <a:ahLst/>
              <a:cxnLst/>
              <a:rect l="l" t="t" r="r" b="b"/>
              <a:pathLst>
                <a:path w="3204" h="7477" extrusionOk="0">
                  <a:moveTo>
                    <a:pt x="1" y="0"/>
                  </a:moveTo>
                  <a:lnTo>
                    <a:pt x="2864" y="7476"/>
                  </a:lnTo>
                  <a:lnTo>
                    <a:pt x="3203" y="7476"/>
                  </a:lnTo>
                  <a:lnTo>
                    <a:pt x="670"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5014873" y="3163382"/>
              <a:ext cx="512849" cy="1200555"/>
            </a:xfrm>
            <a:custGeom>
              <a:avLst/>
              <a:gdLst/>
              <a:ahLst/>
              <a:cxnLst/>
              <a:rect l="l" t="t" r="r" b="b"/>
              <a:pathLst>
                <a:path w="3194" h="7477" extrusionOk="0">
                  <a:moveTo>
                    <a:pt x="2534" y="0"/>
                  </a:moveTo>
                  <a:lnTo>
                    <a:pt x="0" y="7476"/>
                  </a:lnTo>
                  <a:lnTo>
                    <a:pt x="339" y="7476"/>
                  </a:lnTo>
                  <a:lnTo>
                    <a:pt x="3194"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5043454" y="3117461"/>
              <a:ext cx="3233166" cy="91844"/>
            </a:xfrm>
            <a:custGeom>
              <a:avLst/>
              <a:gdLst/>
              <a:ahLst/>
              <a:cxnLst/>
              <a:rect l="l" t="t" r="r" b="b"/>
              <a:pathLst>
                <a:path w="20136" h="572" extrusionOk="0">
                  <a:moveTo>
                    <a:pt x="357" y="1"/>
                  </a:moveTo>
                  <a:cubicBezTo>
                    <a:pt x="161" y="1"/>
                    <a:pt x="1" y="126"/>
                    <a:pt x="1" y="286"/>
                  </a:cubicBezTo>
                  <a:cubicBezTo>
                    <a:pt x="1" y="438"/>
                    <a:pt x="161" y="572"/>
                    <a:pt x="357" y="572"/>
                  </a:cubicBezTo>
                  <a:lnTo>
                    <a:pt x="19779" y="572"/>
                  </a:lnTo>
                  <a:cubicBezTo>
                    <a:pt x="19975" y="572"/>
                    <a:pt x="20135" y="438"/>
                    <a:pt x="20135" y="286"/>
                  </a:cubicBezTo>
                  <a:cubicBezTo>
                    <a:pt x="20135" y="126"/>
                    <a:pt x="19975" y="1"/>
                    <a:pt x="19779" y="1"/>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30"/>
            <p:cNvGrpSpPr/>
            <p:nvPr/>
          </p:nvGrpSpPr>
          <p:grpSpPr>
            <a:xfrm>
              <a:off x="6515129" y="2195100"/>
              <a:ext cx="235950" cy="192478"/>
              <a:chOff x="1497650" y="876198"/>
              <a:chExt cx="134552" cy="109761"/>
            </a:xfrm>
          </p:grpSpPr>
          <p:sp>
            <p:nvSpPr>
              <p:cNvPr id="1054" name="Google Shape;1054;p30"/>
              <p:cNvSpPr/>
              <p:nvPr/>
            </p:nvSpPr>
            <p:spPr>
              <a:xfrm>
                <a:off x="1497650" y="936203"/>
                <a:ext cx="15768" cy="5431"/>
              </a:xfrm>
              <a:custGeom>
                <a:avLst/>
                <a:gdLst/>
                <a:ahLst/>
                <a:cxnLst/>
                <a:rect l="l" t="t" r="r" b="b"/>
                <a:pathLst>
                  <a:path w="180" h="62" extrusionOk="0">
                    <a:moveTo>
                      <a:pt x="60" y="0"/>
                    </a:moveTo>
                    <a:cubicBezTo>
                      <a:pt x="28" y="0"/>
                      <a:pt x="7" y="9"/>
                      <a:pt x="1" y="22"/>
                    </a:cubicBezTo>
                    <a:cubicBezTo>
                      <a:pt x="1" y="40"/>
                      <a:pt x="45" y="58"/>
                      <a:pt x="90" y="58"/>
                    </a:cubicBezTo>
                    <a:cubicBezTo>
                      <a:pt x="102" y="60"/>
                      <a:pt x="114" y="61"/>
                      <a:pt x="125" y="61"/>
                    </a:cubicBezTo>
                    <a:cubicBezTo>
                      <a:pt x="155" y="61"/>
                      <a:pt x="179" y="53"/>
                      <a:pt x="179" y="40"/>
                    </a:cubicBezTo>
                    <a:cubicBezTo>
                      <a:pt x="179" y="22"/>
                      <a:pt x="143" y="4"/>
                      <a:pt x="99" y="4"/>
                    </a:cubicBezTo>
                    <a:cubicBezTo>
                      <a:pt x="84" y="2"/>
                      <a:pt x="71" y="0"/>
                      <a:pt x="60"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0"/>
              <p:cNvSpPr/>
              <p:nvPr/>
            </p:nvSpPr>
            <p:spPr>
              <a:xfrm>
                <a:off x="1499227" y="946365"/>
                <a:ext cx="15680" cy="6132"/>
              </a:xfrm>
              <a:custGeom>
                <a:avLst/>
                <a:gdLst/>
                <a:ahLst/>
                <a:cxnLst/>
                <a:rect l="l" t="t" r="r" b="b"/>
                <a:pathLst>
                  <a:path w="179" h="70" extrusionOk="0">
                    <a:moveTo>
                      <a:pt x="120" y="0"/>
                    </a:moveTo>
                    <a:cubicBezTo>
                      <a:pt x="108" y="0"/>
                      <a:pt x="95" y="2"/>
                      <a:pt x="81" y="4"/>
                    </a:cubicBezTo>
                    <a:cubicBezTo>
                      <a:pt x="36" y="13"/>
                      <a:pt x="0" y="31"/>
                      <a:pt x="0" y="49"/>
                    </a:cubicBezTo>
                    <a:cubicBezTo>
                      <a:pt x="0" y="62"/>
                      <a:pt x="24" y="70"/>
                      <a:pt x="55" y="70"/>
                    </a:cubicBezTo>
                    <a:cubicBezTo>
                      <a:pt x="66" y="70"/>
                      <a:pt x="78" y="69"/>
                      <a:pt x="90" y="66"/>
                    </a:cubicBezTo>
                    <a:cubicBezTo>
                      <a:pt x="143" y="57"/>
                      <a:pt x="179" y="31"/>
                      <a:pt x="170" y="22"/>
                    </a:cubicBezTo>
                    <a:cubicBezTo>
                      <a:pt x="170" y="9"/>
                      <a:pt x="151" y="0"/>
                      <a:pt x="120"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1616434" y="942773"/>
                <a:ext cx="15768" cy="5519"/>
              </a:xfrm>
              <a:custGeom>
                <a:avLst/>
                <a:gdLst/>
                <a:ahLst/>
                <a:cxnLst/>
                <a:rect l="l" t="t" r="r" b="b"/>
                <a:pathLst>
                  <a:path w="180" h="63" extrusionOk="0">
                    <a:moveTo>
                      <a:pt x="99" y="0"/>
                    </a:moveTo>
                    <a:cubicBezTo>
                      <a:pt x="45" y="0"/>
                      <a:pt x="10" y="0"/>
                      <a:pt x="1" y="18"/>
                    </a:cubicBezTo>
                    <a:cubicBezTo>
                      <a:pt x="1" y="36"/>
                      <a:pt x="45" y="54"/>
                      <a:pt x="90" y="63"/>
                    </a:cubicBezTo>
                    <a:cubicBezTo>
                      <a:pt x="134" y="63"/>
                      <a:pt x="179" y="54"/>
                      <a:pt x="179" y="36"/>
                    </a:cubicBezTo>
                    <a:cubicBezTo>
                      <a:pt x="179" y="27"/>
                      <a:pt x="143" y="9"/>
                      <a:pt x="99"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1615646" y="932086"/>
                <a:ext cx="15768" cy="5606"/>
              </a:xfrm>
              <a:custGeom>
                <a:avLst/>
                <a:gdLst/>
                <a:ahLst/>
                <a:cxnLst/>
                <a:rect l="l" t="t" r="r" b="b"/>
                <a:pathLst>
                  <a:path w="180" h="64" extrusionOk="0">
                    <a:moveTo>
                      <a:pt x="138" y="1"/>
                    </a:moveTo>
                    <a:cubicBezTo>
                      <a:pt x="122" y="1"/>
                      <a:pt x="103" y="3"/>
                      <a:pt x="81" y="6"/>
                    </a:cubicBezTo>
                    <a:cubicBezTo>
                      <a:pt x="36" y="15"/>
                      <a:pt x="1" y="33"/>
                      <a:pt x="1" y="51"/>
                    </a:cubicBezTo>
                    <a:cubicBezTo>
                      <a:pt x="1" y="57"/>
                      <a:pt x="23" y="64"/>
                      <a:pt x="52" y="64"/>
                    </a:cubicBezTo>
                    <a:cubicBezTo>
                      <a:pt x="64" y="64"/>
                      <a:pt x="77" y="63"/>
                      <a:pt x="90" y="60"/>
                    </a:cubicBezTo>
                    <a:cubicBezTo>
                      <a:pt x="143" y="51"/>
                      <a:pt x="179" y="33"/>
                      <a:pt x="179" y="15"/>
                    </a:cubicBezTo>
                    <a:cubicBezTo>
                      <a:pt x="174" y="5"/>
                      <a:pt x="160" y="1"/>
                      <a:pt x="138"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0"/>
              <p:cNvSpPr/>
              <p:nvPr/>
            </p:nvSpPr>
            <p:spPr>
              <a:xfrm>
                <a:off x="1558619" y="906858"/>
                <a:ext cx="21988" cy="50107"/>
              </a:xfrm>
              <a:custGeom>
                <a:avLst/>
                <a:gdLst/>
                <a:ahLst/>
                <a:cxnLst/>
                <a:rect l="l" t="t" r="r" b="b"/>
                <a:pathLst>
                  <a:path w="251" h="572" extrusionOk="0">
                    <a:moveTo>
                      <a:pt x="188" y="0"/>
                    </a:moveTo>
                    <a:cubicBezTo>
                      <a:pt x="179" y="0"/>
                      <a:pt x="170" y="9"/>
                      <a:pt x="170" y="18"/>
                    </a:cubicBezTo>
                    <a:cubicBezTo>
                      <a:pt x="179" y="27"/>
                      <a:pt x="215" y="161"/>
                      <a:pt x="215" y="401"/>
                    </a:cubicBezTo>
                    <a:cubicBezTo>
                      <a:pt x="215" y="500"/>
                      <a:pt x="188" y="535"/>
                      <a:pt x="161" y="544"/>
                    </a:cubicBezTo>
                    <a:cubicBezTo>
                      <a:pt x="125" y="544"/>
                      <a:pt x="63" y="482"/>
                      <a:pt x="36" y="375"/>
                    </a:cubicBezTo>
                    <a:cubicBezTo>
                      <a:pt x="36" y="366"/>
                      <a:pt x="27" y="357"/>
                      <a:pt x="18" y="357"/>
                    </a:cubicBezTo>
                    <a:cubicBezTo>
                      <a:pt x="9" y="366"/>
                      <a:pt x="0" y="375"/>
                      <a:pt x="0" y="384"/>
                    </a:cubicBezTo>
                    <a:cubicBezTo>
                      <a:pt x="34" y="494"/>
                      <a:pt x="92" y="572"/>
                      <a:pt x="152" y="572"/>
                    </a:cubicBezTo>
                    <a:cubicBezTo>
                      <a:pt x="155" y="572"/>
                      <a:pt x="158" y="571"/>
                      <a:pt x="161" y="571"/>
                    </a:cubicBezTo>
                    <a:lnTo>
                      <a:pt x="170" y="571"/>
                    </a:lnTo>
                    <a:cubicBezTo>
                      <a:pt x="188" y="571"/>
                      <a:pt x="250" y="544"/>
                      <a:pt x="250" y="401"/>
                    </a:cubicBezTo>
                    <a:cubicBezTo>
                      <a:pt x="250" y="152"/>
                      <a:pt x="206" y="18"/>
                      <a:pt x="206" y="9"/>
                    </a:cubicBezTo>
                    <a:cubicBezTo>
                      <a:pt x="206" y="0"/>
                      <a:pt x="197" y="0"/>
                      <a:pt x="188" y="0"/>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1587527" y="876198"/>
                <a:ext cx="37580" cy="22075"/>
              </a:xfrm>
              <a:custGeom>
                <a:avLst/>
                <a:gdLst/>
                <a:ahLst/>
                <a:cxnLst/>
                <a:rect l="l" t="t" r="r" b="b"/>
                <a:pathLst>
                  <a:path w="429" h="252" extrusionOk="0">
                    <a:moveTo>
                      <a:pt x="172" y="1"/>
                    </a:moveTo>
                    <a:cubicBezTo>
                      <a:pt x="129" y="1"/>
                      <a:pt x="84" y="10"/>
                      <a:pt x="36" y="29"/>
                    </a:cubicBezTo>
                    <a:cubicBezTo>
                      <a:pt x="9" y="38"/>
                      <a:pt x="1" y="65"/>
                      <a:pt x="9" y="82"/>
                    </a:cubicBezTo>
                    <a:cubicBezTo>
                      <a:pt x="16" y="102"/>
                      <a:pt x="33" y="112"/>
                      <a:pt x="52" y="112"/>
                    </a:cubicBezTo>
                    <a:cubicBezTo>
                      <a:pt x="59" y="112"/>
                      <a:pt x="65" y="111"/>
                      <a:pt x="72" y="109"/>
                    </a:cubicBezTo>
                    <a:cubicBezTo>
                      <a:pt x="106" y="94"/>
                      <a:pt x="138" y="88"/>
                      <a:pt x="168" y="88"/>
                    </a:cubicBezTo>
                    <a:cubicBezTo>
                      <a:pt x="193" y="88"/>
                      <a:pt x="217" y="92"/>
                      <a:pt x="241" y="100"/>
                    </a:cubicBezTo>
                    <a:cubicBezTo>
                      <a:pt x="322" y="136"/>
                      <a:pt x="402" y="252"/>
                      <a:pt x="411" y="252"/>
                    </a:cubicBezTo>
                    <a:cubicBezTo>
                      <a:pt x="429" y="243"/>
                      <a:pt x="393" y="73"/>
                      <a:pt x="277" y="20"/>
                    </a:cubicBezTo>
                    <a:cubicBezTo>
                      <a:pt x="244" y="8"/>
                      <a:pt x="209"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1509389" y="877074"/>
                <a:ext cx="40734" cy="26718"/>
              </a:xfrm>
              <a:custGeom>
                <a:avLst/>
                <a:gdLst/>
                <a:ahLst/>
                <a:cxnLst/>
                <a:rect l="l" t="t" r="r" b="b"/>
                <a:pathLst>
                  <a:path w="465" h="305" extrusionOk="0">
                    <a:moveTo>
                      <a:pt x="298" y="1"/>
                    </a:moveTo>
                    <a:cubicBezTo>
                      <a:pt x="245" y="1"/>
                      <a:pt x="197" y="12"/>
                      <a:pt x="152" y="37"/>
                    </a:cubicBezTo>
                    <a:cubicBezTo>
                      <a:pt x="36" y="99"/>
                      <a:pt x="0" y="295"/>
                      <a:pt x="27" y="304"/>
                    </a:cubicBezTo>
                    <a:cubicBezTo>
                      <a:pt x="27" y="304"/>
                      <a:pt x="116" y="171"/>
                      <a:pt x="206" y="126"/>
                    </a:cubicBezTo>
                    <a:cubicBezTo>
                      <a:pt x="234" y="107"/>
                      <a:pt x="266" y="98"/>
                      <a:pt x="299" y="98"/>
                    </a:cubicBezTo>
                    <a:cubicBezTo>
                      <a:pt x="329" y="98"/>
                      <a:pt x="360" y="105"/>
                      <a:pt x="393" y="117"/>
                    </a:cubicBezTo>
                    <a:cubicBezTo>
                      <a:pt x="398" y="119"/>
                      <a:pt x="402" y="119"/>
                      <a:pt x="407" y="119"/>
                    </a:cubicBezTo>
                    <a:cubicBezTo>
                      <a:pt x="429" y="119"/>
                      <a:pt x="448" y="103"/>
                      <a:pt x="455" y="81"/>
                    </a:cubicBezTo>
                    <a:cubicBezTo>
                      <a:pt x="464" y="55"/>
                      <a:pt x="455" y="28"/>
                      <a:pt x="429" y="19"/>
                    </a:cubicBezTo>
                    <a:cubicBezTo>
                      <a:pt x="382" y="7"/>
                      <a:pt x="339"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1534354" y="905281"/>
                <a:ext cx="13403" cy="31273"/>
              </a:xfrm>
              <a:custGeom>
                <a:avLst/>
                <a:gdLst/>
                <a:ahLst/>
                <a:cxnLst/>
                <a:rect l="l" t="t" r="r" b="b"/>
                <a:pathLst>
                  <a:path w="153" h="357" extrusionOk="0">
                    <a:moveTo>
                      <a:pt x="72" y="0"/>
                    </a:moveTo>
                    <a:cubicBezTo>
                      <a:pt x="37" y="0"/>
                      <a:pt x="1" y="80"/>
                      <a:pt x="1" y="179"/>
                    </a:cubicBezTo>
                    <a:cubicBezTo>
                      <a:pt x="1" y="277"/>
                      <a:pt x="37" y="357"/>
                      <a:pt x="81" y="357"/>
                    </a:cubicBezTo>
                    <a:cubicBezTo>
                      <a:pt x="126" y="357"/>
                      <a:pt x="153" y="277"/>
                      <a:pt x="153" y="179"/>
                    </a:cubicBezTo>
                    <a:cubicBezTo>
                      <a:pt x="153" y="80"/>
                      <a:pt x="11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1595323" y="905281"/>
                <a:ext cx="13403" cy="31273"/>
              </a:xfrm>
              <a:custGeom>
                <a:avLst/>
                <a:gdLst/>
                <a:ahLst/>
                <a:cxnLst/>
                <a:rect l="l" t="t" r="r" b="b"/>
                <a:pathLst>
                  <a:path w="153" h="357" extrusionOk="0">
                    <a:moveTo>
                      <a:pt x="72" y="0"/>
                    </a:moveTo>
                    <a:cubicBezTo>
                      <a:pt x="36" y="0"/>
                      <a:pt x="1" y="80"/>
                      <a:pt x="10" y="179"/>
                    </a:cubicBezTo>
                    <a:cubicBezTo>
                      <a:pt x="10" y="277"/>
                      <a:pt x="36" y="357"/>
                      <a:pt x="81" y="357"/>
                    </a:cubicBezTo>
                    <a:cubicBezTo>
                      <a:pt x="117" y="357"/>
                      <a:pt x="152" y="277"/>
                      <a:pt x="152" y="179"/>
                    </a:cubicBezTo>
                    <a:cubicBezTo>
                      <a:pt x="152" y="80"/>
                      <a:pt x="117"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a:off x="1541450" y="966951"/>
                <a:ext cx="56327" cy="19009"/>
              </a:xfrm>
              <a:custGeom>
                <a:avLst/>
                <a:gdLst/>
                <a:ahLst/>
                <a:cxnLst/>
                <a:rect l="l" t="t" r="r" b="b"/>
                <a:pathLst>
                  <a:path w="643" h="217" extrusionOk="0">
                    <a:moveTo>
                      <a:pt x="634" y="1"/>
                    </a:moveTo>
                    <a:cubicBezTo>
                      <a:pt x="625" y="1"/>
                      <a:pt x="616" y="1"/>
                      <a:pt x="616" y="10"/>
                    </a:cubicBezTo>
                    <a:cubicBezTo>
                      <a:pt x="616" y="10"/>
                      <a:pt x="509" y="170"/>
                      <a:pt x="321" y="188"/>
                    </a:cubicBezTo>
                    <a:cubicBezTo>
                      <a:pt x="315" y="189"/>
                      <a:pt x="309" y="189"/>
                      <a:pt x="303" y="189"/>
                    </a:cubicBezTo>
                    <a:cubicBezTo>
                      <a:pt x="119" y="189"/>
                      <a:pt x="27" y="63"/>
                      <a:pt x="27" y="54"/>
                    </a:cubicBezTo>
                    <a:lnTo>
                      <a:pt x="9" y="54"/>
                    </a:lnTo>
                    <a:cubicBezTo>
                      <a:pt x="0" y="63"/>
                      <a:pt x="0" y="63"/>
                      <a:pt x="0" y="72"/>
                    </a:cubicBezTo>
                    <a:cubicBezTo>
                      <a:pt x="9" y="81"/>
                      <a:pt x="105" y="216"/>
                      <a:pt x="288" y="216"/>
                    </a:cubicBezTo>
                    <a:cubicBezTo>
                      <a:pt x="299" y="216"/>
                      <a:pt x="310" y="216"/>
                      <a:pt x="321" y="215"/>
                    </a:cubicBezTo>
                    <a:cubicBezTo>
                      <a:pt x="527" y="197"/>
                      <a:pt x="634" y="28"/>
                      <a:pt x="634" y="19"/>
                    </a:cubicBezTo>
                    <a:cubicBezTo>
                      <a:pt x="643" y="19"/>
                      <a:pt x="634" y="10"/>
                      <a:pt x="634" y="1"/>
                    </a:cubicBez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0"/>
            <p:cNvGrpSpPr/>
            <p:nvPr/>
          </p:nvGrpSpPr>
          <p:grpSpPr>
            <a:xfrm>
              <a:off x="7618820" y="2698209"/>
              <a:ext cx="599468" cy="431920"/>
              <a:chOff x="5396895" y="2681400"/>
              <a:chExt cx="599468" cy="431920"/>
            </a:xfrm>
          </p:grpSpPr>
          <p:grpSp>
            <p:nvGrpSpPr>
              <p:cNvPr id="1065" name="Google Shape;1065;p30"/>
              <p:cNvGrpSpPr/>
              <p:nvPr/>
            </p:nvGrpSpPr>
            <p:grpSpPr>
              <a:xfrm>
                <a:off x="5396895" y="2852825"/>
                <a:ext cx="130954" cy="255691"/>
                <a:chOff x="8615729" y="2452403"/>
                <a:chExt cx="235064" cy="458968"/>
              </a:xfrm>
            </p:grpSpPr>
            <p:grpSp>
              <p:nvGrpSpPr>
                <p:cNvPr id="1066" name="Google Shape;1066;p30"/>
                <p:cNvGrpSpPr/>
                <p:nvPr/>
              </p:nvGrpSpPr>
              <p:grpSpPr>
                <a:xfrm>
                  <a:off x="8615729" y="2452403"/>
                  <a:ext cx="235064" cy="242883"/>
                  <a:chOff x="9480534" y="2849202"/>
                  <a:chExt cx="149020" cy="153977"/>
                </a:xfrm>
              </p:grpSpPr>
              <p:sp>
                <p:nvSpPr>
                  <p:cNvPr id="1067" name="Google Shape;1067;p30"/>
                  <p:cNvSpPr/>
                  <p:nvPr/>
                </p:nvSpPr>
                <p:spPr>
                  <a:xfrm>
                    <a:off x="9480820" y="2863777"/>
                    <a:ext cx="141992" cy="118427"/>
                  </a:xfrm>
                  <a:custGeom>
                    <a:avLst/>
                    <a:gdLst/>
                    <a:ahLst/>
                    <a:cxnLst/>
                    <a:rect l="l" t="t" r="r" b="b"/>
                    <a:pathLst>
                      <a:path w="24813" h="20695" extrusionOk="0">
                        <a:moveTo>
                          <a:pt x="12489" y="1"/>
                        </a:moveTo>
                        <a:cubicBezTo>
                          <a:pt x="11568" y="1"/>
                          <a:pt x="10630" y="115"/>
                          <a:pt x="9675" y="337"/>
                        </a:cubicBezTo>
                        <a:cubicBezTo>
                          <a:pt x="8196" y="663"/>
                          <a:pt x="7043" y="1314"/>
                          <a:pt x="6116" y="2542"/>
                        </a:cubicBezTo>
                        <a:cubicBezTo>
                          <a:pt x="5690" y="3069"/>
                          <a:pt x="5314" y="3595"/>
                          <a:pt x="5063" y="4171"/>
                        </a:cubicBezTo>
                        <a:cubicBezTo>
                          <a:pt x="4938" y="4572"/>
                          <a:pt x="5063" y="4572"/>
                          <a:pt x="4787" y="4823"/>
                        </a:cubicBezTo>
                        <a:cubicBezTo>
                          <a:pt x="4236" y="5274"/>
                          <a:pt x="3258" y="5249"/>
                          <a:pt x="2657" y="5700"/>
                        </a:cubicBezTo>
                        <a:cubicBezTo>
                          <a:pt x="1680" y="6377"/>
                          <a:pt x="1253" y="7505"/>
                          <a:pt x="878" y="8633"/>
                        </a:cubicBezTo>
                        <a:cubicBezTo>
                          <a:pt x="0" y="11390"/>
                          <a:pt x="426" y="14172"/>
                          <a:pt x="1705" y="16753"/>
                        </a:cubicBezTo>
                        <a:cubicBezTo>
                          <a:pt x="2281" y="18006"/>
                          <a:pt x="3384" y="20011"/>
                          <a:pt x="4837" y="20212"/>
                        </a:cubicBezTo>
                        <a:lnTo>
                          <a:pt x="14863" y="20688"/>
                        </a:lnTo>
                        <a:cubicBezTo>
                          <a:pt x="14927" y="20692"/>
                          <a:pt x="14993" y="20694"/>
                          <a:pt x="15060" y="20694"/>
                        </a:cubicBezTo>
                        <a:cubicBezTo>
                          <a:pt x="15360" y="20694"/>
                          <a:pt x="15683" y="20654"/>
                          <a:pt x="15990" y="20613"/>
                        </a:cubicBezTo>
                        <a:cubicBezTo>
                          <a:pt x="19073" y="20387"/>
                          <a:pt x="22056" y="19836"/>
                          <a:pt x="23760" y="16903"/>
                        </a:cubicBezTo>
                        <a:cubicBezTo>
                          <a:pt x="24512" y="15525"/>
                          <a:pt x="24812" y="14222"/>
                          <a:pt x="24787" y="12668"/>
                        </a:cubicBezTo>
                        <a:cubicBezTo>
                          <a:pt x="24737" y="10562"/>
                          <a:pt x="24562" y="7856"/>
                          <a:pt x="23534" y="5951"/>
                        </a:cubicBezTo>
                        <a:cubicBezTo>
                          <a:pt x="23033" y="4999"/>
                          <a:pt x="22131" y="4146"/>
                          <a:pt x="21178" y="3595"/>
                        </a:cubicBezTo>
                        <a:cubicBezTo>
                          <a:pt x="20025" y="2843"/>
                          <a:pt x="18873" y="1991"/>
                          <a:pt x="17645" y="1339"/>
                        </a:cubicBezTo>
                        <a:cubicBezTo>
                          <a:pt x="15991" y="430"/>
                          <a:pt x="14273" y="1"/>
                          <a:pt x="12489"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9480534" y="2884294"/>
                    <a:ext cx="149020" cy="118885"/>
                  </a:xfrm>
                  <a:custGeom>
                    <a:avLst/>
                    <a:gdLst/>
                    <a:ahLst/>
                    <a:cxnLst/>
                    <a:rect l="l" t="t" r="r" b="b"/>
                    <a:pathLst>
                      <a:path w="26041" h="20775" extrusionOk="0">
                        <a:moveTo>
                          <a:pt x="14313" y="0"/>
                        </a:moveTo>
                        <a:cubicBezTo>
                          <a:pt x="13070" y="0"/>
                          <a:pt x="11809" y="199"/>
                          <a:pt x="10877" y="638"/>
                        </a:cubicBezTo>
                        <a:cubicBezTo>
                          <a:pt x="9599" y="1239"/>
                          <a:pt x="8371" y="1941"/>
                          <a:pt x="7043" y="2517"/>
                        </a:cubicBezTo>
                        <a:lnTo>
                          <a:pt x="5038" y="3344"/>
                        </a:lnTo>
                        <a:cubicBezTo>
                          <a:pt x="5564" y="5174"/>
                          <a:pt x="5113" y="6577"/>
                          <a:pt x="4411" y="8207"/>
                        </a:cubicBezTo>
                        <a:cubicBezTo>
                          <a:pt x="4161" y="8758"/>
                          <a:pt x="3308" y="9685"/>
                          <a:pt x="3233" y="10161"/>
                        </a:cubicBezTo>
                        <a:cubicBezTo>
                          <a:pt x="3158" y="10738"/>
                          <a:pt x="3760" y="11816"/>
                          <a:pt x="3860" y="12417"/>
                        </a:cubicBezTo>
                        <a:cubicBezTo>
                          <a:pt x="3960" y="13019"/>
                          <a:pt x="3985" y="13620"/>
                          <a:pt x="3709" y="14121"/>
                        </a:cubicBezTo>
                        <a:cubicBezTo>
                          <a:pt x="3534" y="14484"/>
                          <a:pt x="3430" y="14625"/>
                          <a:pt x="3338" y="14625"/>
                        </a:cubicBezTo>
                        <a:cubicBezTo>
                          <a:pt x="3219" y="14625"/>
                          <a:pt x="3119" y="14392"/>
                          <a:pt x="2907" y="14096"/>
                        </a:cubicBezTo>
                        <a:cubicBezTo>
                          <a:pt x="2658" y="13727"/>
                          <a:pt x="2210" y="13541"/>
                          <a:pt x="1756" y="13541"/>
                        </a:cubicBezTo>
                        <a:cubicBezTo>
                          <a:pt x="1164" y="13541"/>
                          <a:pt x="561" y="13858"/>
                          <a:pt x="376" y="14497"/>
                        </a:cubicBezTo>
                        <a:cubicBezTo>
                          <a:pt x="0" y="15826"/>
                          <a:pt x="1228" y="17104"/>
                          <a:pt x="2506" y="17279"/>
                        </a:cubicBezTo>
                        <a:cubicBezTo>
                          <a:pt x="2580" y="17290"/>
                          <a:pt x="2653" y="17295"/>
                          <a:pt x="2725" y="17295"/>
                        </a:cubicBezTo>
                        <a:cubicBezTo>
                          <a:pt x="3074" y="17295"/>
                          <a:pt x="3411" y="17189"/>
                          <a:pt x="3735" y="17189"/>
                        </a:cubicBezTo>
                        <a:cubicBezTo>
                          <a:pt x="3802" y="17189"/>
                          <a:pt x="3869" y="17193"/>
                          <a:pt x="3935" y="17204"/>
                        </a:cubicBezTo>
                        <a:cubicBezTo>
                          <a:pt x="4612" y="17304"/>
                          <a:pt x="5088" y="18031"/>
                          <a:pt x="5639" y="18457"/>
                        </a:cubicBezTo>
                        <a:cubicBezTo>
                          <a:pt x="7875" y="20101"/>
                          <a:pt x="10456" y="20775"/>
                          <a:pt x="13099" y="20775"/>
                        </a:cubicBezTo>
                        <a:cubicBezTo>
                          <a:pt x="14485" y="20775"/>
                          <a:pt x="15889" y="20589"/>
                          <a:pt x="17268" y="20262"/>
                        </a:cubicBezTo>
                        <a:cubicBezTo>
                          <a:pt x="18672" y="19886"/>
                          <a:pt x="19925" y="19410"/>
                          <a:pt x="21103" y="18633"/>
                        </a:cubicBezTo>
                        <a:cubicBezTo>
                          <a:pt x="21629" y="18282"/>
                          <a:pt x="22081" y="17580"/>
                          <a:pt x="22507" y="17129"/>
                        </a:cubicBezTo>
                        <a:cubicBezTo>
                          <a:pt x="22507" y="17129"/>
                          <a:pt x="22713" y="17190"/>
                          <a:pt x="23002" y="17190"/>
                        </a:cubicBezTo>
                        <a:cubicBezTo>
                          <a:pt x="23238" y="17190"/>
                          <a:pt x="23529" y="17150"/>
                          <a:pt x="23810" y="17004"/>
                        </a:cubicBezTo>
                        <a:cubicBezTo>
                          <a:pt x="24662" y="16603"/>
                          <a:pt x="26040" y="14748"/>
                          <a:pt x="25439" y="13595"/>
                        </a:cubicBezTo>
                        <a:cubicBezTo>
                          <a:pt x="25218" y="13098"/>
                          <a:pt x="24826" y="12932"/>
                          <a:pt x="24393" y="12932"/>
                        </a:cubicBezTo>
                        <a:cubicBezTo>
                          <a:pt x="23844" y="12932"/>
                          <a:pt x="23228" y="13198"/>
                          <a:pt x="22807" y="13395"/>
                        </a:cubicBezTo>
                        <a:cubicBezTo>
                          <a:pt x="22431" y="11916"/>
                          <a:pt x="22732" y="9961"/>
                          <a:pt x="23208" y="8507"/>
                        </a:cubicBezTo>
                        <a:cubicBezTo>
                          <a:pt x="22406" y="8507"/>
                          <a:pt x="21880" y="6302"/>
                          <a:pt x="21680" y="5750"/>
                        </a:cubicBezTo>
                        <a:cubicBezTo>
                          <a:pt x="21379" y="4948"/>
                          <a:pt x="21304" y="3921"/>
                          <a:pt x="20928" y="3219"/>
                        </a:cubicBezTo>
                        <a:cubicBezTo>
                          <a:pt x="20276" y="1991"/>
                          <a:pt x="18522" y="738"/>
                          <a:pt x="17168" y="387"/>
                        </a:cubicBezTo>
                        <a:cubicBezTo>
                          <a:pt x="16362" y="137"/>
                          <a:pt x="15344" y="0"/>
                          <a:pt x="14313"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0"/>
                  <p:cNvSpPr/>
                  <p:nvPr/>
                </p:nvSpPr>
                <p:spPr>
                  <a:xfrm>
                    <a:off x="9523578" y="2917290"/>
                    <a:ext cx="10472" cy="5373"/>
                  </a:xfrm>
                  <a:custGeom>
                    <a:avLst/>
                    <a:gdLst/>
                    <a:ahLst/>
                    <a:cxnLst/>
                    <a:rect l="l" t="t" r="r" b="b"/>
                    <a:pathLst>
                      <a:path w="1830" h="939" extrusionOk="0">
                        <a:moveTo>
                          <a:pt x="1464" y="1"/>
                        </a:moveTo>
                        <a:cubicBezTo>
                          <a:pt x="960" y="1"/>
                          <a:pt x="212" y="321"/>
                          <a:pt x="0" y="939"/>
                        </a:cubicBezTo>
                        <a:lnTo>
                          <a:pt x="1830" y="87"/>
                        </a:lnTo>
                        <a:cubicBezTo>
                          <a:pt x="1743" y="29"/>
                          <a:pt x="1615" y="1"/>
                          <a:pt x="1464"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0"/>
                  <p:cNvSpPr/>
                  <p:nvPr/>
                </p:nvSpPr>
                <p:spPr>
                  <a:xfrm>
                    <a:off x="9581255" y="2917542"/>
                    <a:ext cx="9757" cy="5700"/>
                  </a:xfrm>
                  <a:custGeom>
                    <a:avLst/>
                    <a:gdLst/>
                    <a:ahLst/>
                    <a:cxnLst/>
                    <a:rect l="l" t="t" r="r" b="b"/>
                    <a:pathLst>
                      <a:path w="1705" h="996" extrusionOk="0">
                        <a:moveTo>
                          <a:pt x="369" y="1"/>
                        </a:moveTo>
                        <a:cubicBezTo>
                          <a:pt x="243" y="1"/>
                          <a:pt x="118" y="21"/>
                          <a:pt x="0" y="68"/>
                        </a:cubicBezTo>
                        <a:lnTo>
                          <a:pt x="1705" y="995"/>
                        </a:lnTo>
                        <a:cubicBezTo>
                          <a:pt x="1663" y="515"/>
                          <a:pt x="996" y="1"/>
                          <a:pt x="369"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0"/>
                  <p:cNvSpPr/>
                  <p:nvPr/>
                </p:nvSpPr>
                <p:spPr>
                  <a:xfrm>
                    <a:off x="9530465" y="2940875"/>
                    <a:ext cx="7176" cy="8074"/>
                  </a:xfrm>
                  <a:custGeom>
                    <a:avLst/>
                    <a:gdLst/>
                    <a:ahLst/>
                    <a:cxnLst/>
                    <a:rect l="l" t="t" r="r" b="b"/>
                    <a:pathLst>
                      <a:path w="1254" h="1411" extrusionOk="0">
                        <a:moveTo>
                          <a:pt x="593" y="0"/>
                        </a:moveTo>
                        <a:cubicBezTo>
                          <a:pt x="579" y="0"/>
                          <a:pt x="565" y="1"/>
                          <a:pt x="551" y="2"/>
                        </a:cubicBezTo>
                        <a:cubicBezTo>
                          <a:pt x="226" y="52"/>
                          <a:pt x="0" y="378"/>
                          <a:pt x="50" y="779"/>
                        </a:cubicBezTo>
                        <a:cubicBezTo>
                          <a:pt x="97" y="1127"/>
                          <a:pt x="337" y="1411"/>
                          <a:pt x="631" y="1411"/>
                        </a:cubicBezTo>
                        <a:cubicBezTo>
                          <a:pt x="654" y="1411"/>
                          <a:pt x="678" y="1409"/>
                          <a:pt x="702" y="1405"/>
                        </a:cubicBezTo>
                        <a:cubicBezTo>
                          <a:pt x="1028" y="1380"/>
                          <a:pt x="1253" y="1029"/>
                          <a:pt x="1203" y="653"/>
                        </a:cubicBezTo>
                        <a:cubicBezTo>
                          <a:pt x="1179" y="269"/>
                          <a:pt x="902" y="0"/>
                          <a:pt x="5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0"/>
                  <p:cNvSpPr/>
                  <p:nvPr/>
                </p:nvSpPr>
                <p:spPr>
                  <a:xfrm>
                    <a:off x="9577666" y="2944888"/>
                    <a:ext cx="7176" cy="8200"/>
                  </a:xfrm>
                  <a:custGeom>
                    <a:avLst/>
                    <a:gdLst/>
                    <a:ahLst/>
                    <a:cxnLst/>
                    <a:rect l="l" t="t" r="r" b="b"/>
                    <a:pathLst>
                      <a:path w="1254" h="1433" extrusionOk="0">
                        <a:moveTo>
                          <a:pt x="593" y="1"/>
                        </a:moveTo>
                        <a:cubicBezTo>
                          <a:pt x="579" y="1"/>
                          <a:pt x="566" y="1"/>
                          <a:pt x="552" y="3"/>
                        </a:cubicBezTo>
                        <a:cubicBezTo>
                          <a:pt x="226" y="53"/>
                          <a:pt x="1" y="378"/>
                          <a:pt x="51" y="779"/>
                        </a:cubicBezTo>
                        <a:cubicBezTo>
                          <a:pt x="75" y="1141"/>
                          <a:pt x="354" y="1433"/>
                          <a:pt x="664" y="1433"/>
                        </a:cubicBezTo>
                        <a:cubicBezTo>
                          <a:pt x="677" y="1433"/>
                          <a:pt x="690" y="1432"/>
                          <a:pt x="702" y="1431"/>
                        </a:cubicBezTo>
                        <a:cubicBezTo>
                          <a:pt x="1028" y="1381"/>
                          <a:pt x="1254" y="1030"/>
                          <a:pt x="1204" y="654"/>
                        </a:cubicBezTo>
                        <a:cubicBezTo>
                          <a:pt x="1156" y="270"/>
                          <a:pt x="901"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0"/>
                  <p:cNvSpPr/>
                  <p:nvPr/>
                </p:nvSpPr>
                <p:spPr>
                  <a:xfrm>
                    <a:off x="9514247" y="2956400"/>
                    <a:ext cx="17219" cy="8275"/>
                  </a:xfrm>
                  <a:custGeom>
                    <a:avLst/>
                    <a:gdLst/>
                    <a:ahLst/>
                    <a:cxnLst/>
                    <a:rect l="l" t="t" r="r" b="b"/>
                    <a:pathLst>
                      <a:path w="3009" h="1446" extrusionOk="0">
                        <a:moveTo>
                          <a:pt x="1346" y="1"/>
                        </a:moveTo>
                        <a:cubicBezTo>
                          <a:pt x="987" y="1"/>
                          <a:pt x="658" y="69"/>
                          <a:pt x="477" y="222"/>
                        </a:cubicBezTo>
                        <a:cubicBezTo>
                          <a:pt x="1" y="598"/>
                          <a:pt x="377" y="1074"/>
                          <a:pt x="803" y="1275"/>
                        </a:cubicBezTo>
                        <a:cubicBezTo>
                          <a:pt x="1022" y="1379"/>
                          <a:pt x="1338" y="1445"/>
                          <a:pt x="1651" y="1445"/>
                        </a:cubicBezTo>
                        <a:cubicBezTo>
                          <a:pt x="2017" y="1445"/>
                          <a:pt x="2380" y="1354"/>
                          <a:pt x="2582" y="1124"/>
                        </a:cubicBezTo>
                        <a:cubicBezTo>
                          <a:pt x="3008" y="673"/>
                          <a:pt x="2708" y="297"/>
                          <a:pt x="2206" y="122"/>
                        </a:cubicBezTo>
                        <a:cubicBezTo>
                          <a:pt x="1940" y="44"/>
                          <a:pt x="1633" y="1"/>
                          <a:pt x="1346" y="1"/>
                        </a:cubicBezTo>
                        <a:close/>
                      </a:path>
                    </a:pathLst>
                  </a:custGeom>
                  <a:solidFill>
                    <a:srgbClr val="FE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0"/>
                  <p:cNvSpPr/>
                  <p:nvPr/>
                </p:nvSpPr>
                <p:spPr>
                  <a:xfrm>
                    <a:off x="9585274" y="2958358"/>
                    <a:ext cx="19828" cy="7268"/>
                  </a:xfrm>
                  <a:custGeom>
                    <a:avLst/>
                    <a:gdLst/>
                    <a:ahLst/>
                    <a:cxnLst/>
                    <a:rect l="l" t="t" r="r" b="b"/>
                    <a:pathLst>
                      <a:path w="3465" h="1270" extrusionOk="0">
                        <a:moveTo>
                          <a:pt x="1991" y="1"/>
                        </a:moveTo>
                        <a:cubicBezTo>
                          <a:pt x="1953" y="1"/>
                          <a:pt x="1916" y="2"/>
                          <a:pt x="1880" y="5"/>
                        </a:cubicBezTo>
                        <a:lnTo>
                          <a:pt x="1754" y="5"/>
                        </a:lnTo>
                        <a:cubicBezTo>
                          <a:pt x="1178" y="131"/>
                          <a:pt x="0" y="607"/>
                          <a:pt x="1053" y="1133"/>
                        </a:cubicBezTo>
                        <a:cubicBezTo>
                          <a:pt x="1234" y="1224"/>
                          <a:pt x="1484" y="1270"/>
                          <a:pt x="1743" y="1270"/>
                        </a:cubicBezTo>
                        <a:cubicBezTo>
                          <a:pt x="2128" y="1270"/>
                          <a:pt x="2532" y="1168"/>
                          <a:pt x="2757" y="958"/>
                        </a:cubicBezTo>
                        <a:cubicBezTo>
                          <a:pt x="3464" y="369"/>
                          <a:pt x="2597" y="1"/>
                          <a:pt x="1991" y="1"/>
                        </a:cubicBezTo>
                        <a:close/>
                      </a:path>
                    </a:pathLst>
                  </a:custGeom>
                  <a:solidFill>
                    <a:srgbClr val="FE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0"/>
                  <p:cNvSpPr/>
                  <p:nvPr/>
                </p:nvSpPr>
                <p:spPr>
                  <a:xfrm>
                    <a:off x="9553994" y="2939015"/>
                    <a:ext cx="16212" cy="27977"/>
                  </a:xfrm>
                  <a:custGeom>
                    <a:avLst/>
                    <a:gdLst/>
                    <a:ahLst/>
                    <a:cxnLst/>
                    <a:rect l="l" t="t" r="r" b="b"/>
                    <a:pathLst>
                      <a:path w="2833" h="4889" extrusionOk="0">
                        <a:moveTo>
                          <a:pt x="1003" y="1"/>
                        </a:moveTo>
                        <a:lnTo>
                          <a:pt x="1003" y="1"/>
                        </a:lnTo>
                        <a:cubicBezTo>
                          <a:pt x="1028" y="803"/>
                          <a:pt x="1128" y="1605"/>
                          <a:pt x="1354" y="2407"/>
                        </a:cubicBezTo>
                        <a:cubicBezTo>
                          <a:pt x="1454" y="2783"/>
                          <a:pt x="1604" y="3159"/>
                          <a:pt x="1780" y="3535"/>
                        </a:cubicBezTo>
                        <a:cubicBezTo>
                          <a:pt x="1830" y="3735"/>
                          <a:pt x="1955" y="3911"/>
                          <a:pt x="2055" y="4086"/>
                        </a:cubicBezTo>
                        <a:cubicBezTo>
                          <a:pt x="2106" y="4186"/>
                          <a:pt x="2156" y="4262"/>
                          <a:pt x="2206" y="4337"/>
                        </a:cubicBezTo>
                        <a:lnTo>
                          <a:pt x="2265" y="4418"/>
                        </a:lnTo>
                        <a:lnTo>
                          <a:pt x="2265" y="4418"/>
                        </a:lnTo>
                        <a:cubicBezTo>
                          <a:pt x="2240" y="4432"/>
                          <a:pt x="2210" y="4447"/>
                          <a:pt x="2181" y="4462"/>
                        </a:cubicBezTo>
                        <a:lnTo>
                          <a:pt x="2030" y="4512"/>
                        </a:lnTo>
                        <a:cubicBezTo>
                          <a:pt x="1980" y="4512"/>
                          <a:pt x="1955" y="4537"/>
                          <a:pt x="1880" y="4537"/>
                        </a:cubicBezTo>
                        <a:cubicBezTo>
                          <a:pt x="1780" y="4562"/>
                          <a:pt x="1680" y="4562"/>
                          <a:pt x="1579" y="4587"/>
                        </a:cubicBezTo>
                        <a:lnTo>
                          <a:pt x="1253" y="4587"/>
                        </a:lnTo>
                        <a:lnTo>
                          <a:pt x="928" y="4537"/>
                        </a:lnTo>
                        <a:cubicBezTo>
                          <a:pt x="827" y="4537"/>
                          <a:pt x="727" y="4512"/>
                          <a:pt x="602" y="4487"/>
                        </a:cubicBezTo>
                        <a:cubicBezTo>
                          <a:pt x="552" y="4462"/>
                          <a:pt x="502" y="4437"/>
                          <a:pt x="451" y="4437"/>
                        </a:cubicBezTo>
                        <a:lnTo>
                          <a:pt x="301" y="4362"/>
                        </a:lnTo>
                        <a:cubicBezTo>
                          <a:pt x="251" y="4337"/>
                          <a:pt x="201" y="4312"/>
                          <a:pt x="151" y="4287"/>
                        </a:cubicBezTo>
                        <a:lnTo>
                          <a:pt x="0" y="4211"/>
                        </a:lnTo>
                        <a:lnTo>
                          <a:pt x="126" y="4312"/>
                        </a:lnTo>
                        <a:cubicBezTo>
                          <a:pt x="176" y="4362"/>
                          <a:pt x="201" y="4412"/>
                          <a:pt x="251" y="4437"/>
                        </a:cubicBezTo>
                        <a:lnTo>
                          <a:pt x="401" y="4537"/>
                        </a:lnTo>
                        <a:cubicBezTo>
                          <a:pt x="451" y="4562"/>
                          <a:pt x="502" y="4587"/>
                          <a:pt x="552" y="4612"/>
                        </a:cubicBezTo>
                        <a:cubicBezTo>
                          <a:pt x="652" y="4663"/>
                          <a:pt x="777" y="4713"/>
                          <a:pt x="878" y="4763"/>
                        </a:cubicBezTo>
                        <a:lnTo>
                          <a:pt x="1228" y="4838"/>
                        </a:lnTo>
                        <a:lnTo>
                          <a:pt x="1579" y="4888"/>
                        </a:lnTo>
                        <a:lnTo>
                          <a:pt x="1930" y="4888"/>
                        </a:lnTo>
                        <a:cubicBezTo>
                          <a:pt x="2005" y="4888"/>
                          <a:pt x="2055" y="4863"/>
                          <a:pt x="2131" y="4838"/>
                        </a:cubicBezTo>
                        <a:lnTo>
                          <a:pt x="2306" y="4813"/>
                        </a:lnTo>
                        <a:cubicBezTo>
                          <a:pt x="2356" y="4788"/>
                          <a:pt x="2431" y="4763"/>
                          <a:pt x="2482" y="4738"/>
                        </a:cubicBezTo>
                        <a:lnTo>
                          <a:pt x="2657" y="4638"/>
                        </a:lnTo>
                        <a:lnTo>
                          <a:pt x="2832" y="4562"/>
                        </a:lnTo>
                        <a:lnTo>
                          <a:pt x="2707" y="4362"/>
                        </a:lnTo>
                        <a:lnTo>
                          <a:pt x="2557" y="4136"/>
                        </a:lnTo>
                        <a:cubicBezTo>
                          <a:pt x="2507" y="4036"/>
                          <a:pt x="2456" y="3961"/>
                          <a:pt x="2406" y="3886"/>
                        </a:cubicBezTo>
                        <a:cubicBezTo>
                          <a:pt x="2331" y="3710"/>
                          <a:pt x="2231" y="3535"/>
                          <a:pt x="2156" y="3359"/>
                        </a:cubicBezTo>
                        <a:cubicBezTo>
                          <a:pt x="2081" y="3184"/>
                          <a:pt x="1980" y="3008"/>
                          <a:pt x="1905" y="2833"/>
                        </a:cubicBezTo>
                        <a:cubicBezTo>
                          <a:pt x="1855" y="2658"/>
                          <a:pt x="1755" y="2482"/>
                          <a:pt x="1705" y="2282"/>
                        </a:cubicBezTo>
                        <a:cubicBezTo>
                          <a:pt x="1654" y="2106"/>
                          <a:pt x="1579" y="1906"/>
                          <a:pt x="1529" y="1730"/>
                        </a:cubicBezTo>
                        <a:cubicBezTo>
                          <a:pt x="1454" y="1530"/>
                          <a:pt x="1404" y="1354"/>
                          <a:pt x="1329" y="1154"/>
                        </a:cubicBezTo>
                        <a:cubicBezTo>
                          <a:pt x="1279" y="978"/>
                          <a:pt x="1228" y="778"/>
                          <a:pt x="1178" y="577"/>
                        </a:cubicBezTo>
                        <a:cubicBezTo>
                          <a:pt x="1103" y="402"/>
                          <a:pt x="1053" y="201"/>
                          <a:pt x="100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0"/>
                  <p:cNvSpPr/>
                  <p:nvPr/>
                </p:nvSpPr>
                <p:spPr>
                  <a:xfrm>
                    <a:off x="9538068" y="2972733"/>
                    <a:ext cx="37723" cy="9682"/>
                  </a:xfrm>
                  <a:custGeom>
                    <a:avLst/>
                    <a:gdLst/>
                    <a:ahLst/>
                    <a:cxnLst/>
                    <a:rect l="l" t="t" r="r" b="b"/>
                    <a:pathLst>
                      <a:path w="6592" h="1692" extrusionOk="0">
                        <a:moveTo>
                          <a:pt x="0" y="1"/>
                        </a:moveTo>
                        <a:cubicBezTo>
                          <a:pt x="0" y="1"/>
                          <a:pt x="51" y="101"/>
                          <a:pt x="151" y="276"/>
                        </a:cubicBezTo>
                        <a:cubicBezTo>
                          <a:pt x="201" y="352"/>
                          <a:pt x="301" y="452"/>
                          <a:pt x="401" y="552"/>
                        </a:cubicBezTo>
                        <a:cubicBezTo>
                          <a:pt x="502" y="677"/>
                          <a:pt x="627" y="753"/>
                          <a:pt x="777" y="853"/>
                        </a:cubicBezTo>
                        <a:cubicBezTo>
                          <a:pt x="928" y="978"/>
                          <a:pt x="1078" y="1053"/>
                          <a:pt x="1279" y="1154"/>
                        </a:cubicBezTo>
                        <a:cubicBezTo>
                          <a:pt x="1454" y="1229"/>
                          <a:pt x="1655" y="1354"/>
                          <a:pt x="1855" y="1404"/>
                        </a:cubicBezTo>
                        <a:cubicBezTo>
                          <a:pt x="2081" y="1479"/>
                          <a:pt x="2281" y="1530"/>
                          <a:pt x="2532" y="1580"/>
                        </a:cubicBezTo>
                        <a:cubicBezTo>
                          <a:pt x="2757" y="1630"/>
                          <a:pt x="2983" y="1655"/>
                          <a:pt x="3233" y="1680"/>
                        </a:cubicBezTo>
                        <a:cubicBezTo>
                          <a:pt x="3384" y="1680"/>
                          <a:pt x="3545" y="1691"/>
                          <a:pt x="3703" y="1691"/>
                        </a:cubicBezTo>
                        <a:cubicBezTo>
                          <a:pt x="3782" y="1691"/>
                          <a:pt x="3860" y="1688"/>
                          <a:pt x="3935" y="1680"/>
                        </a:cubicBezTo>
                        <a:cubicBezTo>
                          <a:pt x="4161" y="1680"/>
                          <a:pt x="4386" y="1630"/>
                          <a:pt x="4612" y="1580"/>
                        </a:cubicBezTo>
                        <a:cubicBezTo>
                          <a:pt x="4837" y="1555"/>
                          <a:pt x="5038" y="1479"/>
                          <a:pt x="5238" y="1429"/>
                        </a:cubicBezTo>
                        <a:cubicBezTo>
                          <a:pt x="5414" y="1329"/>
                          <a:pt x="5614" y="1279"/>
                          <a:pt x="5765" y="1179"/>
                        </a:cubicBezTo>
                        <a:cubicBezTo>
                          <a:pt x="5915" y="1078"/>
                          <a:pt x="6041" y="1003"/>
                          <a:pt x="6141" y="878"/>
                        </a:cubicBezTo>
                        <a:cubicBezTo>
                          <a:pt x="6241" y="778"/>
                          <a:pt x="6341" y="702"/>
                          <a:pt x="6416" y="627"/>
                        </a:cubicBezTo>
                        <a:cubicBezTo>
                          <a:pt x="6517" y="452"/>
                          <a:pt x="6592" y="352"/>
                          <a:pt x="6592" y="352"/>
                        </a:cubicBezTo>
                        <a:lnTo>
                          <a:pt x="6592" y="352"/>
                        </a:lnTo>
                        <a:cubicBezTo>
                          <a:pt x="6592" y="352"/>
                          <a:pt x="6492" y="427"/>
                          <a:pt x="6341" y="552"/>
                        </a:cubicBezTo>
                        <a:cubicBezTo>
                          <a:pt x="6291" y="627"/>
                          <a:pt x="6166" y="677"/>
                          <a:pt x="6066" y="753"/>
                        </a:cubicBezTo>
                        <a:cubicBezTo>
                          <a:pt x="5940" y="828"/>
                          <a:pt x="5790" y="878"/>
                          <a:pt x="5639" y="953"/>
                        </a:cubicBezTo>
                        <a:cubicBezTo>
                          <a:pt x="5489" y="1028"/>
                          <a:pt x="5314" y="1053"/>
                          <a:pt x="5138" y="1129"/>
                        </a:cubicBezTo>
                        <a:cubicBezTo>
                          <a:pt x="4963" y="1154"/>
                          <a:pt x="4762" y="1204"/>
                          <a:pt x="4562" y="1229"/>
                        </a:cubicBezTo>
                        <a:cubicBezTo>
                          <a:pt x="4462" y="1229"/>
                          <a:pt x="4336" y="1254"/>
                          <a:pt x="4236" y="1254"/>
                        </a:cubicBezTo>
                        <a:cubicBezTo>
                          <a:pt x="4136" y="1254"/>
                          <a:pt x="4035" y="1279"/>
                          <a:pt x="3910" y="1279"/>
                        </a:cubicBezTo>
                        <a:cubicBezTo>
                          <a:pt x="3865" y="1284"/>
                          <a:pt x="3821" y="1286"/>
                          <a:pt x="3777" y="1286"/>
                        </a:cubicBezTo>
                        <a:cubicBezTo>
                          <a:pt x="3603" y="1286"/>
                          <a:pt x="3439" y="1254"/>
                          <a:pt x="3259" y="1254"/>
                        </a:cubicBezTo>
                        <a:cubicBezTo>
                          <a:pt x="3033" y="1229"/>
                          <a:pt x="2807" y="1229"/>
                          <a:pt x="2607" y="1179"/>
                        </a:cubicBezTo>
                        <a:cubicBezTo>
                          <a:pt x="2482" y="1154"/>
                          <a:pt x="2381" y="1154"/>
                          <a:pt x="2281" y="1129"/>
                        </a:cubicBezTo>
                        <a:cubicBezTo>
                          <a:pt x="2181" y="1103"/>
                          <a:pt x="2081" y="1078"/>
                          <a:pt x="1955" y="1053"/>
                        </a:cubicBezTo>
                        <a:cubicBezTo>
                          <a:pt x="1755" y="1003"/>
                          <a:pt x="1579" y="928"/>
                          <a:pt x="1404" y="878"/>
                        </a:cubicBezTo>
                        <a:cubicBezTo>
                          <a:pt x="1228" y="803"/>
                          <a:pt x="1053" y="753"/>
                          <a:pt x="903" y="652"/>
                        </a:cubicBezTo>
                        <a:cubicBezTo>
                          <a:pt x="752" y="577"/>
                          <a:pt x="602" y="527"/>
                          <a:pt x="502" y="427"/>
                        </a:cubicBezTo>
                        <a:cubicBezTo>
                          <a:pt x="401" y="352"/>
                          <a:pt x="276" y="301"/>
                          <a:pt x="226" y="226"/>
                        </a:cubicBezTo>
                        <a:cubicBezTo>
                          <a:pt x="76" y="7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0"/>
                  <p:cNvSpPr/>
                  <p:nvPr/>
                </p:nvSpPr>
                <p:spPr>
                  <a:xfrm>
                    <a:off x="9485698" y="2968857"/>
                    <a:ext cx="14203" cy="7325"/>
                  </a:xfrm>
                  <a:custGeom>
                    <a:avLst/>
                    <a:gdLst/>
                    <a:ahLst/>
                    <a:cxnLst/>
                    <a:rect l="l" t="t" r="r" b="b"/>
                    <a:pathLst>
                      <a:path w="2482" h="1280" extrusionOk="0">
                        <a:moveTo>
                          <a:pt x="452" y="1"/>
                        </a:moveTo>
                        <a:cubicBezTo>
                          <a:pt x="301" y="1"/>
                          <a:pt x="201" y="26"/>
                          <a:pt x="126" y="51"/>
                        </a:cubicBezTo>
                        <a:cubicBezTo>
                          <a:pt x="26" y="76"/>
                          <a:pt x="0" y="76"/>
                          <a:pt x="0" y="76"/>
                        </a:cubicBezTo>
                        <a:cubicBezTo>
                          <a:pt x="0" y="76"/>
                          <a:pt x="26" y="101"/>
                          <a:pt x="101" y="126"/>
                        </a:cubicBezTo>
                        <a:cubicBezTo>
                          <a:pt x="176" y="151"/>
                          <a:pt x="301" y="176"/>
                          <a:pt x="401" y="252"/>
                        </a:cubicBezTo>
                        <a:cubicBezTo>
                          <a:pt x="477" y="277"/>
                          <a:pt x="527" y="302"/>
                          <a:pt x="602" y="327"/>
                        </a:cubicBezTo>
                        <a:cubicBezTo>
                          <a:pt x="652" y="352"/>
                          <a:pt x="727" y="402"/>
                          <a:pt x="802" y="427"/>
                        </a:cubicBezTo>
                        <a:cubicBezTo>
                          <a:pt x="953" y="477"/>
                          <a:pt x="1078" y="577"/>
                          <a:pt x="1229" y="653"/>
                        </a:cubicBezTo>
                        <a:cubicBezTo>
                          <a:pt x="1379" y="728"/>
                          <a:pt x="1529" y="803"/>
                          <a:pt x="1680" y="878"/>
                        </a:cubicBezTo>
                        <a:cubicBezTo>
                          <a:pt x="1830" y="953"/>
                          <a:pt x="1955" y="1029"/>
                          <a:pt x="2081" y="1079"/>
                        </a:cubicBezTo>
                        <a:cubicBezTo>
                          <a:pt x="2181" y="1129"/>
                          <a:pt x="2281" y="1179"/>
                          <a:pt x="2356" y="1229"/>
                        </a:cubicBezTo>
                        <a:cubicBezTo>
                          <a:pt x="2432" y="1254"/>
                          <a:pt x="2482" y="1279"/>
                          <a:pt x="2482" y="1279"/>
                        </a:cubicBezTo>
                        <a:cubicBezTo>
                          <a:pt x="2482" y="1279"/>
                          <a:pt x="2406" y="1104"/>
                          <a:pt x="2206" y="878"/>
                        </a:cubicBezTo>
                        <a:cubicBezTo>
                          <a:pt x="2131" y="778"/>
                          <a:pt x="2005" y="678"/>
                          <a:pt x="1880" y="577"/>
                        </a:cubicBezTo>
                        <a:cubicBezTo>
                          <a:pt x="1755" y="452"/>
                          <a:pt x="1579" y="377"/>
                          <a:pt x="1429" y="277"/>
                        </a:cubicBezTo>
                        <a:cubicBezTo>
                          <a:pt x="1254" y="201"/>
                          <a:pt x="1103" y="101"/>
                          <a:pt x="928" y="76"/>
                        </a:cubicBezTo>
                        <a:cubicBezTo>
                          <a:pt x="752" y="26"/>
                          <a:pt x="577" y="1"/>
                          <a:pt x="4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0"/>
                  <p:cNvSpPr/>
                  <p:nvPr/>
                </p:nvSpPr>
                <p:spPr>
                  <a:xfrm>
                    <a:off x="9610234" y="2963568"/>
                    <a:ext cx="13059" cy="12034"/>
                  </a:xfrm>
                  <a:custGeom>
                    <a:avLst/>
                    <a:gdLst/>
                    <a:ahLst/>
                    <a:cxnLst/>
                    <a:rect l="l" t="t" r="r" b="b"/>
                    <a:pathLst>
                      <a:path w="2282" h="2103" extrusionOk="0">
                        <a:moveTo>
                          <a:pt x="1890" y="0"/>
                        </a:moveTo>
                        <a:cubicBezTo>
                          <a:pt x="1842" y="0"/>
                          <a:pt x="1789" y="6"/>
                          <a:pt x="1730" y="23"/>
                        </a:cubicBezTo>
                        <a:cubicBezTo>
                          <a:pt x="1655" y="23"/>
                          <a:pt x="1580" y="48"/>
                          <a:pt x="1480" y="73"/>
                        </a:cubicBezTo>
                        <a:cubicBezTo>
                          <a:pt x="1379" y="73"/>
                          <a:pt x="1304" y="123"/>
                          <a:pt x="1204" y="173"/>
                        </a:cubicBezTo>
                        <a:cubicBezTo>
                          <a:pt x="1104" y="223"/>
                          <a:pt x="1003" y="248"/>
                          <a:pt x="928" y="323"/>
                        </a:cubicBezTo>
                        <a:cubicBezTo>
                          <a:pt x="828" y="399"/>
                          <a:pt x="753" y="474"/>
                          <a:pt x="653" y="549"/>
                        </a:cubicBezTo>
                        <a:cubicBezTo>
                          <a:pt x="577" y="624"/>
                          <a:pt x="527" y="699"/>
                          <a:pt x="452" y="800"/>
                        </a:cubicBezTo>
                        <a:cubicBezTo>
                          <a:pt x="377" y="875"/>
                          <a:pt x="327" y="975"/>
                          <a:pt x="277" y="1050"/>
                        </a:cubicBezTo>
                        <a:cubicBezTo>
                          <a:pt x="176" y="1226"/>
                          <a:pt x="126" y="1426"/>
                          <a:pt x="76" y="1577"/>
                        </a:cubicBezTo>
                        <a:cubicBezTo>
                          <a:pt x="26" y="1727"/>
                          <a:pt x="26" y="1852"/>
                          <a:pt x="1" y="1953"/>
                        </a:cubicBezTo>
                        <a:cubicBezTo>
                          <a:pt x="1" y="2053"/>
                          <a:pt x="1" y="2103"/>
                          <a:pt x="1" y="2103"/>
                        </a:cubicBezTo>
                        <a:cubicBezTo>
                          <a:pt x="1" y="2103"/>
                          <a:pt x="26" y="2053"/>
                          <a:pt x="76" y="1978"/>
                        </a:cubicBezTo>
                        <a:cubicBezTo>
                          <a:pt x="126" y="1902"/>
                          <a:pt x="201" y="1777"/>
                          <a:pt x="277" y="1677"/>
                        </a:cubicBezTo>
                        <a:cubicBezTo>
                          <a:pt x="327" y="1602"/>
                          <a:pt x="377" y="1552"/>
                          <a:pt x="427" y="1476"/>
                        </a:cubicBezTo>
                        <a:cubicBezTo>
                          <a:pt x="477" y="1401"/>
                          <a:pt x="527" y="1326"/>
                          <a:pt x="577" y="1251"/>
                        </a:cubicBezTo>
                        <a:cubicBezTo>
                          <a:pt x="653" y="1201"/>
                          <a:pt x="703" y="1100"/>
                          <a:pt x="753" y="1050"/>
                        </a:cubicBezTo>
                        <a:cubicBezTo>
                          <a:pt x="828" y="975"/>
                          <a:pt x="878" y="900"/>
                          <a:pt x="953" y="850"/>
                        </a:cubicBezTo>
                        <a:cubicBezTo>
                          <a:pt x="1104" y="724"/>
                          <a:pt x="1229" y="574"/>
                          <a:pt x="1379" y="499"/>
                        </a:cubicBezTo>
                        <a:cubicBezTo>
                          <a:pt x="1455" y="449"/>
                          <a:pt x="1530" y="374"/>
                          <a:pt x="1605" y="349"/>
                        </a:cubicBezTo>
                        <a:cubicBezTo>
                          <a:pt x="1680" y="323"/>
                          <a:pt x="1730" y="273"/>
                          <a:pt x="1805" y="248"/>
                        </a:cubicBezTo>
                        <a:cubicBezTo>
                          <a:pt x="1931" y="173"/>
                          <a:pt x="2056" y="148"/>
                          <a:pt x="2131" y="98"/>
                        </a:cubicBezTo>
                        <a:cubicBezTo>
                          <a:pt x="2232" y="73"/>
                          <a:pt x="2282" y="48"/>
                          <a:pt x="2282" y="48"/>
                        </a:cubicBezTo>
                        <a:cubicBezTo>
                          <a:pt x="2282" y="48"/>
                          <a:pt x="2232" y="23"/>
                          <a:pt x="2131" y="23"/>
                        </a:cubicBezTo>
                        <a:cubicBezTo>
                          <a:pt x="2064" y="23"/>
                          <a:pt x="1986" y="0"/>
                          <a:pt x="1890"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9498321" y="2849202"/>
                    <a:ext cx="129660" cy="69694"/>
                  </a:xfrm>
                  <a:custGeom>
                    <a:avLst/>
                    <a:gdLst/>
                    <a:ahLst/>
                    <a:cxnLst/>
                    <a:rect l="l" t="t" r="r" b="b"/>
                    <a:pathLst>
                      <a:path w="22658" h="12179" extrusionOk="0">
                        <a:moveTo>
                          <a:pt x="10577" y="1"/>
                        </a:moveTo>
                        <a:lnTo>
                          <a:pt x="10577" y="1"/>
                        </a:lnTo>
                        <a:cubicBezTo>
                          <a:pt x="9675" y="778"/>
                          <a:pt x="8422" y="1154"/>
                          <a:pt x="7395" y="1755"/>
                        </a:cubicBezTo>
                        <a:cubicBezTo>
                          <a:pt x="7570" y="1454"/>
                          <a:pt x="7821" y="1103"/>
                          <a:pt x="7821" y="727"/>
                        </a:cubicBezTo>
                        <a:lnTo>
                          <a:pt x="7821" y="727"/>
                        </a:lnTo>
                        <a:cubicBezTo>
                          <a:pt x="6342" y="1003"/>
                          <a:pt x="3710" y="2557"/>
                          <a:pt x="2482" y="3409"/>
                        </a:cubicBezTo>
                        <a:cubicBezTo>
                          <a:pt x="853" y="4562"/>
                          <a:pt x="1" y="6542"/>
                          <a:pt x="1" y="8021"/>
                        </a:cubicBezTo>
                        <a:lnTo>
                          <a:pt x="552" y="7946"/>
                        </a:lnTo>
                        <a:cubicBezTo>
                          <a:pt x="885" y="9572"/>
                          <a:pt x="3004" y="9958"/>
                          <a:pt x="4777" y="9958"/>
                        </a:cubicBezTo>
                        <a:cubicBezTo>
                          <a:pt x="5408" y="9958"/>
                          <a:pt x="5995" y="9909"/>
                          <a:pt x="6442" y="9850"/>
                        </a:cubicBezTo>
                        <a:cubicBezTo>
                          <a:pt x="6091" y="9575"/>
                          <a:pt x="5640" y="9274"/>
                          <a:pt x="5239" y="9149"/>
                        </a:cubicBezTo>
                        <a:lnTo>
                          <a:pt x="5239" y="9149"/>
                        </a:lnTo>
                        <a:cubicBezTo>
                          <a:pt x="7896" y="9274"/>
                          <a:pt x="10101" y="10878"/>
                          <a:pt x="12507" y="11855"/>
                        </a:cubicBezTo>
                        <a:cubicBezTo>
                          <a:pt x="12582" y="10552"/>
                          <a:pt x="12282" y="9424"/>
                          <a:pt x="11405" y="8472"/>
                        </a:cubicBezTo>
                        <a:lnTo>
                          <a:pt x="11405" y="8472"/>
                        </a:lnTo>
                        <a:cubicBezTo>
                          <a:pt x="11755" y="8848"/>
                          <a:pt x="12282" y="9098"/>
                          <a:pt x="12733" y="9399"/>
                        </a:cubicBezTo>
                        <a:cubicBezTo>
                          <a:pt x="13786" y="10001"/>
                          <a:pt x="14788" y="10652"/>
                          <a:pt x="15866" y="11254"/>
                        </a:cubicBezTo>
                        <a:cubicBezTo>
                          <a:pt x="16985" y="11863"/>
                          <a:pt x="18197" y="12179"/>
                          <a:pt x="19452" y="12179"/>
                        </a:cubicBezTo>
                        <a:cubicBezTo>
                          <a:pt x="19799" y="12179"/>
                          <a:pt x="20150" y="12155"/>
                          <a:pt x="20502" y="12106"/>
                        </a:cubicBezTo>
                        <a:cubicBezTo>
                          <a:pt x="19725" y="11354"/>
                          <a:pt x="19299" y="10326"/>
                          <a:pt x="18648" y="9499"/>
                        </a:cubicBezTo>
                        <a:lnTo>
                          <a:pt x="18648" y="9499"/>
                        </a:lnTo>
                        <a:cubicBezTo>
                          <a:pt x="19299" y="9850"/>
                          <a:pt x="19675" y="10026"/>
                          <a:pt x="20377" y="10276"/>
                        </a:cubicBezTo>
                        <a:cubicBezTo>
                          <a:pt x="21029" y="10552"/>
                          <a:pt x="21981" y="10853"/>
                          <a:pt x="22608" y="11078"/>
                        </a:cubicBezTo>
                        <a:cubicBezTo>
                          <a:pt x="22658" y="10326"/>
                          <a:pt x="22382" y="9324"/>
                          <a:pt x="22056" y="8697"/>
                        </a:cubicBezTo>
                        <a:cubicBezTo>
                          <a:pt x="21505" y="7570"/>
                          <a:pt x="21029" y="6617"/>
                          <a:pt x="20252" y="5615"/>
                        </a:cubicBezTo>
                        <a:cubicBezTo>
                          <a:pt x="19425" y="4487"/>
                          <a:pt x="18146" y="3459"/>
                          <a:pt x="16943" y="2758"/>
                        </a:cubicBezTo>
                        <a:lnTo>
                          <a:pt x="16943" y="2758"/>
                        </a:lnTo>
                        <a:cubicBezTo>
                          <a:pt x="17520" y="2783"/>
                          <a:pt x="18096" y="3033"/>
                          <a:pt x="18648" y="3083"/>
                        </a:cubicBezTo>
                        <a:cubicBezTo>
                          <a:pt x="17595" y="2081"/>
                          <a:pt x="16668" y="1580"/>
                          <a:pt x="15339" y="1229"/>
                        </a:cubicBezTo>
                        <a:cubicBezTo>
                          <a:pt x="14277" y="946"/>
                          <a:pt x="13484" y="791"/>
                          <a:pt x="12739" y="791"/>
                        </a:cubicBezTo>
                        <a:cubicBezTo>
                          <a:pt x="11832" y="791"/>
                          <a:pt x="10995" y="1020"/>
                          <a:pt x="9826" y="1529"/>
                        </a:cubicBezTo>
                        <a:cubicBezTo>
                          <a:pt x="10026" y="1003"/>
                          <a:pt x="10502" y="552"/>
                          <a:pt x="10577" y="1"/>
                        </a:cubicBezTo>
                        <a:close/>
                      </a:path>
                    </a:pathLst>
                  </a:custGeom>
                  <a:solidFill>
                    <a:srgbClr val="6C3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0"/>
                <p:cNvGrpSpPr/>
                <p:nvPr/>
              </p:nvGrpSpPr>
              <p:grpSpPr>
                <a:xfrm>
                  <a:off x="8685131" y="2688077"/>
                  <a:ext cx="103486" cy="223294"/>
                  <a:chOff x="9506681" y="2993852"/>
                  <a:chExt cx="103486" cy="223294"/>
                </a:xfrm>
              </p:grpSpPr>
              <p:sp>
                <p:nvSpPr>
                  <p:cNvPr id="1081" name="Google Shape;1081;p30"/>
                  <p:cNvSpPr/>
                  <p:nvPr/>
                </p:nvSpPr>
                <p:spPr>
                  <a:xfrm>
                    <a:off x="9511449" y="3021130"/>
                    <a:ext cx="25040" cy="94634"/>
                  </a:xfrm>
                  <a:custGeom>
                    <a:avLst/>
                    <a:gdLst/>
                    <a:ahLst/>
                    <a:cxnLst/>
                    <a:rect l="l" t="t" r="r" b="b"/>
                    <a:pathLst>
                      <a:path w="7370" h="27854" extrusionOk="0">
                        <a:moveTo>
                          <a:pt x="4612" y="0"/>
                        </a:moveTo>
                        <a:cubicBezTo>
                          <a:pt x="4061" y="1078"/>
                          <a:pt x="2707" y="19875"/>
                          <a:pt x="2256" y="20426"/>
                        </a:cubicBezTo>
                        <a:cubicBezTo>
                          <a:pt x="2006" y="20727"/>
                          <a:pt x="1504" y="21304"/>
                          <a:pt x="1204" y="21629"/>
                        </a:cubicBezTo>
                        <a:cubicBezTo>
                          <a:pt x="427" y="22482"/>
                          <a:pt x="1" y="23735"/>
                          <a:pt x="377" y="24913"/>
                        </a:cubicBezTo>
                        <a:cubicBezTo>
                          <a:pt x="778" y="26066"/>
                          <a:pt x="1955" y="26116"/>
                          <a:pt x="2757" y="26843"/>
                        </a:cubicBezTo>
                        <a:cubicBezTo>
                          <a:pt x="2996" y="27081"/>
                          <a:pt x="3218" y="27853"/>
                          <a:pt x="3537" y="27853"/>
                        </a:cubicBezTo>
                        <a:cubicBezTo>
                          <a:pt x="3621" y="27853"/>
                          <a:pt x="3711" y="27800"/>
                          <a:pt x="3810" y="27670"/>
                        </a:cubicBezTo>
                        <a:cubicBezTo>
                          <a:pt x="4061" y="27394"/>
                          <a:pt x="3785" y="26592"/>
                          <a:pt x="3710" y="26241"/>
                        </a:cubicBezTo>
                        <a:cubicBezTo>
                          <a:pt x="3559" y="25339"/>
                          <a:pt x="3234" y="23710"/>
                          <a:pt x="3710" y="22858"/>
                        </a:cubicBezTo>
                        <a:cubicBezTo>
                          <a:pt x="4300" y="23089"/>
                          <a:pt x="4518" y="25021"/>
                          <a:pt x="4989" y="25021"/>
                        </a:cubicBezTo>
                        <a:cubicBezTo>
                          <a:pt x="5078" y="25021"/>
                          <a:pt x="5177" y="24951"/>
                          <a:pt x="5289" y="24787"/>
                        </a:cubicBezTo>
                        <a:cubicBezTo>
                          <a:pt x="5214" y="23710"/>
                          <a:pt x="5264" y="22406"/>
                          <a:pt x="4637" y="21504"/>
                        </a:cubicBezTo>
                        <a:cubicBezTo>
                          <a:pt x="4186" y="20852"/>
                          <a:pt x="4086" y="20777"/>
                          <a:pt x="4086" y="19975"/>
                        </a:cubicBezTo>
                        <a:cubicBezTo>
                          <a:pt x="4111" y="19023"/>
                          <a:pt x="6667" y="6492"/>
                          <a:pt x="7369" y="1278"/>
                        </a:cubicBezTo>
                        <a:lnTo>
                          <a:pt x="4612"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9518094" y="3103160"/>
                    <a:ext cx="3751" cy="10478"/>
                  </a:xfrm>
                  <a:custGeom>
                    <a:avLst/>
                    <a:gdLst/>
                    <a:ahLst/>
                    <a:cxnLst/>
                    <a:rect l="l" t="t" r="r" b="b"/>
                    <a:pathLst>
                      <a:path w="1104" h="3084" extrusionOk="0">
                        <a:moveTo>
                          <a:pt x="0" y="1"/>
                        </a:moveTo>
                        <a:cubicBezTo>
                          <a:pt x="0" y="1"/>
                          <a:pt x="26" y="226"/>
                          <a:pt x="101" y="527"/>
                        </a:cubicBezTo>
                        <a:cubicBezTo>
                          <a:pt x="176" y="803"/>
                          <a:pt x="276" y="1204"/>
                          <a:pt x="427" y="1605"/>
                        </a:cubicBezTo>
                        <a:cubicBezTo>
                          <a:pt x="552" y="1981"/>
                          <a:pt x="727" y="2357"/>
                          <a:pt x="853" y="2632"/>
                        </a:cubicBezTo>
                        <a:cubicBezTo>
                          <a:pt x="978" y="2908"/>
                          <a:pt x="1103" y="3083"/>
                          <a:pt x="1103" y="3083"/>
                        </a:cubicBezTo>
                        <a:cubicBezTo>
                          <a:pt x="1103" y="3083"/>
                          <a:pt x="1078" y="2883"/>
                          <a:pt x="1003" y="2582"/>
                        </a:cubicBezTo>
                        <a:cubicBezTo>
                          <a:pt x="928" y="2281"/>
                          <a:pt x="828" y="1880"/>
                          <a:pt x="677" y="1504"/>
                        </a:cubicBezTo>
                        <a:cubicBezTo>
                          <a:pt x="552" y="1129"/>
                          <a:pt x="376" y="753"/>
                          <a:pt x="251" y="477"/>
                        </a:cubicBezTo>
                        <a:cubicBezTo>
                          <a:pt x="126" y="176"/>
                          <a:pt x="1"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a:off x="9515963" y="3104098"/>
                    <a:ext cx="1539" cy="5878"/>
                  </a:xfrm>
                  <a:custGeom>
                    <a:avLst/>
                    <a:gdLst/>
                    <a:ahLst/>
                    <a:cxnLst/>
                    <a:rect l="l" t="t" r="r" b="b"/>
                    <a:pathLst>
                      <a:path w="453" h="1730" extrusionOk="0">
                        <a:moveTo>
                          <a:pt x="151" y="0"/>
                        </a:moveTo>
                        <a:cubicBezTo>
                          <a:pt x="151" y="0"/>
                          <a:pt x="101" y="101"/>
                          <a:pt x="51" y="251"/>
                        </a:cubicBezTo>
                        <a:cubicBezTo>
                          <a:pt x="26" y="351"/>
                          <a:pt x="26" y="452"/>
                          <a:pt x="26" y="552"/>
                        </a:cubicBezTo>
                        <a:cubicBezTo>
                          <a:pt x="1" y="677"/>
                          <a:pt x="26" y="777"/>
                          <a:pt x="26" y="903"/>
                        </a:cubicBezTo>
                        <a:cubicBezTo>
                          <a:pt x="51" y="953"/>
                          <a:pt x="51" y="1003"/>
                          <a:pt x="76" y="1078"/>
                        </a:cubicBezTo>
                        <a:cubicBezTo>
                          <a:pt x="76" y="1128"/>
                          <a:pt x="101" y="1178"/>
                          <a:pt x="126" y="1228"/>
                        </a:cubicBezTo>
                        <a:cubicBezTo>
                          <a:pt x="151" y="1329"/>
                          <a:pt x="201" y="1429"/>
                          <a:pt x="252" y="1504"/>
                        </a:cubicBezTo>
                        <a:cubicBezTo>
                          <a:pt x="302" y="1579"/>
                          <a:pt x="352" y="1629"/>
                          <a:pt x="377" y="1680"/>
                        </a:cubicBezTo>
                        <a:cubicBezTo>
                          <a:pt x="427" y="1705"/>
                          <a:pt x="452" y="1730"/>
                          <a:pt x="452" y="1730"/>
                        </a:cubicBezTo>
                        <a:cubicBezTo>
                          <a:pt x="452" y="1730"/>
                          <a:pt x="427" y="1705"/>
                          <a:pt x="427" y="1655"/>
                        </a:cubicBezTo>
                        <a:cubicBezTo>
                          <a:pt x="427" y="1579"/>
                          <a:pt x="402" y="1529"/>
                          <a:pt x="402" y="1454"/>
                        </a:cubicBezTo>
                        <a:cubicBezTo>
                          <a:pt x="377" y="1404"/>
                          <a:pt x="377" y="1354"/>
                          <a:pt x="377" y="1304"/>
                        </a:cubicBezTo>
                        <a:cubicBezTo>
                          <a:pt x="352" y="1279"/>
                          <a:pt x="352" y="1228"/>
                          <a:pt x="352" y="1178"/>
                        </a:cubicBezTo>
                        <a:cubicBezTo>
                          <a:pt x="327" y="1078"/>
                          <a:pt x="327" y="978"/>
                          <a:pt x="302" y="853"/>
                        </a:cubicBezTo>
                        <a:cubicBezTo>
                          <a:pt x="277" y="752"/>
                          <a:pt x="277" y="652"/>
                          <a:pt x="252" y="552"/>
                        </a:cubicBezTo>
                        <a:cubicBezTo>
                          <a:pt x="252" y="452"/>
                          <a:pt x="226" y="351"/>
                          <a:pt x="201" y="276"/>
                        </a:cubicBezTo>
                        <a:cubicBezTo>
                          <a:pt x="176" y="101"/>
                          <a:pt x="151" y="0"/>
                          <a:pt x="15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a:off x="9513665" y="3102820"/>
                    <a:ext cx="1111" cy="5453"/>
                  </a:xfrm>
                  <a:custGeom>
                    <a:avLst/>
                    <a:gdLst/>
                    <a:ahLst/>
                    <a:cxnLst/>
                    <a:rect l="l" t="t" r="r" b="b"/>
                    <a:pathLst>
                      <a:path w="327" h="1605" extrusionOk="0">
                        <a:moveTo>
                          <a:pt x="226" y="0"/>
                        </a:moveTo>
                        <a:cubicBezTo>
                          <a:pt x="226" y="0"/>
                          <a:pt x="151" y="101"/>
                          <a:pt x="100" y="226"/>
                        </a:cubicBezTo>
                        <a:cubicBezTo>
                          <a:pt x="75" y="301"/>
                          <a:pt x="25" y="401"/>
                          <a:pt x="25" y="502"/>
                        </a:cubicBezTo>
                        <a:cubicBezTo>
                          <a:pt x="0" y="602"/>
                          <a:pt x="0" y="702"/>
                          <a:pt x="0" y="828"/>
                        </a:cubicBezTo>
                        <a:cubicBezTo>
                          <a:pt x="25" y="928"/>
                          <a:pt x="25" y="1028"/>
                          <a:pt x="50" y="1128"/>
                        </a:cubicBezTo>
                        <a:cubicBezTo>
                          <a:pt x="75" y="1229"/>
                          <a:pt x="126" y="1329"/>
                          <a:pt x="176" y="1379"/>
                        </a:cubicBezTo>
                        <a:cubicBezTo>
                          <a:pt x="251" y="1529"/>
                          <a:pt x="326" y="1604"/>
                          <a:pt x="326" y="1604"/>
                        </a:cubicBezTo>
                        <a:cubicBezTo>
                          <a:pt x="326" y="1604"/>
                          <a:pt x="326" y="1504"/>
                          <a:pt x="326" y="1354"/>
                        </a:cubicBezTo>
                        <a:cubicBezTo>
                          <a:pt x="301" y="1304"/>
                          <a:pt x="301" y="1279"/>
                          <a:pt x="301" y="1229"/>
                        </a:cubicBezTo>
                        <a:cubicBezTo>
                          <a:pt x="301" y="1178"/>
                          <a:pt x="301" y="1128"/>
                          <a:pt x="301" y="1103"/>
                        </a:cubicBezTo>
                        <a:cubicBezTo>
                          <a:pt x="301" y="1003"/>
                          <a:pt x="276" y="903"/>
                          <a:pt x="276" y="802"/>
                        </a:cubicBezTo>
                        <a:cubicBezTo>
                          <a:pt x="276" y="702"/>
                          <a:pt x="276" y="627"/>
                          <a:pt x="251" y="527"/>
                        </a:cubicBezTo>
                        <a:cubicBezTo>
                          <a:pt x="251" y="477"/>
                          <a:pt x="251" y="427"/>
                          <a:pt x="251" y="401"/>
                        </a:cubicBezTo>
                        <a:cubicBezTo>
                          <a:pt x="251" y="351"/>
                          <a:pt x="251" y="301"/>
                          <a:pt x="251" y="276"/>
                        </a:cubicBezTo>
                        <a:cubicBezTo>
                          <a:pt x="251" y="101"/>
                          <a:pt x="226" y="0"/>
                          <a:pt x="2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9531553" y="3130588"/>
                    <a:ext cx="9710" cy="49223"/>
                  </a:xfrm>
                  <a:custGeom>
                    <a:avLst/>
                    <a:gdLst/>
                    <a:ahLst/>
                    <a:cxnLst/>
                    <a:rect l="l" t="t" r="r" b="b"/>
                    <a:pathLst>
                      <a:path w="2858" h="14488" extrusionOk="0">
                        <a:moveTo>
                          <a:pt x="2858" y="1"/>
                        </a:moveTo>
                        <a:lnTo>
                          <a:pt x="527" y="778"/>
                        </a:lnTo>
                        <a:cubicBezTo>
                          <a:pt x="527" y="778"/>
                          <a:pt x="201" y="5189"/>
                          <a:pt x="76" y="7795"/>
                        </a:cubicBezTo>
                        <a:cubicBezTo>
                          <a:pt x="0" y="9124"/>
                          <a:pt x="101" y="12031"/>
                          <a:pt x="226" y="14487"/>
                        </a:cubicBezTo>
                        <a:cubicBezTo>
                          <a:pt x="978" y="14487"/>
                          <a:pt x="1730" y="14462"/>
                          <a:pt x="2482" y="14412"/>
                        </a:cubicBezTo>
                        <a:lnTo>
                          <a:pt x="2858" y="1279"/>
                        </a:lnTo>
                        <a:lnTo>
                          <a:pt x="2858"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a:off x="9532317" y="3179571"/>
                    <a:ext cx="7668" cy="23106"/>
                  </a:xfrm>
                  <a:custGeom>
                    <a:avLst/>
                    <a:gdLst/>
                    <a:ahLst/>
                    <a:cxnLst/>
                    <a:rect l="l" t="t" r="r" b="b"/>
                    <a:pathLst>
                      <a:path w="2257" h="6801" extrusionOk="0">
                        <a:moveTo>
                          <a:pt x="2257" y="0"/>
                        </a:moveTo>
                        <a:cubicBezTo>
                          <a:pt x="1505" y="50"/>
                          <a:pt x="753" y="75"/>
                          <a:pt x="1" y="75"/>
                        </a:cubicBezTo>
                        <a:cubicBezTo>
                          <a:pt x="101" y="2331"/>
                          <a:pt x="227" y="6191"/>
                          <a:pt x="227" y="6191"/>
                        </a:cubicBezTo>
                        <a:cubicBezTo>
                          <a:pt x="227" y="6191"/>
                          <a:pt x="1033" y="6800"/>
                          <a:pt x="1461" y="6800"/>
                        </a:cubicBezTo>
                        <a:cubicBezTo>
                          <a:pt x="1516" y="6800"/>
                          <a:pt x="1565" y="6790"/>
                          <a:pt x="1605" y="6767"/>
                        </a:cubicBezTo>
                        <a:cubicBezTo>
                          <a:pt x="1981" y="6566"/>
                          <a:pt x="2156" y="5288"/>
                          <a:pt x="2156" y="5288"/>
                        </a:cubicBezTo>
                        <a:lnTo>
                          <a:pt x="22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9507106" y="3212022"/>
                    <a:ext cx="34573" cy="5123"/>
                  </a:xfrm>
                  <a:custGeom>
                    <a:avLst/>
                    <a:gdLst/>
                    <a:ahLst/>
                    <a:cxnLst/>
                    <a:rect l="l" t="t" r="r" b="b"/>
                    <a:pathLst>
                      <a:path w="10176" h="1508" extrusionOk="0">
                        <a:moveTo>
                          <a:pt x="10126" y="1"/>
                        </a:moveTo>
                        <a:cubicBezTo>
                          <a:pt x="9424" y="176"/>
                          <a:pt x="8747" y="452"/>
                          <a:pt x="8020" y="527"/>
                        </a:cubicBezTo>
                        <a:cubicBezTo>
                          <a:pt x="7444" y="602"/>
                          <a:pt x="6868" y="653"/>
                          <a:pt x="6316" y="728"/>
                        </a:cubicBezTo>
                        <a:cubicBezTo>
                          <a:pt x="4211" y="928"/>
                          <a:pt x="2106" y="1129"/>
                          <a:pt x="0" y="1229"/>
                        </a:cubicBezTo>
                        <a:cubicBezTo>
                          <a:pt x="211" y="1478"/>
                          <a:pt x="686" y="1508"/>
                          <a:pt x="1066" y="1508"/>
                        </a:cubicBezTo>
                        <a:cubicBezTo>
                          <a:pt x="1182" y="1508"/>
                          <a:pt x="1290" y="1505"/>
                          <a:pt x="1379" y="1505"/>
                        </a:cubicBezTo>
                        <a:cubicBezTo>
                          <a:pt x="3710" y="1505"/>
                          <a:pt x="6091" y="1129"/>
                          <a:pt x="8447" y="978"/>
                        </a:cubicBezTo>
                        <a:cubicBezTo>
                          <a:pt x="8797" y="953"/>
                          <a:pt x="9750" y="1029"/>
                          <a:pt x="10051" y="753"/>
                        </a:cubicBezTo>
                        <a:cubicBezTo>
                          <a:pt x="10176" y="602"/>
                          <a:pt x="10151" y="252"/>
                          <a:pt x="10126"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a:off x="9536664" y="3206486"/>
                    <a:ext cx="4940" cy="6989"/>
                  </a:xfrm>
                  <a:custGeom>
                    <a:avLst/>
                    <a:gdLst/>
                    <a:ahLst/>
                    <a:cxnLst/>
                    <a:rect l="l" t="t" r="r" b="b"/>
                    <a:pathLst>
                      <a:path w="1454" h="2057" extrusionOk="0">
                        <a:moveTo>
                          <a:pt x="1454" y="1"/>
                        </a:moveTo>
                        <a:lnTo>
                          <a:pt x="1454" y="1"/>
                        </a:lnTo>
                        <a:cubicBezTo>
                          <a:pt x="652" y="327"/>
                          <a:pt x="50" y="1179"/>
                          <a:pt x="0" y="2056"/>
                        </a:cubicBezTo>
                        <a:cubicBezTo>
                          <a:pt x="476" y="1931"/>
                          <a:pt x="953" y="1755"/>
                          <a:pt x="1429" y="1630"/>
                        </a:cubicBezTo>
                        <a:cubicBezTo>
                          <a:pt x="1429" y="1605"/>
                          <a:pt x="1429" y="1580"/>
                          <a:pt x="1429" y="1530"/>
                        </a:cubicBezTo>
                        <a:cubicBezTo>
                          <a:pt x="1429" y="1028"/>
                          <a:pt x="1429" y="502"/>
                          <a:pt x="1454"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a:off x="9506681" y="3207764"/>
                    <a:ext cx="11072" cy="8436"/>
                  </a:xfrm>
                  <a:custGeom>
                    <a:avLst/>
                    <a:gdLst/>
                    <a:ahLst/>
                    <a:cxnLst/>
                    <a:rect l="l" t="t" r="r" b="b"/>
                    <a:pathLst>
                      <a:path w="3259" h="2483" extrusionOk="0">
                        <a:moveTo>
                          <a:pt x="2632" y="1"/>
                        </a:moveTo>
                        <a:cubicBezTo>
                          <a:pt x="2256" y="126"/>
                          <a:pt x="1880" y="226"/>
                          <a:pt x="1529" y="302"/>
                        </a:cubicBezTo>
                        <a:cubicBezTo>
                          <a:pt x="501" y="552"/>
                          <a:pt x="0" y="1580"/>
                          <a:pt x="25" y="2206"/>
                        </a:cubicBezTo>
                        <a:cubicBezTo>
                          <a:pt x="25" y="2307"/>
                          <a:pt x="50" y="2407"/>
                          <a:pt x="125" y="2482"/>
                        </a:cubicBezTo>
                        <a:cubicBezTo>
                          <a:pt x="1078" y="2432"/>
                          <a:pt x="2055" y="2357"/>
                          <a:pt x="3008" y="2282"/>
                        </a:cubicBezTo>
                        <a:cubicBezTo>
                          <a:pt x="3258" y="1655"/>
                          <a:pt x="3008" y="602"/>
                          <a:pt x="2732" y="151"/>
                        </a:cubicBezTo>
                        <a:cubicBezTo>
                          <a:pt x="2707" y="101"/>
                          <a:pt x="2682" y="51"/>
                          <a:pt x="2632"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516816" y="3196945"/>
                    <a:ext cx="25209" cy="18567"/>
                  </a:xfrm>
                  <a:custGeom>
                    <a:avLst/>
                    <a:gdLst/>
                    <a:ahLst/>
                    <a:cxnLst/>
                    <a:rect l="l" t="t" r="r" b="b"/>
                    <a:pathLst>
                      <a:path w="7420" h="5465" extrusionOk="0">
                        <a:moveTo>
                          <a:pt x="7419" y="1"/>
                        </a:moveTo>
                        <a:lnTo>
                          <a:pt x="4863" y="26"/>
                        </a:lnTo>
                        <a:cubicBezTo>
                          <a:pt x="4587" y="928"/>
                          <a:pt x="4161" y="2056"/>
                          <a:pt x="3409" y="2607"/>
                        </a:cubicBezTo>
                        <a:cubicBezTo>
                          <a:pt x="2381" y="3334"/>
                          <a:pt x="1128" y="3460"/>
                          <a:pt x="1" y="3911"/>
                        </a:cubicBezTo>
                        <a:cubicBezTo>
                          <a:pt x="126" y="4412"/>
                          <a:pt x="201" y="5038"/>
                          <a:pt x="26" y="5465"/>
                        </a:cubicBezTo>
                        <a:cubicBezTo>
                          <a:pt x="1178" y="5364"/>
                          <a:pt x="2331" y="5264"/>
                          <a:pt x="3459" y="5164"/>
                        </a:cubicBezTo>
                        <a:cubicBezTo>
                          <a:pt x="4011" y="5089"/>
                          <a:pt x="4587" y="5038"/>
                          <a:pt x="5163" y="4963"/>
                        </a:cubicBezTo>
                        <a:cubicBezTo>
                          <a:pt x="5389" y="4938"/>
                          <a:pt x="5615" y="4913"/>
                          <a:pt x="5840" y="4863"/>
                        </a:cubicBezTo>
                        <a:cubicBezTo>
                          <a:pt x="5890" y="3986"/>
                          <a:pt x="6492" y="3134"/>
                          <a:pt x="7294" y="2808"/>
                        </a:cubicBezTo>
                        <a:cubicBezTo>
                          <a:pt x="7294" y="1856"/>
                          <a:pt x="7319" y="903"/>
                          <a:pt x="7419" y="1"/>
                        </a:cubicBez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a:off x="9515623" y="3197030"/>
                    <a:ext cx="17715" cy="13203"/>
                  </a:xfrm>
                  <a:custGeom>
                    <a:avLst/>
                    <a:gdLst/>
                    <a:ahLst/>
                    <a:cxnLst/>
                    <a:rect l="l" t="t" r="r" b="b"/>
                    <a:pathLst>
                      <a:path w="5214" h="3886" extrusionOk="0">
                        <a:moveTo>
                          <a:pt x="5214" y="1"/>
                        </a:moveTo>
                        <a:lnTo>
                          <a:pt x="4036" y="26"/>
                        </a:lnTo>
                        <a:cubicBezTo>
                          <a:pt x="3509" y="1605"/>
                          <a:pt x="3008" y="2156"/>
                          <a:pt x="1605" y="2633"/>
                        </a:cubicBezTo>
                        <a:cubicBezTo>
                          <a:pt x="1103" y="2808"/>
                          <a:pt x="552" y="2983"/>
                          <a:pt x="1" y="3159"/>
                        </a:cubicBezTo>
                        <a:cubicBezTo>
                          <a:pt x="51" y="3209"/>
                          <a:pt x="76" y="3259"/>
                          <a:pt x="101" y="3309"/>
                        </a:cubicBezTo>
                        <a:cubicBezTo>
                          <a:pt x="201" y="3435"/>
                          <a:pt x="276" y="3660"/>
                          <a:pt x="352" y="3886"/>
                        </a:cubicBezTo>
                        <a:cubicBezTo>
                          <a:pt x="1479" y="3435"/>
                          <a:pt x="2732" y="3309"/>
                          <a:pt x="3760" y="2582"/>
                        </a:cubicBezTo>
                        <a:cubicBezTo>
                          <a:pt x="4512" y="2031"/>
                          <a:pt x="4938" y="903"/>
                          <a:pt x="5214" y="1"/>
                        </a:cubicBez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9533340" y="3198682"/>
                    <a:ext cx="5881" cy="6262"/>
                  </a:xfrm>
                  <a:custGeom>
                    <a:avLst/>
                    <a:gdLst/>
                    <a:ahLst/>
                    <a:cxnLst/>
                    <a:rect l="l" t="t" r="r" b="b"/>
                    <a:pathLst>
                      <a:path w="1731" h="1843" extrusionOk="0">
                        <a:moveTo>
                          <a:pt x="884" y="1"/>
                        </a:moveTo>
                        <a:cubicBezTo>
                          <a:pt x="805" y="1"/>
                          <a:pt x="733" y="13"/>
                          <a:pt x="677" y="41"/>
                        </a:cubicBezTo>
                        <a:cubicBezTo>
                          <a:pt x="502" y="141"/>
                          <a:pt x="352" y="392"/>
                          <a:pt x="251" y="568"/>
                        </a:cubicBezTo>
                        <a:cubicBezTo>
                          <a:pt x="1" y="969"/>
                          <a:pt x="51" y="1470"/>
                          <a:pt x="502" y="1746"/>
                        </a:cubicBezTo>
                        <a:cubicBezTo>
                          <a:pt x="624" y="1812"/>
                          <a:pt x="743" y="1842"/>
                          <a:pt x="855" y="1842"/>
                        </a:cubicBezTo>
                        <a:cubicBezTo>
                          <a:pt x="1248" y="1842"/>
                          <a:pt x="1557" y="1478"/>
                          <a:pt x="1655" y="1069"/>
                        </a:cubicBezTo>
                        <a:cubicBezTo>
                          <a:pt x="1705" y="818"/>
                          <a:pt x="1730" y="517"/>
                          <a:pt x="1580" y="292"/>
                        </a:cubicBezTo>
                        <a:cubicBezTo>
                          <a:pt x="1555" y="267"/>
                          <a:pt x="1530" y="242"/>
                          <a:pt x="1479" y="192"/>
                        </a:cubicBezTo>
                        <a:cubicBezTo>
                          <a:pt x="1335" y="83"/>
                          <a:pt x="1086" y="1"/>
                          <a:pt x="884"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9518862" y="3207077"/>
                    <a:ext cx="2045" cy="1882"/>
                  </a:xfrm>
                  <a:custGeom>
                    <a:avLst/>
                    <a:gdLst/>
                    <a:ahLst/>
                    <a:cxnLst/>
                    <a:rect l="l" t="t" r="r" b="b"/>
                    <a:pathLst>
                      <a:path w="602" h="554" extrusionOk="0">
                        <a:moveTo>
                          <a:pt x="167" y="0"/>
                        </a:moveTo>
                        <a:cubicBezTo>
                          <a:pt x="136" y="0"/>
                          <a:pt x="104" y="8"/>
                          <a:pt x="75" y="27"/>
                        </a:cubicBezTo>
                        <a:cubicBezTo>
                          <a:pt x="25" y="78"/>
                          <a:pt x="0" y="178"/>
                          <a:pt x="50" y="228"/>
                        </a:cubicBezTo>
                        <a:cubicBezTo>
                          <a:pt x="125" y="328"/>
                          <a:pt x="251" y="428"/>
                          <a:pt x="351" y="504"/>
                        </a:cubicBezTo>
                        <a:cubicBezTo>
                          <a:pt x="376" y="529"/>
                          <a:pt x="426" y="554"/>
                          <a:pt x="451" y="554"/>
                        </a:cubicBezTo>
                        <a:cubicBezTo>
                          <a:pt x="501" y="554"/>
                          <a:pt x="526" y="529"/>
                          <a:pt x="576" y="479"/>
                        </a:cubicBezTo>
                        <a:cubicBezTo>
                          <a:pt x="602" y="428"/>
                          <a:pt x="602" y="328"/>
                          <a:pt x="526" y="278"/>
                        </a:cubicBezTo>
                        <a:cubicBezTo>
                          <a:pt x="451" y="228"/>
                          <a:pt x="351" y="128"/>
                          <a:pt x="276" y="52"/>
                        </a:cubicBezTo>
                        <a:cubicBezTo>
                          <a:pt x="260" y="21"/>
                          <a:pt x="216" y="0"/>
                          <a:pt x="167"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9522097" y="3205728"/>
                    <a:ext cx="2643" cy="2038"/>
                  </a:xfrm>
                  <a:custGeom>
                    <a:avLst/>
                    <a:gdLst/>
                    <a:ahLst/>
                    <a:cxnLst/>
                    <a:rect l="l" t="t" r="r" b="b"/>
                    <a:pathLst>
                      <a:path w="778" h="600" extrusionOk="0">
                        <a:moveTo>
                          <a:pt x="162" y="1"/>
                        </a:moveTo>
                        <a:cubicBezTo>
                          <a:pt x="121" y="1"/>
                          <a:pt x="78" y="21"/>
                          <a:pt x="51" y="48"/>
                        </a:cubicBezTo>
                        <a:cubicBezTo>
                          <a:pt x="0" y="124"/>
                          <a:pt x="0" y="199"/>
                          <a:pt x="76" y="274"/>
                        </a:cubicBezTo>
                        <a:cubicBezTo>
                          <a:pt x="226" y="374"/>
                          <a:pt x="351" y="500"/>
                          <a:pt x="552" y="575"/>
                        </a:cubicBezTo>
                        <a:cubicBezTo>
                          <a:pt x="552" y="600"/>
                          <a:pt x="577" y="600"/>
                          <a:pt x="602" y="600"/>
                        </a:cubicBezTo>
                        <a:cubicBezTo>
                          <a:pt x="652" y="600"/>
                          <a:pt x="702" y="550"/>
                          <a:pt x="727" y="500"/>
                        </a:cubicBezTo>
                        <a:cubicBezTo>
                          <a:pt x="777" y="424"/>
                          <a:pt x="727" y="349"/>
                          <a:pt x="652" y="324"/>
                        </a:cubicBezTo>
                        <a:cubicBezTo>
                          <a:pt x="527" y="249"/>
                          <a:pt x="401" y="149"/>
                          <a:pt x="251" y="48"/>
                        </a:cubicBezTo>
                        <a:cubicBezTo>
                          <a:pt x="228" y="15"/>
                          <a:pt x="196" y="1"/>
                          <a:pt x="16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a:off x="9526356" y="3203386"/>
                    <a:ext cx="2643" cy="1740"/>
                  </a:xfrm>
                  <a:custGeom>
                    <a:avLst/>
                    <a:gdLst/>
                    <a:ahLst/>
                    <a:cxnLst/>
                    <a:rect l="l" t="t" r="r" b="b"/>
                    <a:pathLst>
                      <a:path w="778" h="512" extrusionOk="0">
                        <a:moveTo>
                          <a:pt x="162" y="1"/>
                        </a:moveTo>
                        <a:cubicBezTo>
                          <a:pt x="121" y="1"/>
                          <a:pt x="78" y="19"/>
                          <a:pt x="51" y="61"/>
                        </a:cubicBezTo>
                        <a:cubicBezTo>
                          <a:pt x="1" y="136"/>
                          <a:pt x="26" y="211"/>
                          <a:pt x="101" y="261"/>
                        </a:cubicBezTo>
                        <a:cubicBezTo>
                          <a:pt x="251" y="362"/>
                          <a:pt x="402" y="462"/>
                          <a:pt x="577" y="512"/>
                        </a:cubicBezTo>
                        <a:lnTo>
                          <a:pt x="627" y="512"/>
                        </a:lnTo>
                        <a:cubicBezTo>
                          <a:pt x="677" y="512"/>
                          <a:pt x="727" y="487"/>
                          <a:pt x="752" y="412"/>
                        </a:cubicBezTo>
                        <a:cubicBezTo>
                          <a:pt x="778" y="336"/>
                          <a:pt x="727" y="261"/>
                          <a:pt x="652" y="236"/>
                        </a:cubicBezTo>
                        <a:cubicBezTo>
                          <a:pt x="527" y="186"/>
                          <a:pt x="402" y="111"/>
                          <a:pt x="251" y="36"/>
                        </a:cubicBezTo>
                        <a:cubicBezTo>
                          <a:pt x="229" y="13"/>
                          <a:pt x="196" y="1"/>
                          <a:pt x="16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9561791" y="3130588"/>
                    <a:ext cx="9795" cy="49223"/>
                  </a:xfrm>
                  <a:custGeom>
                    <a:avLst/>
                    <a:gdLst/>
                    <a:ahLst/>
                    <a:cxnLst/>
                    <a:rect l="l" t="t" r="r" b="b"/>
                    <a:pathLst>
                      <a:path w="2883" h="14488" extrusionOk="0">
                        <a:moveTo>
                          <a:pt x="1" y="1"/>
                        </a:moveTo>
                        <a:lnTo>
                          <a:pt x="1" y="1279"/>
                        </a:lnTo>
                        <a:lnTo>
                          <a:pt x="402" y="14412"/>
                        </a:lnTo>
                        <a:cubicBezTo>
                          <a:pt x="1154" y="14462"/>
                          <a:pt x="1905" y="14487"/>
                          <a:pt x="2657" y="14487"/>
                        </a:cubicBezTo>
                        <a:cubicBezTo>
                          <a:pt x="2758" y="12031"/>
                          <a:pt x="2883" y="9124"/>
                          <a:pt x="2808" y="7795"/>
                        </a:cubicBezTo>
                        <a:cubicBezTo>
                          <a:pt x="2682" y="5189"/>
                          <a:pt x="2357" y="778"/>
                          <a:pt x="2357" y="778"/>
                        </a:cubicBezTo>
                        <a:lnTo>
                          <a:pt x="1"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a:off x="9563154" y="3179571"/>
                    <a:ext cx="7668" cy="23106"/>
                  </a:xfrm>
                  <a:custGeom>
                    <a:avLst/>
                    <a:gdLst/>
                    <a:ahLst/>
                    <a:cxnLst/>
                    <a:rect l="l" t="t" r="r" b="b"/>
                    <a:pathLst>
                      <a:path w="2257" h="6801" extrusionOk="0">
                        <a:moveTo>
                          <a:pt x="1" y="0"/>
                        </a:moveTo>
                        <a:lnTo>
                          <a:pt x="101" y="5288"/>
                        </a:lnTo>
                        <a:cubicBezTo>
                          <a:pt x="101" y="5288"/>
                          <a:pt x="276" y="6566"/>
                          <a:pt x="627" y="6767"/>
                        </a:cubicBezTo>
                        <a:cubicBezTo>
                          <a:pt x="670" y="6790"/>
                          <a:pt x="722" y="6800"/>
                          <a:pt x="779" y="6800"/>
                        </a:cubicBezTo>
                        <a:cubicBezTo>
                          <a:pt x="1225" y="6800"/>
                          <a:pt x="2031" y="6191"/>
                          <a:pt x="2031" y="6191"/>
                        </a:cubicBezTo>
                        <a:cubicBezTo>
                          <a:pt x="2031" y="6191"/>
                          <a:pt x="2156" y="2331"/>
                          <a:pt x="2256" y="75"/>
                        </a:cubicBezTo>
                        <a:cubicBezTo>
                          <a:pt x="1504" y="75"/>
                          <a:pt x="753" y="5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a:off x="9561451" y="3212022"/>
                    <a:ext cx="34573" cy="5123"/>
                  </a:xfrm>
                  <a:custGeom>
                    <a:avLst/>
                    <a:gdLst/>
                    <a:ahLst/>
                    <a:cxnLst/>
                    <a:rect l="l" t="t" r="r" b="b"/>
                    <a:pathLst>
                      <a:path w="10176" h="1508" extrusionOk="0">
                        <a:moveTo>
                          <a:pt x="25" y="1"/>
                        </a:moveTo>
                        <a:cubicBezTo>
                          <a:pt x="25" y="252"/>
                          <a:pt x="0" y="602"/>
                          <a:pt x="126" y="753"/>
                        </a:cubicBezTo>
                        <a:cubicBezTo>
                          <a:pt x="401" y="1029"/>
                          <a:pt x="1379" y="953"/>
                          <a:pt x="1730" y="978"/>
                        </a:cubicBezTo>
                        <a:cubicBezTo>
                          <a:pt x="4061" y="1129"/>
                          <a:pt x="6442" y="1505"/>
                          <a:pt x="8797" y="1505"/>
                        </a:cubicBezTo>
                        <a:cubicBezTo>
                          <a:pt x="8880" y="1505"/>
                          <a:pt x="8985" y="1508"/>
                          <a:pt x="9100" y="1508"/>
                        </a:cubicBezTo>
                        <a:cubicBezTo>
                          <a:pt x="9476" y="1508"/>
                          <a:pt x="9965" y="1478"/>
                          <a:pt x="10176" y="1229"/>
                        </a:cubicBezTo>
                        <a:cubicBezTo>
                          <a:pt x="8071" y="1129"/>
                          <a:pt x="5940" y="928"/>
                          <a:pt x="3835" y="728"/>
                        </a:cubicBezTo>
                        <a:cubicBezTo>
                          <a:pt x="3284" y="653"/>
                          <a:pt x="2707" y="602"/>
                          <a:pt x="2131" y="527"/>
                        </a:cubicBezTo>
                        <a:cubicBezTo>
                          <a:pt x="1404" y="452"/>
                          <a:pt x="727" y="176"/>
                          <a:pt x="25"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0"/>
                  <p:cNvSpPr/>
                  <p:nvPr/>
                </p:nvSpPr>
                <p:spPr>
                  <a:xfrm>
                    <a:off x="9561536" y="3206486"/>
                    <a:ext cx="4943" cy="6989"/>
                  </a:xfrm>
                  <a:custGeom>
                    <a:avLst/>
                    <a:gdLst/>
                    <a:ahLst/>
                    <a:cxnLst/>
                    <a:rect l="l" t="t" r="r" b="b"/>
                    <a:pathLst>
                      <a:path w="1455" h="2057" extrusionOk="0">
                        <a:moveTo>
                          <a:pt x="0" y="1"/>
                        </a:moveTo>
                        <a:cubicBezTo>
                          <a:pt x="0" y="502"/>
                          <a:pt x="26" y="1028"/>
                          <a:pt x="26" y="1530"/>
                        </a:cubicBezTo>
                        <a:cubicBezTo>
                          <a:pt x="26" y="1580"/>
                          <a:pt x="0" y="1605"/>
                          <a:pt x="0" y="1630"/>
                        </a:cubicBezTo>
                        <a:cubicBezTo>
                          <a:pt x="502" y="1755"/>
                          <a:pt x="978" y="1931"/>
                          <a:pt x="1454" y="2056"/>
                        </a:cubicBezTo>
                        <a:cubicBezTo>
                          <a:pt x="1404" y="1179"/>
                          <a:pt x="803" y="327"/>
                          <a:pt x="0"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9585388" y="3207764"/>
                    <a:ext cx="11072" cy="8436"/>
                  </a:xfrm>
                  <a:custGeom>
                    <a:avLst/>
                    <a:gdLst/>
                    <a:ahLst/>
                    <a:cxnLst/>
                    <a:rect l="l" t="t" r="r" b="b"/>
                    <a:pathLst>
                      <a:path w="3259" h="2483" extrusionOk="0">
                        <a:moveTo>
                          <a:pt x="602" y="1"/>
                        </a:moveTo>
                        <a:cubicBezTo>
                          <a:pt x="577" y="51"/>
                          <a:pt x="551" y="101"/>
                          <a:pt x="526" y="151"/>
                        </a:cubicBezTo>
                        <a:cubicBezTo>
                          <a:pt x="226" y="602"/>
                          <a:pt x="0" y="1655"/>
                          <a:pt x="226" y="2282"/>
                        </a:cubicBezTo>
                        <a:cubicBezTo>
                          <a:pt x="1203" y="2357"/>
                          <a:pt x="2155" y="2432"/>
                          <a:pt x="3133" y="2482"/>
                        </a:cubicBezTo>
                        <a:cubicBezTo>
                          <a:pt x="3183" y="2407"/>
                          <a:pt x="3233" y="2307"/>
                          <a:pt x="3233" y="2206"/>
                        </a:cubicBezTo>
                        <a:cubicBezTo>
                          <a:pt x="3258" y="1580"/>
                          <a:pt x="2757" y="552"/>
                          <a:pt x="1729" y="302"/>
                        </a:cubicBezTo>
                        <a:cubicBezTo>
                          <a:pt x="1379" y="226"/>
                          <a:pt x="978" y="126"/>
                          <a:pt x="602"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9561111" y="3196945"/>
                    <a:ext cx="25206" cy="18567"/>
                  </a:xfrm>
                  <a:custGeom>
                    <a:avLst/>
                    <a:gdLst/>
                    <a:ahLst/>
                    <a:cxnLst/>
                    <a:rect l="l" t="t" r="r" b="b"/>
                    <a:pathLst>
                      <a:path w="7419" h="5465" extrusionOk="0">
                        <a:moveTo>
                          <a:pt x="0" y="1"/>
                        </a:moveTo>
                        <a:cubicBezTo>
                          <a:pt x="100" y="903"/>
                          <a:pt x="125" y="1856"/>
                          <a:pt x="125" y="2808"/>
                        </a:cubicBezTo>
                        <a:cubicBezTo>
                          <a:pt x="928" y="3134"/>
                          <a:pt x="1529" y="3986"/>
                          <a:pt x="1579" y="4863"/>
                        </a:cubicBezTo>
                        <a:cubicBezTo>
                          <a:pt x="1805" y="4913"/>
                          <a:pt x="2005" y="4938"/>
                          <a:pt x="2231" y="4963"/>
                        </a:cubicBezTo>
                        <a:cubicBezTo>
                          <a:pt x="2807" y="5038"/>
                          <a:pt x="3384" y="5089"/>
                          <a:pt x="3935" y="5164"/>
                        </a:cubicBezTo>
                        <a:cubicBezTo>
                          <a:pt x="5088" y="5264"/>
                          <a:pt x="6241" y="5364"/>
                          <a:pt x="7369" y="5465"/>
                        </a:cubicBezTo>
                        <a:cubicBezTo>
                          <a:pt x="7218" y="5038"/>
                          <a:pt x="7268" y="4412"/>
                          <a:pt x="7419" y="3911"/>
                        </a:cubicBezTo>
                        <a:cubicBezTo>
                          <a:pt x="6291" y="3460"/>
                          <a:pt x="5038" y="3334"/>
                          <a:pt x="4010" y="2607"/>
                        </a:cubicBezTo>
                        <a:cubicBezTo>
                          <a:pt x="3258" y="2056"/>
                          <a:pt x="2832" y="928"/>
                          <a:pt x="2557" y="26"/>
                        </a:cubicBezTo>
                        <a:lnTo>
                          <a:pt x="0" y="1"/>
                        </a:ln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9569798" y="3197030"/>
                    <a:ext cx="17630" cy="13203"/>
                  </a:xfrm>
                  <a:custGeom>
                    <a:avLst/>
                    <a:gdLst/>
                    <a:ahLst/>
                    <a:cxnLst/>
                    <a:rect l="l" t="t" r="r" b="b"/>
                    <a:pathLst>
                      <a:path w="5189" h="3886" extrusionOk="0">
                        <a:moveTo>
                          <a:pt x="1" y="1"/>
                        </a:moveTo>
                        <a:lnTo>
                          <a:pt x="1" y="1"/>
                        </a:lnTo>
                        <a:cubicBezTo>
                          <a:pt x="276" y="903"/>
                          <a:pt x="702" y="2031"/>
                          <a:pt x="1454" y="2582"/>
                        </a:cubicBezTo>
                        <a:cubicBezTo>
                          <a:pt x="2482" y="3309"/>
                          <a:pt x="3735" y="3435"/>
                          <a:pt x="4863" y="3886"/>
                        </a:cubicBezTo>
                        <a:cubicBezTo>
                          <a:pt x="4938" y="3660"/>
                          <a:pt x="5013" y="3435"/>
                          <a:pt x="5113" y="3309"/>
                        </a:cubicBezTo>
                        <a:cubicBezTo>
                          <a:pt x="5138" y="3259"/>
                          <a:pt x="5164" y="3209"/>
                          <a:pt x="5189" y="3159"/>
                        </a:cubicBezTo>
                        <a:cubicBezTo>
                          <a:pt x="4662" y="2983"/>
                          <a:pt x="4111" y="2808"/>
                          <a:pt x="3610" y="2633"/>
                        </a:cubicBezTo>
                        <a:cubicBezTo>
                          <a:pt x="2181" y="2156"/>
                          <a:pt x="1680" y="1605"/>
                          <a:pt x="1179" y="26"/>
                        </a:cubicBezTo>
                        <a:lnTo>
                          <a:pt x="1" y="1"/>
                        </a:ln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a:off x="9563922" y="3198682"/>
                    <a:ext cx="5878" cy="6262"/>
                  </a:xfrm>
                  <a:custGeom>
                    <a:avLst/>
                    <a:gdLst/>
                    <a:ahLst/>
                    <a:cxnLst/>
                    <a:rect l="l" t="t" r="r" b="b"/>
                    <a:pathLst>
                      <a:path w="1730" h="1843" extrusionOk="0">
                        <a:moveTo>
                          <a:pt x="847" y="1"/>
                        </a:moveTo>
                        <a:cubicBezTo>
                          <a:pt x="644" y="1"/>
                          <a:pt x="395" y="83"/>
                          <a:pt x="251" y="192"/>
                        </a:cubicBezTo>
                        <a:cubicBezTo>
                          <a:pt x="201" y="242"/>
                          <a:pt x="176" y="267"/>
                          <a:pt x="151" y="292"/>
                        </a:cubicBezTo>
                        <a:cubicBezTo>
                          <a:pt x="0" y="517"/>
                          <a:pt x="0" y="818"/>
                          <a:pt x="75" y="1069"/>
                        </a:cubicBezTo>
                        <a:cubicBezTo>
                          <a:pt x="173" y="1478"/>
                          <a:pt x="483" y="1842"/>
                          <a:pt x="875" y="1842"/>
                        </a:cubicBezTo>
                        <a:cubicBezTo>
                          <a:pt x="987" y="1842"/>
                          <a:pt x="1106" y="1812"/>
                          <a:pt x="1228" y="1746"/>
                        </a:cubicBezTo>
                        <a:cubicBezTo>
                          <a:pt x="1654" y="1470"/>
                          <a:pt x="1730" y="969"/>
                          <a:pt x="1479" y="568"/>
                        </a:cubicBezTo>
                        <a:cubicBezTo>
                          <a:pt x="1379" y="392"/>
                          <a:pt x="1203" y="141"/>
                          <a:pt x="1053" y="41"/>
                        </a:cubicBezTo>
                        <a:cubicBezTo>
                          <a:pt x="997" y="13"/>
                          <a:pt x="925" y="1"/>
                          <a:pt x="847"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0"/>
                  <p:cNvSpPr/>
                  <p:nvPr/>
                </p:nvSpPr>
                <p:spPr>
                  <a:xfrm>
                    <a:off x="9582149" y="3207077"/>
                    <a:ext cx="2049" cy="1882"/>
                  </a:xfrm>
                  <a:custGeom>
                    <a:avLst/>
                    <a:gdLst/>
                    <a:ahLst/>
                    <a:cxnLst/>
                    <a:rect l="l" t="t" r="r" b="b"/>
                    <a:pathLst>
                      <a:path w="603" h="554" extrusionOk="0">
                        <a:moveTo>
                          <a:pt x="453" y="0"/>
                        </a:moveTo>
                        <a:cubicBezTo>
                          <a:pt x="408" y="0"/>
                          <a:pt x="357" y="21"/>
                          <a:pt x="327" y="52"/>
                        </a:cubicBezTo>
                        <a:cubicBezTo>
                          <a:pt x="276" y="128"/>
                          <a:pt x="151" y="228"/>
                          <a:pt x="76" y="278"/>
                        </a:cubicBezTo>
                        <a:cubicBezTo>
                          <a:pt x="26" y="328"/>
                          <a:pt x="1" y="428"/>
                          <a:pt x="51" y="479"/>
                        </a:cubicBezTo>
                        <a:cubicBezTo>
                          <a:pt x="76" y="529"/>
                          <a:pt x="126" y="554"/>
                          <a:pt x="176" y="554"/>
                        </a:cubicBezTo>
                        <a:cubicBezTo>
                          <a:pt x="201" y="554"/>
                          <a:pt x="226" y="529"/>
                          <a:pt x="251" y="504"/>
                        </a:cubicBezTo>
                        <a:cubicBezTo>
                          <a:pt x="352" y="428"/>
                          <a:pt x="477" y="328"/>
                          <a:pt x="577" y="228"/>
                        </a:cubicBezTo>
                        <a:cubicBezTo>
                          <a:pt x="602" y="178"/>
                          <a:pt x="602" y="78"/>
                          <a:pt x="527" y="27"/>
                        </a:cubicBezTo>
                        <a:cubicBezTo>
                          <a:pt x="508" y="8"/>
                          <a:pt x="481" y="0"/>
                          <a:pt x="453"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9578401" y="3205728"/>
                    <a:ext cx="2643" cy="2038"/>
                  </a:xfrm>
                  <a:custGeom>
                    <a:avLst/>
                    <a:gdLst/>
                    <a:ahLst/>
                    <a:cxnLst/>
                    <a:rect l="l" t="t" r="r" b="b"/>
                    <a:pathLst>
                      <a:path w="778" h="600" extrusionOk="0">
                        <a:moveTo>
                          <a:pt x="612" y="1"/>
                        </a:moveTo>
                        <a:cubicBezTo>
                          <a:pt x="575" y="1"/>
                          <a:pt x="536" y="15"/>
                          <a:pt x="502" y="48"/>
                        </a:cubicBezTo>
                        <a:cubicBezTo>
                          <a:pt x="377" y="149"/>
                          <a:pt x="252" y="249"/>
                          <a:pt x="101" y="324"/>
                        </a:cubicBezTo>
                        <a:cubicBezTo>
                          <a:pt x="26" y="349"/>
                          <a:pt x="1" y="424"/>
                          <a:pt x="26" y="500"/>
                        </a:cubicBezTo>
                        <a:cubicBezTo>
                          <a:pt x="51" y="550"/>
                          <a:pt x="101" y="600"/>
                          <a:pt x="176" y="600"/>
                        </a:cubicBezTo>
                        <a:cubicBezTo>
                          <a:pt x="176" y="600"/>
                          <a:pt x="201" y="600"/>
                          <a:pt x="226" y="575"/>
                        </a:cubicBezTo>
                        <a:cubicBezTo>
                          <a:pt x="402" y="500"/>
                          <a:pt x="552" y="374"/>
                          <a:pt x="703" y="274"/>
                        </a:cubicBezTo>
                        <a:cubicBezTo>
                          <a:pt x="753" y="199"/>
                          <a:pt x="778" y="124"/>
                          <a:pt x="728" y="48"/>
                        </a:cubicBezTo>
                        <a:cubicBezTo>
                          <a:pt x="700" y="21"/>
                          <a:pt x="658" y="1"/>
                          <a:pt x="61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9574142" y="3203386"/>
                    <a:ext cx="2558" cy="1740"/>
                  </a:xfrm>
                  <a:custGeom>
                    <a:avLst/>
                    <a:gdLst/>
                    <a:ahLst/>
                    <a:cxnLst/>
                    <a:rect l="l" t="t" r="r" b="b"/>
                    <a:pathLst>
                      <a:path w="753" h="512" extrusionOk="0">
                        <a:moveTo>
                          <a:pt x="610" y="1"/>
                        </a:moveTo>
                        <a:cubicBezTo>
                          <a:pt x="575" y="1"/>
                          <a:pt x="536" y="13"/>
                          <a:pt x="502" y="36"/>
                        </a:cubicBezTo>
                        <a:cubicBezTo>
                          <a:pt x="377" y="111"/>
                          <a:pt x="251" y="186"/>
                          <a:pt x="126" y="236"/>
                        </a:cubicBezTo>
                        <a:cubicBezTo>
                          <a:pt x="26" y="261"/>
                          <a:pt x="1" y="336"/>
                          <a:pt x="26" y="412"/>
                        </a:cubicBezTo>
                        <a:cubicBezTo>
                          <a:pt x="26" y="487"/>
                          <a:pt x="101" y="512"/>
                          <a:pt x="151" y="512"/>
                        </a:cubicBezTo>
                        <a:lnTo>
                          <a:pt x="201" y="512"/>
                        </a:lnTo>
                        <a:cubicBezTo>
                          <a:pt x="377" y="462"/>
                          <a:pt x="527" y="362"/>
                          <a:pt x="677" y="261"/>
                        </a:cubicBezTo>
                        <a:cubicBezTo>
                          <a:pt x="753" y="211"/>
                          <a:pt x="753" y="136"/>
                          <a:pt x="703" y="61"/>
                        </a:cubicBezTo>
                        <a:cubicBezTo>
                          <a:pt x="689" y="19"/>
                          <a:pt x="652" y="1"/>
                          <a:pt x="610"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9570991" y="3028115"/>
                    <a:ext cx="15245" cy="35738"/>
                  </a:xfrm>
                  <a:custGeom>
                    <a:avLst/>
                    <a:gdLst/>
                    <a:ahLst/>
                    <a:cxnLst/>
                    <a:rect l="l" t="t" r="r" b="b"/>
                    <a:pathLst>
                      <a:path w="4487" h="10519" extrusionOk="0">
                        <a:moveTo>
                          <a:pt x="2532" y="0"/>
                        </a:moveTo>
                        <a:lnTo>
                          <a:pt x="0" y="1755"/>
                        </a:lnTo>
                        <a:cubicBezTo>
                          <a:pt x="652" y="4211"/>
                          <a:pt x="928" y="5715"/>
                          <a:pt x="1279" y="7319"/>
                        </a:cubicBezTo>
                        <a:cubicBezTo>
                          <a:pt x="1518" y="8085"/>
                          <a:pt x="2054" y="10518"/>
                          <a:pt x="3128" y="10518"/>
                        </a:cubicBezTo>
                        <a:cubicBezTo>
                          <a:pt x="3179" y="10518"/>
                          <a:pt x="3231" y="10513"/>
                          <a:pt x="3284" y="10502"/>
                        </a:cubicBezTo>
                        <a:cubicBezTo>
                          <a:pt x="4487" y="10276"/>
                          <a:pt x="4161" y="8547"/>
                          <a:pt x="4086" y="7670"/>
                        </a:cubicBezTo>
                        <a:cubicBezTo>
                          <a:pt x="3785" y="5113"/>
                          <a:pt x="3083" y="3509"/>
                          <a:pt x="2532"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a:off x="9567243" y="3011930"/>
                    <a:ext cx="17969" cy="31933"/>
                  </a:xfrm>
                  <a:custGeom>
                    <a:avLst/>
                    <a:gdLst/>
                    <a:ahLst/>
                    <a:cxnLst/>
                    <a:rect l="l" t="t" r="r" b="b"/>
                    <a:pathLst>
                      <a:path w="5289" h="9399" extrusionOk="0">
                        <a:moveTo>
                          <a:pt x="1880" y="0"/>
                        </a:moveTo>
                        <a:lnTo>
                          <a:pt x="26" y="3685"/>
                        </a:lnTo>
                        <a:cubicBezTo>
                          <a:pt x="1" y="5188"/>
                          <a:pt x="803" y="7845"/>
                          <a:pt x="1129" y="9374"/>
                        </a:cubicBezTo>
                        <a:cubicBezTo>
                          <a:pt x="1242" y="9391"/>
                          <a:pt x="1362" y="9398"/>
                          <a:pt x="1487" y="9398"/>
                        </a:cubicBezTo>
                        <a:cubicBezTo>
                          <a:pt x="2688" y="9398"/>
                          <a:pt x="4358" y="8676"/>
                          <a:pt x="5289" y="7996"/>
                        </a:cubicBezTo>
                        <a:cubicBezTo>
                          <a:pt x="4362" y="5890"/>
                          <a:pt x="3259" y="301"/>
                          <a:pt x="1880"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9535981" y="3001027"/>
                    <a:ext cx="33724" cy="22790"/>
                  </a:xfrm>
                  <a:custGeom>
                    <a:avLst/>
                    <a:gdLst/>
                    <a:ahLst/>
                    <a:cxnLst/>
                    <a:rect l="l" t="t" r="r" b="b"/>
                    <a:pathLst>
                      <a:path w="9926" h="6708" extrusionOk="0">
                        <a:moveTo>
                          <a:pt x="3685" y="0"/>
                        </a:moveTo>
                        <a:cubicBezTo>
                          <a:pt x="3760" y="953"/>
                          <a:pt x="3685" y="1103"/>
                          <a:pt x="3685" y="2156"/>
                        </a:cubicBezTo>
                        <a:cubicBezTo>
                          <a:pt x="1880" y="2632"/>
                          <a:pt x="1" y="2306"/>
                          <a:pt x="1529" y="4462"/>
                        </a:cubicBezTo>
                        <a:cubicBezTo>
                          <a:pt x="2532" y="5788"/>
                          <a:pt x="4277" y="6707"/>
                          <a:pt x="5987" y="6707"/>
                        </a:cubicBezTo>
                        <a:cubicBezTo>
                          <a:pt x="6927" y="6707"/>
                          <a:pt x="7856" y="6430"/>
                          <a:pt x="8647" y="5790"/>
                        </a:cubicBezTo>
                        <a:cubicBezTo>
                          <a:pt x="9073" y="5439"/>
                          <a:pt x="9926" y="4386"/>
                          <a:pt x="9825" y="3710"/>
                        </a:cubicBezTo>
                        <a:cubicBezTo>
                          <a:pt x="9650" y="2807"/>
                          <a:pt x="8798" y="3208"/>
                          <a:pt x="8046" y="2883"/>
                        </a:cubicBezTo>
                        <a:cubicBezTo>
                          <a:pt x="7018" y="2482"/>
                          <a:pt x="7093" y="2557"/>
                          <a:pt x="7093" y="1329"/>
                        </a:cubicBezTo>
                        <a:lnTo>
                          <a:pt x="7093" y="51"/>
                        </a:lnTo>
                        <a:cubicBezTo>
                          <a:pt x="7219" y="25"/>
                          <a:pt x="7319" y="25"/>
                          <a:pt x="741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9525503" y="3086635"/>
                    <a:ext cx="51778" cy="55182"/>
                  </a:xfrm>
                  <a:custGeom>
                    <a:avLst/>
                    <a:gdLst/>
                    <a:ahLst/>
                    <a:cxnLst/>
                    <a:rect l="l" t="t" r="r" b="b"/>
                    <a:pathLst>
                      <a:path w="15240" h="16242" extrusionOk="0">
                        <a:moveTo>
                          <a:pt x="477" y="1"/>
                        </a:moveTo>
                        <a:cubicBezTo>
                          <a:pt x="1" y="3184"/>
                          <a:pt x="277" y="13159"/>
                          <a:pt x="277" y="15715"/>
                        </a:cubicBezTo>
                        <a:cubicBezTo>
                          <a:pt x="1372" y="16076"/>
                          <a:pt x="2447" y="16191"/>
                          <a:pt x="3567" y="16191"/>
                        </a:cubicBezTo>
                        <a:cubicBezTo>
                          <a:pt x="4626" y="16191"/>
                          <a:pt x="5725" y="16088"/>
                          <a:pt x="6918" y="15991"/>
                        </a:cubicBezTo>
                        <a:cubicBezTo>
                          <a:pt x="7069" y="14888"/>
                          <a:pt x="7194" y="12783"/>
                          <a:pt x="7620" y="11830"/>
                        </a:cubicBezTo>
                        <a:cubicBezTo>
                          <a:pt x="8021" y="12557"/>
                          <a:pt x="8347" y="15865"/>
                          <a:pt x="8597" y="16116"/>
                        </a:cubicBezTo>
                        <a:cubicBezTo>
                          <a:pt x="8677" y="16203"/>
                          <a:pt x="9099" y="16242"/>
                          <a:pt x="9707" y="16242"/>
                        </a:cubicBezTo>
                        <a:cubicBezTo>
                          <a:pt x="11195" y="16242"/>
                          <a:pt x="13798" y="16010"/>
                          <a:pt x="15239" y="15690"/>
                        </a:cubicBezTo>
                        <a:cubicBezTo>
                          <a:pt x="15039" y="12607"/>
                          <a:pt x="14938" y="3534"/>
                          <a:pt x="14337" y="627"/>
                        </a:cubicBezTo>
                        <a:lnTo>
                          <a:pt x="477"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a:off x="9565880" y="3090724"/>
                    <a:ext cx="7668" cy="13967"/>
                  </a:xfrm>
                  <a:custGeom>
                    <a:avLst/>
                    <a:gdLst/>
                    <a:ahLst/>
                    <a:cxnLst/>
                    <a:rect l="l" t="t" r="r" b="b"/>
                    <a:pathLst>
                      <a:path w="2257" h="4111" extrusionOk="0">
                        <a:moveTo>
                          <a:pt x="26" y="1"/>
                        </a:moveTo>
                        <a:cubicBezTo>
                          <a:pt x="26" y="1"/>
                          <a:pt x="26" y="76"/>
                          <a:pt x="26" y="226"/>
                        </a:cubicBezTo>
                        <a:cubicBezTo>
                          <a:pt x="26" y="351"/>
                          <a:pt x="1" y="552"/>
                          <a:pt x="51" y="778"/>
                        </a:cubicBezTo>
                        <a:cubicBezTo>
                          <a:pt x="51" y="878"/>
                          <a:pt x="76" y="1003"/>
                          <a:pt x="101" y="1153"/>
                        </a:cubicBezTo>
                        <a:cubicBezTo>
                          <a:pt x="126" y="1279"/>
                          <a:pt x="151" y="1404"/>
                          <a:pt x="201" y="1554"/>
                        </a:cubicBezTo>
                        <a:cubicBezTo>
                          <a:pt x="251" y="1680"/>
                          <a:pt x="276" y="1830"/>
                          <a:pt x="352" y="1981"/>
                        </a:cubicBezTo>
                        <a:cubicBezTo>
                          <a:pt x="402" y="2106"/>
                          <a:pt x="477" y="2256"/>
                          <a:pt x="527" y="2382"/>
                        </a:cubicBezTo>
                        <a:cubicBezTo>
                          <a:pt x="627" y="2532"/>
                          <a:pt x="702" y="2657"/>
                          <a:pt x="778" y="2783"/>
                        </a:cubicBezTo>
                        <a:cubicBezTo>
                          <a:pt x="853" y="2933"/>
                          <a:pt x="953" y="3033"/>
                          <a:pt x="1053" y="3133"/>
                        </a:cubicBezTo>
                        <a:cubicBezTo>
                          <a:pt x="1154" y="3259"/>
                          <a:pt x="1229" y="3359"/>
                          <a:pt x="1329" y="3459"/>
                        </a:cubicBezTo>
                        <a:cubicBezTo>
                          <a:pt x="1429" y="3534"/>
                          <a:pt x="1530" y="3635"/>
                          <a:pt x="1605" y="3710"/>
                        </a:cubicBezTo>
                        <a:cubicBezTo>
                          <a:pt x="1780" y="3860"/>
                          <a:pt x="1956" y="3935"/>
                          <a:pt x="2081" y="4011"/>
                        </a:cubicBezTo>
                        <a:cubicBezTo>
                          <a:pt x="2181" y="4086"/>
                          <a:pt x="2256" y="4111"/>
                          <a:pt x="2256" y="4111"/>
                        </a:cubicBezTo>
                        <a:cubicBezTo>
                          <a:pt x="2256" y="4111"/>
                          <a:pt x="2206" y="4061"/>
                          <a:pt x="2131" y="3960"/>
                        </a:cubicBezTo>
                        <a:cubicBezTo>
                          <a:pt x="2031" y="3835"/>
                          <a:pt x="1905" y="3710"/>
                          <a:pt x="1780" y="3534"/>
                        </a:cubicBezTo>
                        <a:cubicBezTo>
                          <a:pt x="1705" y="3459"/>
                          <a:pt x="1630" y="3359"/>
                          <a:pt x="1555" y="3259"/>
                        </a:cubicBezTo>
                        <a:cubicBezTo>
                          <a:pt x="1454" y="3158"/>
                          <a:pt x="1404" y="3033"/>
                          <a:pt x="1329" y="2933"/>
                        </a:cubicBezTo>
                        <a:cubicBezTo>
                          <a:pt x="1154" y="2707"/>
                          <a:pt x="1028" y="2457"/>
                          <a:pt x="878" y="2206"/>
                        </a:cubicBezTo>
                        <a:cubicBezTo>
                          <a:pt x="828" y="2081"/>
                          <a:pt x="753" y="1955"/>
                          <a:pt x="702" y="1830"/>
                        </a:cubicBezTo>
                        <a:cubicBezTo>
                          <a:pt x="627" y="1705"/>
                          <a:pt x="577" y="1554"/>
                          <a:pt x="527" y="1429"/>
                        </a:cubicBezTo>
                        <a:cubicBezTo>
                          <a:pt x="477" y="1304"/>
                          <a:pt x="402" y="1179"/>
                          <a:pt x="377" y="1078"/>
                        </a:cubicBezTo>
                        <a:cubicBezTo>
                          <a:pt x="352" y="953"/>
                          <a:pt x="301" y="828"/>
                          <a:pt x="251" y="727"/>
                        </a:cubicBezTo>
                        <a:cubicBezTo>
                          <a:pt x="176" y="527"/>
                          <a:pt x="151" y="326"/>
                          <a:pt x="101" y="201"/>
                        </a:cubicBezTo>
                        <a:cubicBezTo>
                          <a:pt x="51" y="76"/>
                          <a:pt x="26" y="1"/>
                          <a:pt x="26"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0"/>
                  <p:cNvSpPr/>
                  <p:nvPr/>
                </p:nvSpPr>
                <p:spPr>
                  <a:xfrm>
                    <a:off x="9526696" y="3088766"/>
                    <a:ext cx="7328" cy="15075"/>
                  </a:xfrm>
                  <a:custGeom>
                    <a:avLst/>
                    <a:gdLst/>
                    <a:ahLst/>
                    <a:cxnLst/>
                    <a:rect l="l" t="t" r="r" b="b"/>
                    <a:pathLst>
                      <a:path w="2157" h="4437" extrusionOk="0">
                        <a:moveTo>
                          <a:pt x="2106" y="0"/>
                        </a:moveTo>
                        <a:cubicBezTo>
                          <a:pt x="2106" y="0"/>
                          <a:pt x="2031" y="326"/>
                          <a:pt x="1906" y="802"/>
                        </a:cubicBezTo>
                        <a:cubicBezTo>
                          <a:pt x="1855" y="1028"/>
                          <a:pt x="1780" y="1303"/>
                          <a:pt x="1705" y="1579"/>
                        </a:cubicBezTo>
                        <a:cubicBezTo>
                          <a:pt x="1630" y="1880"/>
                          <a:pt x="1530" y="2181"/>
                          <a:pt x="1429" y="2481"/>
                        </a:cubicBezTo>
                        <a:cubicBezTo>
                          <a:pt x="1354" y="2607"/>
                          <a:pt x="1304" y="2757"/>
                          <a:pt x="1254" y="2907"/>
                        </a:cubicBezTo>
                        <a:cubicBezTo>
                          <a:pt x="1179" y="3058"/>
                          <a:pt x="1129" y="3183"/>
                          <a:pt x="1053" y="3308"/>
                        </a:cubicBezTo>
                        <a:cubicBezTo>
                          <a:pt x="978" y="3434"/>
                          <a:pt x="903" y="3559"/>
                          <a:pt x="853" y="3659"/>
                        </a:cubicBezTo>
                        <a:cubicBezTo>
                          <a:pt x="753" y="3760"/>
                          <a:pt x="703" y="3885"/>
                          <a:pt x="602" y="3960"/>
                        </a:cubicBezTo>
                        <a:cubicBezTo>
                          <a:pt x="527" y="4035"/>
                          <a:pt x="452" y="4135"/>
                          <a:pt x="377" y="4186"/>
                        </a:cubicBezTo>
                        <a:cubicBezTo>
                          <a:pt x="302" y="4236"/>
                          <a:pt x="251" y="4311"/>
                          <a:pt x="176" y="4336"/>
                        </a:cubicBezTo>
                        <a:cubicBezTo>
                          <a:pt x="51" y="4411"/>
                          <a:pt x="1" y="4436"/>
                          <a:pt x="1" y="4436"/>
                        </a:cubicBezTo>
                        <a:cubicBezTo>
                          <a:pt x="1" y="4436"/>
                          <a:pt x="76" y="4436"/>
                          <a:pt x="226" y="4411"/>
                        </a:cubicBezTo>
                        <a:cubicBezTo>
                          <a:pt x="277" y="4386"/>
                          <a:pt x="377" y="4361"/>
                          <a:pt x="452" y="4311"/>
                        </a:cubicBezTo>
                        <a:cubicBezTo>
                          <a:pt x="552" y="4261"/>
                          <a:pt x="652" y="4211"/>
                          <a:pt x="753" y="4135"/>
                        </a:cubicBezTo>
                        <a:cubicBezTo>
                          <a:pt x="878" y="4060"/>
                          <a:pt x="953" y="3960"/>
                          <a:pt x="1079" y="3860"/>
                        </a:cubicBezTo>
                        <a:cubicBezTo>
                          <a:pt x="1154" y="3734"/>
                          <a:pt x="1279" y="3634"/>
                          <a:pt x="1354" y="3484"/>
                        </a:cubicBezTo>
                        <a:cubicBezTo>
                          <a:pt x="1429" y="3359"/>
                          <a:pt x="1530" y="3208"/>
                          <a:pt x="1580" y="3058"/>
                        </a:cubicBezTo>
                        <a:cubicBezTo>
                          <a:pt x="1655" y="2907"/>
                          <a:pt x="1730" y="2757"/>
                          <a:pt x="1780" y="2607"/>
                        </a:cubicBezTo>
                        <a:cubicBezTo>
                          <a:pt x="1881" y="2281"/>
                          <a:pt x="1981" y="1980"/>
                          <a:pt x="2031" y="1654"/>
                        </a:cubicBezTo>
                        <a:cubicBezTo>
                          <a:pt x="2081" y="1354"/>
                          <a:pt x="2131" y="1078"/>
                          <a:pt x="2131" y="827"/>
                        </a:cubicBezTo>
                        <a:cubicBezTo>
                          <a:pt x="2156" y="326"/>
                          <a:pt x="2106" y="0"/>
                          <a:pt x="2106" y="0"/>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9546289" y="3090639"/>
                    <a:ext cx="5453" cy="29976"/>
                  </a:xfrm>
                  <a:custGeom>
                    <a:avLst/>
                    <a:gdLst/>
                    <a:ahLst/>
                    <a:cxnLst/>
                    <a:rect l="l" t="t" r="r" b="b"/>
                    <a:pathLst>
                      <a:path w="1605" h="8823" extrusionOk="0">
                        <a:moveTo>
                          <a:pt x="251" y="0"/>
                        </a:moveTo>
                        <a:cubicBezTo>
                          <a:pt x="251" y="0"/>
                          <a:pt x="226" y="151"/>
                          <a:pt x="201" y="401"/>
                        </a:cubicBezTo>
                        <a:cubicBezTo>
                          <a:pt x="176" y="677"/>
                          <a:pt x="151" y="1053"/>
                          <a:pt x="101" y="1529"/>
                        </a:cubicBezTo>
                        <a:cubicBezTo>
                          <a:pt x="101" y="1755"/>
                          <a:pt x="75" y="2006"/>
                          <a:pt x="50" y="2256"/>
                        </a:cubicBezTo>
                        <a:cubicBezTo>
                          <a:pt x="50" y="2532"/>
                          <a:pt x="25" y="2808"/>
                          <a:pt x="25" y="3083"/>
                        </a:cubicBezTo>
                        <a:cubicBezTo>
                          <a:pt x="25" y="3660"/>
                          <a:pt x="25" y="4286"/>
                          <a:pt x="50" y="4888"/>
                        </a:cubicBezTo>
                        <a:cubicBezTo>
                          <a:pt x="50" y="5214"/>
                          <a:pt x="75" y="5514"/>
                          <a:pt x="50" y="5790"/>
                        </a:cubicBezTo>
                        <a:cubicBezTo>
                          <a:pt x="50" y="6091"/>
                          <a:pt x="25" y="6392"/>
                          <a:pt x="25" y="6667"/>
                        </a:cubicBezTo>
                        <a:cubicBezTo>
                          <a:pt x="0" y="6968"/>
                          <a:pt x="25" y="7244"/>
                          <a:pt x="50" y="7519"/>
                        </a:cubicBezTo>
                        <a:cubicBezTo>
                          <a:pt x="75" y="7795"/>
                          <a:pt x="101" y="8046"/>
                          <a:pt x="251" y="8296"/>
                        </a:cubicBezTo>
                        <a:cubicBezTo>
                          <a:pt x="301" y="8346"/>
                          <a:pt x="351" y="8397"/>
                          <a:pt x="401" y="8422"/>
                        </a:cubicBezTo>
                        <a:cubicBezTo>
                          <a:pt x="451" y="8472"/>
                          <a:pt x="502" y="8497"/>
                          <a:pt x="552" y="8522"/>
                        </a:cubicBezTo>
                        <a:cubicBezTo>
                          <a:pt x="627" y="8572"/>
                          <a:pt x="677" y="8622"/>
                          <a:pt x="777" y="8697"/>
                        </a:cubicBezTo>
                        <a:cubicBezTo>
                          <a:pt x="827" y="8747"/>
                          <a:pt x="928" y="8798"/>
                          <a:pt x="1028" y="8823"/>
                        </a:cubicBezTo>
                        <a:cubicBezTo>
                          <a:pt x="1128" y="8798"/>
                          <a:pt x="1203" y="8772"/>
                          <a:pt x="1278" y="8747"/>
                        </a:cubicBezTo>
                        <a:cubicBezTo>
                          <a:pt x="1404" y="8672"/>
                          <a:pt x="1454" y="8597"/>
                          <a:pt x="1529" y="8547"/>
                        </a:cubicBezTo>
                        <a:cubicBezTo>
                          <a:pt x="1579" y="8497"/>
                          <a:pt x="1604" y="8472"/>
                          <a:pt x="1604" y="8472"/>
                        </a:cubicBezTo>
                        <a:lnTo>
                          <a:pt x="1604" y="8472"/>
                        </a:lnTo>
                        <a:cubicBezTo>
                          <a:pt x="1604" y="8472"/>
                          <a:pt x="1579" y="8497"/>
                          <a:pt x="1504" y="8522"/>
                        </a:cubicBezTo>
                        <a:cubicBezTo>
                          <a:pt x="1454" y="8572"/>
                          <a:pt x="1354" y="8622"/>
                          <a:pt x="1228" y="8672"/>
                        </a:cubicBezTo>
                        <a:cubicBezTo>
                          <a:pt x="1178" y="8697"/>
                          <a:pt x="1103" y="8697"/>
                          <a:pt x="1053" y="8697"/>
                        </a:cubicBezTo>
                        <a:cubicBezTo>
                          <a:pt x="978" y="8697"/>
                          <a:pt x="928" y="8647"/>
                          <a:pt x="877" y="8597"/>
                        </a:cubicBezTo>
                        <a:cubicBezTo>
                          <a:pt x="802" y="8522"/>
                          <a:pt x="727" y="8422"/>
                          <a:pt x="652" y="8371"/>
                        </a:cubicBezTo>
                        <a:cubicBezTo>
                          <a:pt x="602" y="8321"/>
                          <a:pt x="552" y="8296"/>
                          <a:pt x="527" y="8271"/>
                        </a:cubicBezTo>
                        <a:cubicBezTo>
                          <a:pt x="502" y="8246"/>
                          <a:pt x="451" y="8221"/>
                          <a:pt x="451" y="8171"/>
                        </a:cubicBezTo>
                        <a:cubicBezTo>
                          <a:pt x="351" y="7996"/>
                          <a:pt x="326" y="7745"/>
                          <a:pt x="326" y="7494"/>
                        </a:cubicBezTo>
                        <a:cubicBezTo>
                          <a:pt x="326" y="7244"/>
                          <a:pt x="351" y="6968"/>
                          <a:pt x="376" y="6692"/>
                        </a:cubicBezTo>
                        <a:cubicBezTo>
                          <a:pt x="376" y="6417"/>
                          <a:pt x="426" y="6116"/>
                          <a:pt x="426" y="5815"/>
                        </a:cubicBezTo>
                        <a:cubicBezTo>
                          <a:pt x="451" y="5489"/>
                          <a:pt x="451" y="5188"/>
                          <a:pt x="426" y="4888"/>
                        </a:cubicBezTo>
                        <a:cubicBezTo>
                          <a:pt x="426" y="4261"/>
                          <a:pt x="401" y="3660"/>
                          <a:pt x="376" y="3083"/>
                        </a:cubicBezTo>
                        <a:cubicBezTo>
                          <a:pt x="351" y="2532"/>
                          <a:pt x="351" y="1980"/>
                          <a:pt x="326" y="1529"/>
                        </a:cubicBezTo>
                        <a:cubicBezTo>
                          <a:pt x="326" y="1053"/>
                          <a:pt x="301" y="677"/>
                          <a:pt x="276" y="401"/>
                        </a:cubicBezTo>
                        <a:cubicBezTo>
                          <a:pt x="276" y="151"/>
                          <a:pt x="251" y="0"/>
                          <a:pt x="251" y="0"/>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9551143" y="3090724"/>
                    <a:ext cx="1366" cy="37896"/>
                  </a:xfrm>
                  <a:custGeom>
                    <a:avLst/>
                    <a:gdLst/>
                    <a:ahLst/>
                    <a:cxnLst/>
                    <a:rect l="l" t="t" r="r" b="b"/>
                    <a:pathLst>
                      <a:path w="402" h="11154" extrusionOk="0">
                        <a:moveTo>
                          <a:pt x="26" y="1"/>
                        </a:moveTo>
                        <a:cubicBezTo>
                          <a:pt x="26" y="1"/>
                          <a:pt x="26" y="176"/>
                          <a:pt x="26" y="502"/>
                        </a:cubicBezTo>
                        <a:cubicBezTo>
                          <a:pt x="26" y="803"/>
                          <a:pt x="1" y="1229"/>
                          <a:pt x="26" y="1755"/>
                        </a:cubicBezTo>
                        <a:cubicBezTo>
                          <a:pt x="26" y="2031"/>
                          <a:pt x="26" y="2306"/>
                          <a:pt x="26" y="2607"/>
                        </a:cubicBezTo>
                        <a:cubicBezTo>
                          <a:pt x="26" y="2908"/>
                          <a:pt x="1" y="3209"/>
                          <a:pt x="26" y="3534"/>
                        </a:cubicBezTo>
                        <a:cubicBezTo>
                          <a:pt x="1" y="4186"/>
                          <a:pt x="1" y="4888"/>
                          <a:pt x="26" y="5590"/>
                        </a:cubicBezTo>
                        <a:cubicBezTo>
                          <a:pt x="1" y="6266"/>
                          <a:pt x="1" y="6968"/>
                          <a:pt x="26" y="7620"/>
                        </a:cubicBezTo>
                        <a:cubicBezTo>
                          <a:pt x="26" y="8271"/>
                          <a:pt x="51" y="8898"/>
                          <a:pt x="51" y="9399"/>
                        </a:cubicBezTo>
                        <a:cubicBezTo>
                          <a:pt x="51" y="9925"/>
                          <a:pt x="101" y="10377"/>
                          <a:pt x="101" y="10677"/>
                        </a:cubicBezTo>
                        <a:cubicBezTo>
                          <a:pt x="126" y="10978"/>
                          <a:pt x="126" y="11153"/>
                          <a:pt x="126" y="11153"/>
                        </a:cubicBezTo>
                        <a:cubicBezTo>
                          <a:pt x="126" y="11153"/>
                          <a:pt x="151" y="10978"/>
                          <a:pt x="176" y="10677"/>
                        </a:cubicBezTo>
                        <a:cubicBezTo>
                          <a:pt x="201" y="10377"/>
                          <a:pt x="251" y="9925"/>
                          <a:pt x="277" y="9424"/>
                        </a:cubicBezTo>
                        <a:cubicBezTo>
                          <a:pt x="302" y="8898"/>
                          <a:pt x="327" y="8271"/>
                          <a:pt x="352" y="7620"/>
                        </a:cubicBezTo>
                        <a:cubicBezTo>
                          <a:pt x="377" y="6968"/>
                          <a:pt x="402" y="6266"/>
                          <a:pt x="402" y="5590"/>
                        </a:cubicBezTo>
                        <a:cubicBezTo>
                          <a:pt x="402" y="4888"/>
                          <a:pt x="377" y="4186"/>
                          <a:pt x="352" y="3534"/>
                        </a:cubicBezTo>
                        <a:cubicBezTo>
                          <a:pt x="352" y="3209"/>
                          <a:pt x="352" y="2883"/>
                          <a:pt x="302" y="2582"/>
                        </a:cubicBezTo>
                        <a:cubicBezTo>
                          <a:pt x="277" y="2281"/>
                          <a:pt x="251" y="2006"/>
                          <a:pt x="226" y="1755"/>
                        </a:cubicBezTo>
                        <a:cubicBezTo>
                          <a:pt x="176" y="1229"/>
                          <a:pt x="126" y="803"/>
                          <a:pt x="101" y="477"/>
                        </a:cubicBezTo>
                        <a:cubicBezTo>
                          <a:pt x="51" y="176"/>
                          <a:pt x="26" y="1"/>
                          <a:pt x="26"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a:off x="9542880" y="3124626"/>
                    <a:ext cx="17205" cy="6136"/>
                  </a:xfrm>
                  <a:custGeom>
                    <a:avLst/>
                    <a:gdLst/>
                    <a:ahLst/>
                    <a:cxnLst/>
                    <a:rect l="l" t="t" r="r" b="b"/>
                    <a:pathLst>
                      <a:path w="5064" h="1806" extrusionOk="0">
                        <a:moveTo>
                          <a:pt x="251" y="1"/>
                        </a:moveTo>
                        <a:cubicBezTo>
                          <a:pt x="101" y="26"/>
                          <a:pt x="1" y="26"/>
                          <a:pt x="1" y="26"/>
                        </a:cubicBezTo>
                        <a:cubicBezTo>
                          <a:pt x="1" y="26"/>
                          <a:pt x="76" y="51"/>
                          <a:pt x="226" y="76"/>
                        </a:cubicBezTo>
                        <a:cubicBezTo>
                          <a:pt x="377" y="126"/>
                          <a:pt x="577" y="176"/>
                          <a:pt x="828" y="251"/>
                        </a:cubicBezTo>
                        <a:cubicBezTo>
                          <a:pt x="953" y="276"/>
                          <a:pt x="1078" y="326"/>
                          <a:pt x="1204" y="351"/>
                        </a:cubicBezTo>
                        <a:cubicBezTo>
                          <a:pt x="1354" y="376"/>
                          <a:pt x="1505" y="452"/>
                          <a:pt x="1655" y="477"/>
                        </a:cubicBezTo>
                        <a:cubicBezTo>
                          <a:pt x="1931" y="577"/>
                          <a:pt x="2256" y="702"/>
                          <a:pt x="2557" y="803"/>
                        </a:cubicBezTo>
                        <a:cubicBezTo>
                          <a:pt x="2883" y="928"/>
                          <a:pt x="3184" y="1053"/>
                          <a:pt x="3484" y="1178"/>
                        </a:cubicBezTo>
                        <a:cubicBezTo>
                          <a:pt x="3610" y="1229"/>
                          <a:pt x="3760" y="1279"/>
                          <a:pt x="3911" y="1329"/>
                        </a:cubicBezTo>
                        <a:cubicBezTo>
                          <a:pt x="4036" y="1404"/>
                          <a:pt x="4161" y="1454"/>
                          <a:pt x="4286" y="1504"/>
                        </a:cubicBezTo>
                        <a:cubicBezTo>
                          <a:pt x="4738" y="1680"/>
                          <a:pt x="5063" y="1805"/>
                          <a:pt x="5063" y="1805"/>
                        </a:cubicBezTo>
                        <a:cubicBezTo>
                          <a:pt x="5063" y="1805"/>
                          <a:pt x="5013" y="1755"/>
                          <a:pt x="4888" y="1655"/>
                        </a:cubicBezTo>
                        <a:cubicBezTo>
                          <a:pt x="4763" y="1580"/>
                          <a:pt x="4587" y="1429"/>
                          <a:pt x="4387" y="1304"/>
                        </a:cubicBezTo>
                        <a:cubicBezTo>
                          <a:pt x="4161" y="1153"/>
                          <a:pt x="3911" y="1003"/>
                          <a:pt x="3610" y="853"/>
                        </a:cubicBezTo>
                        <a:cubicBezTo>
                          <a:pt x="3484" y="777"/>
                          <a:pt x="3334" y="702"/>
                          <a:pt x="3184" y="652"/>
                        </a:cubicBezTo>
                        <a:cubicBezTo>
                          <a:pt x="3008" y="577"/>
                          <a:pt x="2858" y="502"/>
                          <a:pt x="2708" y="452"/>
                        </a:cubicBezTo>
                        <a:cubicBezTo>
                          <a:pt x="2532" y="402"/>
                          <a:pt x="2382" y="326"/>
                          <a:pt x="2206" y="276"/>
                        </a:cubicBezTo>
                        <a:cubicBezTo>
                          <a:pt x="2056" y="226"/>
                          <a:pt x="1880" y="201"/>
                          <a:pt x="1730" y="151"/>
                        </a:cubicBezTo>
                        <a:cubicBezTo>
                          <a:pt x="1580" y="126"/>
                          <a:pt x="1429" y="76"/>
                          <a:pt x="1279" y="76"/>
                        </a:cubicBezTo>
                        <a:cubicBezTo>
                          <a:pt x="1129" y="51"/>
                          <a:pt x="978" y="26"/>
                          <a:pt x="853" y="26"/>
                        </a:cubicBezTo>
                        <a:cubicBezTo>
                          <a:pt x="602" y="1"/>
                          <a:pt x="402" y="1"/>
                          <a:pt x="251" y="1"/>
                        </a:cubicBezTo>
                        <a:close/>
                      </a:path>
                    </a:pathLst>
                  </a:custGeom>
                  <a:solidFill>
                    <a:srgbClr val="2F5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0"/>
                  <p:cNvSpPr/>
                  <p:nvPr/>
                </p:nvSpPr>
                <p:spPr>
                  <a:xfrm>
                    <a:off x="9523035" y="3008181"/>
                    <a:ext cx="55692" cy="84217"/>
                  </a:xfrm>
                  <a:custGeom>
                    <a:avLst/>
                    <a:gdLst/>
                    <a:ahLst/>
                    <a:cxnLst/>
                    <a:rect l="l" t="t" r="r" b="b"/>
                    <a:pathLst>
                      <a:path w="16392" h="24788" extrusionOk="0">
                        <a:moveTo>
                          <a:pt x="6191" y="1"/>
                        </a:moveTo>
                        <a:cubicBezTo>
                          <a:pt x="5489" y="76"/>
                          <a:pt x="4010" y="352"/>
                          <a:pt x="3709" y="552"/>
                        </a:cubicBezTo>
                        <a:cubicBezTo>
                          <a:pt x="2707" y="1179"/>
                          <a:pt x="1679" y="2231"/>
                          <a:pt x="1303" y="3159"/>
                        </a:cubicBezTo>
                        <a:cubicBezTo>
                          <a:pt x="927" y="4261"/>
                          <a:pt x="727" y="5088"/>
                          <a:pt x="526" y="6291"/>
                        </a:cubicBezTo>
                        <a:cubicBezTo>
                          <a:pt x="401" y="6868"/>
                          <a:pt x="0" y="8973"/>
                          <a:pt x="0" y="8973"/>
                        </a:cubicBezTo>
                        <a:cubicBezTo>
                          <a:pt x="551" y="9625"/>
                          <a:pt x="1729" y="9500"/>
                          <a:pt x="2156" y="9625"/>
                        </a:cubicBezTo>
                        <a:cubicBezTo>
                          <a:pt x="1980" y="12908"/>
                          <a:pt x="2030" y="13635"/>
                          <a:pt x="1855" y="16918"/>
                        </a:cubicBezTo>
                        <a:cubicBezTo>
                          <a:pt x="1830" y="17745"/>
                          <a:pt x="1529" y="19299"/>
                          <a:pt x="1504" y="20176"/>
                        </a:cubicBezTo>
                        <a:cubicBezTo>
                          <a:pt x="1504" y="20728"/>
                          <a:pt x="1128" y="20978"/>
                          <a:pt x="1003" y="21480"/>
                        </a:cubicBezTo>
                        <a:cubicBezTo>
                          <a:pt x="927" y="21855"/>
                          <a:pt x="1078" y="22206"/>
                          <a:pt x="1053" y="22532"/>
                        </a:cubicBezTo>
                        <a:cubicBezTo>
                          <a:pt x="978" y="22808"/>
                          <a:pt x="777" y="23008"/>
                          <a:pt x="702" y="23259"/>
                        </a:cubicBezTo>
                        <a:cubicBezTo>
                          <a:pt x="627" y="23660"/>
                          <a:pt x="777" y="24086"/>
                          <a:pt x="852" y="24462"/>
                        </a:cubicBezTo>
                        <a:cubicBezTo>
                          <a:pt x="3634" y="24788"/>
                          <a:pt x="6391" y="24587"/>
                          <a:pt x="9198" y="24738"/>
                        </a:cubicBezTo>
                        <a:cubicBezTo>
                          <a:pt x="9544" y="24752"/>
                          <a:pt x="9888" y="24757"/>
                          <a:pt x="10232" y="24757"/>
                        </a:cubicBezTo>
                        <a:cubicBezTo>
                          <a:pt x="11416" y="24757"/>
                          <a:pt x="12594" y="24693"/>
                          <a:pt x="13778" y="24693"/>
                        </a:cubicBezTo>
                        <a:cubicBezTo>
                          <a:pt x="14122" y="24693"/>
                          <a:pt x="14467" y="24699"/>
                          <a:pt x="14812" y="24713"/>
                        </a:cubicBezTo>
                        <a:cubicBezTo>
                          <a:pt x="14977" y="24718"/>
                          <a:pt x="15162" y="24727"/>
                          <a:pt x="15333" y="24727"/>
                        </a:cubicBezTo>
                        <a:cubicBezTo>
                          <a:pt x="15917" y="24727"/>
                          <a:pt x="16352" y="24631"/>
                          <a:pt x="15364" y="24011"/>
                        </a:cubicBezTo>
                        <a:cubicBezTo>
                          <a:pt x="16391" y="23760"/>
                          <a:pt x="15790" y="22833"/>
                          <a:pt x="15689" y="22357"/>
                        </a:cubicBezTo>
                        <a:cubicBezTo>
                          <a:pt x="15614" y="22031"/>
                          <a:pt x="15339" y="21906"/>
                          <a:pt x="15364" y="21580"/>
                        </a:cubicBezTo>
                        <a:cubicBezTo>
                          <a:pt x="15639" y="19224"/>
                          <a:pt x="15188" y="4612"/>
                          <a:pt x="15639" y="1905"/>
                        </a:cubicBezTo>
                        <a:cubicBezTo>
                          <a:pt x="15790" y="1129"/>
                          <a:pt x="13684" y="301"/>
                          <a:pt x="11805" y="51"/>
                        </a:cubicBezTo>
                        <a:cubicBezTo>
                          <a:pt x="11396" y="1687"/>
                          <a:pt x="10195" y="2302"/>
                          <a:pt x="9036" y="2302"/>
                        </a:cubicBezTo>
                        <a:cubicBezTo>
                          <a:pt x="7994" y="2302"/>
                          <a:pt x="6985" y="1804"/>
                          <a:pt x="6617" y="1103"/>
                        </a:cubicBezTo>
                        <a:cubicBezTo>
                          <a:pt x="6391" y="652"/>
                          <a:pt x="6191" y="1"/>
                          <a:pt x="6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9536494" y="3078372"/>
                    <a:ext cx="29718" cy="6048"/>
                  </a:xfrm>
                  <a:custGeom>
                    <a:avLst/>
                    <a:gdLst/>
                    <a:ahLst/>
                    <a:cxnLst/>
                    <a:rect l="l" t="t" r="r" b="b"/>
                    <a:pathLst>
                      <a:path w="8747" h="1780" extrusionOk="0">
                        <a:moveTo>
                          <a:pt x="8747" y="0"/>
                        </a:moveTo>
                        <a:lnTo>
                          <a:pt x="8747" y="0"/>
                        </a:lnTo>
                        <a:cubicBezTo>
                          <a:pt x="8396" y="26"/>
                          <a:pt x="8070" y="51"/>
                          <a:pt x="7719" y="101"/>
                        </a:cubicBezTo>
                        <a:lnTo>
                          <a:pt x="6717" y="126"/>
                        </a:lnTo>
                        <a:cubicBezTo>
                          <a:pt x="6040" y="126"/>
                          <a:pt x="5363" y="126"/>
                          <a:pt x="4662" y="101"/>
                        </a:cubicBezTo>
                        <a:lnTo>
                          <a:pt x="3634" y="126"/>
                        </a:lnTo>
                        <a:lnTo>
                          <a:pt x="2607" y="201"/>
                        </a:lnTo>
                        <a:lnTo>
                          <a:pt x="1579" y="351"/>
                        </a:lnTo>
                        <a:cubicBezTo>
                          <a:pt x="1253" y="452"/>
                          <a:pt x="927" y="527"/>
                          <a:pt x="576" y="627"/>
                        </a:cubicBezTo>
                        <a:lnTo>
                          <a:pt x="0" y="777"/>
                        </a:lnTo>
                        <a:lnTo>
                          <a:pt x="576" y="978"/>
                        </a:lnTo>
                        <a:cubicBezTo>
                          <a:pt x="852" y="1078"/>
                          <a:pt x="1153" y="1203"/>
                          <a:pt x="1454" y="1304"/>
                        </a:cubicBezTo>
                        <a:cubicBezTo>
                          <a:pt x="1729" y="1354"/>
                          <a:pt x="2030" y="1429"/>
                          <a:pt x="2331" y="1504"/>
                        </a:cubicBezTo>
                        <a:lnTo>
                          <a:pt x="3233" y="1655"/>
                        </a:lnTo>
                        <a:lnTo>
                          <a:pt x="4160" y="1730"/>
                        </a:lnTo>
                        <a:cubicBezTo>
                          <a:pt x="4762" y="1755"/>
                          <a:pt x="5363" y="1780"/>
                          <a:pt x="5965" y="1780"/>
                        </a:cubicBezTo>
                        <a:cubicBezTo>
                          <a:pt x="6566" y="1780"/>
                          <a:pt x="7168" y="1780"/>
                          <a:pt x="7769" y="1755"/>
                        </a:cubicBezTo>
                        <a:cubicBezTo>
                          <a:pt x="7168" y="1705"/>
                          <a:pt x="6566" y="1655"/>
                          <a:pt x="5965" y="1604"/>
                        </a:cubicBezTo>
                        <a:lnTo>
                          <a:pt x="5063" y="1529"/>
                        </a:lnTo>
                        <a:lnTo>
                          <a:pt x="4186" y="1429"/>
                        </a:lnTo>
                        <a:lnTo>
                          <a:pt x="3283" y="1304"/>
                        </a:lnTo>
                        <a:lnTo>
                          <a:pt x="2406" y="1153"/>
                        </a:lnTo>
                        <a:cubicBezTo>
                          <a:pt x="2130" y="1078"/>
                          <a:pt x="1830" y="1003"/>
                          <a:pt x="1554" y="928"/>
                        </a:cubicBezTo>
                        <a:cubicBezTo>
                          <a:pt x="1463" y="895"/>
                          <a:pt x="1373" y="862"/>
                          <a:pt x="1282" y="829"/>
                        </a:cubicBezTo>
                        <a:lnTo>
                          <a:pt x="1282" y="829"/>
                        </a:lnTo>
                        <a:lnTo>
                          <a:pt x="1679" y="727"/>
                        </a:lnTo>
                        <a:lnTo>
                          <a:pt x="2657" y="577"/>
                        </a:lnTo>
                        <a:lnTo>
                          <a:pt x="3659" y="477"/>
                        </a:lnTo>
                        <a:lnTo>
                          <a:pt x="4687" y="427"/>
                        </a:lnTo>
                        <a:cubicBezTo>
                          <a:pt x="5363" y="401"/>
                          <a:pt x="6040" y="351"/>
                          <a:pt x="6717" y="326"/>
                        </a:cubicBezTo>
                        <a:lnTo>
                          <a:pt x="7744" y="201"/>
                        </a:lnTo>
                        <a:cubicBezTo>
                          <a:pt x="8070" y="151"/>
                          <a:pt x="8421" y="76"/>
                          <a:pt x="8747"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9577636" y="2993852"/>
                    <a:ext cx="32531" cy="70410"/>
                  </a:xfrm>
                  <a:custGeom>
                    <a:avLst/>
                    <a:gdLst/>
                    <a:ahLst/>
                    <a:cxnLst/>
                    <a:rect l="l" t="t" r="r" b="b"/>
                    <a:pathLst>
                      <a:path w="9575" h="20724" extrusionOk="0">
                        <a:moveTo>
                          <a:pt x="7551" y="1"/>
                        </a:moveTo>
                        <a:cubicBezTo>
                          <a:pt x="7436" y="1"/>
                          <a:pt x="7316" y="41"/>
                          <a:pt x="7218" y="131"/>
                        </a:cubicBezTo>
                        <a:cubicBezTo>
                          <a:pt x="6918" y="332"/>
                          <a:pt x="6868" y="1184"/>
                          <a:pt x="6717" y="1460"/>
                        </a:cubicBezTo>
                        <a:cubicBezTo>
                          <a:pt x="6441" y="2337"/>
                          <a:pt x="6316" y="3440"/>
                          <a:pt x="5765" y="4167"/>
                        </a:cubicBezTo>
                        <a:cubicBezTo>
                          <a:pt x="5815" y="3014"/>
                          <a:pt x="6416" y="1510"/>
                          <a:pt x="5840" y="457"/>
                        </a:cubicBezTo>
                        <a:cubicBezTo>
                          <a:pt x="5824" y="449"/>
                          <a:pt x="5808" y="445"/>
                          <a:pt x="5792" y="445"/>
                        </a:cubicBezTo>
                        <a:cubicBezTo>
                          <a:pt x="5434" y="445"/>
                          <a:pt x="5108" y="2514"/>
                          <a:pt x="4988" y="3114"/>
                        </a:cubicBezTo>
                        <a:cubicBezTo>
                          <a:pt x="4762" y="4091"/>
                          <a:pt x="4512" y="5069"/>
                          <a:pt x="4311" y="6096"/>
                        </a:cubicBezTo>
                        <a:cubicBezTo>
                          <a:pt x="4136" y="7099"/>
                          <a:pt x="3910" y="7826"/>
                          <a:pt x="4336" y="8728"/>
                        </a:cubicBezTo>
                        <a:cubicBezTo>
                          <a:pt x="4537" y="9154"/>
                          <a:pt x="3284" y="11635"/>
                          <a:pt x="2782" y="12813"/>
                        </a:cubicBezTo>
                        <a:cubicBezTo>
                          <a:pt x="2056" y="14518"/>
                          <a:pt x="0" y="16848"/>
                          <a:pt x="226" y="19254"/>
                        </a:cubicBezTo>
                        <a:lnTo>
                          <a:pt x="777" y="20533"/>
                        </a:lnTo>
                        <a:cubicBezTo>
                          <a:pt x="898" y="20664"/>
                          <a:pt x="1027" y="20723"/>
                          <a:pt x="1161" y="20723"/>
                        </a:cubicBezTo>
                        <a:cubicBezTo>
                          <a:pt x="2205" y="20723"/>
                          <a:pt x="3576" y="17195"/>
                          <a:pt x="3710" y="16773"/>
                        </a:cubicBezTo>
                        <a:cubicBezTo>
                          <a:pt x="4487" y="14242"/>
                          <a:pt x="5013" y="11660"/>
                          <a:pt x="5915" y="9179"/>
                        </a:cubicBezTo>
                        <a:cubicBezTo>
                          <a:pt x="6001" y="9202"/>
                          <a:pt x="6083" y="9213"/>
                          <a:pt x="6161" y="9213"/>
                        </a:cubicBezTo>
                        <a:cubicBezTo>
                          <a:pt x="7286" y="9213"/>
                          <a:pt x="7590" y="6978"/>
                          <a:pt x="7895" y="6322"/>
                        </a:cubicBezTo>
                        <a:cubicBezTo>
                          <a:pt x="8196" y="5695"/>
                          <a:pt x="8772" y="4818"/>
                          <a:pt x="9073" y="4217"/>
                        </a:cubicBezTo>
                        <a:cubicBezTo>
                          <a:pt x="9399" y="3665"/>
                          <a:pt x="9524" y="3089"/>
                          <a:pt x="9574" y="2487"/>
                        </a:cubicBezTo>
                        <a:cubicBezTo>
                          <a:pt x="9519" y="2448"/>
                          <a:pt x="9463" y="2429"/>
                          <a:pt x="9408" y="2429"/>
                        </a:cubicBezTo>
                        <a:cubicBezTo>
                          <a:pt x="8833" y="2429"/>
                          <a:pt x="8239" y="4401"/>
                          <a:pt x="7645" y="5269"/>
                        </a:cubicBezTo>
                        <a:cubicBezTo>
                          <a:pt x="7818" y="4551"/>
                          <a:pt x="9239" y="556"/>
                          <a:pt x="7992" y="556"/>
                        </a:cubicBezTo>
                        <a:cubicBezTo>
                          <a:pt x="7977" y="556"/>
                          <a:pt x="7961" y="556"/>
                          <a:pt x="7945" y="558"/>
                        </a:cubicBezTo>
                        <a:cubicBezTo>
                          <a:pt x="8068" y="224"/>
                          <a:pt x="7822" y="1"/>
                          <a:pt x="7551"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9578061" y="3040891"/>
                    <a:ext cx="7243" cy="18397"/>
                  </a:xfrm>
                  <a:custGeom>
                    <a:avLst/>
                    <a:gdLst/>
                    <a:ahLst/>
                    <a:cxnLst/>
                    <a:rect l="l" t="t" r="r" b="b"/>
                    <a:pathLst>
                      <a:path w="2132" h="5415" extrusionOk="0">
                        <a:moveTo>
                          <a:pt x="2131" y="1"/>
                        </a:moveTo>
                        <a:cubicBezTo>
                          <a:pt x="2131" y="1"/>
                          <a:pt x="2056" y="51"/>
                          <a:pt x="1981" y="201"/>
                        </a:cubicBezTo>
                        <a:cubicBezTo>
                          <a:pt x="1880" y="327"/>
                          <a:pt x="1730" y="502"/>
                          <a:pt x="1580" y="728"/>
                        </a:cubicBezTo>
                        <a:cubicBezTo>
                          <a:pt x="1404" y="953"/>
                          <a:pt x="1229" y="1229"/>
                          <a:pt x="1053" y="1530"/>
                        </a:cubicBezTo>
                        <a:cubicBezTo>
                          <a:pt x="853" y="1830"/>
                          <a:pt x="702" y="2156"/>
                          <a:pt x="527" y="2482"/>
                        </a:cubicBezTo>
                        <a:cubicBezTo>
                          <a:pt x="452" y="2657"/>
                          <a:pt x="377" y="2833"/>
                          <a:pt x="326" y="3008"/>
                        </a:cubicBezTo>
                        <a:cubicBezTo>
                          <a:pt x="251" y="3184"/>
                          <a:pt x="201" y="3359"/>
                          <a:pt x="151" y="3535"/>
                        </a:cubicBezTo>
                        <a:cubicBezTo>
                          <a:pt x="126" y="3710"/>
                          <a:pt x="76" y="3860"/>
                          <a:pt x="51" y="4036"/>
                        </a:cubicBezTo>
                        <a:cubicBezTo>
                          <a:pt x="26" y="4186"/>
                          <a:pt x="1" y="4337"/>
                          <a:pt x="1" y="4487"/>
                        </a:cubicBezTo>
                        <a:cubicBezTo>
                          <a:pt x="1" y="4637"/>
                          <a:pt x="1" y="4763"/>
                          <a:pt x="26" y="4888"/>
                        </a:cubicBezTo>
                        <a:cubicBezTo>
                          <a:pt x="26" y="4988"/>
                          <a:pt x="26" y="5089"/>
                          <a:pt x="51" y="5164"/>
                        </a:cubicBezTo>
                        <a:cubicBezTo>
                          <a:pt x="76" y="5339"/>
                          <a:pt x="101" y="5414"/>
                          <a:pt x="101" y="5414"/>
                        </a:cubicBezTo>
                        <a:cubicBezTo>
                          <a:pt x="101" y="5414"/>
                          <a:pt x="101" y="5339"/>
                          <a:pt x="126" y="5164"/>
                        </a:cubicBezTo>
                        <a:cubicBezTo>
                          <a:pt x="126" y="5013"/>
                          <a:pt x="176" y="4788"/>
                          <a:pt x="226" y="4512"/>
                        </a:cubicBezTo>
                        <a:cubicBezTo>
                          <a:pt x="251" y="4387"/>
                          <a:pt x="276" y="4236"/>
                          <a:pt x="326" y="4086"/>
                        </a:cubicBezTo>
                        <a:cubicBezTo>
                          <a:pt x="352" y="3936"/>
                          <a:pt x="427" y="3785"/>
                          <a:pt x="477" y="3635"/>
                        </a:cubicBezTo>
                        <a:cubicBezTo>
                          <a:pt x="577" y="3309"/>
                          <a:pt x="702" y="2983"/>
                          <a:pt x="878" y="2657"/>
                        </a:cubicBezTo>
                        <a:cubicBezTo>
                          <a:pt x="1179" y="1981"/>
                          <a:pt x="1504" y="1329"/>
                          <a:pt x="1755" y="828"/>
                        </a:cubicBezTo>
                        <a:cubicBezTo>
                          <a:pt x="1880" y="577"/>
                          <a:pt x="1956" y="377"/>
                          <a:pt x="2031" y="226"/>
                        </a:cubicBezTo>
                        <a:cubicBezTo>
                          <a:pt x="2106" y="76"/>
                          <a:pt x="2131" y="1"/>
                          <a:pt x="213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9600635" y="2995660"/>
                    <a:ext cx="4006" cy="13882"/>
                  </a:xfrm>
                  <a:custGeom>
                    <a:avLst/>
                    <a:gdLst/>
                    <a:ahLst/>
                    <a:cxnLst/>
                    <a:rect l="l" t="t" r="r" b="b"/>
                    <a:pathLst>
                      <a:path w="1179" h="4086" extrusionOk="0">
                        <a:moveTo>
                          <a:pt x="1153" y="0"/>
                        </a:moveTo>
                        <a:cubicBezTo>
                          <a:pt x="1153" y="0"/>
                          <a:pt x="1053" y="251"/>
                          <a:pt x="953" y="627"/>
                        </a:cubicBezTo>
                        <a:cubicBezTo>
                          <a:pt x="928" y="727"/>
                          <a:pt x="878" y="828"/>
                          <a:pt x="852" y="953"/>
                        </a:cubicBezTo>
                        <a:cubicBezTo>
                          <a:pt x="827" y="1053"/>
                          <a:pt x="777" y="1178"/>
                          <a:pt x="752" y="1279"/>
                        </a:cubicBezTo>
                        <a:cubicBezTo>
                          <a:pt x="677" y="1504"/>
                          <a:pt x="602" y="1755"/>
                          <a:pt x="527" y="2006"/>
                        </a:cubicBezTo>
                        <a:cubicBezTo>
                          <a:pt x="351" y="2507"/>
                          <a:pt x="226" y="3033"/>
                          <a:pt x="126" y="3409"/>
                        </a:cubicBezTo>
                        <a:cubicBezTo>
                          <a:pt x="25" y="3810"/>
                          <a:pt x="0" y="4086"/>
                          <a:pt x="0" y="4086"/>
                        </a:cubicBezTo>
                        <a:cubicBezTo>
                          <a:pt x="0" y="4086"/>
                          <a:pt x="151" y="3835"/>
                          <a:pt x="326" y="3484"/>
                        </a:cubicBezTo>
                        <a:cubicBezTo>
                          <a:pt x="502" y="3133"/>
                          <a:pt x="702" y="2632"/>
                          <a:pt x="878" y="2131"/>
                        </a:cubicBezTo>
                        <a:cubicBezTo>
                          <a:pt x="953" y="1855"/>
                          <a:pt x="1028" y="1604"/>
                          <a:pt x="1078" y="1354"/>
                        </a:cubicBezTo>
                        <a:cubicBezTo>
                          <a:pt x="1103" y="1229"/>
                          <a:pt x="1128" y="1103"/>
                          <a:pt x="1128" y="978"/>
                        </a:cubicBezTo>
                        <a:cubicBezTo>
                          <a:pt x="1153" y="878"/>
                          <a:pt x="1153" y="777"/>
                          <a:pt x="1153" y="677"/>
                        </a:cubicBezTo>
                        <a:cubicBezTo>
                          <a:pt x="1178" y="276"/>
                          <a:pt x="1153" y="0"/>
                          <a:pt x="1153"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9596631" y="3007073"/>
                    <a:ext cx="6561" cy="4858"/>
                  </a:xfrm>
                  <a:custGeom>
                    <a:avLst/>
                    <a:gdLst/>
                    <a:ahLst/>
                    <a:cxnLst/>
                    <a:rect l="l" t="t" r="r" b="b"/>
                    <a:pathLst>
                      <a:path w="1931" h="1430" extrusionOk="0">
                        <a:moveTo>
                          <a:pt x="0" y="1"/>
                        </a:moveTo>
                        <a:cubicBezTo>
                          <a:pt x="0" y="1"/>
                          <a:pt x="126" y="126"/>
                          <a:pt x="301" y="252"/>
                        </a:cubicBezTo>
                        <a:cubicBezTo>
                          <a:pt x="351" y="302"/>
                          <a:pt x="401" y="327"/>
                          <a:pt x="451" y="352"/>
                        </a:cubicBezTo>
                        <a:cubicBezTo>
                          <a:pt x="502" y="402"/>
                          <a:pt x="552" y="452"/>
                          <a:pt x="602" y="477"/>
                        </a:cubicBezTo>
                        <a:cubicBezTo>
                          <a:pt x="702" y="577"/>
                          <a:pt x="827" y="653"/>
                          <a:pt x="953" y="753"/>
                        </a:cubicBezTo>
                        <a:cubicBezTo>
                          <a:pt x="1053" y="828"/>
                          <a:pt x="1178" y="928"/>
                          <a:pt x="1279" y="1003"/>
                        </a:cubicBezTo>
                        <a:cubicBezTo>
                          <a:pt x="1329" y="1054"/>
                          <a:pt x="1404" y="1079"/>
                          <a:pt x="1454" y="1129"/>
                        </a:cubicBezTo>
                        <a:cubicBezTo>
                          <a:pt x="1504" y="1154"/>
                          <a:pt x="1554" y="1204"/>
                          <a:pt x="1604" y="1229"/>
                        </a:cubicBezTo>
                        <a:cubicBezTo>
                          <a:pt x="1780" y="1379"/>
                          <a:pt x="1930" y="1429"/>
                          <a:pt x="1930" y="1429"/>
                        </a:cubicBezTo>
                        <a:cubicBezTo>
                          <a:pt x="1930" y="1429"/>
                          <a:pt x="1880" y="1279"/>
                          <a:pt x="1755" y="1079"/>
                        </a:cubicBezTo>
                        <a:cubicBezTo>
                          <a:pt x="1680" y="978"/>
                          <a:pt x="1629" y="878"/>
                          <a:pt x="1504" y="778"/>
                        </a:cubicBezTo>
                        <a:cubicBezTo>
                          <a:pt x="1404" y="653"/>
                          <a:pt x="1279" y="552"/>
                          <a:pt x="1178" y="452"/>
                        </a:cubicBezTo>
                        <a:cubicBezTo>
                          <a:pt x="1028" y="352"/>
                          <a:pt x="903" y="277"/>
                          <a:pt x="777" y="201"/>
                        </a:cubicBezTo>
                        <a:cubicBezTo>
                          <a:pt x="702" y="176"/>
                          <a:pt x="652" y="126"/>
                          <a:pt x="577" y="126"/>
                        </a:cubicBezTo>
                        <a:cubicBezTo>
                          <a:pt x="502" y="101"/>
                          <a:pt x="451" y="76"/>
                          <a:pt x="401" y="76"/>
                        </a:cubicBezTo>
                        <a:cubicBezTo>
                          <a:pt x="151" y="1"/>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9589477" y="3005108"/>
                    <a:ext cx="7240" cy="18717"/>
                  </a:xfrm>
                  <a:custGeom>
                    <a:avLst/>
                    <a:gdLst/>
                    <a:ahLst/>
                    <a:cxnLst/>
                    <a:rect l="l" t="t" r="r" b="b"/>
                    <a:pathLst>
                      <a:path w="2131" h="5509" extrusionOk="0">
                        <a:moveTo>
                          <a:pt x="797" y="0"/>
                        </a:moveTo>
                        <a:cubicBezTo>
                          <a:pt x="525" y="0"/>
                          <a:pt x="472" y="555"/>
                          <a:pt x="451" y="880"/>
                        </a:cubicBezTo>
                        <a:cubicBezTo>
                          <a:pt x="351" y="1782"/>
                          <a:pt x="301" y="2634"/>
                          <a:pt x="125" y="3511"/>
                        </a:cubicBezTo>
                        <a:cubicBezTo>
                          <a:pt x="0" y="4138"/>
                          <a:pt x="501" y="4940"/>
                          <a:pt x="927" y="5366"/>
                        </a:cubicBezTo>
                        <a:cubicBezTo>
                          <a:pt x="1028" y="5466"/>
                          <a:pt x="1137" y="5509"/>
                          <a:pt x="1247" y="5509"/>
                        </a:cubicBezTo>
                        <a:cubicBezTo>
                          <a:pt x="1661" y="5509"/>
                          <a:pt x="2091" y="4910"/>
                          <a:pt x="2130" y="4514"/>
                        </a:cubicBezTo>
                        <a:cubicBezTo>
                          <a:pt x="2130" y="4414"/>
                          <a:pt x="2130" y="4313"/>
                          <a:pt x="2130" y="4213"/>
                        </a:cubicBezTo>
                        <a:cubicBezTo>
                          <a:pt x="2130" y="3662"/>
                          <a:pt x="2005" y="2960"/>
                          <a:pt x="1579" y="2659"/>
                        </a:cubicBezTo>
                        <a:cubicBezTo>
                          <a:pt x="1404" y="2534"/>
                          <a:pt x="1203" y="2659"/>
                          <a:pt x="1103" y="2459"/>
                        </a:cubicBezTo>
                        <a:cubicBezTo>
                          <a:pt x="1028" y="2358"/>
                          <a:pt x="1153" y="1782"/>
                          <a:pt x="1178" y="1632"/>
                        </a:cubicBezTo>
                        <a:cubicBezTo>
                          <a:pt x="1203" y="1231"/>
                          <a:pt x="1353" y="403"/>
                          <a:pt x="1028" y="103"/>
                        </a:cubicBezTo>
                        <a:cubicBezTo>
                          <a:pt x="937" y="31"/>
                          <a:pt x="861" y="0"/>
                          <a:pt x="797"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9592543" y="3005455"/>
                    <a:ext cx="4685" cy="18054"/>
                  </a:xfrm>
                  <a:custGeom>
                    <a:avLst/>
                    <a:gdLst/>
                    <a:ahLst/>
                    <a:cxnLst/>
                    <a:rect l="l" t="t" r="r" b="b"/>
                    <a:pathLst>
                      <a:path w="1379" h="5314" extrusionOk="0">
                        <a:moveTo>
                          <a:pt x="126" y="1"/>
                        </a:moveTo>
                        <a:cubicBezTo>
                          <a:pt x="126" y="1"/>
                          <a:pt x="126" y="26"/>
                          <a:pt x="151" y="51"/>
                        </a:cubicBezTo>
                        <a:cubicBezTo>
                          <a:pt x="176" y="101"/>
                          <a:pt x="201" y="151"/>
                          <a:pt x="226" y="226"/>
                        </a:cubicBezTo>
                        <a:cubicBezTo>
                          <a:pt x="251" y="301"/>
                          <a:pt x="251" y="402"/>
                          <a:pt x="251" y="527"/>
                        </a:cubicBezTo>
                        <a:cubicBezTo>
                          <a:pt x="251" y="627"/>
                          <a:pt x="226" y="753"/>
                          <a:pt x="226" y="903"/>
                        </a:cubicBezTo>
                        <a:cubicBezTo>
                          <a:pt x="201" y="1028"/>
                          <a:pt x="176" y="1179"/>
                          <a:pt x="151" y="1354"/>
                        </a:cubicBezTo>
                        <a:cubicBezTo>
                          <a:pt x="126" y="1504"/>
                          <a:pt x="76" y="1655"/>
                          <a:pt x="50" y="1830"/>
                        </a:cubicBezTo>
                        <a:cubicBezTo>
                          <a:pt x="25" y="1931"/>
                          <a:pt x="25" y="2006"/>
                          <a:pt x="0" y="2106"/>
                        </a:cubicBezTo>
                        <a:lnTo>
                          <a:pt x="0" y="2181"/>
                        </a:lnTo>
                        <a:cubicBezTo>
                          <a:pt x="0" y="2231"/>
                          <a:pt x="0" y="2256"/>
                          <a:pt x="0" y="2306"/>
                        </a:cubicBezTo>
                        <a:cubicBezTo>
                          <a:pt x="0" y="2332"/>
                          <a:pt x="0" y="2382"/>
                          <a:pt x="25" y="2382"/>
                        </a:cubicBezTo>
                        <a:lnTo>
                          <a:pt x="25" y="2407"/>
                        </a:lnTo>
                        <a:lnTo>
                          <a:pt x="25" y="2432"/>
                        </a:lnTo>
                        <a:cubicBezTo>
                          <a:pt x="25" y="2427"/>
                          <a:pt x="26" y="2425"/>
                          <a:pt x="28" y="2425"/>
                        </a:cubicBezTo>
                        <a:cubicBezTo>
                          <a:pt x="33" y="2425"/>
                          <a:pt x="45" y="2457"/>
                          <a:pt x="25" y="2457"/>
                        </a:cubicBezTo>
                        <a:lnTo>
                          <a:pt x="76" y="2507"/>
                        </a:lnTo>
                        <a:cubicBezTo>
                          <a:pt x="101" y="2557"/>
                          <a:pt x="201" y="2632"/>
                          <a:pt x="276" y="2657"/>
                        </a:cubicBezTo>
                        <a:cubicBezTo>
                          <a:pt x="351" y="2682"/>
                          <a:pt x="401" y="2682"/>
                          <a:pt x="451" y="2682"/>
                        </a:cubicBezTo>
                        <a:lnTo>
                          <a:pt x="527" y="2682"/>
                        </a:lnTo>
                        <a:cubicBezTo>
                          <a:pt x="527" y="2682"/>
                          <a:pt x="552" y="2707"/>
                          <a:pt x="577" y="2707"/>
                        </a:cubicBezTo>
                        <a:cubicBezTo>
                          <a:pt x="552" y="2707"/>
                          <a:pt x="602" y="2733"/>
                          <a:pt x="602" y="2733"/>
                        </a:cubicBezTo>
                        <a:cubicBezTo>
                          <a:pt x="727" y="2833"/>
                          <a:pt x="802" y="2983"/>
                          <a:pt x="878" y="3134"/>
                        </a:cubicBezTo>
                        <a:cubicBezTo>
                          <a:pt x="928" y="3284"/>
                          <a:pt x="1003" y="3434"/>
                          <a:pt x="1028" y="3610"/>
                        </a:cubicBezTo>
                        <a:cubicBezTo>
                          <a:pt x="1053" y="3760"/>
                          <a:pt x="1078" y="3936"/>
                          <a:pt x="1103" y="4086"/>
                        </a:cubicBezTo>
                        <a:cubicBezTo>
                          <a:pt x="1103" y="4161"/>
                          <a:pt x="1103" y="4236"/>
                          <a:pt x="1103" y="4312"/>
                        </a:cubicBezTo>
                        <a:cubicBezTo>
                          <a:pt x="1103" y="4412"/>
                          <a:pt x="1103" y="4462"/>
                          <a:pt x="1103" y="4512"/>
                        </a:cubicBezTo>
                        <a:cubicBezTo>
                          <a:pt x="1078" y="4637"/>
                          <a:pt x="1003" y="4763"/>
                          <a:pt x="978" y="4863"/>
                        </a:cubicBezTo>
                        <a:cubicBezTo>
                          <a:pt x="928" y="4938"/>
                          <a:pt x="878" y="5038"/>
                          <a:pt x="827" y="5114"/>
                        </a:cubicBezTo>
                        <a:cubicBezTo>
                          <a:pt x="727" y="5239"/>
                          <a:pt x="677" y="5314"/>
                          <a:pt x="677" y="5314"/>
                        </a:cubicBezTo>
                        <a:cubicBezTo>
                          <a:pt x="677" y="5314"/>
                          <a:pt x="752" y="5264"/>
                          <a:pt x="878" y="5164"/>
                        </a:cubicBezTo>
                        <a:cubicBezTo>
                          <a:pt x="953" y="5114"/>
                          <a:pt x="1028" y="5013"/>
                          <a:pt x="1103" y="4938"/>
                        </a:cubicBezTo>
                        <a:cubicBezTo>
                          <a:pt x="1153" y="4838"/>
                          <a:pt x="1253" y="4738"/>
                          <a:pt x="1304" y="4562"/>
                        </a:cubicBezTo>
                        <a:cubicBezTo>
                          <a:pt x="1329" y="4487"/>
                          <a:pt x="1354" y="4412"/>
                          <a:pt x="1354" y="4337"/>
                        </a:cubicBezTo>
                        <a:cubicBezTo>
                          <a:pt x="1354" y="4236"/>
                          <a:pt x="1379" y="4186"/>
                          <a:pt x="1379" y="4086"/>
                        </a:cubicBezTo>
                        <a:cubicBezTo>
                          <a:pt x="1379" y="3936"/>
                          <a:pt x="1379" y="3735"/>
                          <a:pt x="1354" y="3560"/>
                        </a:cubicBezTo>
                        <a:cubicBezTo>
                          <a:pt x="1329" y="3359"/>
                          <a:pt x="1279" y="3184"/>
                          <a:pt x="1203" y="2983"/>
                        </a:cubicBezTo>
                        <a:cubicBezTo>
                          <a:pt x="1128" y="2808"/>
                          <a:pt x="1028" y="2607"/>
                          <a:pt x="827" y="2457"/>
                        </a:cubicBezTo>
                        <a:cubicBezTo>
                          <a:pt x="802" y="2432"/>
                          <a:pt x="802" y="2432"/>
                          <a:pt x="752" y="2382"/>
                        </a:cubicBezTo>
                        <a:cubicBezTo>
                          <a:pt x="727" y="2382"/>
                          <a:pt x="727" y="2382"/>
                          <a:pt x="677" y="2357"/>
                        </a:cubicBezTo>
                        <a:cubicBezTo>
                          <a:pt x="652" y="2332"/>
                          <a:pt x="602" y="2332"/>
                          <a:pt x="577" y="2332"/>
                        </a:cubicBezTo>
                        <a:lnTo>
                          <a:pt x="477" y="2306"/>
                        </a:lnTo>
                        <a:lnTo>
                          <a:pt x="376" y="2306"/>
                        </a:lnTo>
                        <a:cubicBezTo>
                          <a:pt x="376" y="2306"/>
                          <a:pt x="360" y="2274"/>
                          <a:pt x="354" y="2274"/>
                        </a:cubicBezTo>
                        <a:cubicBezTo>
                          <a:pt x="352" y="2274"/>
                          <a:pt x="351" y="2276"/>
                          <a:pt x="351" y="2281"/>
                        </a:cubicBezTo>
                        <a:cubicBezTo>
                          <a:pt x="351" y="2256"/>
                          <a:pt x="351" y="2231"/>
                          <a:pt x="351" y="2231"/>
                        </a:cubicBezTo>
                        <a:cubicBezTo>
                          <a:pt x="351" y="2231"/>
                          <a:pt x="351" y="2231"/>
                          <a:pt x="351" y="2206"/>
                        </a:cubicBezTo>
                        <a:lnTo>
                          <a:pt x="351" y="2131"/>
                        </a:lnTo>
                        <a:cubicBezTo>
                          <a:pt x="351" y="2056"/>
                          <a:pt x="376" y="1981"/>
                          <a:pt x="376" y="1880"/>
                        </a:cubicBezTo>
                        <a:cubicBezTo>
                          <a:pt x="401" y="1730"/>
                          <a:pt x="426" y="1530"/>
                          <a:pt x="426" y="1379"/>
                        </a:cubicBezTo>
                        <a:cubicBezTo>
                          <a:pt x="426" y="1204"/>
                          <a:pt x="426" y="1053"/>
                          <a:pt x="426" y="903"/>
                        </a:cubicBezTo>
                        <a:cubicBezTo>
                          <a:pt x="426" y="753"/>
                          <a:pt x="401" y="627"/>
                          <a:pt x="376" y="502"/>
                        </a:cubicBezTo>
                        <a:cubicBezTo>
                          <a:pt x="351" y="377"/>
                          <a:pt x="326" y="276"/>
                          <a:pt x="276" y="201"/>
                        </a:cubicBezTo>
                        <a:cubicBezTo>
                          <a:pt x="251" y="126"/>
                          <a:pt x="201" y="76"/>
                          <a:pt x="176" y="51"/>
                        </a:cubicBezTo>
                        <a:cubicBezTo>
                          <a:pt x="126" y="26"/>
                          <a:pt x="126" y="1"/>
                          <a:pt x="12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9541178" y="3006393"/>
                    <a:ext cx="12860" cy="13373"/>
                  </a:xfrm>
                  <a:custGeom>
                    <a:avLst/>
                    <a:gdLst/>
                    <a:ahLst/>
                    <a:cxnLst/>
                    <a:rect l="l" t="t" r="r" b="b"/>
                    <a:pathLst>
                      <a:path w="3785" h="3936" extrusionOk="0">
                        <a:moveTo>
                          <a:pt x="1955" y="0"/>
                        </a:moveTo>
                        <a:lnTo>
                          <a:pt x="0" y="527"/>
                        </a:lnTo>
                        <a:lnTo>
                          <a:pt x="2457" y="3935"/>
                        </a:lnTo>
                        <a:lnTo>
                          <a:pt x="3785" y="2832"/>
                        </a:lnTo>
                        <a:lnTo>
                          <a:pt x="19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0"/>
                  <p:cNvSpPr/>
                  <p:nvPr/>
                </p:nvSpPr>
                <p:spPr>
                  <a:xfrm>
                    <a:off x="9554038" y="3006648"/>
                    <a:ext cx="14480" cy="13118"/>
                  </a:xfrm>
                  <a:custGeom>
                    <a:avLst/>
                    <a:gdLst/>
                    <a:ahLst/>
                    <a:cxnLst/>
                    <a:rect l="l" t="t" r="r" b="b"/>
                    <a:pathLst>
                      <a:path w="4262" h="3861" extrusionOk="0">
                        <a:moveTo>
                          <a:pt x="2683" y="1"/>
                        </a:moveTo>
                        <a:lnTo>
                          <a:pt x="1" y="2757"/>
                        </a:lnTo>
                        <a:lnTo>
                          <a:pt x="1329" y="3860"/>
                        </a:lnTo>
                        <a:lnTo>
                          <a:pt x="4262" y="853"/>
                        </a:lnTo>
                        <a:lnTo>
                          <a:pt x="2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9529591" y="3021725"/>
                    <a:ext cx="1709" cy="23164"/>
                  </a:xfrm>
                  <a:custGeom>
                    <a:avLst/>
                    <a:gdLst/>
                    <a:ahLst/>
                    <a:cxnLst/>
                    <a:rect l="l" t="t" r="r" b="b"/>
                    <a:pathLst>
                      <a:path w="503" h="6818" extrusionOk="0">
                        <a:moveTo>
                          <a:pt x="151" y="1"/>
                        </a:moveTo>
                        <a:cubicBezTo>
                          <a:pt x="151" y="1"/>
                          <a:pt x="126" y="101"/>
                          <a:pt x="101" y="301"/>
                        </a:cubicBezTo>
                        <a:cubicBezTo>
                          <a:pt x="101" y="477"/>
                          <a:pt x="76" y="753"/>
                          <a:pt x="51" y="1053"/>
                        </a:cubicBezTo>
                        <a:cubicBezTo>
                          <a:pt x="1" y="1705"/>
                          <a:pt x="1" y="2557"/>
                          <a:pt x="1" y="3409"/>
                        </a:cubicBezTo>
                        <a:cubicBezTo>
                          <a:pt x="76" y="4286"/>
                          <a:pt x="151" y="5139"/>
                          <a:pt x="252" y="5765"/>
                        </a:cubicBezTo>
                        <a:cubicBezTo>
                          <a:pt x="277" y="6091"/>
                          <a:pt x="327" y="6342"/>
                          <a:pt x="377" y="6542"/>
                        </a:cubicBezTo>
                        <a:cubicBezTo>
                          <a:pt x="402" y="6718"/>
                          <a:pt x="427" y="6818"/>
                          <a:pt x="427" y="6818"/>
                        </a:cubicBezTo>
                        <a:cubicBezTo>
                          <a:pt x="427" y="6818"/>
                          <a:pt x="427" y="6718"/>
                          <a:pt x="452" y="6542"/>
                        </a:cubicBezTo>
                        <a:cubicBezTo>
                          <a:pt x="452" y="6342"/>
                          <a:pt x="477" y="6066"/>
                          <a:pt x="477" y="5765"/>
                        </a:cubicBezTo>
                        <a:cubicBezTo>
                          <a:pt x="502" y="5114"/>
                          <a:pt x="477" y="4261"/>
                          <a:pt x="427" y="3409"/>
                        </a:cubicBezTo>
                        <a:cubicBezTo>
                          <a:pt x="402" y="2557"/>
                          <a:pt x="352" y="1705"/>
                          <a:pt x="277" y="1053"/>
                        </a:cubicBezTo>
                        <a:cubicBezTo>
                          <a:pt x="252" y="753"/>
                          <a:pt x="227" y="477"/>
                          <a:pt x="201" y="276"/>
                        </a:cubicBezTo>
                        <a:cubicBezTo>
                          <a:pt x="176" y="101"/>
                          <a:pt x="151" y="1"/>
                          <a:pt x="15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9527294" y="3029138"/>
                    <a:ext cx="2983" cy="4770"/>
                  </a:xfrm>
                  <a:custGeom>
                    <a:avLst/>
                    <a:gdLst/>
                    <a:ahLst/>
                    <a:cxnLst/>
                    <a:rect l="l" t="t" r="r" b="b"/>
                    <a:pathLst>
                      <a:path w="878" h="1404" extrusionOk="0">
                        <a:moveTo>
                          <a:pt x="25" y="0"/>
                        </a:moveTo>
                        <a:cubicBezTo>
                          <a:pt x="25" y="0"/>
                          <a:pt x="0" y="125"/>
                          <a:pt x="25" y="276"/>
                        </a:cubicBezTo>
                        <a:cubicBezTo>
                          <a:pt x="25" y="351"/>
                          <a:pt x="25" y="451"/>
                          <a:pt x="75" y="552"/>
                        </a:cubicBezTo>
                        <a:cubicBezTo>
                          <a:pt x="101" y="652"/>
                          <a:pt x="151" y="752"/>
                          <a:pt x="226" y="852"/>
                        </a:cubicBezTo>
                        <a:cubicBezTo>
                          <a:pt x="351" y="1028"/>
                          <a:pt x="502" y="1178"/>
                          <a:pt x="627" y="1278"/>
                        </a:cubicBezTo>
                        <a:cubicBezTo>
                          <a:pt x="752" y="1354"/>
                          <a:pt x="877" y="1404"/>
                          <a:pt x="877" y="1404"/>
                        </a:cubicBezTo>
                        <a:cubicBezTo>
                          <a:pt x="877" y="1404"/>
                          <a:pt x="877" y="1278"/>
                          <a:pt x="827" y="1128"/>
                        </a:cubicBezTo>
                        <a:cubicBezTo>
                          <a:pt x="752" y="978"/>
                          <a:pt x="677" y="777"/>
                          <a:pt x="577" y="627"/>
                        </a:cubicBezTo>
                        <a:cubicBezTo>
                          <a:pt x="527" y="552"/>
                          <a:pt x="476" y="476"/>
                          <a:pt x="401" y="401"/>
                        </a:cubicBezTo>
                        <a:cubicBezTo>
                          <a:pt x="351" y="326"/>
                          <a:pt x="301" y="251"/>
                          <a:pt x="251" y="201"/>
                        </a:cubicBezTo>
                        <a:cubicBezTo>
                          <a:pt x="151" y="75"/>
                          <a:pt x="25" y="0"/>
                          <a:pt x="25"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9575080" y="3022065"/>
                    <a:ext cx="1536" cy="22145"/>
                  </a:xfrm>
                  <a:custGeom>
                    <a:avLst/>
                    <a:gdLst/>
                    <a:ahLst/>
                    <a:cxnLst/>
                    <a:rect l="l" t="t" r="r" b="b"/>
                    <a:pathLst>
                      <a:path w="452" h="6518" extrusionOk="0">
                        <a:moveTo>
                          <a:pt x="201" y="1"/>
                        </a:moveTo>
                        <a:cubicBezTo>
                          <a:pt x="201" y="1"/>
                          <a:pt x="201" y="101"/>
                          <a:pt x="151" y="277"/>
                        </a:cubicBezTo>
                        <a:cubicBezTo>
                          <a:pt x="151" y="452"/>
                          <a:pt x="101" y="703"/>
                          <a:pt x="76" y="1029"/>
                        </a:cubicBezTo>
                        <a:cubicBezTo>
                          <a:pt x="26" y="1329"/>
                          <a:pt x="0" y="1680"/>
                          <a:pt x="0" y="2056"/>
                        </a:cubicBezTo>
                        <a:cubicBezTo>
                          <a:pt x="0" y="2457"/>
                          <a:pt x="0" y="2858"/>
                          <a:pt x="0" y="3259"/>
                        </a:cubicBezTo>
                        <a:cubicBezTo>
                          <a:pt x="26" y="3660"/>
                          <a:pt x="51" y="4061"/>
                          <a:pt x="76" y="4462"/>
                        </a:cubicBezTo>
                        <a:cubicBezTo>
                          <a:pt x="101" y="4838"/>
                          <a:pt x="126" y="5189"/>
                          <a:pt x="151" y="5490"/>
                        </a:cubicBezTo>
                        <a:cubicBezTo>
                          <a:pt x="176" y="5790"/>
                          <a:pt x="201" y="6041"/>
                          <a:pt x="226" y="6217"/>
                        </a:cubicBezTo>
                        <a:cubicBezTo>
                          <a:pt x="251" y="6392"/>
                          <a:pt x="276" y="6517"/>
                          <a:pt x="276" y="6517"/>
                        </a:cubicBezTo>
                        <a:cubicBezTo>
                          <a:pt x="276" y="6517"/>
                          <a:pt x="276" y="6392"/>
                          <a:pt x="301" y="6217"/>
                        </a:cubicBezTo>
                        <a:cubicBezTo>
                          <a:pt x="326" y="6041"/>
                          <a:pt x="351" y="5790"/>
                          <a:pt x="376" y="5490"/>
                        </a:cubicBezTo>
                        <a:cubicBezTo>
                          <a:pt x="452" y="4888"/>
                          <a:pt x="452" y="4061"/>
                          <a:pt x="427" y="3259"/>
                        </a:cubicBezTo>
                        <a:cubicBezTo>
                          <a:pt x="401" y="2833"/>
                          <a:pt x="401" y="2432"/>
                          <a:pt x="376" y="2056"/>
                        </a:cubicBezTo>
                        <a:cubicBezTo>
                          <a:pt x="376" y="1881"/>
                          <a:pt x="351" y="1680"/>
                          <a:pt x="326" y="1505"/>
                        </a:cubicBezTo>
                        <a:cubicBezTo>
                          <a:pt x="326" y="1329"/>
                          <a:pt x="326" y="1179"/>
                          <a:pt x="301" y="1029"/>
                        </a:cubicBezTo>
                        <a:cubicBezTo>
                          <a:pt x="301" y="728"/>
                          <a:pt x="251" y="477"/>
                          <a:pt x="251" y="277"/>
                        </a:cubicBezTo>
                        <a:cubicBezTo>
                          <a:pt x="226" y="101"/>
                          <a:pt x="201" y="1"/>
                          <a:pt x="20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9576018" y="3031605"/>
                    <a:ext cx="2643" cy="3581"/>
                  </a:xfrm>
                  <a:custGeom>
                    <a:avLst/>
                    <a:gdLst/>
                    <a:ahLst/>
                    <a:cxnLst/>
                    <a:rect l="l" t="t" r="r" b="b"/>
                    <a:pathLst>
                      <a:path w="778" h="1054" extrusionOk="0">
                        <a:moveTo>
                          <a:pt x="777" y="1"/>
                        </a:moveTo>
                        <a:cubicBezTo>
                          <a:pt x="777" y="1"/>
                          <a:pt x="677" y="1"/>
                          <a:pt x="552" y="51"/>
                        </a:cubicBezTo>
                        <a:cubicBezTo>
                          <a:pt x="476" y="76"/>
                          <a:pt x="401" y="126"/>
                          <a:pt x="351" y="176"/>
                        </a:cubicBezTo>
                        <a:cubicBezTo>
                          <a:pt x="276" y="227"/>
                          <a:pt x="226" y="302"/>
                          <a:pt x="176" y="377"/>
                        </a:cubicBezTo>
                        <a:cubicBezTo>
                          <a:pt x="125" y="427"/>
                          <a:pt x="75" y="527"/>
                          <a:pt x="50" y="602"/>
                        </a:cubicBezTo>
                        <a:cubicBezTo>
                          <a:pt x="25" y="703"/>
                          <a:pt x="0" y="778"/>
                          <a:pt x="0" y="828"/>
                        </a:cubicBezTo>
                        <a:cubicBezTo>
                          <a:pt x="0" y="978"/>
                          <a:pt x="50" y="1054"/>
                          <a:pt x="50" y="1054"/>
                        </a:cubicBezTo>
                        <a:cubicBezTo>
                          <a:pt x="50" y="1054"/>
                          <a:pt x="151" y="1003"/>
                          <a:pt x="226" y="903"/>
                        </a:cubicBezTo>
                        <a:cubicBezTo>
                          <a:pt x="276" y="853"/>
                          <a:pt x="326" y="828"/>
                          <a:pt x="376" y="778"/>
                        </a:cubicBezTo>
                        <a:cubicBezTo>
                          <a:pt x="426" y="728"/>
                          <a:pt x="451" y="678"/>
                          <a:pt x="501" y="602"/>
                        </a:cubicBezTo>
                        <a:cubicBezTo>
                          <a:pt x="552" y="552"/>
                          <a:pt x="602" y="477"/>
                          <a:pt x="627" y="427"/>
                        </a:cubicBezTo>
                        <a:cubicBezTo>
                          <a:pt x="652" y="352"/>
                          <a:pt x="702" y="302"/>
                          <a:pt x="702" y="227"/>
                        </a:cubicBezTo>
                        <a:cubicBezTo>
                          <a:pt x="752" y="101"/>
                          <a:pt x="777" y="1"/>
                          <a:pt x="777"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9524908" y="3135784"/>
                    <a:ext cx="26487" cy="8606"/>
                  </a:xfrm>
                  <a:custGeom>
                    <a:avLst/>
                    <a:gdLst/>
                    <a:ahLst/>
                    <a:cxnLst/>
                    <a:rect l="l" t="t" r="r" b="b"/>
                    <a:pathLst>
                      <a:path w="7796" h="2533" extrusionOk="0">
                        <a:moveTo>
                          <a:pt x="7544" y="1"/>
                        </a:moveTo>
                        <a:cubicBezTo>
                          <a:pt x="6304" y="295"/>
                          <a:pt x="5174" y="452"/>
                          <a:pt x="3952" y="452"/>
                        </a:cubicBezTo>
                        <a:cubicBezTo>
                          <a:pt x="2779" y="452"/>
                          <a:pt x="1522" y="308"/>
                          <a:pt x="0" y="1"/>
                        </a:cubicBezTo>
                        <a:lnTo>
                          <a:pt x="0" y="1"/>
                        </a:lnTo>
                        <a:lnTo>
                          <a:pt x="26" y="1931"/>
                        </a:lnTo>
                        <a:cubicBezTo>
                          <a:pt x="1479" y="2407"/>
                          <a:pt x="3133" y="2532"/>
                          <a:pt x="4737" y="2532"/>
                        </a:cubicBezTo>
                        <a:cubicBezTo>
                          <a:pt x="5314" y="2532"/>
                          <a:pt x="7143" y="2407"/>
                          <a:pt x="7595" y="1855"/>
                        </a:cubicBezTo>
                        <a:cubicBezTo>
                          <a:pt x="7795" y="1555"/>
                          <a:pt x="7595" y="327"/>
                          <a:pt x="7544" y="1"/>
                        </a:cubicBezTo>
                        <a:close/>
                      </a:path>
                    </a:pathLst>
                  </a:custGeom>
                  <a:solidFill>
                    <a:srgbClr val="6AAA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9552934" y="3135784"/>
                    <a:ext cx="26399" cy="8606"/>
                  </a:xfrm>
                  <a:custGeom>
                    <a:avLst/>
                    <a:gdLst/>
                    <a:ahLst/>
                    <a:cxnLst/>
                    <a:rect l="l" t="t" r="r" b="b"/>
                    <a:pathLst>
                      <a:path w="7770" h="2533" extrusionOk="0">
                        <a:moveTo>
                          <a:pt x="0" y="1"/>
                        </a:moveTo>
                        <a:lnTo>
                          <a:pt x="0" y="1931"/>
                        </a:lnTo>
                        <a:cubicBezTo>
                          <a:pt x="1479" y="2407"/>
                          <a:pt x="3133" y="2532"/>
                          <a:pt x="4712" y="2532"/>
                        </a:cubicBezTo>
                        <a:cubicBezTo>
                          <a:pt x="5288" y="2532"/>
                          <a:pt x="7143" y="2407"/>
                          <a:pt x="7594" y="1855"/>
                        </a:cubicBezTo>
                        <a:cubicBezTo>
                          <a:pt x="7770" y="1555"/>
                          <a:pt x="7594" y="327"/>
                          <a:pt x="7519" y="1"/>
                        </a:cubicBezTo>
                        <a:cubicBezTo>
                          <a:pt x="6278" y="295"/>
                          <a:pt x="5148" y="452"/>
                          <a:pt x="3930" y="452"/>
                        </a:cubicBezTo>
                        <a:cubicBezTo>
                          <a:pt x="2760" y="452"/>
                          <a:pt x="1509" y="308"/>
                          <a:pt x="0" y="1"/>
                        </a:cubicBezTo>
                        <a:close/>
                      </a:path>
                    </a:pathLst>
                  </a:custGeom>
                  <a:solidFill>
                    <a:srgbClr val="6AAA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2" name="Google Shape;1132;p30"/>
              <p:cNvGrpSpPr/>
              <p:nvPr/>
            </p:nvGrpSpPr>
            <p:grpSpPr>
              <a:xfrm>
                <a:off x="5538791" y="2760431"/>
                <a:ext cx="150097" cy="347994"/>
                <a:chOff x="8870434" y="2286554"/>
                <a:chExt cx="269426" cy="624653"/>
              </a:xfrm>
            </p:grpSpPr>
            <p:grpSp>
              <p:nvGrpSpPr>
                <p:cNvPr id="1133" name="Google Shape;1133;p30"/>
                <p:cNvGrpSpPr/>
                <p:nvPr/>
              </p:nvGrpSpPr>
              <p:grpSpPr>
                <a:xfrm>
                  <a:off x="8870434" y="2286554"/>
                  <a:ext cx="269426" cy="309739"/>
                  <a:chOff x="9665285" y="2761920"/>
                  <a:chExt cx="97760" cy="112420"/>
                </a:xfrm>
              </p:grpSpPr>
              <p:sp>
                <p:nvSpPr>
                  <p:cNvPr id="1134" name="Google Shape;1134;p30"/>
                  <p:cNvSpPr/>
                  <p:nvPr/>
                </p:nvSpPr>
                <p:spPr>
                  <a:xfrm>
                    <a:off x="9665285" y="2761920"/>
                    <a:ext cx="97760" cy="84397"/>
                  </a:xfrm>
                  <a:custGeom>
                    <a:avLst/>
                    <a:gdLst/>
                    <a:ahLst/>
                    <a:cxnLst/>
                    <a:rect l="l" t="t" r="r" b="b"/>
                    <a:pathLst>
                      <a:path w="28774" h="24841" extrusionOk="0">
                        <a:moveTo>
                          <a:pt x="28447" y="7293"/>
                        </a:moveTo>
                        <a:lnTo>
                          <a:pt x="28447" y="7293"/>
                        </a:lnTo>
                        <a:cubicBezTo>
                          <a:pt x="28460" y="7319"/>
                          <a:pt x="28472" y="7331"/>
                          <a:pt x="28475" y="7331"/>
                        </a:cubicBezTo>
                        <a:cubicBezTo>
                          <a:pt x="28479" y="7331"/>
                          <a:pt x="28472" y="7319"/>
                          <a:pt x="28447" y="7293"/>
                        </a:cubicBezTo>
                        <a:close/>
                        <a:moveTo>
                          <a:pt x="11806" y="0"/>
                        </a:moveTo>
                        <a:cubicBezTo>
                          <a:pt x="7495" y="25"/>
                          <a:pt x="4713" y="1479"/>
                          <a:pt x="3134" y="5514"/>
                        </a:cubicBezTo>
                        <a:cubicBezTo>
                          <a:pt x="3134" y="4938"/>
                          <a:pt x="2833" y="4436"/>
                          <a:pt x="2407" y="4060"/>
                        </a:cubicBezTo>
                        <a:lnTo>
                          <a:pt x="2407" y="4060"/>
                        </a:lnTo>
                        <a:cubicBezTo>
                          <a:pt x="2457" y="4787"/>
                          <a:pt x="2357" y="5564"/>
                          <a:pt x="2056" y="6216"/>
                        </a:cubicBezTo>
                        <a:cubicBezTo>
                          <a:pt x="2056" y="5740"/>
                          <a:pt x="1805" y="4938"/>
                          <a:pt x="1680" y="4712"/>
                        </a:cubicBezTo>
                        <a:cubicBezTo>
                          <a:pt x="1680" y="6892"/>
                          <a:pt x="1329" y="7669"/>
                          <a:pt x="678" y="9699"/>
                        </a:cubicBezTo>
                        <a:cubicBezTo>
                          <a:pt x="1" y="11704"/>
                          <a:pt x="678" y="14988"/>
                          <a:pt x="1354" y="16968"/>
                        </a:cubicBezTo>
                        <a:cubicBezTo>
                          <a:pt x="2185" y="19411"/>
                          <a:pt x="5103" y="24841"/>
                          <a:pt x="8346" y="24841"/>
                        </a:cubicBezTo>
                        <a:cubicBezTo>
                          <a:pt x="8529" y="24841"/>
                          <a:pt x="8713" y="24823"/>
                          <a:pt x="8898" y="24787"/>
                        </a:cubicBezTo>
                        <a:cubicBezTo>
                          <a:pt x="10477" y="24487"/>
                          <a:pt x="11806" y="22782"/>
                          <a:pt x="13084" y="21880"/>
                        </a:cubicBezTo>
                        <a:cubicBezTo>
                          <a:pt x="15014" y="20527"/>
                          <a:pt x="17244" y="19925"/>
                          <a:pt x="19375" y="18998"/>
                        </a:cubicBezTo>
                        <a:cubicBezTo>
                          <a:pt x="22382" y="17695"/>
                          <a:pt x="27094" y="14687"/>
                          <a:pt x="27244" y="11003"/>
                        </a:cubicBezTo>
                        <a:cubicBezTo>
                          <a:pt x="27821" y="11629"/>
                          <a:pt x="28247" y="12356"/>
                          <a:pt x="28522" y="13158"/>
                        </a:cubicBezTo>
                        <a:cubicBezTo>
                          <a:pt x="28522" y="11228"/>
                          <a:pt x="28773" y="7644"/>
                          <a:pt x="27119" y="6441"/>
                        </a:cubicBezTo>
                        <a:lnTo>
                          <a:pt x="27119" y="6441"/>
                        </a:lnTo>
                        <a:cubicBezTo>
                          <a:pt x="27595" y="6642"/>
                          <a:pt x="28071" y="6943"/>
                          <a:pt x="28447" y="7293"/>
                        </a:cubicBezTo>
                        <a:cubicBezTo>
                          <a:pt x="28297" y="5790"/>
                          <a:pt x="26918" y="4060"/>
                          <a:pt x="25540" y="3509"/>
                        </a:cubicBezTo>
                        <a:cubicBezTo>
                          <a:pt x="24512" y="3083"/>
                          <a:pt x="22457" y="3208"/>
                          <a:pt x="21755" y="2206"/>
                        </a:cubicBezTo>
                        <a:cubicBezTo>
                          <a:pt x="22557" y="2005"/>
                          <a:pt x="23034" y="1780"/>
                          <a:pt x="23560" y="1203"/>
                        </a:cubicBezTo>
                        <a:lnTo>
                          <a:pt x="23560" y="1203"/>
                        </a:lnTo>
                        <a:cubicBezTo>
                          <a:pt x="22220" y="1474"/>
                          <a:pt x="21019" y="1734"/>
                          <a:pt x="19737" y="1734"/>
                        </a:cubicBezTo>
                        <a:cubicBezTo>
                          <a:pt x="19124" y="1734"/>
                          <a:pt x="18493" y="1675"/>
                          <a:pt x="17821" y="1529"/>
                        </a:cubicBezTo>
                        <a:cubicBezTo>
                          <a:pt x="15715" y="1053"/>
                          <a:pt x="14011" y="0"/>
                          <a:pt x="11806"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a:off x="9671875" y="2789263"/>
                    <a:ext cx="74310" cy="85077"/>
                  </a:xfrm>
                  <a:custGeom>
                    <a:avLst/>
                    <a:gdLst/>
                    <a:ahLst/>
                    <a:cxnLst/>
                    <a:rect l="l" t="t" r="r" b="b"/>
                    <a:pathLst>
                      <a:path w="21872" h="25041" extrusionOk="0">
                        <a:moveTo>
                          <a:pt x="6608" y="0"/>
                        </a:moveTo>
                        <a:lnTo>
                          <a:pt x="6608" y="0"/>
                        </a:lnTo>
                        <a:cubicBezTo>
                          <a:pt x="7210" y="827"/>
                          <a:pt x="8112" y="1253"/>
                          <a:pt x="8989" y="1780"/>
                        </a:cubicBezTo>
                        <a:cubicBezTo>
                          <a:pt x="8583" y="1859"/>
                          <a:pt x="8137" y="1904"/>
                          <a:pt x="7658" y="1904"/>
                        </a:cubicBezTo>
                        <a:cubicBezTo>
                          <a:pt x="6627" y="1904"/>
                          <a:pt x="5443" y="1699"/>
                          <a:pt x="4177" y="1203"/>
                        </a:cubicBezTo>
                        <a:cubicBezTo>
                          <a:pt x="4152" y="1253"/>
                          <a:pt x="4127" y="1329"/>
                          <a:pt x="4127" y="1404"/>
                        </a:cubicBezTo>
                        <a:cubicBezTo>
                          <a:pt x="4152" y="3559"/>
                          <a:pt x="5205" y="11404"/>
                          <a:pt x="4979" y="11454"/>
                        </a:cubicBezTo>
                        <a:cubicBezTo>
                          <a:pt x="4953" y="11461"/>
                          <a:pt x="4927" y="11464"/>
                          <a:pt x="4901" y="11464"/>
                        </a:cubicBezTo>
                        <a:cubicBezTo>
                          <a:pt x="4521" y="11464"/>
                          <a:pt x="4106" y="10807"/>
                          <a:pt x="3801" y="10151"/>
                        </a:cubicBezTo>
                        <a:cubicBezTo>
                          <a:pt x="3676" y="9975"/>
                          <a:pt x="3551" y="9725"/>
                          <a:pt x="3476" y="9599"/>
                        </a:cubicBezTo>
                        <a:cubicBezTo>
                          <a:pt x="3225" y="9148"/>
                          <a:pt x="2899" y="8697"/>
                          <a:pt x="2398" y="8547"/>
                        </a:cubicBezTo>
                        <a:cubicBezTo>
                          <a:pt x="2262" y="8502"/>
                          <a:pt x="2127" y="8481"/>
                          <a:pt x="1993" y="8481"/>
                        </a:cubicBezTo>
                        <a:cubicBezTo>
                          <a:pt x="940" y="8481"/>
                          <a:pt x="0" y="9785"/>
                          <a:pt x="67" y="10853"/>
                        </a:cubicBezTo>
                        <a:cubicBezTo>
                          <a:pt x="217" y="12757"/>
                          <a:pt x="1521" y="14462"/>
                          <a:pt x="3250" y="15213"/>
                        </a:cubicBezTo>
                        <a:cubicBezTo>
                          <a:pt x="3776" y="15464"/>
                          <a:pt x="4829" y="15614"/>
                          <a:pt x="4829" y="15614"/>
                        </a:cubicBezTo>
                        <a:cubicBezTo>
                          <a:pt x="4829" y="15614"/>
                          <a:pt x="5556" y="16893"/>
                          <a:pt x="6007" y="17369"/>
                        </a:cubicBezTo>
                        <a:cubicBezTo>
                          <a:pt x="6709" y="18321"/>
                          <a:pt x="8538" y="19950"/>
                          <a:pt x="9641" y="20477"/>
                        </a:cubicBezTo>
                        <a:cubicBezTo>
                          <a:pt x="9440" y="21529"/>
                          <a:pt x="8939" y="22983"/>
                          <a:pt x="9014" y="23459"/>
                        </a:cubicBezTo>
                        <a:cubicBezTo>
                          <a:pt x="9090" y="23985"/>
                          <a:pt x="10318" y="24963"/>
                          <a:pt x="11220" y="25013"/>
                        </a:cubicBezTo>
                        <a:cubicBezTo>
                          <a:pt x="11461" y="25013"/>
                          <a:pt x="11692" y="25040"/>
                          <a:pt x="11920" y="25040"/>
                        </a:cubicBezTo>
                        <a:cubicBezTo>
                          <a:pt x="12072" y="25040"/>
                          <a:pt x="12222" y="25028"/>
                          <a:pt x="12373" y="24988"/>
                        </a:cubicBezTo>
                        <a:cubicBezTo>
                          <a:pt x="12899" y="24863"/>
                          <a:pt x="12849" y="24612"/>
                          <a:pt x="12999" y="24036"/>
                        </a:cubicBezTo>
                        <a:cubicBezTo>
                          <a:pt x="13175" y="23208"/>
                          <a:pt x="13375" y="22156"/>
                          <a:pt x="13476" y="21304"/>
                        </a:cubicBezTo>
                        <a:cubicBezTo>
                          <a:pt x="14378" y="21254"/>
                          <a:pt x="15330" y="21304"/>
                          <a:pt x="16258" y="21153"/>
                        </a:cubicBezTo>
                        <a:cubicBezTo>
                          <a:pt x="17786" y="20853"/>
                          <a:pt x="19466" y="20051"/>
                          <a:pt x="20318" y="18697"/>
                        </a:cubicBezTo>
                        <a:cubicBezTo>
                          <a:pt x="21370" y="17168"/>
                          <a:pt x="20944" y="14687"/>
                          <a:pt x="21045" y="12958"/>
                        </a:cubicBezTo>
                        <a:cubicBezTo>
                          <a:pt x="21145" y="10802"/>
                          <a:pt x="21245" y="8547"/>
                          <a:pt x="21571" y="6391"/>
                        </a:cubicBezTo>
                        <a:cubicBezTo>
                          <a:pt x="21721" y="5514"/>
                          <a:pt x="21796" y="4637"/>
                          <a:pt x="21822" y="3760"/>
                        </a:cubicBezTo>
                        <a:cubicBezTo>
                          <a:pt x="21847" y="3434"/>
                          <a:pt x="21872" y="3083"/>
                          <a:pt x="21847" y="2732"/>
                        </a:cubicBezTo>
                        <a:cubicBezTo>
                          <a:pt x="21120" y="1830"/>
                          <a:pt x="20368" y="827"/>
                          <a:pt x="19365" y="652"/>
                        </a:cubicBezTo>
                        <a:lnTo>
                          <a:pt x="19365" y="652"/>
                        </a:lnTo>
                        <a:cubicBezTo>
                          <a:pt x="19791" y="1178"/>
                          <a:pt x="20243" y="1805"/>
                          <a:pt x="20443" y="2431"/>
                        </a:cubicBezTo>
                        <a:cubicBezTo>
                          <a:pt x="19635" y="1579"/>
                          <a:pt x="18292" y="1433"/>
                          <a:pt x="16946" y="1433"/>
                        </a:cubicBezTo>
                        <a:cubicBezTo>
                          <a:pt x="16246" y="1433"/>
                          <a:pt x="15546" y="1473"/>
                          <a:pt x="14918" y="1473"/>
                        </a:cubicBezTo>
                        <a:cubicBezTo>
                          <a:pt x="14694" y="1473"/>
                          <a:pt x="14480" y="1468"/>
                          <a:pt x="14278" y="1454"/>
                        </a:cubicBezTo>
                        <a:cubicBezTo>
                          <a:pt x="12398" y="1354"/>
                          <a:pt x="10418" y="1028"/>
                          <a:pt x="8588" y="627"/>
                        </a:cubicBezTo>
                        <a:cubicBezTo>
                          <a:pt x="7962" y="502"/>
                          <a:pt x="7210" y="76"/>
                          <a:pt x="6608"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a:off x="9684539" y="2794031"/>
                    <a:ext cx="5025" cy="34182"/>
                  </a:xfrm>
                  <a:custGeom>
                    <a:avLst/>
                    <a:gdLst/>
                    <a:ahLst/>
                    <a:cxnLst/>
                    <a:rect l="l" t="t" r="r" b="b"/>
                    <a:pathLst>
                      <a:path w="1479" h="10061" extrusionOk="0">
                        <a:moveTo>
                          <a:pt x="401" y="1"/>
                        </a:moveTo>
                        <a:cubicBezTo>
                          <a:pt x="226" y="527"/>
                          <a:pt x="125" y="1079"/>
                          <a:pt x="100" y="1580"/>
                        </a:cubicBezTo>
                        <a:cubicBezTo>
                          <a:pt x="0" y="3535"/>
                          <a:pt x="426" y="5439"/>
                          <a:pt x="702" y="7344"/>
                        </a:cubicBezTo>
                        <a:cubicBezTo>
                          <a:pt x="777" y="7745"/>
                          <a:pt x="953" y="8447"/>
                          <a:pt x="702" y="8823"/>
                        </a:cubicBezTo>
                        <a:cubicBezTo>
                          <a:pt x="610" y="8956"/>
                          <a:pt x="518" y="9009"/>
                          <a:pt x="429" y="9009"/>
                        </a:cubicBezTo>
                        <a:cubicBezTo>
                          <a:pt x="301" y="9009"/>
                          <a:pt x="179" y="8896"/>
                          <a:pt x="75" y="8748"/>
                        </a:cubicBezTo>
                        <a:lnTo>
                          <a:pt x="75" y="8748"/>
                        </a:lnTo>
                        <a:cubicBezTo>
                          <a:pt x="380" y="9404"/>
                          <a:pt x="795" y="10061"/>
                          <a:pt x="1175" y="10061"/>
                        </a:cubicBezTo>
                        <a:cubicBezTo>
                          <a:pt x="1201" y="10061"/>
                          <a:pt x="1227" y="10058"/>
                          <a:pt x="1253" y="10051"/>
                        </a:cubicBezTo>
                        <a:cubicBezTo>
                          <a:pt x="1479" y="10001"/>
                          <a:pt x="426" y="2156"/>
                          <a:pt x="401"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9732240" y="2801801"/>
                    <a:ext cx="5283" cy="2881"/>
                  </a:xfrm>
                  <a:custGeom>
                    <a:avLst/>
                    <a:gdLst/>
                    <a:ahLst/>
                    <a:cxnLst/>
                    <a:rect l="l" t="t" r="r" b="b"/>
                    <a:pathLst>
                      <a:path w="1555" h="848" extrusionOk="0">
                        <a:moveTo>
                          <a:pt x="422" y="0"/>
                        </a:moveTo>
                        <a:cubicBezTo>
                          <a:pt x="285" y="0"/>
                          <a:pt x="143" y="30"/>
                          <a:pt x="0" y="96"/>
                        </a:cubicBezTo>
                        <a:lnTo>
                          <a:pt x="1554" y="848"/>
                        </a:lnTo>
                        <a:cubicBezTo>
                          <a:pt x="1339" y="378"/>
                          <a:pt x="910" y="0"/>
                          <a:pt x="4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9703959" y="2799275"/>
                    <a:ext cx="5453" cy="2256"/>
                  </a:xfrm>
                  <a:custGeom>
                    <a:avLst/>
                    <a:gdLst/>
                    <a:ahLst/>
                    <a:cxnLst/>
                    <a:rect l="l" t="t" r="r" b="b"/>
                    <a:pathLst>
                      <a:path w="1605" h="664" extrusionOk="0">
                        <a:moveTo>
                          <a:pt x="1132" y="1"/>
                        </a:moveTo>
                        <a:cubicBezTo>
                          <a:pt x="678" y="1"/>
                          <a:pt x="242" y="235"/>
                          <a:pt x="0" y="663"/>
                        </a:cubicBezTo>
                        <a:lnTo>
                          <a:pt x="1604" y="87"/>
                        </a:lnTo>
                        <a:cubicBezTo>
                          <a:pt x="1450" y="29"/>
                          <a:pt x="1290" y="1"/>
                          <a:pt x="11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a:off x="9676362" y="2823420"/>
                    <a:ext cx="8602" cy="13797"/>
                  </a:xfrm>
                  <a:custGeom>
                    <a:avLst/>
                    <a:gdLst/>
                    <a:ahLst/>
                    <a:cxnLst/>
                    <a:rect l="l" t="t" r="r" b="b"/>
                    <a:pathLst>
                      <a:path w="2532" h="4061" extrusionOk="0">
                        <a:moveTo>
                          <a:pt x="0" y="1"/>
                        </a:moveTo>
                        <a:cubicBezTo>
                          <a:pt x="0" y="1"/>
                          <a:pt x="50" y="51"/>
                          <a:pt x="151" y="151"/>
                        </a:cubicBezTo>
                        <a:cubicBezTo>
                          <a:pt x="226" y="276"/>
                          <a:pt x="351" y="402"/>
                          <a:pt x="501" y="577"/>
                        </a:cubicBezTo>
                        <a:cubicBezTo>
                          <a:pt x="577" y="677"/>
                          <a:pt x="652" y="752"/>
                          <a:pt x="727" y="853"/>
                        </a:cubicBezTo>
                        <a:cubicBezTo>
                          <a:pt x="802" y="953"/>
                          <a:pt x="877" y="1078"/>
                          <a:pt x="978" y="1178"/>
                        </a:cubicBezTo>
                        <a:cubicBezTo>
                          <a:pt x="1153" y="1404"/>
                          <a:pt x="1303" y="1655"/>
                          <a:pt x="1479" y="1905"/>
                        </a:cubicBezTo>
                        <a:cubicBezTo>
                          <a:pt x="1629" y="2156"/>
                          <a:pt x="1805" y="2407"/>
                          <a:pt x="1930" y="2657"/>
                        </a:cubicBezTo>
                        <a:cubicBezTo>
                          <a:pt x="1980" y="2782"/>
                          <a:pt x="2055" y="2883"/>
                          <a:pt x="2105" y="3008"/>
                        </a:cubicBezTo>
                        <a:cubicBezTo>
                          <a:pt x="2156" y="3133"/>
                          <a:pt x="2206" y="3234"/>
                          <a:pt x="2256" y="3334"/>
                        </a:cubicBezTo>
                        <a:cubicBezTo>
                          <a:pt x="2306" y="3434"/>
                          <a:pt x="2331" y="3534"/>
                          <a:pt x="2356" y="3635"/>
                        </a:cubicBezTo>
                        <a:cubicBezTo>
                          <a:pt x="2406" y="3710"/>
                          <a:pt x="2431" y="3785"/>
                          <a:pt x="2456" y="3860"/>
                        </a:cubicBezTo>
                        <a:cubicBezTo>
                          <a:pt x="2506" y="3985"/>
                          <a:pt x="2531" y="4061"/>
                          <a:pt x="2531" y="4061"/>
                        </a:cubicBezTo>
                        <a:cubicBezTo>
                          <a:pt x="2531" y="4061"/>
                          <a:pt x="2531" y="3985"/>
                          <a:pt x="2531" y="3835"/>
                        </a:cubicBezTo>
                        <a:cubicBezTo>
                          <a:pt x="2506" y="3710"/>
                          <a:pt x="2531" y="3509"/>
                          <a:pt x="2456" y="3284"/>
                        </a:cubicBezTo>
                        <a:cubicBezTo>
                          <a:pt x="2406" y="3058"/>
                          <a:pt x="2331" y="2782"/>
                          <a:pt x="2231" y="2507"/>
                        </a:cubicBezTo>
                        <a:cubicBezTo>
                          <a:pt x="2156" y="2381"/>
                          <a:pt x="2105" y="2231"/>
                          <a:pt x="2030" y="2106"/>
                        </a:cubicBezTo>
                        <a:cubicBezTo>
                          <a:pt x="1955" y="1955"/>
                          <a:pt x="1880" y="1830"/>
                          <a:pt x="1805" y="1680"/>
                        </a:cubicBezTo>
                        <a:cubicBezTo>
                          <a:pt x="1704" y="1554"/>
                          <a:pt x="1629" y="1429"/>
                          <a:pt x="1529" y="1304"/>
                        </a:cubicBezTo>
                        <a:cubicBezTo>
                          <a:pt x="1454" y="1178"/>
                          <a:pt x="1328" y="1078"/>
                          <a:pt x="1228" y="978"/>
                        </a:cubicBezTo>
                        <a:cubicBezTo>
                          <a:pt x="1053" y="752"/>
                          <a:pt x="827" y="552"/>
                          <a:pt x="652" y="427"/>
                        </a:cubicBezTo>
                        <a:cubicBezTo>
                          <a:pt x="476" y="251"/>
                          <a:pt x="301" y="176"/>
                          <a:pt x="176" y="101"/>
                        </a:cubicBezTo>
                        <a:cubicBezTo>
                          <a:pt x="75"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9725851" y="2842756"/>
                    <a:ext cx="6900" cy="4176"/>
                  </a:xfrm>
                  <a:custGeom>
                    <a:avLst/>
                    <a:gdLst/>
                    <a:ahLst/>
                    <a:cxnLst/>
                    <a:rect l="l" t="t" r="r" b="b"/>
                    <a:pathLst>
                      <a:path w="2031" h="1229" extrusionOk="0">
                        <a:moveTo>
                          <a:pt x="2031" y="1"/>
                        </a:moveTo>
                        <a:lnTo>
                          <a:pt x="2031" y="1"/>
                        </a:lnTo>
                        <a:cubicBezTo>
                          <a:pt x="1805" y="101"/>
                          <a:pt x="1580" y="151"/>
                          <a:pt x="1329" y="226"/>
                        </a:cubicBezTo>
                        <a:cubicBezTo>
                          <a:pt x="978" y="502"/>
                          <a:pt x="502" y="652"/>
                          <a:pt x="1" y="703"/>
                        </a:cubicBezTo>
                        <a:cubicBezTo>
                          <a:pt x="226" y="853"/>
                          <a:pt x="427" y="1053"/>
                          <a:pt x="627" y="1229"/>
                        </a:cubicBezTo>
                        <a:cubicBezTo>
                          <a:pt x="1078" y="1028"/>
                          <a:pt x="1479" y="753"/>
                          <a:pt x="1830" y="352"/>
                        </a:cubicBezTo>
                        <a:lnTo>
                          <a:pt x="2031" y="1"/>
                        </a:lnTo>
                        <a:close/>
                      </a:path>
                    </a:pathLst>
                  </a:custGeom>
                  <a:solidFill>
                    <a:srgbClr val="BE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a:off x="9706175" y="2840628"/>
                    <a:ext cx="21802" cy="7709"/>
                  </a:xfrm>
                  <a:custGeom>
                    <a:avLst/>
                    <a:gdLst/>
                    <a:ahLst/>
                    <a:cxnLst/>
                    <a:rect l="l" t="t" r="r" b="b"/>
                    <a:pathLst>
                      <a:path w="6417" h="2269" extrusionOk="0">
                        <a:moveTo>
                          <a:pt x="0" y="0"/>
                        </a:moveTo>
                        <a:cubicBezTo>
                          <a:pt x="451" y="577"/>
                          <a:pt x="877" y="877"/>
                          <a:pt x="1303" y="1203"/>
                        </a:cubicBezTo>
                        <a:cubicBezTo>
                          <a:pt x="2055" y="1780"/>
                          <a:pt x="2932" y="2156"/>
                          <a:pt x="3885" y="2256"/>
                        </a:cubicBezTo>
                        <a:cubicBezTo>
                          <a:pt x="4025" y="2264"/>
                          <a:pt x="4166" y="2268"/>
                          <a:pt x="4306" y="2268"/>
                        </a:cubicBezTo>
                        <a:cubicBezTo>
                          <a:pt x="5041" y="2268"/>
                          <a:pt x="5764" y="2154"/>
                          <a:pt x="6416" y="1880"/>
                        </a:cubicBezTo>
                        <a:cubicBezTo>
                          <a:pt x="6216" y="1679"/>
                          <a:pt x="6015" y="1479"/>
                          <a:pt x="5790" y="1329"/>
                        </a:cubicBezTo>
                        <a:cubicBezTo>
                          <a:pt x="5579" y="1348"/>
                          <a:pt x="5361" y="1356"/>
                          <a:pt x="5146" y="1356"/>
                        </a:cubicBezTo>
                        <a:cubicBezTo>
                          <a:pt x="4797" y="1356"/>
                          <a:pt x="4455" y="1334"/>
                          <a:pt x="4161" y="1303"/>
                        </a:cubicBezTo>
                        <a:cubicBezTo>
                          <a:pt x="3233" y="1228"/>
                          <a:pt x="2256" y="1003"/>
                          <a:pt x="1429" y="501"/>
                        </a:cubicBezTo>
                        <a:cubicBezTo>
                          <a:pt x="902" y="376"/>
                          <a:pt x="376" y="201"/>
                          <a:pt x="0"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9711029" y="2842331"/>
                    <a:ext cx="19332" cy="2918"/>
                  </a:xfrm>
                  <a:custGeom>
                    <a:avLst/>
                    <a:gdLst/>
                    <a:ahLst/>
                    <a:cxnLst/>
                    <a:rect l="l" t="t" r="r" b="b"/>
                    <a:pathLst>
                      <a:path w="5690" h="859" extrusionOk="0">
                        <a:moveTo>
                          <a:pt x="1" y="0"/>
                        </a:moveTo>
                        <a:lnTo>
                          <a:pt x="1" y="0"/>
                        </a:lnTo>
                        <a:cubicBezTo>
                          <a:pt x="828" y="502"/>
                          <a:pt x="1805" y="727"/>
                          <a:pt x="2733" y="802"/>
                        </a:cubicBezTo>
                        <a:cubicBezTo>
                          <a:pt x="3041" y="829"/>
                          <a:pt x="3408" y="858"/>
                          <a:pt x="3786" y="858"/>
                        </a:cubicBezTo>
                        <a:cubicBezTo>
                          <a:pt x="4483" y="858"/>
                          <a:pt x="5218" y="758"/>
                          <a:pt x="5690" y="351"/>
                        </a:cubicBezTo>
                        <a:lnTo>
                          <a:pt x="5690" y="351"/>
                        </a:lnTo>
                        <a:cubicBezTo>
                          <a:pt x="5246" y="442"/>
                          <a:pt x="4753" y="472"/>
                          <a:pt x="4257" y="472"/>
                        </a:cubicBezTo>
                        <a:cubicBezTo>
                          <a:pt x="3522" y="472"/>
                          <a:pt x="2780" y="406"/>
                          <a:pt x="2181" y="376"/>
                        </a:cubicBezTo>
                        <a:cubicBezTo>
                          <a:pt x="1479" y="326"/>
                          <a:pt x="728" y="20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a:off x="9703708" y="2816235"/>
                    <a:ext cx="5093" cy="5558"/>
                  </a:xfrm>
                  <a:custGeom>
                    <a:avLst/>
                    <a:gdLst/>
                    <a:ahLst/>
                    <a:cxnLst/>
                    <a:rect l="l" t="t" r="r" b="b"/>
                    <a:pathLst>
                      <a:path w="1499" h="1636" extrusionOk="0">
                        <a:moveTo>
                          <a:pt x="703" y="1"/>
                        </a:moveTo>
                        <a:cubicBezTo>
                          <a:pt x="107" y="1"/>
                          <a:pt x="0" y="1346"/>
                          <a:pt x="551" y="1588"/>
                        </a:cubicBezTo>
                        <a:cubicBezTo>
                          <a:pt x="628" y="1621"/>
                          <a:pt x="700" y="1635"/>
                          <a:pt x="766" y="1635"/>
                        </a:cubicBezTo>
                        <a:cubicBezTo>
                          <a:pt x="1365" y="1635"/>
                          <a:pt x="1498" y="425"/>
                          <a:pt x="1002" y="109"/>
                        </a:cubicBezTo>
                        <a:cubicBezTo>
                          <a:pt x="1002" y="84"/>
                          <a:pt x="977" y="84"/>
                          <a:pt x="977" y="84"/>
                        </a:cubicBezTo>
                        <a:cubicBezTo>
                          <a:pt x="876" y="27"/>
                          <a:pt x="785" y="1"/>
                          <a:pt x="7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9729773" y="2818876"/>
                    <a:ext cx="5089" cy="5473"/>
                  </a:xfrm>
                  <a:custGeom>
                    <a:avLst/>
                    <a:gdLst/>
                    <a:ahLst/>
                    <a:cxnLst/>
                    <a:rect l="l" t="t" r="r" b="b"/>
                    <a:pathLst>
                      <a:path w="1498" h="1611" extrusionOk="0">
                        <a:moveTo>
                          <a:pt x="703" y="1"/>
                        </a:moveTo>
                        <a:cubicBezTo>
                          <a:pt x="108" y="1"/>
                          <a:pt x="0" y="1343"/>
                          <a:pt x="551" y="1563"/>
                        </a:cubicBezTo>
                        <a:cubicBezTo>
                          <a:pt x="629" y="1596"/>
                          <a:pt x="702" y="1611"/>
                          <a:pt x="769" y="1611"/>
                        </a:cubicBezTo>
                        <a:cubicBezTo>
                          <a:pt x="1365" y="1611"/>
                          <a:pt x="1498" y="422"/>
                          <a:pt x="1002" y="84"/>
                        </a:cubicBezTo>
                        <a:lnTo>
                          <a:pt x="977" y="84"/>
                        </a:lnTo>
                        <a:cubicBezTo>
                          <a:pt x="876" y="27"/>
                          <a:pt x="785" y="1"/>
                          <a:pt x="7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9717163" y="2814903"/>
                    <a:ext cx="16097" cy="23504"/>
                  </a:xfrm>
                  <a:custGeom>
                    <a:avLst/>
                    <a:gdLst/>
                    <a:ahLst/>
                    <a:cxnLst/>
                    <a:rect l="l" t="t" r="r" b="b"/>
                    <a:pathLst>
                      <a:path w="4738" h="6918" extrusionOk="0">
                        <a:moveTo>
                          <a:pt x="1905" y="0"/>
                        </a:moveTo>
                        <a:cubicBezTo>
                          <a:pt x="1930" y="301"/>
                          <a:pt x="1930" y="602"/>
                          <a:pt x="1955" y="877"/>
                        </a:cubicBezTo>
                        <a:cubicBezTo>
                          <a:pt x="1955" y="1028"/>
                          <a:pt x="2005" y="1178"/>
                          <a:pt x="2005" y="1329"/>
                        </a:cubicBezTo>
                        <a:cubicBezTo>
                          <a:pt x="2030" y="1454"/>
                          <a:pt x="2055" y="1604"/>
                          <a:pt x="2080" y="1755"/>
                        </a:cubicBezTo>
                        <a:cubicBezTo>
                          <a:pt x="2105" y="1905"/>
                          <a:pt x="2131" y="2030"/>
                          <a:pt x="2181" y="2181"/>
                        </a:cubicBezTo>
                        <a:lnTo>
                          <a:pt x="2281" y="2607"/>
                        </a:lnTo>
                        <a:cubicBezTo>
                          <a:pt x="2306" y="2757"/>
                          <a:pt x="2356" y="2882"/>
                          <a:pt x="2406" y="3033"/>
                        </a:cubicBezTo>
                        <a:lnTo>
                          <a:pt x="2557" y="3459"/>
                        </a:lnTo>
                        <a:cubicBezTo>
                          <a:pt x="2657" y="3735"/>
                          <a:pt x="2782" y="3985"/>
                          <a:pt x="2907" y="4261"/>
                        </a:cubicBezTo>
                        <a:cubicBezTo>
                          <a:pt x="3033" y="4512"/>
                          <a:pt x="3158" y="4787"/>
                          <a:pt x="3309" y="5038"/>
                        </a:cubicBezTo>
                        <a:cubicBezTo>
                          <a:pt x="3459" y="5288"/>
                          <a:pt x="3609" y="5539"/>
                          <a:pt x="3785" y="5790"/>
                        </a:cubicBezTo>
                        <a:lnTo>
                          <a:pt x="4115" y="6294"/>
                        </a:lnTo>
                        <a:lnTo>
                          <a:pt x="4115" y="6294"/>
                        </a:lnTo>
                        <a:lnTo>
                          <a:pt x="3810" y="6391"/>
                        </a:lnTo>
                        <a:lnTo>
                          <a:pt x="3258" y="6517"/>
                        </a:lnTo>
                        <a:cubicBezTo>
                          <a:pt x="3183" y="6542"/>
                          <a:pt x="3083" y="6542"/>
                          <a:pt x="2983" y="6567"/>
                        </a:cubicBezTo>
                        <a:lnTo>
                          <a:pt x="2707" y="6592"/>
                        </a:lnTo>
                        <a:cubicBezTo>
                          <a:pt x="2674" y="6600"/>
                          <a:pt x="2640" y="6603"/>
                          <a:pt x="2608" y="6603"/>
                        </a:cubicBezTo>
                        <a:cubicBezTo>
                          <a:pt x="2543" y="6603"/>
                          <a:pt x="2481" y="6592"/>
                          <a:pt x="2431" y="6592"/>
                        </a:cubicBezTo>
                        <a:lnTo>
                          <a:pt x="2131" y="6592"/>
                        </a:lnTo>
                        <a:cubicBezTo>
                          <a:pt x="2101" y="6599"/>
                          <a:pt x="2074" y="6602"/>
                          <a:pt x="2048" y="6602"/>
                        </a:cubicBezTo>
                        <a:cubicBezTo>
                          <a:pt x="1984" y="6602"/>
                          <a:pt x="1926" y="6584"/>
                          <a:pt x="1855" y="6567"/>
                        </a:cubicBezTo>
                        <a:lnTo>
                          <a:pt x="1579" y="6542"/>
                        </a:lnTo>
                        <a:cubicBezTo>
                          <a:pt x="1479" y="6542"/>
                          <a:pt x="1379" y="6491"/>
                          <a:pt x="1303" y="6491"/>
                        </a:cubicBezTo>
                        <a:lnTo>
                          <a:pt x="1028" y="6416"/>
                        </a:lnTo>
                        <a:cubicBezTo>
                          <a:pt x="928" y="6391"/>
                          <a:pt x="852" y="6341"/>
                          <a:pt x="752" y="6316"/>
                        </a:cubicBezTo>
                        <a:lnTo>
                          <a:pt x="476" y="6191"/>
                        </a:lnTo>
                        <a:cubicBezTo>
                          <a:pt x="401" y="6166"/>
                          <a:pt x="326" y="6090"/>
                          <a:pt x="251" y="6040"/>
                        </a:cubicBezTo>
                        <a:lnTo>
                          <a:pt x="0" y="5890"/>
                        </a:lnTo>
                        <a:lnTo>
                          <a:pt x="201" y="6090"/>
                        </a:lnTo>
                        <a:cubicBezTo>
                          <a:pt x="276" y="6141"/>
                          <a:pt x="351" y="6216"/>
                          <a:pt x="426" y="6266"/>
                        </a:cubicBezTo>
                        <a:lnTo>
                          <a:pt x="702" y="6441"/>
                        </a:lnTo>
                        <a:cubicBezTo>
                          <a:pt x="777" y="6466"/>
                          <a:pt x="852" y="6542"/>
                          <a:pt x="953" y="6567"/>
                        </a:cubicBezTo>
                        <a:lnTo>
                          <a:pt x="1228" y="6667"/>
                        </a:lnTo>
                        <a:cubicBezTo>
                          <a:pt x="1329" y="6717"/>
                          <a:pt x="1429" y="6767"/>
                          <a:pt x="1529" y="6767"/>
                        </a:cubicBezTo>
                        <a:lnTo>
                          <a:pt x="1830" y="6817"/>
                        </a:lnTo>
                        <a:cubicBezTo>
                          <a:pt x="1930" y="6842"/>
                          <a:pt x="2005" y="6867"/>
                          <a:pt x="2105" y="6867"/>
                        </a:cubicBezTo>
                        <a:lnTo>
                          <a:pt x="2406" y="6892"/>
                        </a:lnTo>
                        <a:cubicBezTo>
                          <a:pt x="2506" y="6892"/>
                          <a:pt x="2607" y="6918"/>
                          <a:pt x="2707" y="6918"/>
                        </a:cubicBezTo>
                        <a:cubicBezTo>
                          <a:pt x="2907" y="6892"/>
                          <a:pt x="3108" y="6892"/>
                          <a:pt x="3309" y="6867"/>
                        </a:cubicBezTo>
                        <a:cubicBezTo>
                          <a:pt x="3509" y="6842"/>
                          <a:pt x="3710" y="6817"/>
                          <a:pt x="3910" y="6767"/>
                        </a:cubicBezTo>
                        <a:lnTo>
                          <a:pt x="4486" y="6592"/>
                        </a:lnTo>
                        <a:lnTo>
                          <a:pt x="4737" y="6517"/>
                        </a:lnTo>
                        <a:lnTo>
                          <a:pt x="4587" y="6291"/>
                        </a:lnTo>
                        <a:cubicBezTo>
                          <a:pt x="4286" y="5815"/>
                          <a:pt x="3960" y="5314"/>
                          <a:pt x="3659" y="4837"/>
                        </a:cubicBezTo>
                        <a:cubicBezTo>
                          <a:pt x="3534" y="4587"/>
                          <a:pt x="3384" y="4336"/>
                          <a:pt x="3258" y="4085"/>
                        </a:cubicBezTo>
                        <a:cubicBezTo>
                          <a:pt x="3133" y="3835"/>
                          <a:pt x="3008" y="3584"/>
                          <a:pt x="2882" y="3309"/>
                        </a:cubicBezTo>
                        <a:cubicBezTo>
                          <a:pt x="2782" y="3058"/>
                          <a:pt x="2657" y="2782"/>
                          <a:pt x="2557" y="2532"/>
                        </a:cubicBezTo>
                        <a:lnTo>
                          <a:pt x="2431" y="2106"/>
                        </a:lnTo>
                        <a:cubicBezTo>
                          <a:pt x="2381" y="1980"/>
                          <a:pt x="2331" y="1830"/>
                          <a:pt x="2306" y="1705"/>
                        </a:cubicBezTo>
                        <a:cubicBezTo>
                          <a:pt x="2256" y="1554"/>
                          <a:pt x="2231" y="1429"/>
                          <a:pt x="2181" y="1278"/>
                        </a:cubicBezTo>
                        <a:cubicBezTo>
                          <a:pt x="2156" y="1153"/>
                          <a:pt x="2105" y="1003"/>
                          <a:pt x="2080" y="852"/>
                        </a:cubicBezTo>
                        <a:cubicBezTo>
                          <a:pt x="2030" y="577"/>
                          <a:pt x="1980" y="301"/>
                          <a:pt x="1905"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0"/>
                <p:cNvGrpSpPr/>
                <p:nvPr/>
              </p:nvGrpSpPr>
              <p:grpSpPr>
                <a:xfrm>
                  <a:off x="8907753" y="2498986"/>
                  <a:ext cx="175209" cy="412221"/>
                  <a:chOff x="9617928" y="2804761"/>
                  <a:chExt cx="175209" cy="412221"/>
                </a:xfrm>
              </p:grpSpPr>
              <p:sp>
                <p:nvSpPr>
                  <p:cNvPr id="1147" name="Google Shape;1147;p30"/>
                  <p:cNvSpPr/>
                  <p:nvPr/>
                </p:nvSpPr>
                <p:spPr>
                  <a:xfrm>
                    <a:off x="9719291" y="3210320"/>
                    <a:ext cx="45047" cy="6662"/>
                  </a:xfrm>
                  <a:custGeom>
                    <a:avLst/>
                    <a:gdLst/>
                    <a:ahLst/>
                    <a:cxnLst/>
                    <a:rect l="l" t="t" r="r" b="b"/>
                    <a:pathLst>
                      <a:path w="13259" h="1961" extrusionOk="0">
                        <a:moveTo>
                          <a:pt x="51" y="1"/>
                        </a:moveTo>
                        <a:cubicBezTo>
                          <a:pt x="26" y="301"/>
                          <a:pt x="1" y="778"/>
                          <a:pt x="176" y="953"/>
                        </a:cubicBezTo>
                        <a:cubicBezTo>
                          <a:pt x="439" y="1235"/>
                          <a:pt x="1224" y="1249"/>
                          <a:pt x="1790" y="1249"/>
                        </a:cubicBezTo>
                        <a:cubicBezTo>
                          <a:pt x="1853" y="1249"/>
                          <a:pt x="1914" y="1249"/>
                          <a:pt x="1970" y="1249"/>
                        </a:cubicBezTo>
                        <a:cubicBezTo>
                          <a:pt x="2083" y="1249"/>
                          <a:pt x="2181" y="1250"/>
                          <a:pt x="2256" y="1254"/>
                        </a:cubicBezTo>
                        <a:cubicBezTo>
                          <a:pt x="5314" y="1479"/>
                          <a:pt x="8397" y="1956"/>
                          <a:pt x="11480" y="1956"/>
                        </a:cubicBezTo>
                        <a:cubicBezTo>
                          <a:pt x="11597" y="1956"/>
                          <a:pt x="11751" y="1961"/>
                          <a:pt x="11920" y="1961"/>
                        </a:cubicBezTo>
                        <a:cubicBezTo>
                          <a:pt x="12398" y="1961"/>
                          <a:pt x="13000" y="1920"/>
                          <a:pt x="13259" y="1605"/>
                        </a:cubicBezTo>
                        <a:cubicBezTo>
                          <a:pt x="10502" y="1454"/>
                          <a:pt x="7745" y="1204"/>
                          <a:pt x="5013" y="928"/>
                        </a:cubicBezTo>
                        <a:cubicBezTo>
                          <a:pt x="4287" y="828"/>
                          <a:pt x="3535" y="778"/>
                          <a:pt x="2783" y="677"/>
                        </a:cubicBezTo>
                        <a:cubicBezTo>
                          <a:pt x="1830" y="602"/>
                          <a:pt x="953" y="226"/>
                          <a:pt x="51"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9719461" y="3203080"/>
                    <a:ext cx="6391" cy="9031"/>
                  </a:xfrm>
                  <a:custGeom>
                    <a:avLst/>
                    <a:gdLst/>
                    <a:ahLst/>
                    <a:cxnLst/>
                    <a:rect l="l" t="t" r="r" b="b"/>
                    <a:pathLst>
                      <a:path w="1881" h="2658" extrusionOk="0">
                        <a:moveTo>
                          <a:pt x="1" y="0"/>
                        </a:moveTo>
                        <a:cubicBezTo>
                          <a:pt x="1" y="677"/>
                          <a:pt x="1" y="1354"/>
                          <a:pt x="1" y="2005"/>
                        </a:cubicBezTo>
                        <a:cubicBezTo>
                          <a:pt x="1" y="2056"/>
                          <a:pt x="1" y="2081"/>
                          <a:pt x="1" y="2131"/>
                        </a:cubicBezTo>
                        <a:cubicBezTo>
                          <a:pt x="627" y="2306"/>
                          <a:pt x="1254" y="2507"/>
                          <a:pt x="1881" y="2657"/>
                        </a:cubicBezTo>
                        <a:cubicBezTo>
                          <a:pt x="1805" y="1529"/>
                          <a:pt x="1028" y="401"/>
                          <a:pt x="1"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9750467" y="3204698"/>
                    <a:ext cx="14480" cy="11072"/>
                  </a:xfrm>
                  <a:custGeom>
                    <a:avLst/>
                    <a:gdLst/>
                    <a:ahLst/>
                    <a:cxnLst/>
                    <a:rect l="l" t="t" r="r" b="b"/>
                    <a:pathLst>
                      <a:path w="4262" h="3259" extrusionOk="0">
                        <a:moveTo>
                          <a:pt x="803" y="1"/>
                        </a:moveTo>
                        <a:cubicBezTo>
                          <a:pt x="753" y="76"/>
                          <a:pt x="728" y="126"/>
                          <a:pt x="677" y="201"/>
                        </a:cubicBezTo>
                        <a:cubicBezTo>
                          <a:pt x="327" y="803"/>
                          <a:pt x="1" y="2156"/>
                          <a:pt x="327" y="2983"/>
                        </a:cubicBezTo>
                        <a:cubicBezTo>
                          <a:pt x="1580" y="3083"/>
                          <a:pt x="2833" y="3184"/>
                          <a:pt x="4086" y="3259"/>
                        </a:cubicBezTo>
                        <a:cubicBezTo>
                          <a:pt x="4161" y="3158"/>
                          <a:pt x="4211" y="3033"/>
                          <a:pt x="4211" y="2883"/>
                        </a:cubicBezTo>
                        <a:cubicBezTo>
                          <a:pt x="4261" y="2081"/>
                          <a:pt x="3585" y="727"/>
                          <a:pt x="2256" y="427"/>
                        </a:cubicBezTo>
                        <a:cubicBezTo>
                          <a:pt x="1780" y="301"/>
                          <a:pt x="1304" y="176"/>
                          <a:pt x="803"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a:off x="9718866" y="3190559"/>
                    <a:ext cx="32871" cy="24272"/>
                  </a:xfrm>
                  <a:custGeom>
                    <a:avLst/>
                    <a:gdLst/>
                    <a:ahLst/>
                    <a:cxnLst/>
                    <a:rect l="l" t="t" r="r" b="b"/>
                    <a:pathLst>
                      <a:path w="9675" h="7144" extrusionOk="0">
                        <a:moveTo>
                          <a:pt x="0" y="0"/>
                        </a:moveTo>
                        <a:lnTo>
                          <a:pt x="0" y="0"/>
                        </a:lnTo>
                        <a:cubicBezTo>
                          <a:pt x="126" y="1203"/>
                          <a:pt x="151" y="2431"/>
                          <a:pt x="176" y="3684"/>
                        </a:cubicBezTo>
                        <a:cubicBezTo>
                          <a:pt x="1203" y="4085"/>
                          <a:pt x="1980" y="5213"/>
                          <a:pt x="2056" y="6341"/>
                        </a:cubicBezTo>
                        <a:cubicBezTo>
                          <a:pt x="2331" y="6416"/>
                          <a:pt x="2632" y="6466"/>
                          <a:pt x="2908" y="6491"/>
                        </a:cubicBezTo>
                        <a:cubicBezTo>
                          <a:pt x="3660" y="6592"/>
                          <a:pt x="4412" y="6642"/>
                          <a:pt x="5138" y="6742"/>
                        </a:cubicBezTo>
                        <a:cubicBezTo>
                          <a:pt x="6617" y="6892"/>
                          <a:pt x="8121" y="7018"/>
                          <a:pt x="9625" y="7143"/>
                        </a:cubicBezTo>
                        <a:cubicBezTo>
                          <a:pt x="9399" y="6592"/>
                          <a:pt x="9474" y="5765"/>
                          <a:pt x="9675" y="5113"/>
                        </a:cubicBezTo>
                        <a:cubicBezTo>
                          <a:pt x="8196" y="4537"/>
                          <a:pt x="6567" y="4386"/>
                          <a:pt x="5239" y="3434"/>
                        </a:cubicBezTo>
                        <a:cubicBezTo>
                          <a:pt x="4236" y="2707"/>
                          <a:pt x="3685" y="1253"/>
                          <a:pt x="3309" y="75"/>
                        </a:cubicBezTo>
                        <a:lnTo>
                          <a:pt x="0" y="0"/>
                        </a:ln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a:off x="9730109" y="3190814"/>
                    <a:ext cx="23079" cy="17117"/>
                  </a:xfrm>
                  <a:custGeom>
                    <a:avLst/>
                    <a:gdLst/>
                    <a:ahLst/>
                    <a:cxnLst/>
                    <a:rect l="l" t="t" r="r" b="b"/>
                    <a:pathLst>
                      <a:path w="6793" h="5038" extrusionOk="0">
                        <a:moveTo>
                          <a:pt x="1" y="0"/>
                        </a:moveTo>
                        <a:lnTo>
                          <a:pt x="1" y="0"/>
                        </a:lnTo>
                        <a:cubicBezTo>
                          <a:pt x="377" y="1178"/>
                          <a:pt x="928" y="2632"/>
                          <a:pt x="1931" y="3359"/>
                        </a:cubicBezTo>
                        <a:cubicBezTo>
                          <a:pt x="3259" y="4311"/>
                          <a:pt x="4888" y="4462"/>
                          <a:pt x="6367" y="5038"/>
                        </a:cubicBezTo>
                        <a:cubicBezTo>
                          <a:pt x="6442" y="4737"/>
                          <a:pt x="6567" y="4462"/>
                          <a:pt x="6667" y="4286"/>
                        </a:cubicBezTo>
                        <a:cubicBezTo>
                          <a:pt x="6718" y="4211"/>
                          <a:pt x="6743" y="4161"/>
                          <a:pt x="6793" y="4086"/>
                        </a:cubicBezTo>
                        <a:cubicBezTo>
                          <a:pt x="6091" y="3885"/>
                          <a:pt x="5389" y="3634"/>
                          <a:pt x="4713" y="3434"/>
                        </a:cubicBezTo>
                        <a:cubicBezTo>
                          <a:pt x="2883" y="2782"/>
                          <a:pt x="2206" y="2081"/>
                          <a:pt x="1555" y="25"/>
                        </a:cubicBezTo>
                        <a:lnTo>
                          <a:pt x="1" y="0"/>
                        </a:ln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a:off x="9722530" y="3192891"/>
                    <a:ext cx="7665" cy="8191"/>
                  </a:xfrm>
                  <a:custGeom>
                    <a:avLst/>
                    <a:gdLst/>
                    <a:ahLst/>
                    <a:cxnLst/>
                    <a:rect l="l" t="t" r="r" b="b"/>
                    <a:pathLst>
                      <a:path w="2256" h="2411" extrusionOk="0">
                        <a:moveTo>
                          <a:pt x="1066" y="0"/>
                        </a:moveTo>
                        <a:cubicBezTo>
                          <a:pt x="808" y="0"/>
                          <a:pt x="493" y="109"/>
                          <a:pt x="301" y="267"/>
                        </a:cubicBezTo>
                        <a:cubicBezTo>
                          <a:pt x="276" y="317"/>
                          <a:pt x="226" y="342"/>
                          <a:pt x="201" y="392"/>
                        </a:cubicBezTo>
                        <a:cubicBezTo>
                          <a:pt x="0" y="668"/>
                          <a:pt x="0" y="1069"/>
                          <a:pt x="75" y="1394"/>
                        </a:cubicBezTo>
                        <a:cubicBezTo>
                          <a:pt x="211" y="1918"/>
                          <a:pt x="616" y="2411"/>
                          <a:pt x="1129" y="2411"/>
                        </a:cubicBezTo>
                        <a:cubicBezTo>
                          <a:pt x="1280" y="2411"/>
                          <a:pt x="1439" y="2368"/>
                          <a:pt x="1604" y="2272"/>
                        </a:cubicBezTo>
                        <a:cubicBezTo>
                          <a:pt x="2156" y="1921"/>
                          <a:pt x="2256" y="1269"/>
                          <a:pt x="1905" y="743"/>
                        </a:cubicBezTo>
                        <a:cubicBezTo>
                          <a:pt x="1780" y="542"/>
                          <a:pt x="1579" y="191"/>
                          <a:pt x="1354" y="66"/>
                        </a:cubicBezTo>
                        <a:cubicBezTo>
                          <a:pt x="1278" y="21"/>
                          <a:pt x="1177" y="0"/>
                          <a:pt x="1066"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a:off x="9746294" y="3203841"/>
                    <a:ext cx="2728" cy="2392"/>
                  </a:xfrm>
                  <a:custGeom>
                    <a:avLst/>
                    <a:gdLst/>
                    <a:ahLst/>
                    <a:cxnLst/>
                    <a:rect l="l" t="t" r="r" b="b"/>
                    <a:pathLst>
                      <a:path w="803" h="704" extrusionOk="0">
                        <a:moveTo>
                          <a:pt x="597" y="1"/>
                        </a:moveTo>
                        <a:cubicBezTo>
                          <a:pt x="534" y="1"/>
                          <a:pt x="475" y="29"/>
                          <a:pt x="427" y="77"/>
                        </a:cubicBezTo>
                        <a:cubicBezTo>
                          <a:pt x="352" y="177"/>
                          <a:pt x="201" y="303"/>
                          <a:pt x="101" y="378"/>
                        </a:cubicBezTo>
                        <a:cubicBezTo>
                          <a:pt x="26" y="428"/>
                          <a:pt x="1" y="553"/>
                          <a:pt x="76" y="629"/>
                        </a:cubicBezTo>
                        <a:cubicBezTo>
                          <a:pt x="101" y="679"/>
                          <a:pt x="151" y="704"/>
                          <a:pt x="226" y="704"/>
                        </a:cubicBezTo>
                        <a:cubicBezTo>
                          <a:pt x="251" y="704"/>
                          <a:pt x="301" y="704"/>
                          <a:pt x="327" y="679"/>
                        </a:cubicBezTo>
                        <a:cubicBezTo>
                          <a:pt x="477" y="578"/>
                          <a:pt x="627" y="453"/>
                          <a:pt x="728" y="303"/>
                        </a:cubicBezTo>
                        <a:cubicBezTo>
                          <a:pt x="803" y="228"/>
                          <a:pt x="778" y="102"/>
                          <a:pt x="702" y="27"/>
                        </a:cubicBezTo>
                        <a:cubicBezTo>
                          <a:pt x="667" y="9"/>
                          <a:pt x="631" y="1"/>
                          <a:pt x="597"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a:off x="9741440" y="3202227"/>
                    <a:ext cx="3068" cy="2473"/>
                  </a:xfrm>
                  <a:custGeom>
                    <a:avLst/>
                    <a:gdLst/>
                    <a:ahLst/>
                    <a:cxnLst/>
                    <a:rect l="l" t="t" r="r" b="b"/>
                    <a:pathLst>
                      <a:path w="903" h="728" extrusionOk="0">
                        <a:moveTo>
                          <a:pt x="652" y="1"/>
                        </a:moveTo>
                        <a:cubicBezTo>
                          <a:pt x="476" y="151"/>
                          <a:pt x="326" y="302"/>
                          <a:pt x="125" y="377"/>
                        </a:cubicBezTo>
                        <a:cubicBezTo>
                          <a:pt x="25" y="402"/>
                          <a:pt x="0" y="527"/>
                          <a:pt x="25" y="627"/>
                        </a:cubicBezTo>
                        <a:cubicBezTo>
                          <a:pt x="50" y="703"/>
                          <a:pt x="125" y="728"/>
                          <a:pt x="201" y="728"/>
                        </a:cubicBezTo>
                        <a:lnTo>
                          <a:pt x="276" y="728"/>
                        </a:lnTo>
                        <a:cubicBezTo>
                          <a:pt x="526" y="627"/>
                          <a:pt x="702" y="452"/>
                          <a:pt x="902" y="302"/>
                        </a:cubicBezTo>
                        <a:lnTo>
                          <a:pt x="652"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a:off x="9735816" y="3199012"/>
                    <a:ext cx="3411" cy="2368"/>
                  </a:xfrm>
                  <a:custGeom>
                    <a:avLst/>
                    <a:gdLst/>
                    <a:ahLst/>
                    <a:cxnLst/>
                    <a:rect l="l" t="t" r="r" b="b"/>
                    <a:pathLst>
                      <a:path w="1004" h="697" extrusionOk="0">
                        <a:moveTo>
                          <a:pt x="782" y="1"/>
                        </a:moveTo>
                        <a:cubicBezTo>
                          <a:pt x="745" y="1"/>
                          <a:pt x="707" y="15"/>
                          <a:pt x="678" y="44"/>
                        </a:cubicBezTo>
                        <a:cubicBezTo>
                          <a:pt x="502" y="145"/>
                          <a:pt x="352" y="270"/>
                          <a:pt x="151" y="320"/>
                        </a:cubicBezTo>
                        <a:cubicBezTo>
                          <a:pt x="51" y="345"/>
                          <a:pt x="1" y="445"/>
                          <a:pt x="26" y="546"/>
                        </a:cubicBezTo>
                        <a:cubicBezTo>
                          <a:pt x="51" y="646"/>
                          <a:pt x="126" y="696"/>
                          <a:pt x="201" y="696"/>
                        </a:cubicBezTo>
                        <a:cubicBezTo>
                          <a:pt x="227" y="696"/>
                          <a:pt x="252" y="696"/>
                          <a:pt x="252" y="671"/>
                        </a:cubicBezTo>
                        <a:cubicBezTo>
                          <a:pt x="502" y="621"/>
                          <a:pt x="703" y="471"/>
                          <a:pt x="878" y="345"/>
                        </a:cubicBezTo>
                        <a:cubicBezTo>
                          <a:pt x="978" y="295"/>
                          <a:pt x="1003" y="170"/>
                          <a:pt x="928" y="95"/>
                        </a:cubicBezTo>
                        <a:cubicBezTo>
                          <a:pt x="898" y="34"/>
                          <a:pt x="840" y="1"/>
                          <a:pt x="78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0"/>
                  <p:cNvSpPr/>
                  <p:nvPr/>
                </p:nvSpPr>
                <p:spPr>
                  <a:xfrm>
                    <a:off x="9732495" y="3195052"/>
                    <a:ext cx="4176" cy="1981"/>
                  </a:xfrm>
                  <a:custGeom>
                    <a:avLst/>
                    <a:gdLst/>
                    <a:ahLst/>
                    <a:cxnLst/>
                    <a:rect l="l" t="t" r="r" b="b"/>
                    <a:pathLst>
                      <a:path w="1229" h="583" extrusionOk="0">
                        <a:moveTo>
                          <a:pt x="1004" y="0"/>
                        </a:moveTo>
                        <a:cubicBezTo>
                          <a:pt x="987" y="0"/>
                          <a:pt x="970" y="2"/>
                          <a:pt x="953" y="6"/>
                        </a:cubicBezTo>
                        <a:lnTo>
                          <a:pt x="777" y="57"/>
                        </a:lnTo>
                        <a:cubicBezTo>
                          <a:pt x="577" y="132"/>
                          <a:pt x="376" y="207"/>
                          <a:pt x="201" y="207"/>
                        </a:cubicBezTo>
                        <a:cubicBezTo>
                          <a:pt x="101" y="207"/>
                          <a:pt x="1" y="307"/>
                          <a:pt x="1" y="407"/>
                        </a:cubicBezTo>
                        <a:cubicBezTo>
                          <a:pt x="1" y="508"/>
                          <a:pt x="101" y="583"/>
                          <a:pt x="201" y="583"/>
                        </a:cubicBezTo>
                        <a:cubicBezTo>
                          <a:pt x="452" y="583"/>
                          <a:pt x="677" y="508"/>
                          <a:pt x="903" y="433"/>
                        </a:cubicBezTo>
                        <a:lnTo>
                          <a:pt x="1078" y="382"/>
                        </a:lnTo>
                        <a:cubicBezTo>
                          <a:pt x="1178" y="332"/>
                          <a:pt x="1229" y="232"/>
                          <a:pt x="1178" y="132"/>
                        </a:cubicBezTo>
                        <a:cubicBezTo>
                          <a:pt x="1158" y="49"/>
                          <a:pt x="1085" y="0"/>
                          <a:pt x="1004"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0"/>
                  <p:cNvSpPr/>
                  <p:nvPr/>
                </p:nvSpPr>
                <p:spPr>
                  <a:xfrm>
                    <a:off x="9726789" y="3185277"/>
                    <a:ext cx="11667" cy="7325"/>
                  </a:xfrm>
                  <a:custGeom>
                    <a:avLst/>
                    <a:gdLst/>
                    <a:ahLst/>
                    <a:cxnLst/>
                    <a:rect l="l" t="t" r="r" b="b"/>
                    <a:pathLst>
                      <a:path w="3434" h="2156" extrusionOk="0">
                        <a:moveTo>
                          <a:pt x="777" y="376"/>
                        </a:moveTo>
                        <a:cubicBezTo>
                          <a:pt x="1028" y="376"/>
                          <a:pt x="1554" y="1178"/>
                          <a:pt x="1705" y="1554"/>
                        </a:cubicBezTo>
                        <a:cubicBezTo>
                          <a:pt x="677" y="777"/>
                          <a:pt x="652" y="502"/>
                          <a:pt x="702" y="451"/>
                        </a:cubicBezTo>
                        <a:cubicBezTo>
                          <a:pt x="752" y="376"/>
                          <a:pt x="777" y="376"/>
                          <a:pt x="777" y="376"/>
                        </a:cubicBezTo>
                        <a:close/>
                        <a:moveTo>
                          <a:pt x="2832" y="376"/>
                        </a:moveTo>
                        <a:cubicBezTo>
                          <a:pt x="2857" y="376"/>
                          <a:pt x="2908" y="401"/>
                          <a:pt x="2958" y="426"/>
                        </a:cubicBezTo>
                        <a:cubicBezTo>
                          <a:pt x="3033" y="476"/>
                          <a:pt x="3058" y="527"/>
                          <a:pt x="3058" y="602"/>
                        </a:cubicBezTo>
                        <a:cubicBezTo>
                          <a:pt x="3008" y="978"/>
                          <a:pt x="2456" y="1529"/>
                          <a:pt x="2256" y="1629"/>
                        </a:cubicBezTo>
                        <a:lnTo>
                          <a:pt x="2106" y="1679"/>
                        </a:lnTo>
                        <a:cubicBezTo>
                          <a:pt x="2106" y="1679"/>
                          <a:pt x="2131" y="1654"/>
                          <a:pt x="2131" y="1629"/>
                        </a:cubicBezTo>
                        <a:cubicBezTo>
                          <a:pt x="2181" y="1203"/>
                          <a:pt x="2532" y="376"/>
                          <a:pt x="2832" y="376"/>
                        </a:cubicBezTo>
                        <a:close/>
                        <a:moveTo>
                          <a:pt x="777" y="0"/>
                        </a:moveTo>
                        <a:cubicBezTo>
                          <a:pt x="677" y="0"/>
                          <a:pt x="527" y="25"/>
                          <a:pt x="401" y="226"/>
                        </a:cubicBezTo>
                        <a:cubicBezTo>
                          <a:pt x="0" y="777"/>
                          <a:pt x="1078" y="1554"/>
                          <a:pt x="1629" y="1980"/>
                        </a:cubicBezTo>
                        <a:cubicBezTo>
                          <a:pt x="1705" y="2030"/>
                          <a:pt x="1780" y="2080"/>
                          <a:pt x="1805" y="2106"/>
                        </a:cubicBezTo>
                        <a:cubicBezTo>
                          <a:pt x="1855" y="2131"/>
                          <a:pt x="1880" y="2156"/>
                          <a:pt x="1930" y="2156"/>
                        </a:cubicBezTo>
                        <a:cubicBezTo>
                          <a:pt x="1955" y="2156"/>
                          <a:pt x="1980" y="2131"/>
                          <a:pt x="2005" y="2131"/>
                        </a:cubicBezTo>
                        <a:lnTo>
                          <a:pt x="2406" y="1980"/>
                        </a:lnTo>
                        <a:cubicBezTo>
                          <a:pt x="2707" y="1830"/>
                          <a:pt x="3384" y="1153"/>
                          <a:pt x="3434" y="627"/>
                        </a:cubicBezTo>
                        <a:cubicBezTo>
                          <a:pt x="3434" y="426"/>
                          <a:pt x="3359" y="226"/>
                          <a:pt x="3183" y="126"/>
                        </a:cubicBezTo>
                        <a:cubicBezTo>
                          <a:pt x="3058" y="25"/>
                          <a:pt x="2958" y="0"/>
                          <a:pt x="2832" y="0"/>
                        </a:cubicBezTo>
                        <a:cubicBezTo>
                          <a:pt x="2356" y="0"/>
                          <a:pt x="2055" y="577"/>
                          <a:pt x="1880" y="1053"/>
                        </a:cubicBezTo>
                        <a:cubicBezTo>
                          <a:pt x="1629" y="602"/>
                          <a:pt x="1203" y="0"/>
                          <a:pt x="777"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0"/>
                  <p:cNvSpPr/>
                  <p:nvPr/>
                </p:nvSpPr>
                <p:spPr>
                  <a:xfrm>
                    <a:off x="9634622" y="3210320"/>
                    <a:ext cx="45047" cy="6662"/>
                  </a:xfrm>
                  <a:custGeom>
                    <a:avLst/>
                    <a:gdLst/>
                    <a:ahLst/>
                    <a:cxnLst/>
                    <a:rect l="l" t="t" r="r" b="b"/>
                    <a:pathLst>
                      <a:path w="13259" h="1961" extrusionOk="0">
                        <a:moveTo>
                          <a:pt x="13208" y="1"/>
                        </a:moveTo>
                        <a:lnTo>
                          <a:pt x="13208" y="1"/>
                        </a:lnTo>
                        <a:cubicBezTo>
                          <a:pt x="12306" y="226"/>
                          <a:pt x="11429" y="602"/>
                          <a:pt x="10477" y="677"/>
                        </a:cubicBezTo>
                        <a:cubicBezTo>
                          <a:pt x="9725" y="778"/>
                          <a:pt x="8973" y="828"/>
                          <a:pt x="8246" y="928"/>
                        </a:cubicBezTo>
                        <a:cubicBezTo>
                          <a:pt x="5514" y="1204"/>
                          <a:pt x="2757" y="1454"/>
                          <a:pt x="0" y="1605"/>
                        </a:cubicBezTo>
                        <a:cubicBezTo>
                          <a:pt x="260" y="1920"/>
                          <a:pt x="861" y="1961"/>
                          <a:pt x="1350" y="1961"/>
                        </a:cubicBezTo>
                        <a:cubicBezTo>
                          <a:pt x="1522" y="1961"/>
                          <a:pt x="1681" y="1956"/>
                          <a:pt x="1805" y="1956"/>
                        </a:cubicBezTo>
                        <a:cubicBezTo>
                          <a:pt x="4863" y="1956"/>
                          <a:pt x="7945" y="1479"/>
                          <a:pt x="11028" y="1254"/>
                        </a:cubicBezTo>
                        <a:cubicBezTo>
                          <a:pt x="11103" y="1250"/>
                          <a:pt x="11201" y="1249"/>
                          <a:pt x="11313" y="1249"/>
                        </a:cubicBezTo>
                        <a:cubicBezTo>
                          <a:pt x="11368" y="1249"/>
                          <a:pt x="11428" y="1249"/>
                          <a:pt x="11490" y="1249"/>
                        </a:cubicBezTo>
                        <a:cubicBezTo>
                          <a:pt x="12049" y="1249"/>
                          <a:pt x="12820" y="1235"/>
                          <a:pt x="13083" y="953"/>
                        </a:cubicBezTo>
                        <a:cubicBezTo>
                          <a:pt x="13259" y="778"/>
                          <a:pt x="13234" y="301"/>
                          <a:pt x="13208" y="1"/>
                        </a:cubicBezTo>
                        <a:close/>
                      </a:path>
                    </a:pathLst>
                  </a:custGeom>
                  <a:solidFill>
                    <a:srgbClr val="BB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9673123" y="3203080"/>
                    <a:ext cx="6476" cy="9031"/>
                  </a:xfrm>
                  <a:custGeom>
                    <a:avLst/>
                    <a:gdLst/>
                    <a:ahLst/>
                    <a:cxnLst/>
                    <a:rect l="l" t="t" r="r" b="b"/>
                    <a:pathLst>
                      <a:path w="1906" h="2658" extrusionOk="0">
                        <a:moveTo>
                          <a:pt x="1906" y="0"/>
                        </a:moveTo>
                        <a:cubicBezTo>
                          <a:pt x="853" y="401"/>
                          <a:pt x="76" y="1529"/>
                          <a:pt x="1" y="2657"/>
                        </a:cubicBezTo>
                        <a:cubicBezTo>
                          <a:pt x="627" y="2507"/>
                          <a:pt x="1254" y="2306"/>
                          <a:pt x="1880" y="2131"/>
                        </a:cubicBezTo>
                        <a:cubicBezTo>
                          <a:pt x="1880" y="2081"/>
                          <a:pt x="1880" y="2056"/>
                          <a:pt x="1880" y="2005"/>
                        </a:cubicBezTo>
                        <a:cubicBezTo>
                          <a:pt x="1880" y="1354"/>
                          <a:pt x="1880" y="677"/>
                          <a:pt x="1906"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0"/>
                  <p:cNvSpPr/>
                  <p:nvPr/>
                </p:nvSpPr>
                <p:spPr>
                  <a:xfrm>
                    <a:off x="9634109" y="3204698"/>
                    <a:ext cx="14395" cy="11072"/>
                  </a:xfrm>
                  <a:custGeom>
                    <a:avLst/>
                    <a:gdLst/>
                    <a:ahLst/>
                    <a:cxnLst/>
                    <a:rect l="l" t="t" r="r" b="b"/>
                    <a:pathLst>
                      <a:path w="4237" h="3259" extrusionOk="0">
                        <a:moveTo>
                          <a:pt x="3435" y="1"/>
                        </a:moveTo>
                        <a:cubicBezTo>
                          <a:pt x="2933" y="176"/>
                          <a:pt x="2457" y="301"/>
                          <a:pt x="1981" y="427"/>
                        </a:cubicBezTo>
                        <a:cubicBezTo>
                          <a:pt x="653" y="727"/>
                          <a:pt x="1" y="2081"/>
                          <a:pt x="26" y="2883"/>
                        </a:cubicBezTo>
                        <a:cubicBezTo>
                          <a:pt x="26" y="3033"/>
                          <a:pt x="76" y="3158"/>
                          <a:pt x="151" y="3259"/>
                        </a:cubicBezTo>
                        <a:cubicBezTo>
                          <a:pt x="1405" y="3184"/>
                          <a:pt x="2658" y="3083"/>
                          <a:pt x="3936" y="2983"/>
                        </a:cubicBezTo>
                        <a:cubicBezTo>
                          <a:pt x="4237" y="2156"/>
                          <a:pt x="3936" y="803"/>
                          <a:pt x="3560" y="201"/>
                        </a:cubicBezTo>
                        <a:cubicBezTo>
                          <a:pt x="3510" y="126"/>
                          <a:pt x="3485" y="76"/>
                          <a:pt x="3435" y="1"/>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0"/>
                  <p:cNvSpPr/>
                  <p:nvPr/>
                </p:nvSpPr>
                <p:spPr>
                  <a:xfrm>
                    <a:off x="9647228" y="3190559"/>
                    <a:ext cx="32871" cy="24272"/>
                  </a:xfrm>
                  <a:custGeom>
                    <a:avLst/>
                    <a:gdLst/>
                    <a:ahLst/>
                    <a:cxnLst/>
                    <a:rect l="l" t="t" r="r" b="b"/>
                    <a:pathLst>
                      <a:path w="9675" h="7144" extrusionOk="0">
                        <a:moveTo>
                          <a:pt x="9675" y="0"/>
                        </a:moveTo>
                        <a:lnTo>
                          <a:pt x="6367" y="75"/>
                        </a:lnTo>
                        <a:cubicBezTo>
                          <a:pt x="5991" y="1253"/>
                          <a:pt x="5439" y="2707"/>
                          <a:pt x="4462" y="3434"/>
                        </a:cubicBezTo>
                        <a:cubicBezTo>
                          <a:pt x="3108" y="4386"/>
                          <a:pt x="1479" y="4537"/>
                          <a:pt x="1" y="5113"/>
                        </a:cubicBezTo>
                        <a:cubicBezTo>
                          <a:pt x="201" y="5765"/>
                          <a:pt x="276" y="6592"/>
                          <a:pt x="76" y="7143"/>
                        </a:cubicBezTo>
                        <a:cubicBezTo>
                          <a:pt x="1555" y="7018"/>
                          <a:pt x="3058" y="6892"/>
                          <a:pt x="4537" y="6742"/>
                        </a:cubicBezTo>
                        <a:cubicBezTo>
                          <a:pt x="5264" y="6642"/>
                          <a:pt x="6016" y="6592"/>
                          <a:pt x="6768" y="6491"/>
                        </a:cubicBezTo>
                        <a:cubicBezTo>
                          <a:pt x="7068" y="6466"/>
                          <a:pt x="7344" y="6416"/>
                          <a:pt x="7620" y="6341"/>
                        </a:cubicBezTo>
                        <a:cubicBezTo>
                          <a:pt x="7695" y="5213"/>
                          <a:pt x="8472" y="4085"/>
                          <a:pt x="9525" y="3684"/>
                        </a:cubicBezTo>
                        <a:cubicBezTo>
                          <a:pt x="9525" y="2431"/>
                          <a:pt x="9575" y="1203"/>
                          <a:pt x="9675" y="0"/>
                        </a:cubicBezTo>
                        <a:close/>
                      </a:path>
                    </a:pathLst>
                  </a:custGeom>
                  <a:solidFill>
                    <a:srgbClr val="C22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9645780" y="3190814"/>
                    <a:ext cx="23079" cy="17117"/>
                  </a:xfrm>
                  <a:custGeom>
                    <a:avLst/>
                    <a:gdLst/>
                    <a:ahLst/>
                    <a:cxnLst/>
                    <a:rect l="l" t="t" r="r" b="b"/>
                    <a:pathLst>
                      <a:path w="6793" h="5038" extrusionOk="0">
                        <a:moveTo>
                          <a:pt x="6793" y="0"/>
                        </a:moveTo>
                        <a:lnTo>
                          <a:pt x="5239" y="25"/>
                        </a:lnTo>
                        <a:cubicBezTo>
                          <a:pt x="4587" y="2081"/>
                          <a:pt x="3910" y="2782"/>
                          <a:pt x="2081" y="3434"/>
                        </a:cubicBezTo>
                        <a:cubicBezTo>
                          <a:pt x="1404" y="3634"/>
                          <a:pt x="702" y="3885"/>
                          <a:pt x="1" y="4086"/>
                        </a:cubicBezTo>
                        <a:cubicBezTo>
                          <a:pt x="51" y="4161"/>
                          <a:pt x="76" y="4211"/>
                          <a:pt x="126" y="4286"/>
                        </a:cubicBezTo>
                        <a:cubicBezTo>
                          <a:pt x="251" y="4462"/>
                          <a:pt x="351" y="4737"/>
                          <a:pt x="427" y="5038"/>
                        </a:cubicBezTo>
                        <a:cubicBezTo>
                          <a:pt x="1905" y="4462"/>
                          <a:pt x="3534" y="4311"/>
                          <a:pt x="4888" y="3359"/>
                        </a:cubicBezTo>
                        <a:cubicBezTo>
                          <a:pt x="5865" y="2632"/>
                          <a:pt x="6417" y="1178"/>
                          <a:pt x="6793" y="0"/>
                        </a:cubicBezTo>
                        <a:close/>
                      </a:path>
                    </a:pathLst>
                  </a:custGeom>
                  <a:solidFill>
                    <a:srgbClr val="AF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0"/>
                  <p:cNvSpPr/>
                  <p:nvPr/>
                </p:nvSpPr>
                <p:spPr>
                  <a:xfrm>
                    <a:off x="9668864" y="3192891"/>
                    <a:ext cx="7583" cy="8191"/>
                  </a:xfrm>
                  <a:custGeom>
                    <a:avLst/>
                    <a:gdLst/>
                    <a:ahLst/>
                    <a:cxnLst/>
                    <a:rect l="l" t="t" r="r" b="b"/>
                    <a:pathLst>
                      <a:path w="2232" h="2411" extrusionOk="0">
                        <a:moveTo>
                          <a:pt x="1165" y="0"/>
                        </a:moveTo>
                        <a:cubicBezTo>
                          <a:pt x="1054" y="0"/>
                          <a:pt x="953" y="21"/>
                          <a:pt x="878" y="66"/>
                        </a:cubicBezTo>
                        <a:cubicBezTo>
                          <a:pt x="652" y="191"/>
                          <a:pt x="452" y="542"/>
                          <a:pt x="326" y="743"/>
                        </a:cubicBezTo>
                        <a:cubicBezTo>
                          <a:pt x="1" y="1269"/>
                          <a:pt x="76" y="1921"/>
                          <a:pt x="652" y="2272"/>
                        </a:cubicBezTo>
                        <a:cubicBezTo>
                          <a:pt x="811" y="2368"/>
                          <a:pt x="967" y="2411"/>
                          <a:pt x="1114" y="2411"/>
                        </a:cubicBezTo>
                        <a:cubicBezTo>
                          <a:pt x="1615" y="2411"/>
                          <a:pt x="2020" y="1918"/>
                          <a:pt x="2156" y="1394"/>
                        </a:cubicBezTo>
                        <a:cubicBezTo>
                          <a:pt x="2231" y="1069"/>
                          <a:pt x="2231" y="668"/>
                          <a:pt x="2031" y="392"/>
                        </a:cubicBezTo>
                        <a:cubicBezTo>
                          <a:pt x="2006" y="342"/>
                          <a:pt x="1981" y="317"/>
                          <a:pt x="1930" y="267"/>
                        </a:cubicBezTo>
                        <a:cubicBezTo>
                          <a:pt x="1738" y="109"/>
                          <a:pt x="1423" y="0"/>
                          <a:pt x="1165" y="0"/>
                        </a:cubicBezTo>
                        <a:close/>
                      </a:path>
                    </a:pathLst>
                  </a:custGeom>
                  <a:solidFill>
                    <a:srgbClr val="EB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0"/>
                  <p:cNvSpPr/>
                  <p:nvPr/>
                </p:nvSpPr>
                <p:spPr>
                  <a:xfrm>
                    <a:off x="9649954" y="3203841"/>
                    <a:ext cx="2728" cy="2392"/>
                  </a:xfrm>
                  <a:custGeom>
                    <a:avLst/>
                    <a:gdLst/>
                    <a:ahLst/>
                    <a:cxnLst/>
                    <a:rect l="l" t="t" r="r" b="b"/>
                    <a:pathLst>
                      <a:path w="803" h="704" extrusionOk="0">
                        <a:moveTo>
                          <a:pt x="212" y="1"/>
                        </a:moveTo>
                        <a:cubicBezTo>
                          <a:pt x="175" y="1"/>
                          <a:pt x="136" y="9"/>
                          <a:pt x="101" y="27"/>
                        </a:cubicBezTo>
                        <a:cubicBezTo>
                          <a:pt x="26" y="102"/>
                          <a:pt x="1" y="228"/>
                          <a:pt x="76" y="303"/>
                        </a:cubicBezTo>
                        <a:cubicBezTo>
                          <a:pt x="176" y="453"/>
                          <a:pt x="352" y="578"/>
                          <a:pt x="477" y="679"/>
                        </a:cubicBezTo>
                        <a:cubicBezTo>
                          <a:pt x="502" y="704"/>
                          <a:pt x="552" y="704"/>
                          <a:pt x="577" y="704"/>
                        </a:cubicBezTo>
                        <a:cubicBezTo>
                          <a:pt x="652" y="704"/>
                          <a:pt x="702" y="679"/>
                          <a:pt x="753" y="629"/>
                        </a:cubicBezTo>
                        <a:cubicBezTo>
                          <a:pt x="803" y="553"/>
                          <a:pt x="778" y="428"/>
                          <a:pt x="702" y="378"/>
                        </a:cubicBezTo>
                        <a:cubicBezTo>
                          <a:pt x="602" y="303"/>
                          <a:pt x="452" y="177"/>
                          <a:pt x="377" y="77"/>
                        </a:cubicBezTo>
                        <a:cubicBezTo>
                          <a:pt x="344" y="29"/>
                          <a:pt x="281" y="1"/>
                          <a:pt x="21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0"/>
                  <p:cNvSpPr/>
                  <p:nvPr/>
                </p:nvSpPr>
                <p:spPr>
                  <a:xfrm>
                    <a:off x="9654212" y="3202108"/>
                    <a:ext cx="3411" cy="2592"/>
                  </a:xfrm>
                  <a:custGeom>
                    <a:avLst/>
                    <a:gdLst/>
                    <a:ahLst/>
                    <a:cxnLst/>
                    <a:rect l="l" t="t" r="r" b="b"/>
                    <a:pathLst>
                      <a:path w="1004" h="763" extrusionOk="0">
                        <a:moveTo>
                          <a:pt x="204" y="1"/>
                        </a:moveTo>
                        <a:cubicBezTo>
                          <a:pt x="149" y="1"/>
                          <a:pt x="92" y="19"/>
                          <a:pt x="51" y="61"/>
                        </a:cubicBezTo>
                        <a:cubicBezTo>
                          <a:pt x="1" y="136"/>
                          <a:pt x="1" y="261"/>
                          <a:pt x="76" y="337"/>
                        </a:cubicBezTo>
                        <a:cubicBezTo>
                          <a:pt x="277" y="487"/>
                          <a:pt x="477" y="662"/>
                          <a:pt x="703" y="763"/>
                        </a:cubicBezTo>
                        <a:lnTo>
                          <a:pt x="778" y="763"/>
                        </a:lnTo>
                        <a:cubicBezTo>
                          <a:pt x="853" y="763"/>
                          <a:pt x="928" y="738"/>
                          <a:pt x="953" y="662"/>
                        </a:cubicBezTo>
                        <a:cubicBezTo>
                          <a:pt x="1003" y="562"/>
                          <a:pt x="953" y="437"/>
                          <a:pt x="853" y="412"/>
                        </a:cubicBezTo>
                        <a:cubicBezTo>
                          <a:pt x="678" y="337"/>
                          <a:pt x="502" y="186"/>
                          <a:pt x="327" y="36"/>
                        </a:cubicBezTo>
                        <a:cubicBezTo>
                          <a:pt x="293" y="13"/>
                          <a:pt x="249" y="1"/>
                          <a:pt x="204"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0"/>
                  <p:cNvSpPr/>
                  <p:nvPr/>
                </p:nvSpPr>
                <p:spPr>
                  <a:xfrm>
                    <a:off x="9659749" y="3199012"/>
                    <a:ext cx="3411" cy="2368"/>
                  </a:xfrm>
                  <a:custGeom>
                    <a:avLst/>
                    <a:gdLst/>
                    <a:ahLst/>
                    <a:cxnLst/>
                    <a:rect l="l" t="t" r="r" b="b"/>
                    <a:pathLst>
                      <a:path w="1004" h="697" extrusionOk="0">
                        <a:moveTo>
                          <a:pt x="222" y="1"/>
                        </a:moveTo>
                        <a:cubicBezTo>
                          <a:pt x="164" y="1"/>
                          <a:pt x="106" y="34"/>
                          <a:pt x="76" y="95"/>
                        </a:cubicBezTo>
                        <a:cubicBezTo>
                          <a:pt x="1" y="170"/>
                          <a:pt x="26" y="295"/>
                          <a:pt x="126" y="345"/>
                        </a:cubicBezTo>
                        <a:cubicBezTo>
                          <a:pt x="302" y="471"/>
                          <a:pt x="502" y="621"/>
                          <a:pt x="753" y="671"/>
                        </a:cubicBezTo>
                        <a:cubicBezTo>
                          <a:pt x="778" y="696"/>
                          <a:pt x="778" y="696"/>
                          <a:pt x="803" y="696"/>
                        </a:cubicBezTo>
                        <a:cubicBezTo>
                          <a:pt x="878" y="696"/>
                          <a:pt x="953" y="646"/>
                          <a:pt x="978" y="546"/>
                        </a:cubicBezTo>
                        <a:cubicBezTo>
                          <a:pt x="1003" y="445"/>
                          <a:pt x="953" y="345"/>
                          <a:pt x="853" y="320"/>
                        </a:cubicBezTo>
                        <a:cubicBezTo>
                          <a:pt x="678" y="270"/>
                          <a:pt x="502" y="145"/>
                          <a:pt x="327" y="44"/>
                        </a:cubicBezTo>
                        <a:cubicBezTo>
                          <a:pt x="297" y="15"/>
                          <a:pt x="260" y="1"/>
                          <a:pt x="222" y="1"/>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9662390" y="3195052"/>
                    <a:ext cx="4091" cy="1981"/>
                  </a:xfrm>
                  <a:custGeom>
                    <a:avLst/>
                    <a:gdLst/>
                    <a:ahLst/>
                    <a:cxnLst/>
                    <a:rect l="l" t="t" r="r" b="b"/>
                    <a:pathLst>
                      <a:path w="1204" h="583" extrusionOk="0">
                        <a:moveTo>
                          <a:pt x="209" y="0"/>
                        </a:moveTo>
                        <a:cubicBezTo>
                          <a:pt x="136" y="0"/>
                          <a:pt x="47" y="49"/>
                          <a:pt x="26" y="132"/>
                        </a:cubicBezTo>
                        <a:cubicBezTo>
                          <a:pt x="1" y="232"/>
                          <a:pt x="51" y="332"/>
                          <a:pt x="151" y="382"/>
                        </a:cubicBezTo>
                        <a:lnTo>
                          <a:pt x="302" y="433"/>
                        </a:lnTo>
                        <a:cubicBezTo>
                          <a:pt x="527" y="508"/>
                          <a:pt x="753" y="583"/>
                          <a:pt x="1003" y="583"/>
                        </a:cubicBezTo>
                        <a:cubicBezTo>
                          <a:pt x="1129" y="583"/>
                          <a:pt x="1204" y="508"/>
                          <a:pt x="1204" y="407"/>
                        </a:cubicBezTo>
                        <a:cubicBezTo>
                          <a:pt x="1204" y="307"/>
                          <a:pt x="1129" y="207"/>
                          <a:pt x="1003" y="207"/>
                        </a:cubicBezTo>
                        <a:cubicBezTo>
                          <a:pt x="828" y="207"/>
                          <a:pt x="627" y="132"/>
                          <a:pt x="427" y="57"/>
                        </a:cubicBezTo>
                        <a:lnTo>
                          <a:pt x="251" y="6"/>
                        </a:lnTo>
                        <a:cubicBezTo>
                          <a:pt x="239" y="2"/>
                          <a:pt x="224" y="0"/>
                          <a:pt x="209"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0"/>
                  <p:cNvSpPr/>
                  <p:nvPr/>
                </p:nvSpPr>
                <p:spPr>
                  <a:xfrm>
                    <a:off x="9660517" y="3185277"/>
                    <a:ext cx="11670" cy="7325"/>
                  </a:xfrm>
                  <a:custGeom>
                    <a:avLst/>
                    <a:gdLst/>
                    <a:ahLst/>
                    <a:cxnLst/>
                    <a:rect l="l" t="t" r="r" b="b"/>
                    <a:pathLst>
                      <a:path w="3435" h="2156" extrusionOk="0">
                        <a:moveTo>
                          <a:pt x="2657" y="376"/>
                        </a:moveTo>
                        <a:cubicBezTo>
                          <a:pt x="2657" y="376"/>
                          <a:pt x="2682" y="376"/>
                          <a:pt x="2732" y="451"/>
                        </a:cubicBezTo>
                        <a:cubicBezTo>
                          <a:pt x="2782" y="502"/>
                          <a:pt x="2782" y="777"/>
                          <a:pt x="1730" y="1554"/>
                        </a:cubicBezTo>
                        <a:cubicBezTo>
                          <a:pt x="1880" y="1178"/>
                          <a:pt x="2406" y="376"/>
                          <a:pt x="2657" y="376"/>
                        </a:cubicBezTo>
                        <a:close/>
                        <a:moveTo>
                          <a:pt x="602" y="376"/>
                        </a:moveTo>
                        <a:cubicBezTo>
                          <a:pt x="903" y="376"/>
                          <a:pt x="1254" y="1203"/>
                          <a:pt x="1329" y="1629"/>
                        </a:cubicBezTo>
                        <a:cubicBezTo>
                          <a:pt x="1329" y="1654"/>
                          <a:pt x="1329" y="1679"/>
                          <a:pt x="1329" y="1679"/>
                        </a:cubicBezTo>
                        <a:lnTo>
                          <a:pt x="1203" y="1629"/>
                        </a:lnTo>
                        <a:cubicBezTo>
                          <a:pt x="978" y="1529"/>
                          <a:pt x="427" y="978"/>
                          <a:pt x="401" y="602"/>
                        </a:cubicBezTo>
                        <a:cubicBezTo>
                          <a:pt x="376" y="527"/>
                          <a:pt x="401" y="476"/>
                          <a:pt x="477" y="426"/>
                        </a:cubicBezTo>
                        <a:cubicBezTo>
                          <a:pt x="527" y="401"/>
                          <a:pt x="577" y="376"/>
                          <a:pt x="602" y="376"/>
                        </a:cubicBezTo>
                        <a:close/>
                        <a:moveTo>
                          <a:pt x="602" y="0"/>
                        </a:moveTo>
                        <a:cubicBezTo>
                          <a:pt x="502" y="0"/>
                          <a:pt x="376" y="25"/>
                          <a:pt x="251" y="126"/>
                        </a:cubicBezTo>
                        <a:cubicBezTo>
                          <a:pt x="76" y="226"/>
                          <a:pt x="0" y="426"/>
                          <a:pt x="26" y="627"/>
                        </a:cubicBezTo>
                        <a:cubicBezTo>
                          <a:pt x="51" y="1153"/>
                          <a:pt x="727" y="1830"/>
                          <a:pt x="1053" y="1980"/>
                        </a:cubicBezTo>
                        <a:lnTo>
                          <a:pt x="1429" y="2131"/>
                        </a:lnTo>
                        <a:cubicBezTo>
                          <a:pt x="1454" y="2131"/>
                          <a:pt x="1479" y="2156"/>
                          <a:pt x="1504" y="2156"/>
                        </a:cubicBezTo>
                        <a:cubicBezTo>
                          <a:pt x="1554" y="2156"/>
                          <a:pt x="1604" y="2131"/>
                          <a:pt x="1630" y="2106"/>
                        </a:cubicBezTo>
                        <a:cubicBezTo>
                          <a:pt x="1655" y="2080"/>
                          <a:pt x="1730" y="2030"/>
                          <a:pt x="1805" y="1980"/>
                        </a:cubicBezTo>
                        <a:cubicBezTo>
                          <a:pt x="2381" y="1554"/>
                          <a:pt x="3434" y="777"/>
                          <a:pt x="3058" y="226"/>
                        </a:cubicBezTo>
                        <a:cubicBezTo>
                          <a:pt x="2908" y="25"/>
                          <a:pt x="2757" y="0"/>
                          <a:pt x="2657" y="0"/>
                        </a:cubicBezTo>
                        <a:cubicBezTo>
                          <a:pt x="2231" y="0"/>
                          <a:pt x="1805" y="602"/>
                          <a:pt x="1554" y="1053"/>
                        </a:cubicBezTo>
                        <a:cubicBezTo>
                          <a:pt x="1379" y="577"/>
                          <a:pt x="1078" y="0"/>
                          <a:pt x="602"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0"/>
                  <p:cNvSpPr/>
                  <p:nvPr/>
                </p:nvSpPr>
                <p:spPr>
                  <a:xfrm>
                    <a:off x="9654556" y="2991741"/>
                    <a:ext cx="88729" cy="208878"/>
                  </a:xfrm>
                  <a:custGeom>
                    <a:avLst/>
                    <a:gdLst/>
                    <a:ahLst/>
                    <a:cxnLst/>
                    <a:rect l="l" t="t" r="r" b="b"/>
                    <a:pathLst>
                      <a:path w="26116" h="61480" extrusionOk="0">
                        <a:moveTo>
                          <a:pt x="5739" y="1"/>
                        </a:moveTo>
                        <a:cubicBezTo>
                          <a:pt x="5739" y="3685"/>
                          <a:pt x="5238" y="7945"/>
                          <a:pt x="5013" y="11630"/>
                        </a:cubicBezTo>
                        <a:cubicBezTo>
                          <a:pt x="4461" y="20251"/>
                          <a:pt x="4336" y="28873"/>
                          <a:pt x="3534" y="37495"/>
                        </a:cubicBezTo>
                        <a:cubicBezTo>
                          <a:pt x="3183" y="41154"/>
                          <a:pt x="2807" y="44838"/>
                          <a:pt x="2406" y="48497"/>
                        </a:cubicBezTo>
                        <a:cubicBezTo>
                          <a:pt x="2281" y="49825"/>
                          <a:pt x="2130" y="51154"/>
                          <a:pt x="1955" y="52457"/>
                        </a:cubicBezTo>
                        <a:cubicBezTo>
                          <a:pt x="1905" y="52983"/>
                          <a:pt x="1830" y="53485"/>
                          <a:pt x="1754" y="54011"/>
                        </a:cubicBezTo>
                        <a:cubicBezTo>
                          <a:pt x="1754" y="54126"/>
                          <a:pt x="1183" y="56655"/>
                          <a:pt x="915" y="56655"/>
                        </a:cubicBezTo>
                        <a:cubicBezTo>
                          <a:pt x="892" y="56655"/>
                          <a:pt x="870" y="56635"/>
                          <a:pt x="852" y="56592"/>
                        </a:cubicBezTo>
                        <a:lnTo>
                          <a:pt x="852" y="56592"/>
                        </a:lnTo>
                        <a:cubicBezTo>
                          <a:pt x="1003" y="56943"/>
                          <a:pt x="1128" y="57344"/>
                          <a:pt x="1178" y="57795"/>
                        </a:cubicBezTo>
                        <a:cubicBezTo>
                          <a:pt x="1178" y="57971"/>
                          <a:pt x="1178" y="58171"/>
                          <a:pt x="1128" y="58372"/>
                        </a:cubicBezTo>
                        <a:cubicBezTo>
                          <a:pt x="1072" y="58362"/>
                          <a:pt x="1011" y="58358"/>
                          <a:pt x="948" y="58358"/>
                        </a:cubicBezTo>
                        <a:cubicBezTo>
                          <a:pt x="672" y="58358"/>
                          <a:pt x="345" y="58436"/>
                          <a:pt x="100" y="58497"/>
                        </a:cubicBezTo>
                        <a:cubicBezTo>
                          <a:pt x="0" y="61480"/>
                          <a:pt x="4637" y="61179"/>
                          <a:pt x="6592" y="61279"/>
                        </a:cubicBezTo>
                        <a:cubicBezTo>
                          <a:pt x="6767" y="61279"/>
                          <a:pt x="7403" y="61339"/>
                          <a:pt x="7942" y="61339"/>
                        </a:cubicBezTo>
                        <a:cubicBezTo>
                          <a:pt x="8328" y="61339"/>
                          <a:pt x="8663" y="61308"/>
                          <a:pt x="8747" y="61204"/>
                        </a:cubicBezTo>
                        <a:cubicBezTo>
                          <a:pt x="9098" y="60753"/>
                          <a:pt x="8496" y="59450"/>
                          <a:pt x="8572" y="58848"/>
                        </a:cubicBezTo>
                        <a:cubicBezTo>
                          <a:pt x="8647" y="58272"/>
                          <a:pt x="9800" y="57044"/>
                          <a:pt x="8897" y="56517"/>
                        </a:cubicBezTo>
                        <a:cubicBezTo>
                          <a:pt x="8722" y="55139"/>
                          <a:pt x="9449" y="49800"/>
                          <a:pt x="9599" y="48272"/>
                        </a:cubicBezTo>
                        <a:cubicBezTo>
                          <a:pt x="10777" y="36241"/>
                          <a:pt x="12256" y="23685"/>
                          <a:pt x="15063" y="11905"/>
                        </a:cubicBezTo>
                        <a:cubicBezTo>
                          <a:pt x="15160" y="11458"/>
                          <a:pt x="15379" y="11325"/>
                          <a:pt x="15688" y="11325"/>
                        </a:cubicBezTo>
                        <a:cubicBezTo>
                          <a:pt x="16018" y="11325"/>
                          <a:pt x="16450" y="11477"/>
                          <a:pt x="16943" y="11555"/>
                        </a:cubicBezTo>
                        <a:cubicBezTo>
                          <a:pt x="17143" y="16291"/>
                          <a:pt x="17318" y="22657"/>
                          <a:pt x="17444" y="27520"/>
                        </a:cubicBezTo>
                        <a:cubicBezTo>
                          <a:pt x="17694" y="36166"/>
                          <a:pt x="17293" y="44838"/>
                          <a:pt x="17795" y="53485"/>
                        </a:cubicBezTo>
                        <a:cubicBezTo>
                          <a:pt x="17820" y="54086"/>
                          <a:pt x="17544" y="54362"/>
                          <a:pt x="17419" y="54988"/>
                        </a:cubicBezTo>
                        <a:cubicBezTo>
                          <a:pt x="17243" y="55765"/>
                          <a:pt x="17594" y="56392"/>
                          <a:pt x="17669" y="57094"/>
                        </a:cubicBezTo>
                        <a:cubicBezTo>
                          <a:pt x="17745" y="57795"/>
                          <a:pt x="17594" y="58572"/>
                          <a:pt x="17719" y="59249"/>
                        </a:cubicBezTo>
                        <a:cubicBezTo>
                          <a:pt x="17859" y="59219"/>
                          <a:pt x="17999" y="59206"/>
                          <a:pt x="18141" y="59206"/>
                        </a:cubicBezTo>
                        <a:cubicBezTo>
                          <a:pt x="18939" y="59206"/>
                          <a:pt x="19764" y="59626"/>
                          <a:pt x="20552" y="59775"/>
                        </a:cubicBezTo>
                        <a:cubicBezTo>
                          <a:pt x="20746" y="59811"/>
                          <a:pt x="20941" y="59826"/>
                          <a:pt x="21136" y="59826"/>
                        </a:cubicBezTo>
                        <a:cubicBezTo>
                          <a:pt x="22043" y="59826"/>
                          <a:pt x="22947" y="59498"/>
                          <a:pt x="23835" y="59374"/>
                        </a:cubicBezTo>
                        <a:cubicBezTo>
                          <a:pt x="24812" y="59224"/>
                          <a:pt x="25865" y="59399"/>
                          <a:pt x="25790" y="58347"/>
                        </a:cubicBezTo>
                        <a:cubicBezTo>
                          <a:pt x="25765" y="57996"/>
                          <a:pt x="25389" y="57595"/>
                          <a:pt x="25339" y="57194"/>
                        </a:cubicBezTo>
                        <a:cubicBezTo>
                          <a:pt x="25313" y="56893"/>
                          <a:pt x="25464" y="56417"/>
                          <a:pt x="25464" y="56041"/>
                        </a:cubicBezTo>
                        <a:cubicBezTo>
                          <a:pt x="25464" y="55515"/>
                          <a:pt x="25238" y="55164"/>
                          <a:pt x="25163" y="54713"/>
                        </a:cubicBezTo>
                        <a:cubicBezTo>
                          <a:pt x="25113" y="54362"/>
                          <a:pt x="25163" y="54036"/>
                          <a:pt x="25138" y="53685"/>
                        </a:cubicBezTo>
                        <a:cubicBezTo>
                          <a:pt x="25038" y="52758"/>
                          <a:pt x="25238" y="52181"/>
                          <a:pt x="25238" y="51304"/>
                        </a:cubicBezTo>
                        <a:cubicBezTo>
                          <a:pt x="25238" y="50828"/>
                          <a:pt x="24938" y="50577"/>
                          <a:pt x="24912" y="50176"/>
                        </a:cubicBezTo>
                        <a:cubicBezTo>
                          <a:pt x="24887" y="49700"/>
                          <a:pt x="25188" y="49449"/>
                          <a:pt x="25213" y="49023"/>
                        </a:cubicBezTo>
                        <a:cubicBezTo>
                          <a:pt x="25364" y="47645"/>
                          <a:pt x="25038" y="46166"/>
                          <a:pt x="24837" y="44788"/>
                        </a:cubicBezTo>
                        <a:cubicBezTo>
                          <a:pt x="24662" y="43459"/>
                          <a:pt x="24712" y="42131"/>
                          <a:pt x="24712" y="40753"/>
                        </a:cubicBezTo>
                        <a:cubicBezTo>
                          <a:pt x="24712" y="32281"/>
                          <a:pt x="26115" y="12507"/>
                          <a:pt x="25890" y="9424"/>
                        </a:cubicBezTo>
                        <a:cubicBezTo>
                          <a:pt x="25790" y="8572"/>
                          <a:pt x="25790" y="7093"/>
                          <a:pt x="25765" y="5539"/>
                        </a:cubicBezTo>
                        <a:cubicBezTo>
                          <a:pt x="25714" y="3484"/>
                          <a:pt x="25639" y="1304"/>
                          <a:pt x="25238" y="301"/>
                        </a:cubicBezTo>
                        <a:lnTo>
                          <a:pt x="20426" y="377"/>
                        </a:lnTo>
                        <a:lnTo>
                          <a:pt x="5739"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0"/>
                  <p:cNvSpPr/>
                  <p:nvPr/>
                </p:nvSpPr>
                <p:spPr>
                  <a:xfrm>
                    <a:off x="9678065" y="2999834"/>
                    <a:ext cx="8093" cy="10223"/>
                  </a:xfrm>
                  <a:custGeom>
                    <a:avLst/>
                    <a:gdLst/>
                    <a:ahLst/>
                    <a:cxnLst/>
                    <a:rect l="l" t="t" r="r" b="b"/>
                    <a:pathLst>
                      <a:path w="2382" h="3009" extrusionOk="0">
                        <a:moveTo>
                          <a:pt x="2381" y="1"/>
                        </a:moveTo>
                        <a:cubicBezTo>
                          <a:pt x="2381" y="1"/>
                          <a:pt x="2206" y="176"/>
                          <a:pt x="1980" y="452"/>
                        </a:cubicBezTo>
                        <a:cubicBezTo>
                          <a:pt x="1755" y="752"/>
                          <a:pt x="1479" y="1128"/>
                          <a:pt x="1203" y="1529"/>
                        </a:cubicBezTo>
                        <a:cubicBezTo>
                          <a:pt x="1053" y="1705"/>
                          <a:pt x="928" y="1905"/>
                          <a:pt x="777" y="2081"/>
                        </a:cubicBezTo>
                        <a:cubicBezTo>
                          <a:pt x="727" y="2156"/>
                          <a:pt x="652" y="2256"/>
                          <a:pt x="602" y="2331"/>
                        </a:cubicBezTo>
                        <a:cubicBezTo>
                          <a:pt x="527" y="2407"/>
                          <a:pt x="452" y="2482"/>
                          <a:pt x="401" y="2532"/>
                        </a:cubicBezTo>
                        <a:cubicBezTo>
                          <a:pt x="301" y="2682"/>
                          <a:pt x="176" y="2783"/>
                          <a:pt x="101" y="2858"/>
                        </a:cubicBezTo>
                        <a:cubicBezTo>
                          <a:pt x="51" y="2958"/>
                          <a:pt x="0" y="3008"/>
                          <a:pt x="0" y="3008"/>
                        </a:cubicBezTo>
                        <a:cubicBezTo>
                          <a:pt x="0" y="3008"/>
                          <a:pt x="51" y="2983"/>
                          <a:pt x="151" y="2933"/>
                        </a:cubicBezTo>
                        <a:cubicBezTo>
                          <a:pt x="251" y="2883"/>
                          <a:pt x="401" y="2808"/>
                          <a:pt x="552" y="2707"/>
                        </a:cubicBezTo>
                        <a:cubicBezTo>
                          <a:pt x="727" y="2607"/>
                          <a:pt x="903" y="2457"/>
                          <a:pt x="1053" y="2281"/>
                        </a:cubicBezTo>
                        <a:cubicBezTo>
                          <a:pt x="1228" y="2131"/>
                          <a:pt x="1379" y="1930"/>
                          <a:pt x="1529" y="1730"/>
                        </a:cubicBezTo>
                        <a:cubicBezTo>
                          <a:pt x="1604" y="1630"/>
                          <a:pt x="1680" y="1529"/>
                          <a:pt x="1730" y="1429"/>
                        </a:cubicBezTo>
                        <a:cubicBezTo>
                          <a:pt x="1805" y="1329"/>
                          <a:pt x="1855" y="1229"/>
                          <a:pt x="1905" y="1128"/>
                        </a:cubicBezTo>
                        <a:cubicBezTo>
                          <a:pt x="2030" y="928"/>
                          <a:pt x="2106" y="727"/>
                          <a:pt x="2181" y="577"/>
                        </a:cubicBezTo>
                        <a:cubicBezTo>
                          <a:pt x="2331" y="226"/>
                          <a:pt x="2381" y="1"/>
                          <a:pt x="238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0"/>
                  <p:cNvSpPr/>
                  <p:nvPr/>
                </p:nvSpPr>
                <p:spPr>
                  <a:xfrm>
                    <a:off x="9710094" y="2996683"/>
                    <a:ext cx="1960" cy="30571"/>
                  </a:xfrm>
                  <a:custGeom>
                    <a:avLst/>
                    <a:gdLst/>
                    <a:ahLst/>
                    <a:cxnLst/>
                    <a:rect l="l" t="t" r="r" b="b"/>
                    <a:pathLst>
                      <a:path w="577" h="8998" extrusionOk="0">
                        <a:moveTo>
                          <a:pt x="551" y="0"/>
                        </a:moveTo>
                        <a:cubicBezTo>
                          <a:pt x="551" y="0"/>
                          <a:pt x="526" y="126"/>
                          <a:pt x="476" y="376"/>
                        </a:cubicBezTo>
                        <a:cubicBezTo>
                          <a:pt x="451" y="627"/>
                          <a:pt x="376" y="978"/>
                          <a:pt x="326" y="1379"/>
                        </a:cubicBezTo>
                        <a:cubicBezTo>
                          <a:pt x="226" y="2231"/>
                          <a:pt x="175" y="3359"/>
                          <a:pt x="150" y="4486"/>
                        </a:cubicBezTo>
                        <a:cubicBezTo>
                          <a:pt x="150" y="5063"/>
                          <a:pt x="150" y="5614"/>
                          <a:pt x="125" y="6141"/>
                        </a:cubicBezTo>
                        <a:cubicBezTo>
                          <a:pt x="125" y="6416"/>
                          <a:pt x="125" y="6667"/>
                          <a:pt x="125" y="6893"/>
                        </a:cubicBezTo>
                        <a:cubicBezTo>
                          <a:pt x="100" y="7143"/>
                          <a:pt x="100" y="7369"/>
                          <a:pt x="100" y="7594"/>
                        </a:cubicBezTo>
                        <a:cubicBezTo>
                          <a:pt x="75" y="7995"/>
                          <a:pt x="50" y="8346"/>
                          <a:pt x="25" y="8597"/>
                        </a:cubicBezTo>
                        <a:cubicBezTo>
                          <a:pt x="25" y="8847"/>
                          <a:pt x="0" y="8998"/>
                          <a:pt x="0" y="8998"/>
                        </a:cubicBezTo>
                        <a:cubicBezTo>
                          <a:pt x="0" y="8998"/>
                          <a:pt x="50" y="8847"/>
                          <a:pt x="100" y="8622"/>
                        </a:cubicBezTo>
                        <a:cubicBezTo>
                          <a:pt x="125" y="8497"/>
                          <a:pt x="175" y="8346"/>
                          <a:pt x="201" y="8171"/>
                        </a:cubicBezTo>
                        <a:cubicBezTo>
                          <a:pt x="251" y="8020"/>
                          <a:pt x="301" y="7820"/>
                          <a:pt x="326" y="7619"/>
                        </a:cubicBezTo>
                        <a:cubicBezTo>
                          <a:pt x="376" y="7193"/>
                          <a:pt x="451" y="6692"/>
                          <a:pt x="476" y="6166"/>
                        </a:cubicBezTo>
                        <a:cubicBezTo>
                          <a:pt x="526" y="5639"/>
                          <a:pt x="551" y="5063"/>
                          <a:pt x="576" y="4512"/>
                        </a:cubicBezTo>
                        <a:cubicBezTo>
                          <a:pt x="576" y="3935"/>
                          <a:pt x="576" y="3384"/>
                          <a:pt x="576" y="2857"/>
                        </a:cubicBezTo>
                        <a:cubicBezTo>
                          <a:pt x="576" y="2331"/>
                          <a:pt x="576" y="1830"/>
                          <a:pt x="551" y="1404"/>
                        </a:cubicBezTo>
                        <a:cubicBezTo>
                          <a:pt x="551" y="978"/>
                          <a:pt x="551" y="627"/>
                          <a:pt x="551" y="376"/>
                        </a:cubicBezTo>
                        <a:cubicBezTo>
                          <a:pt x="551" y="126"/>
                          <a:pt x="551" y="0"/>
                          <a:pt x="551"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0"/>
                  <p:cNvSpPr/>
                  <p:nvPr/>
                </p:nvSpPr>
                <p:spPr>
                  <a:xfrm>
                    <a:off x="9704299" y="2996340"/>
                    <a:ext cx="6221" cy="23572"/>
                  </a:xfrm>
                  <a:custGeom>
                    <a:avLst/>
                    <a:gdLst/>
                    <a:ahLst/>
                    <a:cxnLst/>
                    <a:rect l="l" t="t" r="r" b="b"/>
                    <a:pathLst>
                      <a:path w="1831" h="6938" extrusionOk="0">
                        <a:moveTo>
                          <a:pt x="427" y="1"/>
                        </a:moveTo>
                        <a:cubicBezTo>
                          <a:pt x="427" y="1"/>
                          <a:pt x="352" y="477"/>
                          <a:pt x="226" y="1179"/>
                        </a:cubicBezTo>
                        <a:cubicBezTo>
                          <a:pt x="126" y="1906"/>
                          <a:pt x="1" y="2858"/>
                          <a:pt x="26" y="3836"/>
                        </a:cubicBezTo>
                        <a:cubicBezTo>
                          <a:pt x="26" y="4312"/>
                          <a:pt x="51" y="4813"/>
                          <a:pt x="151" y="5264"/>
                        </a:cubicBezTo>
                        <a:cubicBezTo>
                          <a:pt x="251" y="5715"/>
                          <a:pt x="402" y="6141"/>
                          <a:pt x="652" y="6442"/>
                        </a:cubicBezTo>
                        <a:cubicBezTo>
                          <a:pt x="778" y="6618"/>
                          <a:pt x="928" y="6718"/>
                          <a:pt x="1078" y="6793"/>
                        </a:cubicBezTo>
                        <a:cubicBezTo>
                          <a:pt x="1229" y="6868"/>
                          <a:pt x="1354" y="6918"/>
                          <a:pt x="1479" y="6918"/>
                        </a:cubicBezTo>
                        <a:cubicBezTo>
                          <a:pt x="1530" y="6931"/>
                          <a:pt x="1580" y="6937"/>
                          <a:pt x="1624" y="6937"/>
                        </a:cubicBezTo>
                        <a:cubicBezTo>
                          <a:pt x="1667" y="6937"/>
                          <a:pt x="1705" y="6931"/>
                          <a:pt x="1730" y="6918"/>
                        </a:cubicBezTo>
                        <a:lnTo>
                          <a:pt x="1830" y="6918"/>
                        </a:lnTo>
                        <a:cubicBezTo>
                          <a:pt x="1830" y="6918"/>
                          <a:pt x="1705" y="6918"/>
                          <a:pt x="1479" y="6843"/>
                        </a:cubicBezTo>
                        <a:cubicBezTo>
                          <a:pt x="1379" y="6818"/>
                          <a:pt x="1279" y="6768"/>
                          <a:pt x="1154" y="6693"/>
                        </a:cubicBezTo>
                        <a:cubicBezTo>
                          <a:pt x="1053" y="6592"/>
                          <a:pt x="953" y="6467"/>
                          <a:pt x="853" y="6342"/>
                        </a:cubicBezTo>
                        <a:cubicBezTo>
                          <a:pt x="502" y="5740"/>
                          <a:pt x="427" y="4763"/>
                          <a:pt x="427" y="3836"/>
                        </a:cubicBezTo>
                        <a:cubicBezTo>
                          <a:pt x="402" y="2883"/>
                          <a:pt x="452" y="1931"/>
                          <a:pt x="452" y="1204"/>
                        </a:cubicBezTo>
                        <a:cubicBezTo>
                          <a:pt x="477" y="828"/>
                          <a:pt x="452" y="527"/>
                          <a:pt x="452" y="327"/>
                        </a:cubicBezTo>
                        <a:cubicBezTo>
                          <a:pt x="427" y="101"/>
                          <a:pt x="427" y="1"/>
                          <a:pt x="427"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0"/>
                  <p:cNvSpPr/>
                  <p:nvPr/>
                </p:nvSpPr>
                <p:spPr>
                  <a:xfrm>
                    <a:off x="9691693" y="3029610"/>
                    <a:ext cx="30571" cy="3275"/>
                  </a:xfrm>
                  <a:custGeom>
                    <a:avLst/>
                    <a:gdLst/>
                    <a:ahLst/>
                    <a:cxnLst/>
                    <a:rect l="l" t="t" r="r" b="b"/>
                    <a:pathLst>
                      <a:path w="8998" h="964" extrusionOk="0">
                        <a:moveTo>
                          <a:pt x="3409" y="0"/>
                        </a:moveTo>
                        <a:cubicBezTo>
                          <a:pt x="3225" y="0"/>
                          <a:pt x="3041" y="12"/>
                          <a:pt x="2858" y="12"/>
                        </a:cubicBezTo>
                        <a:cubicBezTo>
                          <a:pt x="2582" y="12"/>
                          <a:pt x="2331" y="12"/>
                          <a:pt x="2081" y="37"/>
                        </a:cubicBezTo>
                        <a:cubicBezTo>
                          <a:pt x="1830" y="62"/>
                          <a:pt x="1604" y="87"/>
                          <a:pt x="1404" y="112"/>
                        </a:cubicBezTo>
                        <a:cubicBezTo>
                          <a:pt x="1178" y="137"/>
                          <a:pt x="978" y="187"/>
                          <a:pt x="828" y="237"/>
                        </a:cubicBezTo>
                        <a:cubicBezTo>
                          <a:pt x="652" y="262"/>
                          <a:pt x="502" y="312"/>
                          <a:pt x="376" y="337"/>
                        </a:cubicBezTo>
                        <a:cubicBezTo>
                          <a:pt x="151" y="413"/>
                          <a:pt x="0" y="438"/>
                          <a:pt x="0" y="438"/>
                        </a:cubicBezTo>
                        <a:cubicBezTo>
                          <a:pt x="0" y="438"/>
                          <a:pt x="151" y="438"/>
                          <a:pt x="401" y="413"/>
                        </a:cubicBezTo>
                        <a:cubicBezTo>
                          <a:pt x="527" y="387"/>
                          <a:pt x="677" y="387"/>
                          <a:pt x="828" y="362"/>
                        </a:cubicBezTo>
                        <a:cubicBezTo>
                          <a:pt x="1003" y="337"/>
                          <a:pt x="1203" y="337"/>
                          <a:pt x="1404" y="337"/>
                        </a:cubicBezTo>
                        <a:cubicBezTo>
                          <a:pt x="1630" y="337"/>
                          <a:pt x="1855" y="337"/>
                          <a:pt x="2106" y="312"/>
                        </a:cubicBezTo>
                        <a:cubicBezTo>
                          <a:pt x="2331" y="312"/>
                          <a:pt x="2582" y="337"/>
                          <a:pt x="2858" y="337"/>
                        </a:cubicBezTo>
                        <a:cubicBezTo>
                          <a:pt x="3108" y="362"/>
                          <a:pt x="3384" y="362"/>
                          <a:pt x="3660" y="387"/>
                        </a:cubicBezTo>
                        <a:cubicBezTo>
                          <a:pt x="3935" y="413"/>
                          <a:pt x="4211" y="438"/>
                          <a:pt x="4512" y="463"/>
                        </a:cubicBezTo>
                        <a:cubicBezTo>
                          <a:pt x="4787" y="463"/>
                          <a:pt x="5063" y="513"/>
                          <a:pt x="5339" y="538"/>
                        </a:cubicBezTo>
                        <a:cubicBezTo>
                          <a:pt x="5615" y="563"/>
                          <a:pt x="5890" y="588"/>
                          <a:pt x="6141" y="638"/>
                        </a:cubicBezTo>
                        <a:cubicBezTo>
                          <a:pt x="6667" y="688"/>
                          <a:pt x="7168" y="763"/>
                          <a:pt x="7594" y="814"/>
                        </a:cubicBezTo>
                        <a:cubicBezTo>
                          <a:pt x="8021" y="864"/>
                          <a:pt x="8371" y="889"/>
                          <a:pt x="8622" y="914"/>
                        </a:cubicBezTo>
                        <a:cubicBezTo>
                          <a:pt x="8873" y="939"/>
                          <a:pt x="8998" y="964"/>
                          <a:pt x="8998" y="964"/>
                        </a:cubicBezTo>
                        <a:cubicBezTo>
                          <a:pt x="8998" y="964"/>
                          <a:pt x="8447" y="788"/>
                          <a:pt x="7620" y="588"/>
                        </a:cubicBezTo>
                        <a:cubicBezTo>
                          <a:pt x="7219" y="488"/>
                          <a:pt x="6717" y="387"/>
                          <a:pt x="6191" y="287"/>
                        </a:cubicBezTo>
                        <a:cubicBezTo>
                          <a:pt x="5940" y="237"/>
                          <a:pt x="5665" y="212"/>
                          <a:pt x="5389" y="162"/>
                        </a:cubicBezTo>
                        <a:cubicBezTo>
                          <a:pt x="5113" y="137"/>
                          <a:pt x="4838" y="87"/>
                          <a:pt x="4537" y="62"/>
                        </a:cubicBezTo>
                        <a:cubicBezTo>
                          <a:pt x="4261" y="37"/>
                          <a:pt x="3960" y="37"/>
                          <a:pt x="3685" y="12"/>
                        </a:cubicBezTo>
                        <a:cubicBezTo>
                          <a:pt x="3593" y="3"/>
                          <a:pt x="3501" y="0"/>
                          <a:pt x="3409"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0"/>
                  <p:cNvSpPr/>
                  <p:nvPr/>
                </p:nvSpPr>
                <p:spPr>
                  <a:xfrm>
                    <a:off x="9721932" y="3179482"/>
                    <a:ext cx="12863" cy="5453"/>
                  </a:xfrm>
                  <a:custGeom>
                    <a:avLst/>
                    <a:gdLst/>
                    <a:ahLst/>
                    <a:cxnLst/>
                    <a:rect l="l" t="t" r="r" b="b"/>
                    <a:pathLst>
                      <a:path w="3786" h="1605" extrusionOk="0">
                        <a:moveTo>
                          <a:pt x="1" y="1"/>
                        </a:moveTo>
                        <a:cubicBezTo>
                          <a:pt x="1" y="1"/>
                          <a:pt x="26" y="51"/>
                          <a:pt x="101" y="151"/>
                        </a:cubicBezTo>
                        <a:cubicBezTo>
                          <a:pt x="151" y="252"/>
                          <a:pt x="226" y="402"/>
                          <a:pt x="377" y="527"/>
                        </a:cubicBezTo>
                        <a:cubicBezTo>
                          <a:pt x="452" y="602"/>
                          <a:pt x="527" y="678"/>
                          <a:pt x="627" y="778"/>
                        </a:cubicBezTo>
                        <a:cubicBezTo>
                          <a:pt x="702" y="853"/>
                          <a:pt x="803" y="903"/>
                          <a:pt x="903" y="978"/>
                        </a:cubicBezTo>
                        <a:cubicBezTo>
                          <a:pt x="1028" y="1054"/>
                          <a:pt x="1129" y="1129"/>
                          <a:pt x="1254" y="1204"/>
                        </a:cubicBezTo>
                        <a:cubicBezTo>
                          <a:pt x="1379" y="1254"/>
                          <a:pt x="1504" y="1304"/>
                          <a:pt x="1630" y="1379"/>
                        </a:cubicBezTo>
                        <a:cubicBezTo>
                          <a:pt x="1755" y="1404"/>
                          <a:pt x="1880" y="1455"/>
                          <a:pt x="2031" y="1480"/>
                        </a:cubicBezTo>
                        <a:cubicBezTo>
                          <a:pt x="2156" y="1530"/>
                          <a:pt x="2281" y="1555"/>
                          <a:pt x="2407" y="1555"/>
                        </a:cubicBezTo>
                        <a:cubicBezTo>
                          <a:pt x="2557" y="1580"/>
                          <a:pt x="2657" y="1605"/>
                          <a:pt x="2783" y="1605"/>
                        </a:cubicBezTo>
                        <a:cubicBezTo>
                          <a:pt x="2908" y="1605"/>
                          <a:pt x="3033" y="1605"/>
                          <a:pt x="3134" y="1580"/>
                        </a:cubicBezTo>
                        <a:cubicBezTo>
                          <a:pt x="3334" y="1580"/>
                          <a:pt x="3484" y="1530"/>
                          <a:pt x="3610" y="1505"/>
                        </a:cubicBezTo>
                        <a:cubicBezTo>
                          <a:pt x="3735" y="1480"/>
                          <a:pt x="3785" y="1455"/>
                          <a:pt x="3785" y="1455"/>
                        </a:cubicBezTo>
                        <a:cubicBezTo>
                          <a:pt x="3785" y="1455"/>
                          <a:pt x="3735" y="1430"/>
                          <a:pt x="3610" y="1430"/>
                        </a:cubicBezTo>
                        <a:cubicBezTo>
                          <a:pt x="3484" y="1404"/>
                          <a:pt x="3309" y="1404"/>
                          <a:pt x="3134" y="1379"/>
                        </a:cubicBezTo>
                        <a:cubicBezTo>
                          <a:pt x="3033" y="1354"/>
                          <a:pt x="2933" y="1329"/>
                          <a:pt x="2833" y="1304"/>
                        </a:cubicBezTo>
                        <a:cubicBezTo>
                          <a:pt x="2708" y="1304"/>
                          <a:pt x="2607" y="1254"/>
                          <a:pt x="2482" y="1229"/>
                        </a:cubicBezTo>
                        <a:cubicBezTo>
                          <a:pt x="2256" y="1179"/>
                          <a:pt x="2006" y="1079"/>
                          <a:pt x="1780" y="1003"/>
                        </a:cubicBezTo>
                        <a:cubicBezTo>
                          <a:pt x="1555" y="903"/>
                          <a:pt x="1304" y="828"/>
                          <a:pt x="1103" y="703"/>
                        </a:cubicBezTo>
                        <a:cubicBezTo>
                          <a:pt x="1003" y="628"/>
                          <a:pt x="903" y="602"/>
                          <a:pt x="803" y="527"/>
                        </a:cubicBezTo>
                        <a:cubicBezTo>
                          <a:pt x="702" y="477"/>
                          <a:pt x="627" y="427"/>
                          <a:pt x="527" y="377"/>
                        </a:cubicBezTo>
                        <a:cubicBezTo>
                          <a:pt x="377" y="277"/>
                          <a:pt x="251" y="151"/>
                          <a:pt x="151" y="101"/>
                        </a:cubicBezTo>
                        <a:cubicBezTo>
                          <a:pt x="51" y="26"/>
                          <a:pt x="1" y="1"/>
                          <a:pt x="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0"/>
                  <p:cNvSpPr/>
                  <p:nvPr/>
                </p:nvSpPr>
                <p:spPr>
                  <a:xfrm>
                    <a:off x="9720059" y="3165768"/>
                    <a:ext cx="16267" cy="6646"/>
                  </a:xfrm>
                  <a:custGeom>
                    <a:avLst/>
                    <a:gdLst/>
                    <a:ahLst/>
                    <a:cxnLst/>
                    <a:rect l="l" t="t" r="r" b="b"/>
                    <a:pathLst>
                      <a:path w="4788" h="1956" extrusionOk="0">
                        <a:moveTo>
                          <a:pt x="4787" y="1"/>
                        </a:moveTo>
                        <a:cubicBezTo>
                          <a:pt x="4787" y="1"/>
                          <a:pt x="4712" y="26"/>
                          <a:pt x="4562" y="101"/>
                        </a:cubicBezTo>
                        <a:cubicBezTo>
                          <a:pt x="4436" y="151"/>
                          <a:pt x="4261" y="277"/>
                          <a:pt x="4061" y="377"/>
                        </a:cubicBezTo>
                        <a:cubicBezTo>
                          <a:pt x="3935" y="427"/>
                          <a:pt x="3810" y="477"/>
                          <a:pt x="3710" y="527"/>
                        </a:cubicBezTo>
                        <a:cubicBezTo>
                          <a:pt x="3584" y="602"/>
                          <a:pt x="3434" y="653"/>
                          <a:pt x="3309" y="703"/>
                        </a:cubicBezTo>
                        <a:cubicBezTo>
                          <a:pt x="3033" y="828"/>
                          <a:pt x="2732" y="953"/>
                          <a:pt x="2431" y="1079"/>
                        </a:cubicBezTo>
                        <a:cubicBezTo>
                          <a:pt x="2131" y="1179"/>
                          <a:pt x="1855" y="1304"/>
                          <a:pt x="1554" y="1404"/>
                        </a:cubicBezTo>
                        <a:cubicBezTo>
                          <a:pt x="1279" y="1505"/>
                          <a:pt x="1003" y="1605"/>
                          <a:pt x="777" y="1680"/>
                        </a:cubicBezTo>
                        <a:cubicBezTo>
                          <a:pt x="552" y="1755"/>
                          <a:pt x="351" y="1830"/>
                          <a:pt x="226" y="1881"/>
                        </a:cubicBezTo>
                        <a:cubicBezTo>
                          <a:pt x="76" y="1931"/>
                          <a:pt x="0" y="1956"/>
                          <a:pt x="0" y="1956"/>
                        </a:cubicBezTo>
                        <a:lnTo>
                          <a:pt x="226" y="1956"/>
                        </a:lnTo>
                        <a:cubicBezTo>
                          <a:pt x="376" y="1956"/>
                          <a:pt x="602" y="1931"/>
                          <a:pt x="827" y="1906"/>
                        </a:cubicBezTo>
                        <a:cubicBezTo>
                          <a:pt x="1078" y="1856"/>
                          <a:pt x="1379" y="1805"/>
                          <a:pt x="1654" y="1730"/>
                        </a:cubicBezTo>
                        <a:cubicBezTo>
                          <a:pt x="1980" y="1655"/>
                          <a:pt x="2281" y="1530"/>
                          <a:pt x="2607" y="1429"/>
                        </a:cubicBezTo>
                        <a:cubicBezTo>
                          <a:pt x="2757" y="1354"/>
                          <a:pt x="2908" y="1304"/>
                          <a:pt x="3058" y="1229"/>
                        </a:cubicBezTo>
                        <a:cubicBezTo>
                          <a:pt x="3208" y="1179"/>
                          <a:pt x="3334" y="1079"/>
                          <a:pt x="3459" y="1003"/>
                        </a:cubicBezTo>
                        <a:cubicBezTo>
                          <a:pt x="3735" y="878"/>
                          <a:pt x="3985" y="703"/>
                          <a:pt x="4186" y="552"/>
                        </a:cubicBezTo>
                        <a:cubicBezTo>
                          <a:pt x="4386" y="402"/>
                          <a:pt x="4512" y="252"/>
                          <a:pt x="4612" y="151"/>
                        </a:cubicBezTo>
                        <a:cubicBezTo>
                          <a:pt x="4712" y="51"/>
                          <a:pt x="4787" y="1"/>
                          <a:pt x="4787"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0"/>
                  <p:cNvSpPr/>
                  <p:nvPr/>
                </p:nvSpPr>
                <p:spPr>
                  <a:xfrm>
                    <a:off x="9724912" y="3156571"/>
                    <a:ext cx="5881" cy="1960"/>
                  </a:xfrm>
                  <a:custGeom>
                    <a:avLst/>
                    <a:gdLst/>
                    <a:ahLst/>
                    <a:cxnLst/>
                    <a:rect l="l" t="t" r="r" b="b"/>
                    <a:pathLst>
                      <a:path w="1731" h="577" extrusionOk="0">
                        <a:moveTo>
                          <a:pt x="302" y="0"/>
                        </a:moveTo>
                        <a:cubicBezTo>
                          <a:pt x="126" y="0"/>
                          <a:pt x="1" y="25"/>
                          <a:pt x="1" y="25"/>
                        </a:cubicBezTo>
                        <a:cubicBezTo>
                          <a:pt x="1" y="25"/>
                          <a:pt x="76" y="125"/>
                          <a:pt x="226" y="226"/>
                        </a:cubicBezTo>
                        <a:cubicBezTo>
                          <a:pt x="352" y="326"/>
                          <a:pt x="577" y="426"/>
                          <a:pt x="803" y="501"/>
                        </a:cubicBezTo>
                        <a:cubicBezTo>
                          <a:pt x="1003" y="551"/>
                          <a:pt x="1254" y="577"/>
                          <a:pt x="1430" y="577"/>
                        </a:cubicBezTo>
                        <a:cubicBezTo>
                          <a:pt x="1605" y="577"/>
                          <a:pt x="1730" y="526"/>
                          <a:pt x="1730" y="526"/>
                        </a:cubicBezTo>
                        <a:cubicBezTo>
                          <a:pt x="1730" y="526"/>
                          <a:pt x="1630" y="451"/>
                          <a:pt x="1480" y="351"/>
                        </a:cubicBezTo>
                        <a:cubicBezTo>
                          <a:pt x="1329" y="276"/>
                          <a:pt x="1104" y="176"/>
                          <a:pt x="878" y="125"/>
                        </a:cubicBezTo>
                        <a:cubicBezTo>
                          <a:pt x="778" y="100"/>
                          <a:pt x="678" y="75"/>
                          <a:pt x="577" y="50"/>
                        </a:cubicBezTo>
                        <a:cubicBezTo>
                          <a:pt x="477" y="25"/>
                          <a:pt x="377" y="25"/>
                          <a:pt x="302"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0"/>
                  <p:cNvSpPr/>
                  <p:nvPr/>
                </p:nvSpPr>
                <p:spPr>
                  <a:xfrm>
                    <a:off x="9728151" y="2996768"/>
                    <a:ext cx="9795" cy="11925"/>
                  </a:xfrm>
                  <a:custGeom>
                    <a:avLst/>
                    <a:gdLst/>
                    <a:ahLst/>
                    <a:cxnLst/>
                    <a:rect l="l" t="t" r="r" b="b"/>
                    <a:pathLst>
                      <a:path w="2883" h="3510" extrusionOk="0">
                        <a:moveTo>
                          <a:pt x="0" y="0"/>
                        </a:moveTo>
                        <a:lnTo>
                          <a:pt x="0" y="0"/>
                        </a:lnTo>
                        <a:cubicBezTo>
                          <a:pt x="0" y="0"/>
                          <a:pt x="126" y="251"/>
                          <a:pt x="326" y="627"/>
                        </a:cubicBezTo>
                        <a:cubicBezTo>
                          <a:pt x="552" y="1003"/>
                          <a:pt x="852" y="1479"/>
                          <a:pt x="1203" y="1930"/>
                        </a:cubicBezTo>
                        <a:cubicBezTo>
                          <a:pt x="1379" y="2156"/>
                          <a:pt x="1579" y="2381"/>
                          <a:pt x="1755" y="2582"/>
                        </a:cubicBezTo>
                        <a:cubicBezTo>
                          <a:pt x="1930" y="2782"/>
                          <a:pt x="2131" y="2958"/>
                          <a:pt x="2306" y="3083"/>
                        </a:cubicBezTo>
                        <a:cubicBezTo>
                          <a:pt x="2632" y="3359"/>
                          <a:pt x="2883" y="3509"/>
                          <a:pt x="2883" y="3509"/>
                        </a:cubicBezTo>
                        <a:cubicBezTo>
                          <a:pt x="2883" y="3509"/>
                          <a:pt x="2732" y="3284"/>
                          <a:pt x="2482" y="2933"/>
                        </a:cubicBezTo>
                        <a:cubicBezTo>
                          <a:pt x="2406" y="2857"/>
                          <a:pt x="2331" y="2757"/>
                          <a:pt x="2256" y="2657"/>
                        </a:cubicBezTo>
                        <a:cubicBezTo>
                          <a:pt x="2181" y="2582"/>
                          <a:pt x="2106" y="2456"/>
                          <a:pt x="2030" y="2356"/>
                        </a:cubicBezTo>
                        <a:cubicBezTo>
                          <a:pt x="1880" y="2131"/>
                          <a:pt x="1705" y="1930"/>
                          <a:pt x="1529" y="1705"/>
                        </a:cubicBezTo>
                        <a:cubicBezTo>
                          <a:pt x="1178" y="1253"/>
                          <a:pt x="827" y="802"/>
                          <a:pt x="527" y="502"/>
                        </a:cubicBezTo>
                        <a:cubicBezTo>
                          <a:pt x="226" y="176"/>
                          <a:pt x="0" y="0"/>
                          <a:pt x="0" y="0"/>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0"/>
                  <p:cNvSpPr/>
                  <p:nvPr/>
                </p:nvSpPr>
                <p:spPr>
                  <a:xfrm>
                    <a:off x="9660772" y="3188513"/>
                    <a:ext cx="22739" cy="8045"/>
                  </a:xfrm>
                  <a:custGeom>
                    <a:avLst/>
                    <a:gdLst/>
                    <a:ahLst/>
                    <a:cxnLst/>
                    <a:rect l="l" t="t" r="r" b="b"/>
                    <a:pathLst>
                      <a:path w="6693" h="2368" extrusionOk="0">
                        <a:moveTo>
                          <a:pt x="1" y="1"/>
                        </a:moveTo>
                        <a:lnTo>
                          <a:pt x="1" y="1"/>
                        </a:lnTo>
                        <a:cubicBezTo>
                          <a:pt x="1" y="1"/>
                          <a:pt x="76" y="76"/>
                          <a:pt x="226" y="226"/>
                        </a:cubicBezTo>
                        <a:cubicBezTo>
                          <a:pt x="377" y="352"/>
                          <a:pt x="577" y="552"/>
                          <a:pt x="878" y="727"/>
                        </a:cubicBezTo>
                        <a:cubicBezTo>
                          <a:pt x="1154" y="928"/>
                          <a:pt x="1504" y="1154"/>
                          <a:pt x="1880" y="1329"/>
                        </a:cubicBezTo>
                        <a:cubicBezTo>
                          <a:pt x="2081" y="1429"/>
                          <a:pt x="2256" y="1529"/>
                          <a:pt x="2482" y="1605"/>
                        </a:cubicBezTo>
                        <a:cubicBezTo>
                          <a:pt x="2682" y="1680"/>
                          <a:pt x="2908" y="1755"/>
                          <a:pt x="3108" y="1855"/>
                        </a:cubicBezTo>
                        <a:cubicBezTo>
                          <a:pt x="3334" y="1905"/>
                          <a:pt x="3560" y="1981"/>
                          <a:pt x="3760" y="2031"/>
                        </a:cubicBezTo>
                        <a:cubicBezTo>
                          <a:pt x="3986" y="2106"/>
                          <a:pt x="4211" y="2156"/>
                          <a:pt x="4412" y="2181"/>
                        </a:cubicBezTo>
                        <a:cubicBezTo>
                          <a:pt x="4838" y="2281"/>
                          <a:pt x="5214" y="2331"/>
                          <a:pt x="5565" y="2357"/>
                        </a:cubicBezTo>
                        <a:cubicBezTo>
                          <a:pt x="5682" y="2365"/>
                          <a:pt x="5790" y="2368"/>
                          <a:pt x="5890" y="2368"/>
                        </a:cubicBezTo>
                        <a:cubicBezTo>
                          <a:pt x="6091" y="2368"/>
                          <a:pt x="6258" y="2357"/>
                          <a:pt x="6392" y="2357"/>
                        </a:cubicBezTo>
                        <a:lnTo>
                          <a:pt x="6692" y="2357"/>
                        </a:lnTo>
                        <a:cubicBezTo>
                          <a:pt x="6692" y="2357"/>
                          <a:pt x="6592" y="2331"/>
                          <a:pt x="6392" y="2256"/>
                        </a:cubicBezTo>
                        <a:cubicBezTo>
                          <a:pt x="6216" y="2206"/>
                          <a:pt x="5941" y="2156"/>
                          <a:pt x="5615" y="2056"/>
                        </a:cubicBezTo>
                        <a:cubicBezTo>
                          <a:pt x="5464" y="2031"/>
                          <a:pt x="5289" y="1981"/>
                          <a:pt x="5088" y="1930"/>
                        </a:cubicBezTo>
                        <a:cubicBezTo>
                          <a:pt x="4913" y="1880"/>
                          <a:pt x="4712" y="1805"/>
                          <a:pt x="4512" y="1755"/>
                        </a:cubicBezTo>
                        <a:cubicBezTo>
                          <a:pt x="4111" y="1655"/>
                          <a:pt x="3710" y="1504"/>
                          <a:pt x="3284" y="1379"/>
                        </a:cubicBezTo>
                        <a:cubicBezTo>
                          <a:pt x="2858" y="1204"/>
                          <a:pt x="2457" y="1078"/>
                          <a:pt x="2056" y="928"/>
                        </a:cubicBezTo>
                        <a:cubicBezTo>
                          <a:pt x="1880" y="828"/>
                          <a:pt x="1680" y="778"/>
                          <a:pt x="1504" y="702"/>
                        </a:cubicBezTo>
                        <a:cubicBezTo>
                          <a:pt x="1329" y="627"/>
                          <a:pt x="1179" y="552"/>
                          <a:pt x="1028" y="477"/>
                        </a:cubicBezTo>
                        <a:cubicBezTo>
                          <a:pt x="702" y="352"/>
                          <a:pt x="477" y="201"/>
                          <a:pt x="276" y="126"/>
                        </a:cubicBezTo>
                        <a:cubicBezTo>
                          <a:pt x="101" y="51"/>
                          <a:pt x="1" y="1"/>
                          <a:pt x="1"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0"/>
                  <p:cNvSpPr/>
                  <p:nvPr/>
                </p:nvSpPr>
                <p:spPr>
                  <a:xfrm>
                    <a:off x="9666737" y="3184424"/>
                    <a:ext cx="13369" cy="3217"/>
                  </a:xfrm>
                  <a:custGeom>
                    <a:avLst/>
                    <a:gdLst/>
                    <a:ahLst/>
                    <a:cxnLst/>
                    <a:rect l="l" t="t" r="r" b="b"/>
                    <a:pathLst>
                      <a:path w="3935" h="947" extrusionOk="0">
                        <a:moveTo>
                          <a:pt x="3935" y="1"/>
                        </a:moveTo>
                        <a:cubicBezTo>
                          <a:pt x="3935" y="1"/>
                          <a:pt x="3684" y="1"/>
                          <a:pt x="3308" y="76"/>
                        </a:cubicBezTo>
                        <a:cubicBezTo>
                          <a:pt x="3108" y="101"/>
                          <a:pt x="2907" y="151"/>
                          <a:pt x="2657" y="176"/>
                        </a:cubicBezTo>
                        <a:cubicBezTo>
                          <a:pt x="2431" y="226"/>
                          <a:pt x="2206" y="276"/>
                          <a:pt x="1955" y="326"/>
                        </a:cubicBezTo>
                        <a:cubicBezTo>
                          <a:pt x="1729" y="377"/>
                          <a:pt x="1479" y="427"/>
                          <a:pt x="1253" y="477"/>
                        </a:cubicBezTo>
                        <a:cubicBezTo>
                          <a:pt x="1153" y="502"/>
                          <a:pt x="1028" y="552"/>
                          <a:pt x="927" y="577"/>
                        </a:cubicBezTo>
                        <a:cubicBezTo>
                          <a:pt x="827" y="602"/>
                          <a:pt x="727" y="602"/>
                          <a:pt x="627" y="627"/>
                        </a:cubicBezTo>
                        <a:cubicBezTo>
                          <a:pt x="251" y="727"/>
                          <a:pt x="0" y="828"/>
                          <a:pt x="0" y="828"/>
                        </a:cubicBezTo>
                        <a:cubicBezTo>
                          <a:pt x="0" y="828"/>
                          <a:pt x="276" y="878"/>
                          <a:pt x="652" y="928"/>
                        </a:cubicBezTo>
                        <a:cubicBezTo>
                          <a:pt x="739" y="940"/>
                          <a:pt x="840" y="947"/>
                          <a:pt x="949" y="947"/>
                        </a:cubicBezTo>
                        <a:cubicBezTo>
                          <a:pt x="1059" y="947"/>
                          <a:pt x="1178" y="940"/>
                          <a:pt x="1303" y="928"/>
                        </a:cubicBezTo>
                        <a:cubicBezTo>
                          <a:pt x="1554" y="903"/>
                          <a:pt x="1805" y="878"/>
                          <a:pt x="2055" y="828"/>
                        </a:cubicBezTo>
                        <a:cubicBezTo>
                          <a:pt x="2306" y="753"/>
                          <a:pt x="2556" y="702"/>
                          <a:pt x="2782" y="602"/>
                        </a:cubicBezTo>
                        <a:cubicBezTo>
                          <a:pt x="3008" y="527"/>
                          <a:pt x="3208" y="427"/>
                          <a:pt x="3384" y="352"/>
                        </a:cubicBezTo>
                        <a:cubicBezTo>
                          <a:pt x="3734" y="151"/>
                          <a:pt x="3935" y="1"/>
                          <a:pt x="3935" y="1"/>
                        </a:cubicBezTo>
                        <a:close/>
                      </a:path>
                    </a:pathLst>
                  </a:custGeom>
                  <a:solidFill>
                    <a:srgbClr val="003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0"/>
                  <p:cNvSpPr/>
                  <p:nvPr/>
                </p:nvSpPr>
                <p:spPr>
                  <a:xfrm>
                    <a:off x="9744676" y="2898373"/>
                    <a:ext cx="11585" cy="19284"/>
                  </a:xfrm>
                  <a:custGeom>
                    <a:avLst/>
                    <a:gdLst/>
                    <a:ahLst/>
                    <a:cxnLst/>
                    <a:rect l="l" t="t" r="r" b="b"/>
                    <a:pathLst>
                      <a:path w="3410" h="5676" extrusionOk="0">
                        <a:moveTo>
                          <a:pt x="2700" y="0"/>
                        </a:moveTo>
                        <a:cubicBezTo>
                          <a:pt x="1367" y="0"/>
                          <a:pt x="354" y="2998"/>
                          <a:pt x="0" y="4013"/>
                        </a:cubicBezTo>
                        <a:lnTo>
                          <a:pt x="51" y="4965"/>
                        </a:lnTo>
                        <a:cubicBezTo>
                          <a:pt x="51" y="5488"/>
                          <a:pt x="319" y="5676"/>
                          <a:pt x="642" y="5676"/>
                        </a:cubicBezTo>
                        <a:cubicBezTo>
                          <a:pt x="1032" y="5676"/>
                          <a:pt x="1502" y="5403"/>
                          <a:pt x="1680" y="5116"/>
                        </a:cubicBezTo>
                        <a:cubicBezTo>
                          <a:pt x="2607" y="3812"/>
                          <a:pt x="3409" y="1807"/>
                          <a:pt x="3259" y="178"/>
                        </a:cubicBezTo>
                        <a:cubicBezTo>
                          <a:pt x="3067" y="55"/>
                          <a:pt x="2880" y="0"/>
                          <a:pt x="2700" y="0"/>
                        </a:cubicBezTo>
                        <a:close/>
                      </a:path>
                    </a:pathLst>
                  </a:custGeom>
                  <a:solidFill>
                    <a:srgbClr val="DCD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0"/>
                  <p:cNvSpPr/>
                  <p:nvPr/>
                </p:nvSpPr>
                <p:spPr>
                  <a:xfrm>
                    <a:off x="9731132" y="2804761"/>
                    <a:ext cx="62004" cy="118063"/>
                  </a:xfrm>
                  <a:custGeom>
                    <a:avLst/>
                    <a:gdLst/>
                    <a:ahLst/>
                    <a:cxnLst/>
                    <a:rect l="l" t="t" r="r" b="b"/>
                    <a:pathLst>
                      <a:path w="18250" h="34750" extrusionOk="0">
                        <a:moveTo>
                          <a:pt x="13189" y="1"/>
                        </a:moveTo>
                        <a:cubicBezTo>
                          <a:pt x="13087" y="1"/>
                          <a:pt x="12976" y="61"/>
                          <a:pt x="12858" y="202"/>
                        </a:cubicBezTo>
                        <a:cubicBezTo>
                          <a:pt x="12532" y="603"/>
                          <a:pt x="12732" y="2132"/>
                          <a:pt x="12682" y="2583"/>
                        </a:cubicBezTo>
                        <a:cubicBezTo>
                          <a:pt x="12607" y="3636"/>
                          <a:pt x="12682" y="7345"/>
                          <a:pt x="12808" y="8999"/>
                        </a:cubicBezTo>
                        <a:lnTo>
                          <a:pt x="12808" y="9977"/>
                        </a:lnTo>
                        <a:cubicBezTo>
                          <a:pt x="12833" y="10979"/>
                          <a:pt x="12933" y="12558"/>
                          <a:pt x="13760" y="13661"/>
                        </a:cubicBezTo>
                        <a:cubicBezTo>
                          <a:pt x="13484" y="15741"/>
                          <a:pt x="12682" y="19776"/>
                          <a:pt x="12231" y="21731"/>
                        </a:cubicBezTo>
                        <a:cubicBezTo>
                          <a:pt x="11655" y="25065"/>
                          <a:pt x="9800" y="29476"/>
                          <a:pt x="9800" y="29476"/>
                        </a:cubicBezTo>
                        <a:cubicBezTo>
                          <a:pt x="9800" y="29476"/>
                          <a:pt x="6667" y="29100"/>
                          <a:pt x="1" y="23736"/>
                        </a:cubicBezTo>
                        <a:lnTo>
                          <a:pt x="1" y="23736"/>
                        </a:lnTo>
                        <a:lnTo>
                          <a:pt x="301" y="30253"/>
                        </a:lnTo>
                        <a:cubicBezTo>
                          <a:pt x="301" y="30253"/>
                          <a:pt x="9726" y="34749"/>
                          <a:pt x="11843" y="34749"/>
                        </a:cubicBezTo>
                        <a:cubicBezTo>
                          <a:pt x="11950" y="34749"/>
                          <a:pt x="12038" y="34738"/>
                          <a:pt x="12106" y="34714"/>
                        </a:cubicBezTo>
                        <a:cubicBezTo>
                          <a:pt x="13484" y="34238"/>
                          <a:pt x="16341" y="16819"/>
                          <a:pt x="16316" y="15039"/>
                        </a:cubicBezTo>
                        <a:cubicBezTo>
                          <a:pt x="16667" y="14939"/>
                          <a:pt x="17143" y="14438"/>
                          <a:pt x="17319" y="13912"/>
                        </a:cubicBezTo>
                        <a:cubicBezTo>
                          <a:pt x="17570" y="13135"/>
                          <a:pt x="17745" y="12007"/>
                          <a:pt x="17595" y="10779"/>
                        </a:cubicBezTo>
                        <a:cubicBezTo>
                          <a:pt x="17494" y="10202"/>
                          <a:pt x="17419" y="9150"/>
                          <a:pt x="17595" y="8548"/>
                        </a:cubicBezTo>
                        <a:cubicBezTo>
                          <a:pt x="17695" y="7972"/>
                          <a:pt x="17945" y="7521"/>
                          <a:pt x="18046" y="6894"/>
                        </a:cubicBezTo>
                        <a:cubicBezTo>
                          <a:pt x="18250" y="5671"/>
                          <a:pt x="18089" y="4150"/>
                          <a:pt x="17671" y="4150"/>
                        </a:cubicBezTo>
                        <a:cubicBezTo>
                          <a:pt x="17575" y="4150"/>
                          <a:pt x="17466" y="4230"/>
                          <a:pt x="17344" y="4413"/>
                        </a:cubicBezTo>
                        <a:cubicBezTo>
                          <a:pt x="17118" y="4789"/>
                          <a:pt x="17169" y="5691"/>
                          <a:pt x="17068" y="6117"/>
                        </a:cubicBezTo>
                        <a:cubicBezTo>
                          <a:pt x="16918" y="6744"/>
                          <a:pt x="16742" y="7395"/>
                          <a:pt x="16542" y="7997"/>
                        </a:cubicBezTo>
                        <a:cubicBezTo>
                          <a:pt x="16517" y="6744"/>
                          <a:pt x="16667" y="5666"/>
                          <a:pt x="16592" y="4388"/>
                        </a:cubicBezTo>
                        <a:cubicBezTo>
                          <a:pt x="16567" y="3761"/>
                          <a:pt x="16492" y="3059"/>
                          <a:pt x="16291" y="2483"/>
                        </a:cubicBezTo>
                        <a:cubicBezTo>
                          <a:pt x="16178" y="2059"/>
                          <a:pt x="15897" y="1754"/>
                          <a:pt x="15688" y="1754"/>
                        </a:cubicBezTo>
                        <a:cubicBezTo>
                          <a:pt x="15526" y="1754"/>
                          <a:pt x="15406" y="1935"/>
                          <a:pt x="15439" y="2383"/>
                        </a:cubicBezTo>
                        <a:cubicBezTo>
                          <a:pt x="15339" y="1932"/>
                          <a:pt x="15289" y="1155"/>
                          <a:pt x="14888" y="879"/>
                        </a:cubicBezTo>
                        <a:cubicBezTo>
                          <a:pt x="14738" y="792"/>
                          <a:pt x="14599" y="752"/>
                          <a:pt x="14476" y="752"/>
                        </a:cubicBezTo>
                        <a:cubicBezTo>
                          <a:pt x="14130" y="752"/>
                          <a:pt x="13903" y="1058"/>
                          <a:pt x="13885" y="1476"/>
                        </a:cubicBezTo>
                        <a:lnTo>
                          <a:pt x="13885" y="1476"/>
                        </a:lnTo>
                        <a:cubicBezTo>
                          <a:pt x="13867" y="966"/>
                          <a:pt x="13599" y="1"/>
                          <a:pt x="13189"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0"/>
                  <p:cNvSpPr/>
                  <p:nvPr/>
                </p:nvSpPr>
                <p:spPr>
                  <a:xfrm>
                    <a:off x="9777895" y="2807745"/>
                    <a:ext cx="2558" cy="19845"/>
                  </a:xfrm>
                  <a:custGeom>
                    <a:avLst/>
                    <a:gdLst/>
                    <a:ahLst/>
                    <a:cxnLst/>
                    <a:rect l="l" t="t" r="r" b="b"/>
                    <a:pathLst>
                      <a:path w="753" h="5841" extrusionOk="0">
                        <a:moveTo>
                          <a:pt x="1" y="1"/>
                        </a:moveTo>
                        <a:cubicBezTo>
                          <a:pt x="1" y="1"/>
                          <a:pt x="1" y="101"/>
                          <a:pt x="1" y="252"/>
                        </a:cubicBezTo>
                        <a:cubicBezTo>
                          <a:pt x="26" y="427"/>
                          <a:pt x="26" y="653"/>
                          <a:pt x="51" y="928"/>
                        </a:cubicBezTo>
                        <a:cubicBezTo>
                          <a:pt x="76" y="1204"/>
                          <a:pt x="101" y="1530"/>
                          <a:pt x="126" y="1856"/>
                        </a:cubicBezTo>
                        <a:cubicBezTo>
                          <a:pt x="151" y="2206"/>
                          <a:pt x="201" y="2557"/>
                          <a:pt x="252" y="2933"/>
                        </a:cubicBezTo>
                        <a:cubicBezTo>
                          <a:pt x="302" y="3284"/>
                          <a:pt x="327" y="3660"/>
                          <a:pt x="377" y="3986"/>
                        </a:cubicBezTo>
                        <a:cubicBezTo>
                          <a:pt x="402" y="4161"/>
                          <a:pt x="427" y="4312"/>
                          <a:pt x="452" y="4487"/>
                        </a:cubicBezTo>
                        <a:cubicBezTo>
                          <a:pt x="452" y="4638"/>
                          <a:pt x="477" y="4788"/>
                          <a:pt x="502" y="4913"/>
                        </a:cubicBezTo>
                        <a:cubicBezTo>
                          <a:pt x="527" y="5189"/>
                          <a:pt x="577" y="5415"/>
                          <a:pt x="602" y="5590"/>
                        </a:cubicBezTo>
                        <a:cubicBezTo>
                          <a:pt x="628" y="5740"/>
                          <a:pt x="653" y="5841"/>
                          <a:pt x="653" y="5841"/>
                        </a:cubicBezTo>
                        <a:cubicBezTo>
                          <a:pt x="653" y="5841"/>
                          <a:pt x="653" y="5740"/>
                          <a:pt x="678" y="5565"/>
                        </a:cubicBezTo>
                        <a:cubicBezTo>
                          <a:pt x="678" y="5415"/>
                          <a:pt x="703" y="5189"/>
                          <a:pt x="728" y="4913"/>
                        </a:cubicBezTo>
                        <a:cubicBezTo>
                          <a:pt x="728" y="4638"/>
                          <a:pt x="753" y="4312"/>
                          <a:pt x="728" y="3961"/>
                        </a:cubicBezTo>
                        <a:cubicBezTo>
                          <a:pt x="703" y="3610"/>
                          <a:pt x="678" y="3259"/>
                          <a:pt x="628" y="2883"/>
                        </a:cubicBezTo>
                        <a:cubicBezTo>
                          <a:pt x="527" y="2156"/>
                          <a:pt x="402" y="1430"/>
                          <a:pt x="252" y="903"/>
                        </a:cubicBezTo>
                        <a:cubicBezTo>
                          <a:pt x="201" y="628"/>
                          <a:pt x="126" y="402"/>
                          <a:pt x="76" y="252"/>
                        </a:cubicBezTo>
                        <a:cubicBezTo>
                          <a:pt x="26" y="101"/>
                          <a:pt x="1" y="1"/>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0"/>
                  <p:cNvSpPr/>
                  <p:nvPr/>
                </p:nvSpPr>
                <p:spPr>
                  <a:xfrm>
                    <a:off x="9783177" y="2811834"/>
                    <a:ext cx="1794" cy="18652"/>
                  </a:xfrm>
                  <a:custGeom>
                    <a:avLst/>
                    <a:gdLst/>
                    <a:ahLst/>
                    <a:cxnLst/>
                    <a:rect l="l" t="t" r="r" b="b"/>
                    <a:pathLst>
                      <a:path w="528" h="5490" extrusionOk="0">
                        <a:moveTo>
                          <a:pt x="76" y="1"/>
                        </a:moveTo>
                        <a:cubicBezTo>
                          <a:pt x="76" y="1"/>
                          <a:pt x="26" y="352"/>
                          <a:pt x="26" y="878"/>
                        </a:cubicBezTo>
                        <a:cubicBezTo>
                          <a:pt x="1" y="1379"/>
                          <a:pt x="26" y="2081"/>
                          <a:pt x="76" y="2758"/>
                        </a:cubicBezTo>
                        <a:cubicBezTo>
                          <a:pt x="126" y="3435"/>
                          <a:pt x="201" y="4111"/>
                          <a:pt x="302" y="4638"/>
                        </a:cubicBezTo>
                        <a:cubicBezTo>
                          <a:pt x="377" y="5139"/>
                          <a:pt x="452" y="5490"/>
                          <a:pt x="452" y="5490"/>
                        </a:cubicBezTo>
                        <a:cubicBezTo>
                          <a:pt x="452" y="5490"/>
                          <a:pt x="502" y="5139"/>
                          <a:pt x="502" y="4613"/>
                        </a:cubicBezTo>
                        <a:cubicBezTo>
                          <a:pt x="527" y="4086"/>
                          <a:pt x="502" y="3410"/>
                          <a:pt x="452" y="2733"/>
                        </a:cubicBezTo>
                        <a:cubicBezTo>
                          <a:pt x="402" y="2031"/>
                          <a:pt x="327" y="1354"/>
                          <a:pt x="226" y="853"/>
                        </a:cubicBezTo>
                        <a:cubicBezTo>
                          <a:pt x="151" y="352"/>
                          <a:pt x="76" y="1"/>
                          <a:pt x="7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0"/>
                  <p:cNvSpPr/>
                  <p:nvPr/>
                </p:nvSpPr>
                <p:spPr>
                  <a:xfrm>
                    <a:off x="9778578" y="2826741"/>
                    <a:ext cx="8946" cy="6221"/>
                  </a:xfrm>
                  <a:custGeom>
                    <a:avLst/>
                    <a:gdLst/>
                    <a:ahLst/>
                    <a:cxnLst/>
                    <a:rect l="l" t="t" r="r" b="b"/>
                    <a:pathLst>
                      <a:path w="2633" h="1831" extrusionOk="0">
                        <a:moveTo>
                          <a:pt x="0" y="1"/>
                        </a:moveTo>
                        <a:cubicBezTo>
                          <a:pt x="0" y="1"/>
                          <a:pt x="26" y="26"/>
                          <a:pt x="101" y="76"/>
                        </a:cubicBezTo>
                        <a:cubicBezTo>
                          <a:pt x="176" y="151"/>
                          <a:pt x="301" y="201"/>
                          <a:pt x="427" y="302"/>
                        </a:cubicBezTo>
                        <a:cubicBezTo>
                          <a:pt x="477" y="327"/>
                          <a:pt x="552" y="377"/>
                          <a:pt x="602" y="427"/>
                        </a:cubicBezTo>
                        <a:cubicBezTo>
                          <a:pt x="677" y="477"/>
                          <a:pt x="752" y="527"/>
                          <a:pt x="828" y="577"/>
                        </a:cubicBezTo>
                        <a:cubicBezTo>
                          <a:pt x="978" y="678"/>
                          <a:pt x="1128" y="803"/>
                          <a:pt x="1304" y="928"/>
                        </a:cubicBezTo>
                        <a:cubicBezTo>
                          <a:pt x="1605" y="1154"/>
                          <a:pt x="1930" y="1404"/>
                          <a:pt x="2181" y="1555"/>
                        </a:cubicBezTo>
                        <a:cubicBezTo>
                          <a:pt x="2457" y="1730"/>
                          <a:pt x="2632" y="1831"/>
                          <a:pt x="2632" y="1831"/>
                        </a:cubicBezTo>
                        <a:cubicBezTo>
                          <a:pt x="2632" y="1831"/>
                          <a:pt x="2532" y="1630"/>
                          <a:pt x="2331" y="1404"/>
                        </a:cubicBezTo>
                        <a:cubicBezTo>
                          <a:pt x="2231" y="1279"/>
                          <a:pt x="2131" y="1154"/>
                          <a:pt x="1980" y="1003"/>
                        </a:cubicBezTo>
                        <a:cubicBezTo>
                          <a:pt x="1855" y="878"/>
                          <a:pt x="1680" y="753"/>
                          <a:pt x="1529" y="628"/>
                        </a:cubicBezTo>
                        <a:cubicBezTo>
                          <a:pt x="1429" y="552"/>
                          <a:pt x="1354" y="502"/>
                          <a:pt x="1279" y="452"/>
                        </a:cubicBezTo>
                        <a:cubicBezTo>
                          <a:pt x="1178" y="377"/>
                          <a:pt x="1078" y="352"/>
                          <a:pt x="1003" y="302"/>
                        </a:cubicBezTo>
                        <a:cubicBezTo>
                          <a:pt x="828" y="201"/>
                          <a:pt x="652" y="126"/>
                          <a:pt x="502" y="101"/>
                        </a:cubicBezTo>
                        <a:cubicBezTo>
                          <a:pt x="351" y="26"/>
                          <a:pt x="226" y="26"/>
                          <a:pt x="126" y="26"/>
                        </a:cubicBezTo>
                        <a:cubicBezTo>
                          <a:pt x="51" y="1"/>
                          <a:pt x="1"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0"/>
                  <p:cNvSpPr/>
                  <p:nvPr/>
                </p:nvSpPr>
                <p:spPr>
                  <a:xfrm>
                    <a:off x="9765972" y="2823104"/>
                    <a:ext cx="21119" cy="29354"/>
                  </a:xfrm>
                  <a:custGeom>
                    <a:avLst/>
                    <a:gdLst/>
                    <a:ahLst/>
                    <a:cxnLst/>
                    <a:rect l="l" t="t" r="r" b="b"/>
                    <a:pathLst>
                      <a:path w="6216" h="8640" extrusionOk="0">
                        <a:moveTo>
                          <a:pt x="636" y="0"/>
                        </a:moveTo>
                        <a:cubicBezTo>
                          <a:pt x="513" y="0"/>
                          <a:pt x="391" y="81"/>
                          <a:pt x="276" y="269"/>
                        </a:cubicBezTo>
                        <a:cubicBezTo>
                          <a:pt x="0" y="720"/>
                          <a:pt x="827" y="2976"/>
                          <a:pt x="928" y="3552"/>
                        </a:cubicBezTo>
                        <a:cubicBezTo>
                          <a:pt x="1228" y="4780"/>
                          <a:pt x="1629" y="6134"/>
                          <a:pt x="2506" y="7086"/>
                        </a:cubicBezTo>
                        <a:cubicBezTo>
                          <a:pt x="2933" y="7637"/>
                          <a:pt x="3659" y="8063"/>
                          <a:pt x="3860" y="8640"/>
                        </a:cubicBezTo>
                        <a:lnTo>
                          <a:pt x="4361" y="8264"/>
                        </a:lnTo>
                        <a:cubicBezTo>
                          <a:pt x="6216" y="7011"/>
                          <a:pt x="3609" y="3803"/>
                          <a:pt x="2181" y="3527"/>
                        </a:cubicBezTo>
                        <a:cubicBezTo>
                          <a:pt x="2206" y="3302"/>
                          <a:pt x="2181" y="3051"/>
                          <a:pt x="2105" y="2800"/>
                        </a:cubicBezTo>
                        <a:cubicBezTo>
                          <a:pt x="2063" y="2461"/>
                          <a:pt x="1320" y="0"/>
                          <a:pt x="636" y="0"/>
                        </a:cubicBezTo>
                        <a:close/>
                      </a:path>
                    </a:pathLst>
                  </a:custGeom>
                  <a:solidFill>
                    <a:srgbClr val="FE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0"/>
                  <p:cNvSpPr/>
                  <p:nvPr/>
                </p:nvSpPr>
                <p:spPr>
                  <a:xfrm>
                    <a:off x="9766907" y="2822995"/>
                    <a:ext cx="16437" cy="28186"/>
                  </a:xfrm>
                  <a:custGeom>
                    <a:avLst/>
                    <a:gdLst/>
                    <a:ahLst/>
                    <a:cxnLst/>
                    <a:rect l="l" t="t" r="r" b="b"/>
                    <a:pathLst>
                      <a:path w="4838" h="8296" extrusionOk="0">
                        <a:moveTo>
                          <a:pt x="377" y="0"/>
                        </a:moveTo>
                        <a:cubicBezTo>
                          <a:pt x="277" y="0"/>
                          <a:pt x="201" y="50"/>
                          <a:pt x="151" y="100"/>
                        </a:cubicBezTo>
                        <a:cubicBezTo>
                          <a:pt x="76" y="151"/>
                          <a:pt x="51" y="226"/>
                          <a:pt x="1" y="301"/>
                        </a:cubicBezTo>
                        <a:cubicBezTo>
                          <a:pt x="51" y="226"/>
                          <a:pt x="101" y="176"/>
                          <a:pt x="176" y="126"/>
                        </a:cubicBezTo>
                        <a:cubicBezTo>
                          <a:pt x="213" y="89"/>
                          <a:pt x="263" y="66"/>
                          <a:pt x="317" y="66"/>
                        </a:cubicBezTo>
                        <a:cubicBezTo>
                          <a:pt x="337" y="66"/>
                          <a:pt x="357" y="69"/>
                          <a:pt x="377" y="75"/>
                        </a:cubicBezTo>
                        <a:cubicBezTo>
                          <a:pt x="502" y="75"/>
                          <a:pt x="602" y="201"/>
                          <a:pt x="703" y="301"/>
                        </a:cubicBezTo>
                        <a:cubicBezTo>
                          <a:pt x="878" y="552"/>
                          <a:pt x="1003" y="827"/>
                          <a:pt x="1129" y="1103"/>
                        </a:cubicBezTo>
                        <a:cubicBezTo>
                          <a:pt x="1229" y="1404"/>
                          <a:pt x="1329" y="1679"/>
                          <a:pt x="1429" y="1980"/>
                        </a:cubicBezTo>
                        <a:lnTo>
                          <a:pt x="1555" y="2431"/>
                        </a:lnTo>
                        <a:lnTo>
                          <a:pt x="1605" y="2657"/>
                        </a:lnTo>
                        <a:cubicBezTo>
                          <a:pt x="1630" y="2707"/>
                          <a:pt x="1655" y="2807"/>
                          <a:pt x="1655" y="2857"/>
                        </a:cubicBezTo>
                        <a:lnTo>
                          <a:pt x="1655" y="2882"/>
                        </a:lnTo>
                        <a:lnTo>
                          <a:pt x="1730" y="3208"/>
                        </a:lnTo>
                        <a:cubicBezTo>
                          <a:pt x="1730" y="3334"/>
                          <a:pt x="1730" y="3434"/>
                          <a:pt x="1730" y="3534"/>
                        </a:cubicBezTo>
                        <a:lnTo>
                          <a:pt x="1730" y="3709"/>
                        </a:lnTo>
                        <a:lnTo>
                          <a:pt x="1881" y="3735"/>
                        </a:lnTo>
                        <a:cubicBezTo>
                          <a:pt x="2081" y="3785"/>
                          <a:pt x="2307" y="3910"/>
                          <a:pt x="2507" y="4035"/>
                        </a:cubicBezTo>
                        <a:cubicBezTo>
                          <a:pt x="2708" y="4161"/>
                          <a:pt x="2908" y="4311"/>
                          <a:pt x="3084" y="4486"/>
                        </a:cubicBezTo>
                        <a:cubicBezTo>
                          <a:pt x="3460" y="4812"/>
                          <a:pt x="3810" y="5188"/>
                          <a:pt x="4061" y="5614"/>
                        </a:cubicBezTo>
                        <a:cubicBezTo>
                          <a:pt x="4337" y="6040"/>
                          <a:pt x="4562" y="6491"/>
                          <a:pt x="4638" y="6968"/>
                        </a:cubicBezTo>
                        <a:cubicBezTo>
                          <a:pt x="4638" y="7093"/>
                          <a:pt x="4638" y="7218"/>
                          <a:pt x="4638" y="7344"/>
                        </a:cubicBezTo>
                        <a:cubicBezTo>
                          <a:pt x="4612" y="7469"/>
                          <a:pt x="4587" y="7594"/>
                          <a:pt x="4537" y="7694"/>
                        </a:cubicBezTo>
                        <a:cubicBezTo>
                          <a:pt x="4512" y="7820"/>
                          <a:pt x="4437" y="7920"/>
                          <a:pt x="4362" y="8020"/>
                        </a:cubicBezTo>
                        <a:cubicBezTo>
                          <a:pt x="4287" y="8121"/>
                          <a:pt x="4186" y="8221"/>
                          <a:pt x="4086" y="8296"/>
                        </a:cubicBezTo>
                        <a:cubicBezTo>
                          <a:pt x="4211" y="8246"/>
                          <a:pt x="4312" y="8171"/>
                          <a:pt x="4412" y="8070"/>
                        </a:cubicBezTo>
                        <a:cubicBezTo>
                          <a:pt x="4512" y="7970"/>
                          <a:pt x="4587" y="7870"/>
                          <a:pt x="4663" y="7745"/>
                        </a:cubicBezTo>
                        <a:cubicBezTo>
                          <a:pt x="4788" y="7519"/>
                          <a:pt x="4838" y="7243"/>
                          <a:pt x="4838" y="6968"/>
                        </a:cubicBezTo>
                        <a:cubicBezTo>
                          <a:pt x="4813" y="6692"/>
                          <a:pt x="4763" y="6416"/>
                          <a:pt x="4688" y="6166"/>
                        </a:cubicBezTo>
                        <a:cubicBezTo>
                          <a:pt x="4587" y="5915"/>
                          <a:pt x="4487" y="5664"/>
                          <a:pt x="4337" y="5439"/>
                        </a:cubicBezTo>
                        <a:cubicBezTo>
                          <a:pt x="4086" y="4988"/>
                          <a:pt x="3735" y="4562"/>
                          <a:pt x="3359" y="4211"/>
                        </a:cubicBezTo>
                        <a:cubicBezTo>
                          <a:pt x="3159" y="4035"/>
                          <a:pt x="2933" y="3860"/>
                          <a:pt x="2708" y="3709"/>
                        </a:cubicBezTo>
                        <a:cubicBezTo>
                          <a:pt x="2521" y="3585"/>
                          <a:pt x="2317" y="3477"/>
                          <a:pt x="2081" y="3416"/>
                        </a:cubicBezTo>
                        <a:lnTo>
                          <a:pt x="2081" y="3416"/>
                        </a:lnTo>
                        <a:cubicBezTo>
                          <a:pt x="2081" y="3335"/>
                          <a:pt x="2081" y="3259"/>
                          <a:pt x="2081" y="3183"/>
                        </a:cubicBezTo>
                        <a:lnTo>
                          <a:pt x="2006" y="2782"/>
                        </a:lnTo>
                        <a:lnTo>
                          <a:pt x="2006" y="2807"/>
                        </a:lnTo>
                        <a:cubicBezTo>
                          <a:pt x="1981" y="2707"/>
                          <a:pt x="1956" y="2632"/>
                          <a:pt x="1956" y="2557"/>
                        </a:cubicBezTo>
                        <a:lnTo>
                          <a:pt x="1881" y="2331"/>
                        </a:lnTo>
                        <a:cubicBezTo>
                          <a:pt x="1830" y="2181"/>
                          <a:pt x="1780" y="2030"/>
                          <a:pt x="1705" y="1880"/>
                        </a:cubicBezTo>
                        <a:cubicBezTo>
                          <a:pt x="1605" y="1579"/>
                          <a:pt x="1480" y="1303"/>
                          <a:pt x="1329" y="1028"/>
                        </a:cubicBezTo>
                        <a:cubicBezTo>
                          <a:pt x="1179" y="727"/>
                          <a:pt x="1028" y="451"/>
                          <a:pt x="803" y="226"/>
                        </a:cubicBezTo>
                        <a:cubicBezTo>
                          <a:pt x="703" y="100"/>
                          <a:pt x="552" y="0"/>
                          <a:pt x="37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0"/>
                  <p:cNvSpPr/>
                  <p:nvPr/>
                </p:nvSpPr>
                <p:spPr>
                  <a:xfrm>
                    <a:off x="9784200" y="2838327"/>
                    <a:ext cx="3241" cy="3068"/>
                  </a:xfrm>
                  <a:custGeom>
                    <a:avLst/>
                    <a:gdLst/>
                    <a:ahLst/>
                    <a:cxnLst/>
                    <a:rect l="l" t="t" r="r" b="b"/>
                    <a:pathLst>
                      <a:path w="954" h="903" extrusionOk="0">
                        <a:moveTo>
                          <a:pt x="953" y="0"/>
                        </a:moveTo>
                        <a:cubicBezTo>
                          <a:pt x="953" y="0"/>
                          <a:pt x="853" y="1"/>
                          <a:pt x="727" y="51"/>
                        </a:cubicBezTo>
                        <a:cubicBezTo>
                          <a:pt x="677" y="76"/>
                          <a:pt x="602" y="101"/>
                          <a:pt x="527" y="151"/>
                        </a:cubicBezTo>
                        <a:cubicBezTo>
                          <a:pt x="452" y="201"/>
                          <a:pt x="402" y="251"/>
                          <a:pt x="326" y="301"/>
                        </a:cubicBezTo>
                        <a:cubicBezTo>
                          <a:pt x="226" y="427"/>
                          <a:pt x="126" y="577"/>
                          <a:pt x="76" y="677"/>
                        </a:cubicBezTo>
                        <a:cubicBezTo>
                          <a:pt x="26" y="803"/>
                          <a:pt x="1" y="903"/>
                          <a:pt x="1" y="903"/>
                        </a:cubicBezTo>
                        <a:cubicBezTo>
                          <a:pt x="1" y="903"/>
                          <a:pt x="101" y="903"/>
                          <a:pt x="226" y="853"/>
                        </a:cubicBezTo>
                        <a:cubicBezTo>
                          <a:pt x="352" y="803"/>
                          <a:pt x="477" y="702"/>
                          <a:pt x="602" y="577"/>
                        </a:cubicBezTo>
                        <a:cubicBezTo>
                          <a:pt x="727" y="477"/>
                          <a:pt x="803" y="326"/>
                          <a:pt x="878" y="226"/>
                        </a:cubicBezTo>
                        <a:cubicBezTo>
                          <a:pt x="928" y="101"/>
                          <a:pt x="953" y="0"/>
                          <a:pt x="953"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p:nvPr/>
                </p:nvSpPr>
                <p:spPr>
                  <a:xfrm>
                    <a:off x="9724148" y="2875639"/>
                    <a:ext cx="31423" cy="41555"/>
                  </a:xfrm>
                  <a:custGeom>
                    <a:avLst/>
                    <a:gdLst/>
                    <a:ahLst/>
                    <a:cxnLst/>
                    <a:rect l="l" t="t" r="r" b="b"/>
                    <a:pathLst>
                      <a:path w="9249" h="12231" extrusionOk="0">
                        <a:moveTo>
                          <a:pt x="0" y="0"/>
                        </a:moveTo>
                        <a:lnTo>
                          <a:pt x="953" y="9875"/>
                        </a:lnTo>
                        <a:cubicBezTo>
                          <a:pt x="1629" y="10652"/>
                          <a:pt x="6341" y="12231"/>
                          <a:pt x="6341" y="12231"/>
                        </a:cubicBezTo>
                        <a:cubicBezTo>
                          <a:pt x="6341" y="12231"/>
                          <a:pt x="7619" y="8196"/>
                          <a:pt x="9249" y="6917"/>
                        </a:cubicBezTo>
                        <a:cubicBezTo>
                          <a:pt x="7544" y="5714"/>
                          <a:pt x="5865" y="4712"/>
                          <a:pt x="4311" y="3208"/>
                        </a:cubicBezTo>
                        <a:cubicBezTo>
                          <a:pt x="3083" y="2005"/>
                          <a:pt x="1529" y="476"/>
                          <a:pt x="0"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0"/>
                  <p:cNvSpPr/>
                  <p:nvPr/>
                </p:nvSpPr>
                <p:spPr>
                  <a:xfrm>
                    <a:off x="9740332" y="2896677"/>
                    <a:ext cx="10050" cy="17715"/>
                  </a:xfrm>
                  <a:custGeom>
                    <a:avLst/>
                    <a:gdLst/>
                    <a:ahLst/>
                    <a:cxnLst/>
                    <a:rect l="l" t="t" r="r" b="b"/>
                    <a:pathLst>
                      <a:path w="2958" h="5214" extrusionOk="0">
                        <a:moveTo>
                          <a:pt x="2958" y="1"/>
                        </a:moveTo>
                        <a:cubicBezTo>
                          <a:pt x="2958" y="1"/>
                          <a:pt x="2857" y="26"/>
                          <a:pt x="2707" y="101"/>
                        </a:cubicBezTo>
                        <a:cubicBezTo>
                          <a:pt x="2632" y="126"/>
                          <a:pt x="2557" y="176"/>
                          <a:pt x="2431" y="251"/>
                        </a:cubicBezTo>
                        <a:cubicBezTo>
                          <a:pt x="2331" y="301"/>
                          <a:pt x="2231" y="402"/>
                          <a:pt x="2106" y="502"/>
                        </a:cubicBezTo>
                        <a:cubicBezTo>
                          <a:pt x="1905" y="702"/>
                          <a:pt x="1654" y="953"/>
                          <a:pt x="1454" y="1254"/>
                        </a:cubicBezTo>
                        <a:cubicBezTo>
                          <a:pt x="1228" y="1554"/>
                          <a:pt x="1028" y="1880"/>
                          <a:pt x="852" y="2231"/>
                        </a:cubicBezTo>
                        <a:cubicBezTo>
                          <a:pt x="677" y="2582"/>
                          <a:pt x="527" y="2958"/>
                          <a:pt x="401" y="3284"/>
                        </a:cubicBezTo>
                        <a:cubicBezTo>
                          <a:pt x="276" y="3635"/>
                          <a:pt x="201" y="3960"/>
                          <a:pt x="126" y="4261"/>
                        </a:cubicBezTo>
                        <a:cubicBezTo>
                          <a:pt x="0" y="4838"/>
                          <a:pt x="0" y="5214"/>
                          <a:pt x="0" y="5214"/>
                        </a:cubicBezTo>
                        <a:cubicBezTo>
                          <a:pt x="0" y="5214"/>
                          <a:pt x="25" y="5138"/>
                          <a:pt x="75" y="4963"/>
                        </a:cubicBezTo>
                        <a:cubicBezTo>
                          <a:pt x="126" y="4813"/>
                          <a:pt x="226" y="4587"/>
                          <a:pt x="326" y="4311"/>
                        </a:cubicBezTo>
                        <a:cubicBezTo>
                          <a:pt x="451" y="4061"/>
                          <a:pt x="577" y="3735"/>
                          <a:pt x="727" y="3409"/>
                        </a:cubicBezTo>
                        <a:cubicBezTo>
                          <a:pt x="777" y="3259"/>
                          <a:pt x="877" y="3083"/>
                          <a:pt x="953" y="2908"/>
                        </a:cubicBezTo>
                        <a:cubicBezTo>
                          <a:pt x="1028" y="2757"/>
                          <a:pt x="1103" y="2582"/>
                          <a:pt x="1178" y="2407"/>
                        </a:cubicBezTo>
                        <a:cubicBezTo>
                          <a:pt x="1278" y="2231"/>
                          <a:pt x="1354" y="2081"/>
                          <a:pt x="1454" y="1905"/>
                        </a:cubicBezTo>
                        <a:cubicBezTo>
                          <a:pt x="1554" y="1755"/>
                          <a:pt x="1629" y="1579"/>
                          <a:pt x="1730" y="1429"/>
                        </a:cubicBezTo>
                        <a:cubicBezTo>
                          <a:pt x="1905" y="1128"/>
                          <a:pt x="2106" y="878"/>
                          <a:pt x="2281" y="652"/>
                        </a:cubicBezTo>
                        <a:cubicBezTo>
                          <a:pt x="2356" y="552"/>
                          <a:pt x="2456" y="427"/>
                          <a:pt x="2532" y="351"/>
                        </a:cubicBezTo>
                        <a:cubicBezTo>
                          <a:pt x="2607" y="276"/>
                          <a:pt x="2682" y="201"/>
                          <a:pt x="2757" y="151"/>
                        </a:cubicBezTo>
                        <a:cubicBezTo>
                          <a:pt x="2882" y="51"/>
                          <a:pt x="2958" y="1"/>
                          <a:pt x="295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0"/>
                  <p:cNvSpPr/>
                  <p:nvPr/>
                </p:nvSpPr>
                <p:spPr>
                  <a:xfrm>
                    <a:off x="9617928" y="2917291"/>
                    <a:ext cx="21972" cy="51859"/>
                  </a:xfrm>
                  <a:custGeom>
                    <a:avLst/>
                    <a:gdLst/>
                    <a:ahLst/>
                    <a:cxnLst/>
                    <a:rect l="l" t="t" r="r" b="b"/>
                    <a:pathLst>
                      <a:path w="6467" h="15264" extrusionOk="0">
                        <a:moveTo>
                          <a:pt x="4687" y="1"/>
                        </a:moveTo>
                        <a:cubicBezTo>
                          <a:pt x="2782" y="753"/>
                          <a:pt x="1479" y="352"/>
                          <a:pt x="752" y="2507"/>
                        </a:cubicBezTo>
                        <a:cubicBezTo>
                          <a:pt x="75" y="4412"/>
                          <a:pt x="0" y="6667"/>
                          <a:pt x="75" y="8723"/>
                        </a:cubicBezTo>
                        <a:cubicBezTo>
                          <a:pt x="119" y="11024"/>
                          <a:pt x="1799" y="15263"/>
                          <a:pt x="4806" y="15263"/>
                        </a:cubicBezTo>
                        <a:cubicBezTo>
                          <a:pt x="5270" y="15263"/>
                          <a:pt x="5765" y="15163"/>
                          <a:pt x="6291" y="14938"/>
                        </a:cubicBezTo>
                        <a:cubicBezTo>
                          <a:pt x="6341" y="14938"/>
                          <a:pt x="6416" y="14938"/>
                          <a:pt x="6466" y="14863"/>
                        </a:cubicBezTo>
                        <a:lnTo>
                          <a:pt x="4687" y="1"/>
                        </a:lnTo>
                        <a:close/>
                      </a:path>
                    </a:pathLst>
                  </a:custGeom>
                  <a:solidFill>
                    <a:srgbClr val="AA2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0"/>
                  <p:cNvSpPr/>
                  <p:nvPr/>
                </p:nvSpPr>
                <p:spPr>
                  <a:xfrm>
                    <a:off x="9646803" y="2865069"/>
                    <a:ext cx="76128" cy="117537"/>
                  </a:xfrm>
                  <a:custGeom>
                    <a:avLst/>
                    <a:gdLst/>
                    <a:ahLst/>
                    <a:cxnLst/>
                    <a:rect l="l" t="t" r="r" b="b"/>
                    <a:pathLst>
                      <a:path w="22407" h="34595" extrusionOk="0">
                        <a:moveTo>
                          <a:pt x="10293" y="0"/>
                        </a:moveTo>
                        <a:cubicBezTo>
                          <a:pt x="9238" y="0"/>
                          <a:pt x="8128" y="13"/>
                          <a:pt x="7018" y="102"/>
                        </a:cubicBezTo>
                        <a:cubicBezTo>
                          <a:pt x="4010" y="1681"/>
                          <a:pt x="2732" y="5165"/>
                          <a:pt x="2106" y="7070"/>
                        </a:cubicBezTo>
                        <a:cubicBezTo>
                          <a:pt x="552" y="11707"/>
                          <a:pt x="0" y="16619"/>
                          <a:pt x="0" y="21431"/>
                        </a:cubicBezTo>
                        <a:cubicBezTo>
                          <a:pt x="0" y="23185"/>
                          <a:pt x="76" y="24915"/>
                          <a:pt x="201" y="26669"/>
                        </a:cubicBezTo>
                        <a:cubicBezTo>
                          <a:pt x="376" y="28198"/>
                          <a:pt x="376" y="30078"/>
                          <a:pt x="1429" y="31356"/>
                        </a:cubicBezTo>
                        <a:cubicBezTo>
                          <a:pt x="3509" y="33912"/>
                          <a:pt x="7269" y="34539"/>
                          <a:pt x="10477" y="34589"/>
                        </a:cubicBezTo>
                        <a:cubicBezTo>
                          <a:pt x="10805" y="34593"/>
                          <a:pt x="11136" y="34595"/>
                          <a:pt x="11470" y="34595"/>
                        </a:cubicBezTo>
                        <a:cubicBezTo>
                          <a:pt x="13432" y="34595"/>
                          <a:pt x="15485" y="34524"/>
                          <a:pt x="17519" y="34288"/>
                        </a:cubicBezTo>
                        <a:cubicBezTo>
                          <a:pt x="17895" y="34113"/>
                          <a:pt x="18246" y="33887"/>
                          <a:pt x="18597" y="33636"/>
                        </a:cubicBezTo>
                        <a:cubicBezTo>
                          <a:pt x="22406" y="30905"/>
                          <a:pt x="22106" y="23737"/>
                          <a:pt x="21930" y="20002"/>
                        </a:cubicBezTo>
                        <a:lnTo>
                          <a:pt x="19023" y="2559"/>
                        </a:lnTo>
                        <a:cubicBezTo>
                          <a:pt x="18171" y="2032"/>
                          <a:pt x="17419" y="1080"/>
                          <a:pt x="16316" y="629"/>
                        </a:cubicBezTo>
                        <a:cubicBezTo>
                          <a:pt x="14913" y="52"/>
                          <a:pt x="13108" y="2"/>
                          <a:pt x="11529" y="2"/>
                        </a:cubicBezTo>
                        <a:cubicBezTo>
                          <a:pt x="11128" y="2"/>
                          <a:pt x="10715" y="0"/>
                          <a:pt x="10293"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0"/>
                  <p:cNvSpPr/>
                  <p:nvPr/>
                </p:nvSpPr>
                <p:spPr>
                  <a:xfrm>
                    <a:off x="9630279" y="2865416"/>
                    <a:ext cx="76043" cy="120577"/>
                  </a:xfrm>
                  <a:custGeom>
                    <a:avLst/>
                    <a:gdLst/>
                    <a:ahLst/>
                    <a:cxnLst/>
                    <a:rect l="l" t="t" r="r" b="b"/>
                    <a:pathLst>
                      <a:path w="22382" h="35490" extrusionOk="0">
                        <a:moveTo>
                          <a:pt x="11880" y="0"/>
                        </a:moveTo>
                        <a:lnTo>
                          <a:pt x="11880" y="0"/>
                        </a:lnTo>
                        <a:cubicBezTo>
                          <a:pt x="9273" y="176"/>
                          <a:pt x="6692" y="727"/>
                          <a:pt x="4862" y="2406"/>
                        </a:cubicBezTo>
                        <a:cubicBezTo>
                          <a:pt x="3634" y="3534"/>
                          <a:pt x="3158" y="5113"/>
                          <a:pt x="2481" y="6567"/>
                        </a:cubicBezTo>
                        <a:cubicBezTo>
                          <a:pt x="1303" y="9173"/>
                          <a:pt x="1554" y="12106"/>
                          <a:pt x="1128" y="14813"/>
                        </a:cubicBezTo>
                        <a:cubicBezTo>
                          <a:pt x="552" y="18447"/>
                          <a:pt x="0" y="22156"/>
                          <a:pt x="251" y="25790"/>
                        </a:cubicBezTo>
                        <a:cubicBezTo>
                          <a:pt x="326" y="27645"/>
                          <a:pt x="1128" y="30953"/>
                          <a:pt x="3785" y="32732"/>
                        </a:cubicBezTo>
                        <a:cubicBezTo>
                          <a:pt x="7895" y="35489"/>
                          <a:pt x="11880" y="35214"/>
                          <a:pt x="16817" y="35289"/>
                        </a:cubicBezTo>
                        <a:cubicBezTo>
                          <a:pt x="18772" y="35289"/>
                          <a:pt x="20702" y="35038"/>
                          <a:pt x="22381" y="34186"/>
                        </a:cubicBezTo>
                        <a:lnTo>
                          <a:pt x="22381" y="34186"/>
                        </a:lnTo>
                        <a:cubicBezTo>
                          <a:pt x="20347" y="34422"/>
                          <a:pt x="18294" y="34493"/>
                          <a:pt x="16332" y="34493"/>
                        </a:cubicBezTo>
                        <a:cubicBezTo>
                          <a:pt x="15998" y="34493"/>
                          <a:pt x="15667" y="34491"/>
                          <a:pt x="15339" y="34487"/>
                        </a:cubicBezTo>
                        <a:cubicBezTo>
                          <a:pt x="12131" y="34437"/>
                          <a:pt x="8371" y="33810"/>
                          <a:pt x="6291" y="31254"/>
                        </a:cubicBezTo>
                        <a:cubicBezTo>
                          <a:pt x="5238" y="29976"/>
                          <a:pt x="5238" y="28096"/>
                          <a:pt x="5063" y="26567"/>
                        </a:cubicBezTo>
                        <a:cubicBezTo>
                          <a:pt x="4938" y="24813"/>
                          <a:pt x="4862" y="23083"/>
                          <a:pt x="4862" y="21329"/>
                        </a:cubicBezTo>
                        <a:cubicBezTo>
                          <a:pt x="4862" y="16517"/>
                          <a:pt x="5414" y="11605"/>
                          <a:pt x="6968" y="6968"/>
                        </a:cubicBezTo>
                        <a:cubicBezTo>
                          <a:pt x="7594" y="5063"/>
                          <a:pt x="8872" y="1579"/>
                          <a:pt x="11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0"/>
                  <p:cNvSpPr/>
                  <p:nvPr/>
                </p:nvSpPr>
                <p:spPr>
                  <a:xfrm>
                    <a:off x="9642375" y="2867373"/>
                    <a:ext cx="21204" cy="55865"/>
                  </a:xfrm>
                  <a:custGeom>
                    <a:avLst/>
                    <a:gdLst/>
                    <a:ahLst/>
                    <a:cxnLst/>
                    <a:rect l="l" t="t" r="r" b="b"/>
                    <a:pathLst>
                      <a:path w="6241" h="16443" extrusionOk="0">
                        <a:moveTo>
                          <a:pt x="6241" y="1"/>
                        </a:moveTo>
                        <a:lnTo>
                          <a:pt x="6241" y="1"/>
                        </a:lnTo>
                        <a:cubicBezTo>
                          <a:pt x="6241" y="1"/>
                          <a:pt x="6165" y="26"/>
                          <a:pt x="6040" y="76"/>
                        </a:cubicBezTo>
                        <a:cubicBezTo>
                          <a:pt x="5915" y="126"/>
                          <a:pt x="5739" y="201"/>
                          <a:pt x="5514" y="302"/>
                        </a:cubicBezTo>
                        <a:cubicBezTo>
                          <a:pt x="5288" y="427"/>
                          <a:pt x="4988" y="552"/>
                          <a:pt x="4712" y="778"/>
                        </a:cubicBezTo>
                        <a:cubicBezTo>
                          <a:pt x="4411" y="978"/>
                          <a:pt x="4085" y="1229"/>
                          <a:pt x="3785" y="1555"/>
                        </a:cubicBezTo>
                        <a:cubicBezTo>
                          <a:pt x="3484" y="1856"/>
                          <a:pt x="3183" y="2231"/>
                          <a:pt x="2907" y="2658"/>
                        </a:cubicBezTo>
                        <a:cubicBezTo>
                          <a:pt x="2757" y="2858"/>
                          <a:pt x="2632" y="3084"/>
                          <a:pt x="2506" y="3309"/>
                        </a:cubicBezTo>
                        <a:cubicBezTo>
                          <a:pt x="2381" y="3560"/>
                          <a:pt x="2256" y="3785"/>
                          <a:pt x="2130" y="4036"/>
                        </a:cubicBezTo>
                        <a:cubicBezTo>
                          <a:pt x="1905" y="4537"/>
                          <a:pt x="1654" y="5013"/>
                          <a:pt x="1479" y="5565"/>
                        </a:cubicBezTo>
                        <a:cubicBezTo>
                          <a:pt x="1278" y="6116"/>
                          <a:pt x="1053" y="6668"/>
                          <a:pt x="927" y="7244"/>
                        </a:cubicBezTo>
                        <a:cubicBezTo>
                          <a:pt x="852" y="7520"/>
                          <a:pt x="777" y="7795"/>
                          <a:pt x="702" y="8071"/>
                        </a:cubicBezTo>
                        <a:cubicBezTo>
                          <a:pt x="652" y="8372"/>
                          <a:pt x="602" y="8648"/>
                          <a:pt x="551" y="8923"/>
                        </a:cubicBezTo>
                        <a:cubicBezTo>
                          <a:pt x="501" y="9199"/>
                          <a:pt x="451" y="9500"/>
                          <a:pt x="376" y="9775"/>
                        </a:cubicBezTo>
                        <a:cubicBezTo>
                          <a:pt x="351" y="10051"/>
                          <a:pt x="301" y="10327"/>
                          <a:pt x="276" y="10577"/>
                        </a:cubicBezTo>
                        <a:cubicBezTo>
                          <a:pt x="201" y="11129"/>
                          <a:pt x="150" y="11655"/>
                          <a:pt x="125" y="12156"/>
                        </a:cubicBezTo>
                        <a:cubicBezTo>
                          <a:pt x="75" y="12633"/>
                          <a:pt x="25" y="13109"/>
                          <a:pt x="25" y="13535"/>
                        </a:cubicBezTo>
                        <a:cubicBezTo>
                          <a:pt x="0" y="14412"/>
                          <a:pt x="0" y="15139"/>
                          <a:pt x="0" y="15640"/>
                        </a:cubicBezTo>
                        <a:cubicBezTo>
                          <a:pt x="25" y="16141"/>
                          <a:pt x="25" y="16442"/>
                          <a:pt x="25" y="16442"/>
                        </a:cubicBezTo>
                        <a:cubicBezTo>
                          <a:pt x="25" y="16442"/>
                          <a:pt x="50" y="16141"/>
                          <a:pt x="75" y="15640"/>
                        </a:cubicBezTo>
                        <a:cubicBezTo>
                          <a:pt x="100" y="15389"/>
                          <a:pt x="125" y="15089"/>
                          <a:pt x="150" y="14738"/>
                        </a:cubicBezTo>
                        <a:cubicBezTo>
                          <a:pt x="176" y="14387"/>
                          <a:pt x="201" y="13986"/>
                          <a:pt x="251" y="13560"/>
                        </a:cubicBezTo>
                        <a:cubicBezTo>
                          <a:pt x="276" y="13134"/>
                          <a:pt x="351" y="12658"/>
                          <a:pt x="401" y="12181"/>
                        </a:cubicBezTo>
                        <a:cubicBezTo>
                          <a:pt x="451" y="11680"/>
                          <a:pt x="526" y="11154"/>
                          <a:pt x="602" y="10628"/>
                        </a:cubicBezTo>
                        <a:cubicBezTo>
                          <a:pt x="652" y="10377"/>
                          <a:pt x="677" y="10101"/>
                          <a:pt x="727" y="9826"/>
                        </a:cubicBezTo>
                        <a:cubicBezTo>
                          <a:pt x="777" y="9550"/>
                          <a:pt x="827" y="9274"/>
                          <a:pt x="902" y="8998"/>
                        </a:cubicBezTo>
                        <a:cubicBezTo>
                          <a:pt x="952" y="8723"/>
                          <a:pt x="1003" y="8447"/>
                          <a:pt x="1078" y="8171"/>
                        </a:cubicBezTo>
                        <a:cubicBezTo>
                          <a:pt x="1153" y="7896"/>
                          <a:pt x="1228" y="7620"/>
                          <a:pt x="1303" y="7344"/>
                        </a:cubicBezTo>
                        <a:cubicBezTo>
                          <a:pt x="1429" y="6768"/>
                          <a:pt x="1629" y="6242"/>
                          <a:pt x="1805" y="5715"/>
                        </a:cubicBezTo>
                        <a:cubicBezTo>
                          <a:pt x="1955" y="5164"/>
                          <a:pt x="2231" y="4663"/>
                          <a:pt x="2431" y="4186"/>
                        </a:cubicBezTo>
                        <a:cubicBezTo>
                          <a:pt x="2556" y="3936"/>
                          <a:pt x="2657" y="3685"/>
                          <a:pt x="2782" y="3460"/>
                        </a:cubicBezTo>
                        <a:cubicBezTo>
                          <a:pt x="2907" y="3234"/>
                          <a:pt x="3008" y="3008"/>
                          <a:pt x="3158" y="2808"/>
                        </a:cubicBezTo>
                        <a:cubicBezTo>
                          <a:pt x="3384" y="2382"/>
                          <a:pt x="3659" y="2006"/>
                          <a:pt x="3960" y="1680"/>
                        </a:cubicBezTo>
                        <a:cubicBezTo>
                          <a:pt x="4085" y="1530"/>
                          <a:pt x="4236" y="1404"/>
                          <a:pt x="4386" y="1254"/>
                        </a:cubicBezTo>
                        <a:cubicBezTo>
                          <a:pt x="4511" y="1104"/>
                          <a:pt x="4662" y="1003"/>
                          <a:pt x="4787" y="878"/>
                        </a:cubicBezTo>
                        <a:cubicBezTo>
                          <a:pt x="5063" y="653"/>
                          <a:pt x="5338" y="527"/>
                          <a:pt x="5539" y="377"/>
                        </a:cubicBezTo>
                        <a:cubicBezTo>
                          <a:pt x="5765" y="252"/>
                          <a:pt x="5940" y="176"/>
                          <a:pt x="6040" y="101"/>
                        </a:cubicBezTo>
                        <a:cubicBezTo>
                          <a:pt x="6166" y="51"/>
                          <a:pt x="6241" y="1"/>
                          <a:pt x="6241"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0"/>
                  <p:cNvSpPr/>
                  <p:nvPr/>
                </p:nvSpPr>
                <p:spPr>
                  <a:xfrm>
                    <a:off x="9629001" y="2864627"/>
                    <a:ext cx="47517" cy="27679"/>
                  </a:xfrm>
                  <a:custGeom>
                    <a:avLst/>
                    <a:gdLst/>
                    <a:ahLst/>
                    <a:cxnLst/>
                    <a:rect l="l" t="t" r="r" b="b"/>
                    <a:pathLst>
                      <a:path w="13986" h="8147" extrusionOk="0">
                        <a:moveTo>
                          <a:pt x="13985" y="7"/>
                        </a:moveTo>
                        <a:lnTo>
                          <a:pt x="13329" y="86"/>
                        </a:lnTo>
                        <a:lnTo>
                          <a:pt x="13329" y="86"/>
                        </a:lnTo>
                        <a:cubicBezTo>
                          <a:pt x="13552" y="86"/>
                          <a:pt x="13772" y="66"/>
                          <a:pt x="13985" y="7"/>
                        </a:cubicBezTo>
                        <a:close/>
                        <a:moveTo>
                          <a:pt x="11919" y="0"/>
                        </a:moveTo>
                        <a:cubicBezTo>
                          <a:pt x="11847" y="0"/>
                          <a:pt x="11776" y="2"/>
                          <a:pt x="11705" y="7"/>
                        </a:cubicBezTo>
                        <a:cubicBezTo>
                          <a:pt x="10101" y="132"/>
                          <a:pt x="8321" y="383"/>
                          <a:pt x="6792" y="809"/>
                        </a:cubicBezTo>
                        <a:cubicBezTo>
                          <a:pt x="4637" y="1486"/>
                          <a:pt x="0" y="5295"/>
                          <a:pt x="928" y="7400"/>
                        </a:cubicBezTo>
                        <a:cubicBezTo>
                          <a:pt x="1176" y="7940"/>
                          <a:pt x="1436" y="8146"/>
                          <a:pt x="1691" y="8146"/>
                        </a:cubicBezTo>
                        <a:cubicBezTo>
                          <a:pt x="2182" y="8146"/>
                          <a:pt x="2653" y="7384"/>
                          <a:pt x="2983" y="6774"/>
                        </a:cubicBezTo>
                        <a:cubicBezTo>
                          <a:pt x="3534" y="5671"/>
                          <a:pt x="4211" y="4268"/>
                          <a:pt x="5063" y="3265"/>
                        </a:cubicBezTo>
                        <a:cubicBezTo>
                          <a:pt x="6542" y="1435"/>
                          <a:pt x="9248" y="1060"/>
                          <a:pt x="11278" y="333"/>
                        </a:cubicBezTo>
                        <a:lnTo>
                          <a:pt x="13329" y="86"/>
                        </a:lnTo>
                        <a:lnTo>
                          <a:pt x="13329" y="86"/>
                        </a:lnTo>
                        <a:cubicBezTo>
                          <a:pt x="13328" y="86"/>
                          <a:pt x="13328" y="86"/>
                          <a:pt x="13327" y="86"/>
                        </a:cubicBezTo>
                        <a:cubicBezTo>
                          <a:pt x="12862" y="86"/>
                          <a:pt x="12383" y="0"/>
                          <a:pt x="11919" y="0"/>
                        </a:cubicBezTo>
                        <a:close/>
                      </a:path>
                    </a:pathLst>
                  </a:custGeom>
                  <a:solidFill>
                    <a:srgbClr val="AA2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0"/>
                  <p:cNvSpPr/>
                  <p:nvPr/>
                </p:nvSpPr>
                <p:spPr>
                  <a:xfrm>
                    <a:off x="9674061" y="2851277"/>
                    <a:ext cx="19587" cy="14052"/>
                  </a:xfrm>
                  <a:custGeom>
                    <a:avLst/>
                    <a:gdLst/>
                    <a:ahLst/>
                    <a:cxnLst/>
                    <a:rect l="l" t="t" r="r" b="b"/>
                    <a:pathLst>
                      <a:path w="5765" h="4136" extrusionOk="0">
                        <a:moveTo>
                          <a:pt x="3309" y="0"/>
                        </a:moveTo>
                        <a:cubicBezTo>
                          <a:pt x="2156" y="0"/>
                          <a:pt x="802" y="0"/>
                          <a:pt x="351" y="1353"/>
                        </a:cubicBezTo>
                        <a:cubicBezTo>
                          <a:pt x="0" y="2456"/>
                          <a:pt x="853" y="3083"/>
                          <a:pt x="1103" y="4135"/>
                        </a:cubicBezTo>
                        <a:lnTo>
                          <a:pt x="4662" y="4060"/>
                        </a:lnTo>
                        <a:cubicBezTo>
                          <a:pt x="5715" y="2531"/>
                          <a:pt x="5765" y="75"/>
                          <a:pt x="3309"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0"/>
                  <p:cNvSpPr/>
                  <p:nvPr/>
                </p:nvSpPr>
                <p:spPr>
                  <a:xfrm>
                    <a:off x="9681983" y="2854002"/>
                    <a:ext cx="2130" cy="10903"/>
                  </a:xfrm>
                  <a:custGeom>
                    <a:avLst/>
                    <a:gdLst/>
                    <a:ahLst/>
                    <a:cxnLst/>
                    <a:rect l="l" t="t" r="r" b="b"/>
                    <a:pathLst>
                      <a:path w="627" h="3209" extrusionOk="0">
                        <a:moveTo>
                          <a:pt x="627" y="0"/>
                        </a:moveTo>
                        <a:lnTo>
                          <a:pt x="276" y="702"/>
                        </a:lnTo>
                        <a:cubicBezTo>
                          <a:pt x="226" y="777"/>
                          <a:pt x="176" y="877"/>
                          <a:pt x="126" y="978"/>
                        </a:cubicBezTo>
                        <a:lnTo>
                          <a:pt x="50" y="1253"/>
                        </a:lnTo>
                        <a:cubicBezTo>
                          <a:pt x="50" y="1353"/>
                          <a:pt x="25" y="1454"/>
                          <a:pt x="0" y="1529"/>
                        </a:cubicBezTo>
                        <a:lnTo>
                          <a:pt x="0" y="1805"/>
                        </a:lnTo>
                        <a:cubicBezTo>
                          <a:pt x="25" y="2155"/>
                          <a:pt x="101" y="2506"/>
                          <a:pt x="151" y="2832"/>
                        </a:cubicBezTo>
                        <a:lnTo>
                          <a:pt x="75" y="2857"/>
                        </a:lnTo>
                        <a:cubicBezTo>
                          <a:pt x="75" y="2983"/>
                          <a:pt x="276" y="3083"/>
                          <a:pt x="351" y="3208"/>
                        </a:cubicBezTo>
                        <a:cubicBezTo>
                          <a:pt x="363" y="3133"/>
                          <a:pt x="375" y="3057"/>
                          <a:pt x="387" y="2981"/>
                        </a:cubicBezTo>
                        <a:lnTo>
                          <a:pt x="387" y="2981"/>
                        </a:lnTo>
                        <a:cubicBezTo>
                          <a:pt x="398" y="3049"/>
                          <a:pt x="409" y="3117"/>
                          <a:pt x="422" y="3185"/>
                        </a:cubicBezTo>
                        <a:lnTo>
                          <a:pt x="422" y="3185"/>
                        </a:lnTo>
                        <a:cubicBezTo>
                          <a:pt x="408" y="3106"/>
                          <a:pt x="403" y="3019"/>
                          <a:pt x="394" y="2936"/>
                        </a:cubicBezTo>
                        <a:lnTo>
                          <a:pt x="394" y="2936"/>
                        </a:lnTo>
                        <a:cubicBezTo>
                          <a:pt x="509" y="2224"/>
                          <a:pt x="627" y="1513"/>
                          <a:pt x="627" y="802"/>
                        </a:cubicBezTo>
                        <a:lnTo>
                          <a:pt x="627" y="0"/>
                        </a:lnTo>
                        <a:close/>
                        <a:moveTo>
                          <a:pt x="422" y="3185"/>
                        </a:moveTo>
                        <a:cubicBezTo>
                          <a:pt x="423" y="3193"/>
                          <a:pt x="425" y="3200"/>
                          <a:pt x="426" y="3208"/>
                        </a:cubicBezTo>
                        <a:cubicBezTo>
                          <a:pt x="425" y="3200"/>
                          <a:pt x="423" y="3192"/>
                          <a:pt x="422" y="3185"/>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0"/>
                  <p:cNvSpPr/>
                  <p:nvPr/>
                </p:nvSpPr>
                <p:spPr>
                  <a:xfrm>
                    <a:off x="9672273" y="2870004"/>
                    <a:ext cx="70250" cy="132808"/>
                  </a:xfrm>
                  <a:custGeom>
                    <a:avLst/>
                    <a:gdLst/>
                    <a:ahLst/>
                    <a:cxnLst/>
                    <a:rect l="l" t="t" r="r" b="b"/>
                    <a:pathLst>
                      <a:path w="20677" h="39090" extrusionOk="0">
                        <a:moveTo>
                          <a:pt x="8677" y="0"/>
                        </a:moveTo>
                        <a:cubicBezTo>
                          <a:pt x="7592" y="0"/>
                          <a:pt x="6525" y="153"/>
                          <a:pt x="5464" y="605"/>
                        </a:cubicBezTo>
                        <a:cubicBezTo>
                          <a:pt x="2130" y="2009"/>
                          <a:pt x="2381" y="6370"/>
                          <a:pt x="2080" y="9302"/>
                        </a:cubicBezTo>
                        <a:cubicBezTo>
                          <a:pt x="1504" y="15242"/>
                          <a:pt x="1053" y="21006"/>
                          <a:pt x="852" y="26946"/>
                        </a:cubicBezTo>
                        <a:cubicBezTo>
                          <a:pt x="777" y="29553"/>
                          <a:pt x="727" y="31533"/>
                          <a:pt x="176" y="35142"/>
                        </a:cubicBezTo>
                        <a:cubicBezTo>
                          <a:pt x="0" y="36220"/>
                          <a:pt x="150" y="37022"/>
                          <a:pt x="251" y="37398"/>
                        </a:cubicBezTo>
                        <a:cubicBezTo>
                          <a:pt x="401" y="38200"/>
                          <a:pt x="4887" y="38801"/>
                          <a:pt x="5113" y="38826"/>
                        </a:cubicBezTo>
                        <a:cubicBezTo>
                          <a:pt x="6965" y="39010"/>
                          <a:pt x="8677" y="39090"/>
                          <a:pt x="10236" y="39090"/>
                        </a:cubicBezTo>
                        <a:cubicBezTo>
                          <a:pt x="16099" y="39090"/>
                          <a:pt x="19785" y="37968"/>
                          <a:pt x="20577" y="37097"/>
                        </a:cubicBezTo>
                        <a:cubicBezTo>
                          <a:pt x="20451" y="36445"/>
                          <a:pt x="20677" y="35643"/>
                          <a:pt x="20552" y="35067"/>
                        </a:cubicBezTo>
                        <a:cubicBezTo>
                          <a:pt x="20476" y="34741"/>
                          <a:pt x="20151" y="34666"/>
                          <a:pt x="20100" y="34290"/>
                        </a:cubicBezTo>
                        <a:cubicBezTo>
                          <a:pt x="20025" y="34039"/>
                          <a:pt x="20426" y="33839"/>
                          <a:pt x="20351" y="33513"/>
                        </a:cubicBezTo>
                        <a:cubicBezTo>
                          <a:pt x="20276" y="33087"/>
                          <a:pt x="19900" y="32811"/>
                          <a:pt x="19775" y="32385"/>
                        </a:cubicBezTo>
                        <a:cubicBezTo>
                          <a:pt x="19699" y="32109"/>
                          <a:pt x="19775" y="31809"/>
                          <a:pt x="19775" y="31533"/>
                        </a:cubicBezTo>
                        <a:cubicBezTo>
                          <a:pt x="19699" y="31032"/>
                          <a:pt x="19574" y="30530"/>
                          <a:pt x="19524" y="30004"/>
                        </a:cubicBezTo>
                        <a:cubicBezTo>
                          <a:pt x="18948" y="26295"/>
                          <a:pt x="19524" y="22460"/>
                          <a:pt x="19449" y="18751"/>
                        </a:cubicBezTo>
                        <a:cubicBezTo>
                          <a:pt x="19324" y="15493"/>
                          <a:pt x="19324" y="12761"/>
                          <a:pt x="19298" y="9478"/>
                        </a:cubicBezTo>
                        <a:cubicBezTo>
                          <a:pt x="19273" y="7372"/>
                          <a:pt x="19599" y="5793"/>
                          <a:pt x="18697" y="4164"/>
                        </a:cubicBezTo>
                        <a:cubicBezTo>
                          <a:pt x="17669" y="2310"/>
                          <a:pt x="16216" y="1658"/>
                          <a:pt x="14386" y="956"/>
                        </a:cubicBezTo>
                        <a:cubicBezTo>
                          <a:pt x="13509" y="630"/>
                          <a:pt x="12707" y="405"/>
                          <a:pt x="11780" y="280"/>
                        </a:cubicBezTo>
                        <a:cubicBezTo>
                          <a:pt x="10725" y="134"/>
                          <a:pt x="9693" y="0"/>
                          <a:pt x="8677"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0"/>
                  <p:cNvSpPr/>
                  <p:nvPr/>
                </p:nvSpPr>
                <p:spPr>
                  <a:xfrm>
                    <a:off x="9696890" y="2987228"/>
                    <a:ext cx="38830" cy="4345"/>
                  </a:xfrm>
                  <a:custGeom>
                    <a:avLst/>
                    <a:gdLst/>
                    <a:ahLst/>
                    <a:cxnLst/>
                    <a:rect l="l" t="t" r="r" b="b"/>
                    <a:pathLst>
                      <a:path w="11429" h="1279" extrusionOk="0">
                        <a:moveTo>
                          <a:pt x="11429" y="0"/>
                        </a:moveTo>
                        <a:cubicBezTo>
                          <a:pt x="11429" y="0"/>
                          <a:pt x="11253" y="50"/>
                          <a:pt x="10928" y="126"/>
                        </a:cubicBezTo>
                        <a:cubicBezTo>
                          <a:pt x="10777" y="176"/>
                          <a:pt x="10602" y="226"/>
                          <a:pt x="10376" y="276"/>
                        </a:cubicBezTo>
                        <a:cubicBezTo>
                          <a:pt x="10276" y="301"/>
                          <a:pt x="10151" y="326"/>
                          <a:pt x="10050" y="351"/>
                        </a:cubicBezTo>
                        <a:cubicBezTo>
                          <a:pt x="9925" y="376"/>
                          <a:pt x="9800" y="401"/>
                          <a:pt x="9649" y="426"/>
                        </a:cubicBezTo>
                        <a:cubicBezTo>
                          <a:pt x="9399" y="476"/>
                          <a:pt x="9123" y="527"/>
                          <a:pt x="8822" y="577"/>
                        </a:cubicBezTo>
                        <a:cubicBezTo>
                          <a:pt x="8522" y="627"/>
                          <a:pt x="8171" y="652"/>
                          <a:pt x="7845" y="702"/>
                        </a:cubicBezTo>
                        <a:cubicBezTo>
                          <a:pt x="7519" y="727"/>
                          <a:pt x="7168" y="777"/>
                          <a:pt x="6817" y="802"/>
                        </a:cubicBezTo>
                        <a:cubicBezTo>
                          <a:pt x="6466" y="827"/>
                          <a:pt x="6116" y="852"/>
                          <a:pt x="5765" y="877"/>
                        </a:cubicBezTo>
                        <a:cubicBezTo>
                          <a:pt x="5183" y="877"/>
                          <a:pt x="4602" y="910"/>
                          <a:pt x="4059" y="910"/>
                        </a:cubicBezTo>
                        <a:cubicBezTo>
                          <a:pt x="3923" y="910"/>
                          <a:pt x="3790" y="908"/>
                          <a:pt x="3659" y="903"/>
                        </a:cubicBezTo>
                        <a:lnTo>
                          <a:pt x="1805" y="903"/>
                        </a:lnTo>
                        <a:cubicBezTo>
                          <a:pt x="1253" y="877"/>
                          <a:pt x="802" y="877"/>
                          <a:pt x="502" y="877"/>
                        </a:cubicBezTo>
                        <a:cubicBezTo>
                          <a:pt x="176" y="852"/>
                          <a:pt x="0" y="852"/>
                          <a:pt x="0" y="852"/>
                        </a:cubicBezTo>
                        <a:lnTo>
                          <a:pt x="0" y="852"/>
                        </a:lnTo>
                        <a:cubicBezTo>
                          <a:pt x="0" y="852"/>
                          <a:pt x="176" y="877"/>
                          <a:pt x="502" y="928"/>
                        </a:cubicBezTo>
                        <a:cubicBezTo>
                          <a:pt x="802" y="978"/>
                          <a:pt x="1253" y="1078"/>
                          <a:pt x="1780" y="1103"/>
                        </a:cubicBezTo>
                        <a:cubicBezTo>
                          <a:pt x="2331" y="1153"/>
                          <a:pt x="2958" y="1228"/>
                          <a:pt x="3634" y="1253"/>
                        </a:cubicBezTo>
                        <a:cubicBezTo>
                          <a:pt x="3985" y="1253"/>
                          <a:pt x="4336" y="1278"/>
                          <a:pt x="4687" y="1278"/>
                        </a:cubicBezTo>
                        <a:cubicBezTo>
                          <a:pt x="5038" y="1253"/>
                          <a:pt x="5414" y="1253"/>
                          <a:pt x="5765" y="1253"/>
                        </a:cubicBezTo>
                        <a:cubicBezTo>
                          <a:pt x="6141" y="1228"/>
                          <a:pt x="6492" y="1178"/>
                          <a:pt x="6842" y="1153"/>
                        </a:cubicBezTo>
                        <a:cubicBezTo>
                          <a:pt x="7218" y="1153"/>
                          <a:pt x="7569" y="1078"/>
                          <a:pt x="7895" y="1028"/>
                        </a:cubicBezTo>
                        <a:cubicBezTo>
                          <a:pt x="8221" y="978"/>
                          <a:pt x="8547" y="928"/>
                          <a:pt x="8872" y="852"/>
                        </a:cubicBezTo>
                        <a:cubicBezTo>
                          <a:pt x="9173" y="777"/>
                          <a:pt x="9449" y="702"/>
                          <a:pt x="9725" y="627"/>
                        </a:cubicBezTo>
                        <a:cubicBezTo>
                          <a:pt x="9850" y="602"/>
                          <a:pt x="9975" y="552"/>
                          <a:pt x="10101" y="527"/>
                        </a:cubicBezTo>
                        <a:cubicBezTo>
                          <a:pt x="10226" y="476"/>
                          <a:pt x="10326" y="451"/>
                          <a:pt x="10426" y="401"/>
                        </a:cubicBezTo>
                        <a:cubicBezTo>
                          <a:pt x="10627" y="326"/>
                          <a:pt x="10802" y="251"/>
                          <a:pt x="10953" y="201"/>
                        </a:cubicBezTo>
                        <a:cubicBezTo>
                          <a:pt x="11253" y="75"/>
                          <a:pt x="11429" y="0"/>
                          <a:pt x="11429"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0"/>
                  <p:cNvSpPr/>
                  <p:nvPr/>
                </p:nvSpPr>
                <p:spPr>
                  <a:xfrm>
                    <a:off x="9686752" y="2981348"/>
                    <a:ext cx="38579" cy="4434"/>
                  </a:xfrm>
                  <a:custGeom>
                    <a:avLst/>
                    <a:gdLst/>
                    <a:ahLst/>
                    <a:cxnLst/>
                    <a:rect l="l" t="t" r="r" b="b"/>
                    <a:pathLst>
                      <a:path w="11355" h="1305" extrusionOk="0">
                        <a:moveTo>
                          <a:pt x="1" y="1"/>
                        </a:moveTo>
                        <a:cubicBezTo>
                          <a:pt x="1" y="1"/>
                          <a:pt x="176" y="51"/>
                          <a:pt x="477" y="151"/>
                        </a:cubicBezTo>
                        <a:cubicBezTo>
                          <a:pt x="778" y="226"/>
                          <a:pt x="1229" y="352"/>
                          <a:pt x="1730" y="477"/>
                        </a:cubicBezTo>
                        <a:cubicBezTo>
                          <a:pt x="2006" y="527"/>
                          <a:pt x="2282" y="602"/>
                          <a:pt x="2582" y="678"/>
                        </a:cubicBezTo>
                        <a:cubicBezTo>
                          <a:pt x="2883" y="753"/>
                          <a:pt x="3209" y="778"/>
                          <a:pt x="3535" y="853"/>
                        </a:cubicBezTo>
                        <a:cubicBezTo>
                          <a:pt x="4211" y="953"/>
                          <a:pt x="4913" y="1054"/>
                          <a:pt x="5615" y="1154"/>
                        </a:cubicBezTo>
                        <a:cubicBezTo>
                          <a:pt x="6342" y="1179"/>
                          <a:pt x="7069" y="1229"/>
                          <a:pt x="7720" y="1279"/>
                        </a:cubicBezTo>
                        <a:cubicBezTo>
                          <a:pt x="8071" y="1279"/>
                          <a:pt x="8397" y="1304"/>
                          <a:pt x="8698" y="1304"/>
                        </a:cubicBezTo>
                        <a:cubicBezTo>
                          <a:pt x="8998" y="1279"/>
                          <a:pt x="9299" y="1279"/>
                          <a:pt x="9575" y="1279"/>
                        </a:cubicBezTo>
                        <a:cubicBezTo>
                          <a:pt x="10101" y="1279"/>
                          <a:pt x="10552" y="1229"/>
                          <a:pt x="10853" y="1229"/>
                        </a:cubicBezTo>
                        <a:cubicBezTo>
                          <a:pt x="11179" y="1204"/>
                          <a:pt x="11354" y="1204"/>
                          <a:pt x="11354" y="1204"/>
                        </a:cubicBezTo>
                        <a:cubicBezTo>
                          <a:pt x="11354" y="1204"/>
                          <a:pt x="11179" y="1179"/>
                          <a:pt x="10853" y="1154"/>
                        </a:cubicBezTo>
                        <a:cubicBezTo>
                          <a:pt x="10552" y="1129"/>
                          <a:pt x="10101" y="1079"/>
                          <a:pt x="9575" y="1054"/>
                        </a:cubicBezTo>
                        <a:cubicBezTo>
                          <a:pt x="9299" y="1054"/>
                          <a:pt x="9023" y="1029"/>
                          <a:pt x="8698" y="1029"/>
                        </a:cubicBezTo>
                        <a:cubicBezTo>
                          <a:pt x="8397" y="1003"/>
                          <a:pt x="8071" y="953"/>
                          <a:pt x="7745" y="928"/>
                        </a:cubicBezTo>
                        <a:cubicBezTo>
                          <a:pt x="7094" y="878"/>
                          <a:pt x="6367" y="803"/>
                          <a:pt x="5665" y="753"/>
                        </a:cubicBezTo>
                        <a:cubicBezTo>
                          <a:pt x="4963" y="678"/>
                          <a:pt x="4261" y="577"/>
                          <a:pt x="3585" y="502"/>
                        </a:cubicBezTo>
                        <a:cubicBezTo>
                          <a:pt x="3259" y="452"/>
                          <a:pt x="2933" y="452"/>
                          <a:pt x="2632" y="402"/>
                        </a:cubicBezTo>
                        <a:cubicBezTo>
                          <a:pt x="2332" y="352"/>
                          <a:pt x="2056" y="302"/>
                          <a:pt x="1780" y="252"/>
                        </a:cubicBezTo>
                        <a:cubicBezTo>
                          <a:pt x="1254" y="176"/>
                          <a:pt x="803" y="126"/>
                          <a:pt x="502" y="76"/>
                        </a:cubicBezTo>
                        <a:cubicBezTo>
                          <a:pt x="201" y="26"/>
                          <a:pt x="1" y="1"/>
                          <a:pt x="1"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0"/>
                  <p:cNvSpPr/>
                  <p:nvPr/>
                </p:nvSpPr>
                <p:spPr>
                  <a:xfrm>
                    <a:off x="9658301" y="2898380"/>
                    <a:ext cx="36618" cy="52474"/>
                  </a:xfrm>
                  <a:custGeom>
                    <a:avLst/>
                    <a:gdLst/>
                    <a:ahLst/>
                    <a:cxnLst/>
                    <a:rect l="l" t="t" r="r" b="b"/>
                    <a:pathLst>
                      <a:path w="10778" h="15445" extrusionOk="0">
                        <a:moveTo>
                          <a:pt x="7069" y="1"/>
                        </a:moveTo>
                        <a:lnTo>
                          <a:pt x="3936" y="352"/>
                        </a:lnTo>
                        <a:cubicBezTo>
                          <a:pt x="1931" y="4938"/>
                          <a:pt x="1" y="13234"/>
                          <a:pt x="176" y="14462"/>
                        </a:cubicBezTo>
                        <a:cubicBezTo>
                          <a:pt x="251" y="15114"/>
                          <a:pt x="552" y="15089"/>
                          <a:pt x="1204" y="15164"/>
                        </a:cubicBezTo>
                        <a:cubicBezTo>
                          <a:pt x="1725" y="15226"/>
                          <a:pt x="4600" y="15445"/>
                          <a:pt x="6319" y="15445"/>
                        </a:cubicBezTo>
                        <a:cubicBezTo>
                          <a:pt x="6668" y="15445"/>
                          <a:pt x="6970" y="15436"/>
                          <a:pt x="7194" y="15414"/>
                        </a:cubicBezTo>
                        <a:cubicBezTo>
                          <a:pt x="8146" y="15339"/>
                          <a:pt x="9700" y="15264"/>
                          <a:pt x="10201" y="14261"/>
                        </a:cubicBezTo>
                        <a:cubicBezTo>
                          <a:pt x="10778" y="13008"/>
                          <a:pt x="9700" y="12582"/>
                          <a:pt x="8698" y="12457"/>
                        </a:cubicBezTo>
                        <a:cubicBezTo>
                          <a:pt x="7770" y="12332"/>
                          <a:pt x="3535" y="11630"/>
                          <a:pt x="3535" y="11630"/>
                        </a:cubicBezTo>
                        <a:cubicBezTo>
                          <a:pt x="3535" y="11630"/>
                          <a:pt x="5790" y="4612"/>
                          <a:pt x="6066" y="3309"/>
                        </a:cubicBezTo>
                        <a:cubicBezTo>
                          <a:pt x="6342" y="2156"/>
                          <a:pt x="6642" y="1104"/>
                          <a:pt x="7069"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0"/>
                  <p:cNvSpPr/>
                  <p:nvPr/>
                </p:nvSpPr>
                <p:spPr>
                  <a:xfrm>
                    <a:off x="9665714" y="2936885"/>
                    <a:ext cx="5198" cy="1342"/>
                  </a:xfrm>
                  <a:custGeom>
                    <a:avLst/>
                    <a:gdLst/>
                    <a:ahLst/>
                    <a:cxnLst/>
                    <a:rect l="l" t="t" r="r" b="b"/>
                    <a:pathLst>
                      <a:path w="1530" h="395" extrusionOk="0">
                        <a:moveTo>
                          <a:pt x="777" y="0"/>
                        </a:moveTo>
                        <a:cubicBezTo>
                          <a:pt x="552" y="25"/>
                          <a:pt x="351" y="50"/>
                          <a:pt x="201" y="125"/>
                        </a:cubicBezTo>
                        <a:cubicBezTo>
                          <a:pt x="75" y="201"/>
                          <a:pt x="0" y="276"/>
                          <a:pt x="0" y="276"/>
                        </a:cubicBezTo>
                        <a:cubicBezTo>
                          <a:pt x="0" y="276"/>
                          <a:pt x="101" y="326"/>
                          <a:pt x="251" y="351"/>
                        </a:cubicBezTo>
                        <a:cubicBezTo>
                          <a:pt x="326" y="351"/>
                          <a:pt x="401" y="351"/>
                          <a:pt x="502" y="376"/>
                        </a:cubicBezTo>
                        <a:cubicBezTo>
                          <a:pt x="527" y="384"/>
                          <a:pt x="554" y="387"/>
                          <a:pt x="583" y="387"/>
                        </a:cubicBezTo>
                        <a:cubicBezTo>
                          <a:pt x="641" y="387"/>
                          <a:pt x="702" y="376"/>
                          <a:pt x="752" y="376"/>
                        </a:cubicBezTo>
                        <a:cubicBezTo>
                          <a:pt x="802" y="389"/>
                          <a:pt x="846" y="395"/>
                          <a:pt x="890" y="395"/>
                        </a:cubicBezTo>
                        <a:cubicBezTo>
                          <a:pt x="934" y="395"/>
                          <a:pt x="978" y="389"/>
                          <a:pt x="1028" y="376"/>
                        </a:cubicBezTo>
                        <a:lnTo>
                          <a:pt x="1278" y="376"/>
                        </a:lnTo>
                        <a:cubicBezTo>
                          <a:pt x="1429" y="351"/>
                          <a:pt x="1529" y="326"/>
                          <a:pt x="1529" y="326"/>
                        </a:cubicBezTo>
                        <a:cubicBezTo>
                          <a:pt x="1529" y="326"/>
                          <a:pt x="1454" y="226"/>
                          <a:pt x="1329" y="151"/>
                        </a:cubicBezTo>
                        <a:cubicBezTo>
                          <a:pt x="1253" y="125"/>
                          <a:pt x="1178" y="75"/>
                          <a:pt x="1078" y="50"/>
                        </a:cubicBezTo>
                        <a:cubicBezTo>
                          <a:pt x="978" y="25"/>
                          <a:pt x="877" y="25"/>
                          <a:pt x="77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0"/>
                  <p:cNvSpPr/>
                  <p:nvPr/>
                </p:nvSpPr>
                <p:spPr>
                  <a:xfrm>
                    <a:off x="9663073" y="2870782"/>
                    <a:ext cx="30656" cy="46468"/>
                  </a:xfrm>
                  <a:custGeom>
                    <a:avLst/>
                    <a:gdLst/>
                    <a:ahLst/>
                    <a:cxnLst/>
                    <a:rect l="l" t="t" r="r" b="b"/>
                    <a:pathLst>
                      <a:path w="9023" h="13677" extrusionOk="0">
                        <a:moveTo>
                          <a:pt x="9023" y="0"/>
                        </a:moveTo>
                        <a:cubicBezTo>
                          <a:pt x="8572" y="251"/>
                          <a:pt x="8020" y="326"/>
                          <a:pt x="7569" y="502"/>
                        </a:cubicBezTo>
                        <a:cubicBezTo>
                          <a:pt x="6792" y="827"/>
                          <a:pt x="6216" y="978"/>
                          <a:pt x="5514" y="1429"/>
                        </a:cubicBezTo>
                        <a:cubicBezTo>
                          <a:pt x="3885" y="2482"/>
                          <a:pt x="2431" y="4687"/>
                          <a:pt x="1705" y="6868"/>
                        </a:cubicBezTo>
                        <a:cubicBezTo>
                          <a:pt x="1228" y="8296"/>
                          <a:pt x="677" y="9725"/>
                          <a:pt x="351" y="11153"/>
                        </a:cubicBezTo>
                        <a:cubicBezTo>
                          <a:pt x="176" y="11855"/>
                          <a:pt x="0" y="12081"/>
                          <a:pt x="652" y="12482"/>
                        </a:cubicBezTo>
                        <a:cubicBezTo>
                          <a:pt x="1730" y="13133"/>
                          <a:pt x="3008" y="13409"/>
                          <a:pt x="4211" y="13635"/>
                        </a:cubicBezTo>
                        <a:cubicBezTo>
                          <a:pt x="4340" y="13667"/>
                          <a:pt x="4616" y="13676"/>
                          <a:pt x="4913" y="13676"/>
                        </a:cubicBezTo>
                        <a:cubicBezTo>
                          <a:pt x="5310" y="13676"/>
                          <a:pt x="5743" y="13660"/>
                          <a:pt x="5915" y="13660"/>
                        </a:cubicBezTo>
                        <a:lnTo>
                          <a:pt x="9023" y="0"/>
                        </a:ln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0"/>
                  <p:cNvSpPr/>
                  <p:nvPr/>
                </p:nvSpPr>
                <p:spPr>
                  <a:xfrm>
                    <a:off x="9737352" y="2890543"/>
                    <a:ext cx="1451" cy="49223"/>
                  </a:xfrm>
                  <a:custGeom>
                    <a:avLst/>
                    <a:gdLst/>
                    <a:ahLst/>
                    <a:cxnLst/>
                    <a:rect l="l" t="t" r="r" b="b"/>
                    <a:pathLst>
                      <a:path w="427" h="14488" extrusionOk="0">
                        <a:moveTo>
                          <a:pt x="125" y="1"/>
                        </a:moveTo>
                        <a:cubicBezTo>
                          <a:pt x="125" y="1"/>
                          <a:pt x="125" y="227"/>
                          <a:pt x="125" y="628"/>
                        </a:cubicBezTo>
                        <a:cubicBezTo>
                          <a:pt x="150" y="828"/>
                          <a:pt x="125" y="1054"/>
                          <a:pt x="100" y="1329"/>
                        </a:cubicBezTo>
                        <a:cubicBezTo>
                          <a:pt x="100" y="1605"/>
                          <a:pt x="75" y="1906"/>
                          <a:pt x="50" y="2257"/>
                        </a:cubicBezTo>
                        <a:cubicBezTo>
                          <a:pt x="25" y="2933"/>
                          <a:pt x="0" y="3735"/>
                          <a:pt x="0" y="4587"/>
                        </a:cubicBezTo>
                        <a:cubicBezTo>
                          <a:pt x="0" y="5440"/>
                          <a:pt x="0" y="6342"/>
                          <a:pt x="25" y="7244"/>
                        </a:cubicBezTo>
                        <a:cubicBezTo>
                          <a:pt x="50" y="8146"/>
                          <a:pt x="50" y="9049"/>
                          <a:pt x="100" y="9901"/>
                        </a:cubicBezTo>
                        <a:cubicBezTo>
                          <a:pt x="125" y="10753"/>
                          <a:pt x="150" y="11555"/>
                          <a:pt x="201" y="12232"/>
                        </a:cubicBezTo>
                        <a:cubicBezTo>
                          <a:pt x="226" y="12908"/>
                          <a:pt x="251" y="13460"/>
                          <a:pt x="251" y="13861"/>
                        </a:cubicBezTo>
                        <a:cubicBezTo>
                          <a:pt x="276" y="14262"/>
                          <a:pt x="301" y="14487"/>
                          <a:pt x="301" y="14487"/>
                        </a:cubicBezTo>
                        <a:cubicBezTo>
                          <a:pt x="301" y="14487"/>
                          <a:pt x="301" y="14262"/>
                          <a:pt x="326" y="13861"/>
                        </a:cubicBezTo>
                        <a:cubicBezTo>
                          <a:pt x="351" y="13660"/>
                          <a:pt x="351" y="13435"/>
                          <a:pt x="376" y="13159"/>
                        </a:cubicBezTo>
                        <a:cubicBezTo>
                          <a:pt x="401" y="12883"/>
                          <a:pt x="401" y="12557"/>
                          <a:pt x="401" y="12232"/>
                        </a:cubicBezTo>
                        <a:cubicBezTo>
                          <a:pt x="401" y="11530"/>
                          <a:pt x="426" y="10753"/>
                          <a:pt x="426" y="9901"/>
                        </a:cubicBezTo>
                        <a:cubicBezTo>
                          <a:pt x="426" y="9049"/>
                          <a:pt x="426" y="8146"/>
                          <a:pt x="401" y="7244"/>
                        </a:cubicBezTo>
                        <a:cubicBezTo>
                          <a:pt x="376" y="6342"/>
                          <a:pt x="376" y="5415"/>
                          <a:pt x="326" y="4587"/>
                        </a:cubicBezTo>
                        <a:cubicBezTo>
                          <a:pt x="326" y="4161"/>
                          <a:pt x="301" y="3735"/>
                          <a:pt x="276" y="3359"/>
                        </a:cubicBezTo>
                        <a:cubicBezTo>
                          <a:pt x="276" y="2958"/>
                          <a:pt x="276" y="2608"/>
                          <a:pt x="276" y="2257"/>
                        </a:cubicBezTo>
                        <a:cubicBezTo>
                          <a:pt x="276" y="1931"/>
                          <a:pt x="276" y="1605"/>
                          <a:pt x="251" y="1329"/>
                        </a:cubicBezTo>
                        <a:cubicBezTo>
                          <a:pt x="226" y="1054"/>
                          <a:pt x="226" y="803"/>
                          <a:pt x="201" y="602"/>
                        </a:cubicBezTo>
                        <a:cubicBezTo>
                          <a:pt x="150" y="227"/>
                          <a:pt x="125" y="1"/>
                          <a:pt x="125"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0"/>
                  <p:cNvSpPr/>
                  <p:nvPr/>
                </p:nvSpPr>
                <p:spPr>
                  <a:xfrm>
                    <a:off x="9665285" y="2888670"/>
                    <a:ext cx="24357" cy="29127"/>
                  </a:xfrm>
                  <a:custGeom>
                    <a:avLst/>
                    <a:gdLst/>
                    <a:ahLst/>
                    <a:cxnLst/>
                    <a:rect l="l" t="t" r="r" b="b"/>
                    <a:pathLst>
                      <a:path w="7169" h="8573" extrusionOk="0">
                        <a:moveTo>
                          <a:pt x="7169" y="1"/>
                        </a:moveTo>
                        <a:cubicBezTo>
                          <a:pt x="7069" y="351"/>
                          <a:pt x="6968" y="677"/>
                          <a:pt x="6868" y="1028"/>
                        </a:cubicBezTo>
                        <a:cubicBezTo>
                          <a:pt x="6793" y="1379"/>
                          <a:pt x="6693" y="1730"/>
                          <a:pt x="6592" y="2081"/>
                        </a:cubicBezTo>
                        <a:cubicBezTo>
                          <a:pt x="6417" y="2758"/>
                          <a:pt x="6242" y="3459"/>
                          <a:pt x="6066" y="4161"/>
                        </a:cubicBezTo>
                        <a:cubicBezTo>
                          <a:pt x="5726" y="5498"/>
                          <a:pt x="5409" y="6859"/>
                          <a:pt x="5116" y="8221"/>
                        </a:cubicBezTo>
                        <a:lnTo>
                          <a:pt x="4587" y="8221"/>
                        </a:lnTo>
                        <a:cubicBezTo>
                          <a:pt x="4337" y="8246"/>
                          <a:pt x="4136" y="8246"/>
                          <a:pt x="3911" y="8246"/>
                        </a:cubicBezTo>
                        <a:lnTo>
                          <a:pt x="3585" y="8221"/>
                        </a:lnTo>
                        <a:lnTo>
                          <a:pt x="3259" y="8171"/>
                        </a:lnTo>
                        <a:cubicBezTo>
                          <a:pt x="3034" y="8121"/>
                          <a:pt x="2808" y="8096"/>
                          <a:pt x="2582" y="8046"/>
                        </a:cubicBezTo>
                        <a:lnTo>
                          <a:pt x="1931" y="7895"/>
                        </a:lnTo>
                        <a:cubicBezTo>
                          <a:pt x="1705" y="7845"/>
                          <a:pt x="1480" y="7770"/>
                          <a:pt x="1279" y="7695"/>
                        </a:cubicBezTo>
                        <a:lnTo>
                          <a:pt x="953" y="7620"/>
                        </a:lnTo>
                        <a:cubicBezTo>
                          <a:pt x="828" y="7595"/>
                          <a:pt x="728" y="7519"/>
                          <a:pt x="628" y="7469"/>
                        </a:cubicBezTo>
                        <a:lnTo>
                          <a:pt x="1" y="7219"/>
                        </a:lnTo>
                        <a:lnTo>
                          <a:pt x="1" y="7219"/>
                        </a:lnTo>
                        <a:lnTo>
                          <a:pt x="602" y="7545"/>
                        </a:lnTo>
                        <a:cubicBezTo>
                          <a:pt x="703" y="7595"/>
                          <a:pt x="778" y="7670"/>
                          <a:pt x="903" y="7720"/>
                        </a:cubicBezTo>
                        <a:lnTo>
                          <a:pt x="1204" y="7845"/>
                        </a:lnTo>
                        <a:cubicBezTo>
                          <a:pt x="1430" y="7920"/>
                          <a:pt x="1630" y="8046"/>
                          <a:pt x="1856" y="8096"/>
                        </a:cubicBezTo>
                        <a:lnTo>
                          <a:pt x="2532" y="8271"/>
                        </a:lnTo>
                        <a:cubicBezTo>
                          <a:pt x="2758" y="8347"/>
                          <a:pt x="2983" y="8397"/>
                          <a:pt x="3184" y="8447"/>
                        </a:cubicBezTo>
                        <a:lnTo>
                          <a:pt x="3535" y="8522"/>
                        </a:lnTo>
                        <a:lnTo>
                          <a:pt x="3886" y="8572"/>
                        </a:lnTo>
                        <a:lnTo>
                          <a:pt x="5415" y="8572"/>
                        </a:lnTo>
                        <a:lnTo>
                          <a:pt x="5440" y="8422"/>
                        </a:lnTo>
                        <a:cubicBezTo>
                          <a:pt x="5765" y="7043"/>
                          <a:pt x="6091" y="5640"/>
                          <a:pt x="6392" y="4236"/>
                        </a:cubicBezTo>
                        <a:cubicBezTo>
                          <a:pt x="6542" y="3534"/>
                          <a:pt x="6668" y="2833"/>
                          <a:pt x="6793" y="2131"/>
                        </a:cubicBezTo>
                        <a:cubicBezTo>
                          <a:pt x="6868" y="1780"/>
                          <a:pt x="6943" y="1404"/>
                          <a:pt x="6993" y="1053"/>
                        </a:cubicBezTo>
                        <a:cubicBezTo>
                          <a:pt x="7069" y="702"/>
                          <a:pt x="7119" y="351"/>
                          <a:pt x="7169"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0"/>
                  <p:cNvSpPr/>
                  <p:nvPr/>
                </p:nvSpPr>
                <p:spPr>
                  <a:xfrm>
                    <a:off x="9665115" y="2908349"/>
                    <a:ext cx="17120" cy="4468"/>
                  </a:xfrm>
                  <a:custGeom>
                    <a:avLst/>
                    <a:gdLst/>
                    <a:ahLst/>
                    <a:cxnLst/>
                    <a:rect l="l" t="t" r="r" b="b"/>
                    <a:pathLst>
                      <a:path w="5039" h="1315" extrusionOk="0">
                        <a:moveTo>
                          <a:pt x="1" y="0"/>
                        </a:moveTo>
                        <a:cubicBezTo>
                          <a:pt x="1" y="0"/>
                          <a:pt x="277" y="176"/>
                          <a:pt x="703" y="426"/>
                        </a:cubicBezTo>
                        <a:cubicBezTo>
                          <a:pt x="828" y="476"/>
                          <a:pt x="928" y="551"/>
                          <a:pt x="1053" y="627"/>
                        </a:cubicBezTo>
                        <a:cubicBezTo>
                          <a:pt x="1204" y="677"/>
                          <a:pt x="1329" y="727"/>
                          <a:pt x="1480" y="777"/>
                        </a:cubicBezTo>
                        <a:cubicBezTo>
                          <a:pt x="1630" y="827"/>
                          <a:pt x="1780" y="877"/>
                          <a:pt x="1931" y="927"/>
                        </a:cubicBezTo>
                        <a:cubicBezTo>
                          <a:pt x="2081" y="978"/>
                          <a:pt x="2256" y="1053"/>
                          <a:pt x="2407" y="1078"/>
                        </a:cubicBezTo>
                        <a:cubicBezTo>
                          <a:pt x="2733" y="1128"/>
                          <a:pt x="3059" y="1203"/>
                          <a:pt x="3359" y="1253"/>
                        </a:cubicBezTo>
                        <a:cubicBezTo>
                          <a:pt x="3685" y="1303"/>
                          <a:pt x="3961" y="1303"/>
                          <a:pt x="4211" y="1303"/>
                        </a:cubicBezTo>
                        <a:cubicBezTo>
                          <a:pt x="4370" y="1312"/>
                          <a:pt x="4515" y="1315"/>
                          <a:pt x="4637" y="1315"/>
                        </a:cubicBezTo>
                        <a:cubicBezTo>
                          <a:pt x="4883" y="1315"/>
                          <a:pt x="5038" y="1303"/>
                          <a:pt x="5038" y="1303"/>
                        </a:cubicBezTo>
                        <a:cubicBezTo>
                          <a:pt x="5038" y="1303"/>
                          <a:pt x="4713" y="1203"/>
                          <a:pt x="4236" y="1103"/>
                        </a:cubicBezTo>
                        <a:cubicBezTo>
                          <a:pt x="4111" y="1053"/>
                          <a:pt x="3986" y="1028"/>
                          <a:pt x="3835" y="1003"/>
                        </a:cubicBezTo>
                        <a:cubicBezTo>
                          <a:pt x="3710" y="978"/>
                          <a:pt x="3560" y="953"/>
                          <a:pt x="3409" y="902"/>
                        </a:cubicBezTo>
                        <a:cubicBezTo>
                          <a:pt x="3134" y="827"/>
                          <a:pt x="2808" y="777"/>
                          <a:pt x="2507" y="702"/>
                        </a:cubicBezTo>
                        <a:cubicBezTo>
                          <a:pt x="2332" y="677"/>
                          <a:pt x="2181" y="627"/>
                          <a:pt x="2031" y="577"/>
                        </a:cubicBezTo>
                        <a:cubicBezTo>
                          <a:pt x="1881" y="526"/>
                          <a:pt x="1730" y="501"/>
                          <a:pt x="1580" y="451"/>
                        </a:cubicBezTo>
                        <a:cubicBezTo>
                          <a:pt x="1454" y="426"/>
                          <a:pt x="1304" y="376"/>
                          <a:pt x="1154" y="351"/>
                        </a:cubicBezTo>
                        <a:cubicBezTo>
                          <a:pt x="1028" y="301"/>
                          <a:pt x="903" y="251"/>
                          <a:pt x="803" y="226"/>
                        </a:cubicBezTo>
                        <a:cubicBezTo>
                          <a:pt x="327" y="75"/>
                          <a:pt x="1" y="0"/>
                          <a:pt x="1"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0"/>
                  <p:cNvSpPr/>
                  <p:nvPr/>
                </p:nvSpPr>
                <p:spPr>
                  <a:xfrm>
                    <a:off x="9692462" y="2866282"/>
                    <a:ext cx="39000" cy="28841"/>
                  </a:xfrm>
                  <a:custGeom>
                    <a:avLst/>
                    <a:gdLst/>
                    <a:ahLst/>
                    <a:cxnLst/>
                    <a:rect l="l" t="t" r="r" b="b"/>
                    <a:pathLst>
                      <a:path w="11479" h="8489" extrusionOk="0">
                        <a:moveTo>
                          <a:pt x="3817" y="0"/>
                        </a:moveTo>
                        <a:cubicBezTo>
                          <a:pt x="2575" y="0"/>
                          <a:pt x="1068" y="226"/>
                          <a:pt x="602" y="1249"/>
                        </a:cubicBezTo>
                        <a:cubicBezTo>
                          <a:pt x="0" y="2452"/>
                          <a:pt x="1754" y="4257"/>
                          <a:pt x="2581" y="4959"/>
                        </a:cubicBezTo>
                        <a:cubicBezTo>
                          <a:pt x="3434" y="4457"/>
                          <a:pt x="4361" y="3881"/>
                          <a:pt x="5313" y="3580"/>
                        </a:cubicBezTo>
                        <a:cubicBezTo>
                          <a:pt x="5539" y="5159"/>
                          <a:pt x="5439" y="6938"/>
                          <a:pt x="5739" y="8467"/>
                        </a:cubicBezTo>
                        <a:cubicBezTo>
                          <a:pt x="5965" y="8483"/>
                          <a:pt x="6195" y="8489"/>
                          <a:pt x="6429" y="8489"/>
                        </a:cubicBezTo>
                        <a:cubicBezTo>
                          <a:pt x="6948" y="8489"/>
                          <a:pt x="7484" y="8460"/>
                          <a:pt x="8020" y="8442"/>
                        </a:cubicBezTo>
                        <a:cubicBezTo>
                          <a:pt x="8321" y="7014"/>
                          <a:pt x="7795" y="5084"/>
                          <a:pt x="7544" y="3655"/>
                        </a:cubicBezTo>
                        <a:lnTo>
                          <a:pt x="7544" y="3655"/>
                        </a:lnTo>
                        <a:cubicBezTo>
                          <a:pt x="8597" y="4006"/>
                          <a:pt x="9524" y="4357"/>
                          <a:pt x="10476" y="4883"/>
                        </a:cubicBezTo>
                        <a:cubicBezTo>
                          <a:pt x="11479" y="2227"/>
                          <a:pt x="9399" y="573"/>
                          <a:pt x="7018" y="21"/>
                        </a:cubicBezTo>
                        <a:lnTo>
                          <a:pt x="5088" y="71"/>
                        </a:lnTo>
                        <a:cubicBezTo>
                          <a:pt x="4760" y="36"/>
                          <a:pt x="4310" y="0"/>
                          <a:pt x="38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0"/>
                  <p:cNvSpPr/>
                  <p:nvPr/>
                </p:nvSpPr>
                <p:spPr>
                  <a:xfrm>
                    <a:off x="9661625" y="2870782"/>
                    <a:ext cx="44280" cy="98361"/>
                  </a:xfrm>
                  <a:custGeom>
                    <a:avLst/>
                    <a:gdLst/>
                    <a:ahLst/>
                    <a:cxnLst/>
                    <a:rect l="l" t="t" r="r" b="b"/>
                    <a:pathLst>
                      <a:path w="13033" h="28951" extrusionOk="0">
                        <a:moveTo>
                          <a:pt x="7268" y="0"/>
                        </a:moveTo>
                        <a:lnTo>
                          <a:pt x="3634" y="426"/>
                        </a:lnTo>
                        <a:cubicBezTo>
                          <a:pt x="4336" y="928"/>
                          <a:pt x="5364" y="1279"/>
                          <a:pt x="6065" y="1805"/>
                        </a:cubicBezTo>
                        <a:cubicBezTo>
                          <a:pt x="7569" y="3008"/>
                          <a:pt x="8647" y="4762"/>
                          <a:pt x="9299" y="6567"/>
                        </a:cubicBezTo>
                        <a:cubicBezTo>
                          <a:pt x="10326" y="9574"/>
                          <a:pt x="10151" y="13660"/>
                          <a:pt x="9374" y="16717"/>
                        </a:cubicBezTo>
                        <a:cubicBezTo>
                          <a:pt x="8647" y="19800"/>
                          <a:pt x="7519" y="22457"/>
                          <a:pt x="5088" y="24637"/>
                        </a:cubicBezTo>
                        <a:cubicBezTo>
                          <a:pt x="3509" y="26016"/>
                          <a:pt x="1805" y="27219"/>
                          <a:pt x="0" y="28171"/>
                        </a:cubicBezTo>
                        <a:cubicBezTo>
                          <a:pt x="852" y="28572"/>
                          <a:pt x="2005" y="28898"/>
                          <a:pt x="2933" y="28948"/>
                        </a:cubicBezTo>
                        <a:cubicBezTo>
                          <a:pt x="2962" y="28949"/>
                          <a:pt x="2991" y="28950"/>
                          <a:pt x="3021" y="28950"/>
                        </a:cubicBezTo>
                        <a:cubicBezTo>
                          <a:pt x="4043" y="28950"/>
                          <a:pt x="5461" y="28130"/>
                          <a:pt x="6216" y="27569"/>
                        </a:cubicBezTo>
                        <a:cubicBezTo>
                          <a:pt x="8146" y="26141"/>
                          <a:pt x="9374" y="24387"/>
                          <a:pt x="10627" y="22432"/>
                        </a:cubicBezTo>
                        <a:cubicBezTo>
                          <a:pt x="12456" y="19625"/>
                          <a:pt x="13033" y="15865"/>
                          <a:pt x="12958" y="12582"/>
                        </a:cubicBezTo>
                        <a:cubicBezTo>
                          <a:pt x="12832" y="9299"/>
                          <a:pt x="12607" y="6617"/>
                          <a:pt x="11103" y="3635"/>
                        </a:cubicBezTo>
                        <a:cubicBezTo>
                          <a:pt x="10226" y="1930"/>
                          <a:pt x="8622" y="677"/>
                          <a:pt x="7268" y="0"/>
                        </a:cubicBezTo>
                        <a:close/>
                      </a:path>
                    </a:pathLst>
                  </a:custGeom>
                  <a:solidFill>
                    <a:srgbClr val="D32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0"/>
                  <p:cNvSpPr/>
                  <p:nvPr/>
                </p:nvSpPr>
                <p:spPr>
                  <a:xfrm>
                    <a:off x="9671080" y="2908264"/>
                    <a:ext cx="29806" cy="59096"/>
                  </a:xfrm>
                  <a:custGeom>
                    <a:avLst/>
                    <a:gdLst/>
                    <a:ahLst/>
                    <a:cxnLst/>
                    <a:rect l="l" t="t" r="r" b="b"/>
                    <a:pathLst>
                      <a:path w="8773" h="17394" extrusionOk="0">
                        <a:moveTo>
                          <a:pt x="8722" y="0"/>
                        </a:moveTo>
                        <a:cubicBezTo>
                          <a:pt x="8722" y="0"/>
                          <a:pt x="8697" y="326"/>
                          <a:pt x="8672" y="877"/>
                        </a:cubicBezTo>
                        <a:cubicBezTo>
                          <a:pt x="8647" y="1153"/>
                          <a:pt x="8647" y="1504"/>
                          <a:pt x="8622" y="1905"/>
                        </a:cubicBezTo>
                        <a:cubicBezTo>
                          <a:pt x="8572" y="2281"/>
                          <a:pt x="8572" y="2732"/>
                          <a:pt x="8522" y="3208"/>
                        </a:cubicBezTo>
                        <a:cubicBezTo>
                          <a:pt x="8446" y="3684"/>
                          <a:pt x="8446" y="4211"/>
                          <a:pt x="8346" y="4762"/>
                        </a:cubicBezTo>
                        <a:cubicBezTo>
                          <a:pt x="8271" y="5313"/>
                          <a:pt x="8171" y="5890"/>
                          <a:pt x="8045" y="6466"/>
                        </a:cubicBezTo>
                        <a:cubicBezTo>
                          <a:pt x="7970" y="6767"/>
                          <a:pt x="7945" y="7068"/>
                          <a:pt x="7845" y="7343"/>
                        </a:cubicBezTo>
                        <a:cubicBezTo>
                          <a:pt x="7770" y="7644"/>
                          <a:pt x="7669" y="7945"/>
                          <a:pt x="7594" y="8246"/>
                        </a:cubicBezTo>
                        <a:cubicBezTo>
                          <a:pt x="7519" y="8572"/>
                          <a:pt x="7394" y="8847"/>
                          <a:pt x="7268" y="9148"/>
                        </a:cubicBezTo>
                        <a:cubicBezTo>
                          <a:pt x="7143" y="9424"/>
                          <a:pt x="7068" y="9724"/>
                          <a:pt x="6918" y="10025"/>
                        </a:cubicBezTo>
                        <a:cubicBezTo>
                          <a:pt x="6767" y="10301"/>
                          <a:pt x="6617" y="10577"/>
                          <a:pt x="6466" y="10877"/>
                        </a:cubicBezTo>
                        <a:lnTo>
                          <a:pt x="6366" y="11078"/>
                        </a:lnTo>
                        <a:cubicBezTo>
                          <a:pt x="6341" y="11128"/>
                          <a:pt x="6266" y="11203"/>
                          <a:pt x="6241" y="11278"/>
                        </a:cubicBezTo>
                        <a:lnTo>
                          <a:pt x="5965" y="11679"/>
                        </a:lnTo>
                        <a:cubicBezTo>
                          <a:pt x="5815" y="11930"/>
                          <a:pt x="5614" y="12181"/>
                          <a:pt x="5439" y="12431"/>
                        </a:cubicBezTo>
                        <a:cubicBezTo>
                          <a:pt x="5238" y="12682"/>
                          <a:pt x="5088" y="12932"/>
                          <a:pt x="4887" y="13158"/>
                        </a:cubicBezTo>
                        <a:cubicBezTo>
                          <a:pt x="4687" y="13384"/>
                          <a:pt x="4486" y="13609"/>
                          <a:pt x="4311" y="13835"/>
                        </a:cubicBezTo>
                        <a:cubicBezTo>
                          <a:pt x="4111" y="14035"/>
                          <a:pt x="3910" y="14236"/>
                          <a:pt x="3735" y="14436"/>
                        </a:cubicBezTo>
                        <a:cubicBezTo>
                          <a:pt x="3534" y="14662"/>
                          <a:pt x="3334" y="14837"/>
                          <a:pt x="3158" y="15013"/>
                        </a:cubicBezTo>
                        <a:cubicBezTo>
                          <a:pt x="2958" y="15188"/>
                          <a:pt x="2782" y="15364"/>
                          <a:pt x="2607" y="15514"/>
                        </a:cubicBezTo>
                        <a:cubicBezTo>
                          <a:pt x="2231" y="15815"/>
                          <a:pt x="1905" y="16115"/>
                          <a:pt x="1579" y="16341"/>
                        </a:cubicBezTo>
                        <a:cubicBezTo>
                          <a:pt x="1253" y="16567"/>
                          <a:pt x="1003" y="16792"/>
                          <a:pt x="752" y="16917"/>
                        </a:cubicBezTo>
                        <a:cubicBezTo>
                          <a:pt x="276" y="17218"/>
                          <a:pt x="0" y="17394"/>
                          <a:pt x="0" y="17394"/>
                        </a:cubicBezTo>
                        <a:cubicBezTo>
                          <a:pt x="0" y="17394"/>
                          <a:pt x="276" y="17243"/>
                          <a:pt x="777" y="16993"/>
                        </a:cubicBezTo>
                        <a:cubicBezTo>
                          <a:pt x="1028" y="16867"/>
                          <a:pt x="1304" y="16667"/>
                          <a:pt x="1654" y="16441"/>
                        </a:cubicBezTo>
                        <a:cubicBezTo>
                          <a:pt x="2005" y="16266"/>
                          <a:pt x="2331" y="15965"/>
                          <a:pt x="2732" y="15689"/>
                        </a:cubicBezTo>
                        <a:cubicBezTo>
                          <a:pt x="2933" y="15539"/>
                          <a:pt x="3108" y="15364"/>
                          <a:pt x="3309" y="15188"/>
                        </a:cubicBezTo>
                        <a:cubicBezTo>
                          <a:pt x="3509" y="15013"/>
                          <a:pt x="3735" y="14837"/>
                          <a:pt x="3910" y="14637"/>
                        </a:cubicBezTo>
                        <a:cubicBezTo>
                          <a:pt x="4111" y="14461"/>
                          <a:pt x="4336" y="14261"/>
                          <a:pt x="4537" y="14035"/>
                        </a:cubicBezTo>
                        <a:cubicBezTo>
                          <a:pt x="4737" y="13835"/>
                          <a:pt x="4938" y="13609"/>
                          <a:pt x="5138" y="13359"/>
                        </a:cubicBezTo>
                        <a:cubicBezTo>
                          <a:pt x="5339" y="13133"/>
                          <a:pt x="5514" y="12882"/>
                          <a:pt x="5715" y="12632"/>
                        </a:cubicBezTo>
                        <a:cubicBezTo>
                          <a:pt x="5915" y="12406"/>
                          <a:pt x="6091" y="12156"/>
                          <a:pt x="6266" y="11880"/>
                        </a:cubicBezTo>
                        <a:lnTo>
                          <a:pt x="6542" y="11479"/>
                        </a:lnTo>
                        <a:cubicBezTo>
                          <a:pt x="6592" y="11404"/>
                          <a:pt x="6617" y="11353"/>
                          <a:pt x="6667" y="11253"/>
                        </a:cubicBezTo>
                        <a:lnTo>
                          <a:pt x="6792" y="11053"/>
                        </a:lnTo>
                        <a:cubicBezTo>
                          <a:pt x="6943" y="10752"/>
                          <a:pt x="7093" y="10476"/>
                          <a:pt x="7243" y="10201"/>
                        </a:cubicBezTo>
                        <a:cubicBezTo>
                          <a:pt x="7394" y="9900"/>
                          <a:pt x="7494" y="9574"/>
                          <a:pt x="7619" y="9273"/>
                        </a:cubicBezTo>
                        <a:cubicBezTo>
                          <a:pt x="7745" y="8973"/>
                          <a:pt x="7870" y="8672"/>
                          <a:pt x="7945" y="8371"/>
                        </a:cubicBezTo>
                        <a:cubicBezTo>
                          <a:pt x="8020" y="8045"/>
                          <a:pt x="8096" y="7744"/>
                          <a:pt x="8196" y="7444"/>
                        </a:cubicBezTo>
                        <a:cubicBezTo>
                          <a:pt x="8271" y="7143"/>
                          <a:pt x="8321" y="6817"/>
                          <a:pt x="8371" y="6516"/>
                        </a:cubicBezTo>
                        <a:cubicBezTo>
                          <a:pt x="8497" y="5940"/>
                          <a:pt x="8547" y="5338"/>
                          <a:pt x="8622" y="4787"/>
                        </a:cubicBezTo>
                        <a:cubicBezTo>
                          <a:pt x="8697" y="4236"/>
                          <a:pt x="8697" y="3709"/>
                          <a:pt x="8722" y="3233"/>
                        </a:cubicBezTo>
                        <a:cubicBezTo>
                          <a:pt x="8772" y="2732"/>
                          <a:pt x="8747" y="2281"/>
                          <a:pt x="8747" y="1905"/>
                        </a:cubicBezTo>
                        <a:cubicBezTo>
                          <a:pt x="8772" y="1504"/>
                          <a:pt x="8747" y="1153"/>
                          <a:pt x="8747" y="877"/>
                        </a:cubicBezTo>
                        <a:cubicBezTo>
                          <a:pt x="8722" y="326"/>
                          <a:pt x="8722" y="0"/>
                          <a:pt x="8722"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0"/>
                  <p:cNvSpPr/>
                  <p:nvPr/>
                </p:nvSpPr>
                <p:spPr>
                  <a:xfrm>
                    <a:off x="9699786" y="2903237"/>
                    <a:ext cx="1706" cy="513"/>
                  </a:xfrm>
                  <a:custGeom>
                    <a:avLst/>
                    <a:gdLst/>
                    <a:ahLst/>
                    <a:cxnLst/>
                    <a:rect l="l" t="t" r="r" b="b"/>
                    <a:pathLst>
                      <a:path w="502" h="151" extrusionOk="0">
                        <a:moveTo>
                          <a:pt x="276" y="0"/>
                        </a:moveTo>
                        <a:cubicBezTo>
                          <a:pt x="201" y="0"/>
                          <a:pt x="76" y="0"/>
                          <a:pt x="25" y="76"/>
                        </a:cubicBezTo>
                        <a:cubicBezTo>
                          <a:pt x="0" y="151"/>
                          <a:pt x="151" y="151"/>
                          <a:pt x="176" y="151"/>
                        </a:cubicBezTo>
                        <a:lnTo>
                          <a:pt x="226" y="151"/>
                        </a:lnTo>
                        <a:cubicBezTo>
                          <a:pt x="301" y="151"/>
                          <a:pt x="426" y="151"/>
                          <a:pt x="452" y="76"/>
                        </a:cubicBezTo>
                        <a:cubicBezTo>
                          <a:pt x="502" y="0"/>
                          <a:pt x="351" y="0"/>
                          <a:pt x="301" y="0"/>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0"/>
                  <p:cNvSpPr/>
                  <p:nvPr/>
                </p:nvSpPr>
                <p:spPr>
                  <a:xfrm>
                    <a:off x="9683261" y="2872910"/>
                    <a:ext cx="17375" cy="26062"/>
                  </a:xfrm>
                  <a:custGeom>
                    <a:avLst/>
                    <a:gdLst/>
                    <a:ahLst/>
                    <a:cxnLst/>
                    <a:rect l="l" t="t" r="r" b="b"/>
                    <a:pathLst>
                      <a:path w="5114" h="7671" extrusionOk="0">
                        <a:moveTo>
                          <a:pt x="0" y="1"/>
                        </a:moveTo>
                        <a:lnTo>
                          <a:pt x="0" y="1"/>
                        </a:lnTo>
                        <a:cubicBezTo>
                          <a:pt x="0" y="1"/>
                          <a:pt x="126" y="76"/>
                          <a:pt x="326" y="227"/>
                        </a:cubicBezTo>
                        <a:cubicBezTo>
                          <a:pt x="426" y="302"/>
                          <a:pt x="552" y="402"/>
                          <a:pt x="702" y="502"/>
                        </a:cubicBezTo>
                        <a:cubicBezTo>
                          <a:pt x="827" y="628"/>
                          <a:pt x="1003" y="753"/>
                          <a:pt x="1153" y="903"/>
                        </a:cubicBezTo>
                        <a:cubicBezTo>
                          <a:pt x="1329" y="1054"/>
                          <a:pt x="1479" y="1229"/>
                          <a:pt x="1654" y="1405"/>
                        </a:cubicBezTo>
                        <a:cubicBezTo>
                          <a:pt x="1830" y="1580"/>
                          <a:pt x="2005" y="1780"/>
                          <a:pt x="2181" y="1981"/>
                        </a:cubicBezTo>
                        <a:cubicBezTo>
                          <a:pt x="2356" y="2181"/>
                          <a:pt x="2532" y="2407"/>
                          <a:pt x="2682" y="2633"/>
                        </a:cubicBezTo>
                        <a:cubicBezTo>
                          <a:pt x="2857" y="2858"/>
                          <a:pt x="3033" y="3134"/>
                          <a:pt x="3183" y="3359"/>
                        </a:cubicBezTo>
                        <a:cubicBezTo>
                          <a:pt x="3334" y="3610"/>
                          <a:pt x="3484" y="3861"/>
                          <a:pt x="3609" y="4111"/>
                        </a:cubicBezTo>
                        <a:cubicBezTo>
                          <a:pt x="3659" y="4237"/>
                          <a:pt x="3735" y="4362"/>
                          <a:pt x="3785" y="4487"/>
                        </a:cubicBezTo>
                        <a:cubicBezTo>
                          <a:pt x="3860" y="4613"/>
                          <a:pt x="3910" y="4738"/>
                          <a:pt x="3960" y="4863"/>
                        </a:cubicBezTo>
                        <a:cubicBezTo>
                          <a:pt x="4085" y="5114"/>
                          <a:pt x="4186" y="5364"/>
                          <a:pt x="4286" y="5590"/>
                        </a:cubicBezTo>
                        <a:cubicBezTo>
                          <a:pt x="4386" y="5816"/>
                          <a:pt x="4461" y="6041"/>
                          <a:pt x="4537" y="6242"/>
                        </a:cubicBezTo>
                        <a:cubicBezTo>
                          <a:pt x="4612" y="6467"/>
                          <a:pt x="4662" y="6643"/>
                          <a:pt x="4737" y="6818"/>
                        </a:cubicBezTo>
                        <a:cubicBezTo>
                          <a:pt x="4787" y="6994"/>
                          <a:pt x="4913" y="7144"/>
                          <a:pt x="4938" y="7269"/>
                        </a:cubicBezTo>
                        <a:cubicBezTo>
                          <a:pt x="5013" y="7520"/>
                          <a:pt x="5113" y="7670"/>
                          <a:pt x="5113" y="7670"/>
                        </a:cubicBezTo>
                        <a:lnTo>
                          <a:pt x="5113" y="7545"/>
                        </a:lnTo>
                        <a:cubicBezTo>
                          <a:pt x="5113" y="7495"/>
                          <a:pt x="5038" y="7395"/>
                          <a:pt x="5013" y="7244"/>
                        </a:cubicBezTo>
                        <a:cubicBezTo>
                          <a:pt x="4988" y="6994"/>
                          <a:pt x="4887" y="6618"/>
                          <a:pt x="4787" y="6192"/>
                        </a:cubicBezTo>
                        <a:cubicBezTo>
                          <a:pt x="4737" y="5966"/>
                          <a:pt x="4662" y="5740"/>
                          <a:pt x="4562" y="5490"/>
                        </a:cubicBezTo>
                        <a:cubicBezTo>
                          <a:pt x="4486" y="5264"/>
                          <a:pt x="4386" y="4988"/>
                          <a:pt x="4286" y="4738"/>
                        </a:cubicBezTo>
                        <a:cubicBezTo>
                          <a:pt x="4186" y="4487"/>
                          <a:pt x="4060" y="4212"/>
                          <a:pt x="3935" y="3936"/>
                        </a:cubicBezTo>
                        <a:cubicBezTo>
                          <a:pt x="3810" y="3685"/>
                          <a:pt x="3659" y="3410"/>
                          <a:pt x="3509" y="3159"/>
                        </a:cubicBezTo>
                        <a:cubicBezTo>
                          <a:pt x="3334" y="2883"/>
                          <a:pt x="3183" y="2658"/>
                          <a:pt x="2983" y="2432"/>
                        </a:cubicBezTo>
                        <a:cubicBezTo>
                          <a:pt x="2807" y="2181"/>
                          <a:pt x="2632" y="1956"/>
                          <a:pt x="2431" y="1755"/>
                        </a:cubicBezTo>
                        <a:cubicBezTo>
                          <a:pt x="2256" y="1555"/>
                          <a:pt x="2055" y="1354"/>
                          <a:pt x="1855" y="1179"/>
                        </a:cubicBezTo>
                        <a:cubicBezTo>
                          <a:pt x="1654" y="1029"/>
                          <a:pt x="1479" y="853"/>
                          <a:pt x="1278" y="728"/>
                        </a:cubicBezTo>
                        <a:cubicBezTo>
                          <a:pt x="1103" y="602"/>
                          <a:pt x="928" y="477"/>
                          <a:pt x="777" y="402"/>
                        </a:cubicBezTo>
                        <a:cubicBezTo>
                          <a:pt x="627" y="302"/>
                          <a:pt x="476" y="227"/>
                          <a:pt x="376" y="176"/>
                        </a:cubicBezTo>
                        <a:cubicBezTo>
                          <a:pt x="126" y="51"/>
                          <a:pt x="0" y="1"/>
                          <a:pt x="0" y="1"/>
                        </a:cubicBezTo>
                        <a:close/>
                      </a:path>
                    </a:pathLst>
                  </a:custGeom>
                  <a:solidFill>
                    <a:srgbClr val="9F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0"/>
                  <p:cNvSpPr/>
                  <p:nvPr/>
                </p:nvSpPr>
                <p:spPr>
                  <a:xfrm>
                    <a:off x="9683941" y="2914293"/>
                    <a:ext cx="28169" cy="35113"/>
                  </a:xfrm>
                  <a:custGeom>
                    <a:avLst/>
                    <a:gdLst/>
                    <a:ahLst/>
                    <a:cxnLst/>
                    <a:rect l="l" t="t" r="r" b="b"/>
                    <a:pathLst>
                      <a:path w="8291" h="10335" extrusionOk="0">
                        <a:moveTo>
                          <a:pt x="3879" y="0"/>
                        </a:moveTo>
                        <a:cubicBezTo>
                          <a:pt x="1664" y="0"/>
                          <a:pt x="796" y="3104"/>
                          <a:pt x="527" y="4868"/>
                        </a:cubicBezTo>
                        <a:cubicBezTo>
                          <a:pt x="327" y="5945"/>
                          <a:pt x="402" y="7073"/>
                          <a:pt x="201" y="8201"/>
                        </a:cubicBezTo>
                        <a:lnTo>
                          <a:pt x="276" y="8126"/>
                        </a:lnTo>
                        <a:lnTo>
                          <a:pt x="276" y="8126"/>
                        </a:lnTo>
                        <a:cubicBezTo>
                          <a:pt x="201" y="8677"/>
                          <a:pt x="1" y="9379"/>
                          <a:pt x="301" y="9880"/>
                        </a:cubicBezTo>
                        <a:cubicBezTo>
                          <a:pt x="489" y="10209"/>
                          <a:pt x="702" y="10335"/>
                          <a:pt x="920" y="10335"/>
                        </a:cubicBezTo>
                        <a:cubicBezTo>
                          <a:pt x="1401" y="10335"/>
                          <a:pt x="1912" y="9725"/>
                          <a:pt x="2256" y="9329"/>
                        </a:cubicBezTo>
                        <a:cubicBezTo>
                          <a:pt x="2557" y="8978"/>
                          <a:pt x="2758" y="8903"/>
                          <a:pt x="3234" y="8903"/>
                        </a:cubicBezTo>
                        <a:cubicBezTo>
                          <a:pt x="3810" y="8903"/>
                          <a:pt x="3785" y="9153"/>
                          <a:pt x="4261" y="9404"/>
                        </a:cubicBezTo>
                        <a:cubicBezTo>
                          <a:pt x="4349" y="9451"/>
                          <a:pt x="4434" y="9471"/>
                          <a:pt x="4517" y="9471"/>
                        </a:cubicBezTo>
                        <a:cubicBezTo>
                          <a:pt x="4793" y="9471"/>
                          <a:pt x="5040" y="9242"/>
                          <a:pt x="5214" y="8953"/>
                        </a:cubicBezTo>
                        <a:cubicBezTo>
                          <a:pt x="5414" y="8627"/>
                          <a:pt x="5339" y="8251"/>
                          <a:pt x="5339" y="8026"/>
                        </a:cubicBezTo>
                        <a:lnTo>
                          <a:pt x="5339" y="7975"/>
                        </a:lnTo>
                        <a:cubicBezTo>
                          <a:pt x="6592" y="7850"/>
                          <a:pt x="6567" y="6472"/>
                          <a:pt x="6016" y="5895"/>
                        </a:cubicBezTo>
                        <a:cubicBezTo>
                          <a:pt x="7093" y="5194"/>
                          <a:pt x="6968" y="4191"/>
                          <a:pt x="6417" y="3264"/>
                        </a:cubicBezTo>
                        <a:lnTo>
                          <a:pt x="6417" y="3264"/>
                        </a:lnTo>
                        <a:cubicBezTo>
                          <a:pt x="6546" y="3316"/>
                          <a:pt x="6676" y="3340"/>
                          <a:pt x="6800" y="3340"/>
                        </a:cubicBezTo>
                        <a:cubicBezTo>
                          <a:pt x="7684" y="3340"/>
                          <a:pt x="8291" y="2101"/>
                          <a:pt x="6642" y="958"/>
                        </a:cubicBezTo>
                        <a:cubicBezTo>
                          <a:pt x="5890" y="457"/>
                          <a:pt x="4938" y="81"/>
                          <a:pt x="4036" y="6"/>
                        </a:cubicBezTo>
                        <a:cubicBezTo>
                          <a:pt x="3983" y="2"/>
                          <a:pt x="3930" y="0"/>
                          <a:pt x="387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0"/>
                  <p:cNvSpPr/>
                  <p:nvPr/>
                </p:nvSpPr>
                <p:spPr>
                  <a:xfrm>
                    <a:off x="9693396" y="2937225"/>
                    <a:ext cx="8518" cy="5538"/>
                  </a:xfrm>
                  <a:custGeom>
                    <a:avLst/>
                    <a:gdLst/>
                    <a:ahLst/>
                    <a:cxnLst/>
                    <a:rect l="l" t="t" r="r" b="b"/>
                    <a:pathLst>
                      <a:path w="2507" h="1630" extrusionOk="0">
                        <a:moveTo>
                          <a:pt x="1" y="0"/>
                        </a:moveTo>
                        <a:lnTo>
                          <a:pt x="1" y="0"/>
                        </a:lnTo>
                        <a:cubicBezTo>
                          <a:pt x="1" y="0"/>
                          <a:pt x="151" y="151"/>
                          <a:pt x="402" y="301"/>
                        </a:cubicBezTo>
                        <a:cubicBezTo>
                          <a:pt x="677" y="452"/>
                          <a:pt x="1028" y="602"/>
                          <a:pt x="1379" y="752"/>
                        </a:cubicBezTo>
                        <a:cubicBezTo>
                          <a:pt x="1454" y="802"/>
                          <a:pt x="1530" y="827"/>
                          <a:pt x="1630" y="878"/>
                        </a:cubicBezTo>
                        <a:cubicBezTo>
                          <a:pt x="1705" y="928"/>
                          <a:pt x="1780" y="953"/>
                          <a:pt x="1855" y="1003"/>
                        </a:cubicBezTo>
                        <a:cubicBezTo>
                          <a:pt x="2006" y="1078"/>
                          <a:pt x="2131" y="1178"/>
                          <a:pt x="2231" y="1254"/>
                        </a:cubicBezTo>
                        <a:cubicBezTo>
                          <a:pt x="2281" y="1304"/>
                          <a:pt x="2332" y="1354"/>
                          <a:pt x="2357" y="1379"/>
                        </a:cubicBezTo>
                        <a:cubicBezTo>
                          <a:pt x="2382" y="1429"/>
                          <a:pt x="2432" y="1479"/>
                          <a:pt x="2432" y="1504"/>
                        </a:cubicBezTo>
                        <a:cubicBezTo>
                          <a:pt x="2482" y="1579"/>
                          <a:pt x="2507" y="1629"/>
                          <a:pt x="2507" y="1629"/>
                        </a:cubicBezTo>
                        <a:cubicBezTo>
                          <a:pt x="2507" y="1629"/>
                          <a:pt x="2507" y="1579"/>
                          <a:pt x="2507" y="1504"/>
                        </a:cubicBezTo>
                        <a:cubicBezTo>
                          <a:pt x="2507" y="1454"/>
                          <a:pt x="2507" y="1404"/>
                          <a:pt x="2482" y="1329"/>
                        </a:cubicBezTo>
                        <a:cubicBezTo>
                          <a:pt x="2482" y="1254"/>
                          <a:pt x="2432" y="1203"/>
                          <a:pt x="2407" y="1128"/>
                        </a:cubicBezTo>
                        <a:cubicBezTo>
                          <a:pt x="2332" y="978"/>
                          <a:pt x="2206" y="827"/>
                          <a:pt x="2056" y="727"/>
                        </a:cubicBezTo>
                        <a:cubicBezTo>
                          <a:pt x="1880" y="602"/>
                          <a:pt x="1705" y="502"/>
                          <a:pt x="1530" y="401"/>
                        </a:cubicBezTo>
                        <a:cubicBezTo>
                          <a:pt x="1154" y="251"/>
                          <a:pt x="778" y="151"/>
                          <a:pt x="502" y="101"/>
                        </a:cubicBezTo>
                        <a:cubicBezTo>
                          <a:pt x="201" y="51"/>
                          <a:pt x="1" y="0"/>
                          <a:pt x="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0"/>
                  <p:cNvSpPr/>
                  <p:nvPr/>
                </p:nvSpPr>
                <p:spPr>
                  <a:xfrm>
                    <a:off x="9696720" y="2930798"/>
                    <a:ext cx="7920" cy="4043"/>
                  </a:xfrm>
                  <a:custGeom>
                    <a:avLst/>
                    <a:gdLst/>
                    <a:ahLst/>
                    <a:cxnLst/>
                    <a:rect l="l" t="t" r="r" b="b"/>
                    <a:pathLst>
                      <a:path w="2331" h="1190" extrusionOk="0">
                        <a:moveTo>
                          <a:pt x="193" y="1"/>
                        </a:moveTo>
                        <a:cubicBezTo>
                          <a:pt x="67" y="1"/>
                          <a:pt x="0" y="12"/>
                          <a:pt x="0" y="12"/>
                        </a:cubicBezTo>
                        <a:cubicBezTo>
                          <a:pt x="0" y="12"/>
                          <a:pt x="151" y="112"/>
                          <a:pt x="351" y="212"/>
                        </a:cubicBezTo>
                        <a:cubicBezTo>
                          <a:pt x="426" y="237"/>
                          <a:pt x="476" y="262"/>
                          <a:pt x="552" y="287"/>
                        </a:cubicBezTo>
                        <a:cubicBezTo>
                          <a:pt x="602" y="312"/>
                          <a:pt x="677" y="363"/>
                          <a:pt x="727" y="388"/>
                        </a:cubicBezTo>
                        <a:cubicBezTo>
                          <a:pt x="877" y="463"/>
                          <a:pt x="1003" y="538"/>
                          <a:pt x="1153" y="613"/>
                        </a:cubicBezTo>
                        <a:cubicBezTo>
                          <a:pt x="1228" y="638"/>
                          <a:pt x="1278" y="688"/>
                          <a:pt x="1354" y="713"/>
                        </a:cubicBezTo>
                        <a:cubicBezTo>
                          <a:pt x="1429" y="764"/>
                          <a:pt x="1504" y="789"/>
                          <a:pt x="1554" y="814"/>
                        </a:cubicBezTo>
                        <a:cubicBezTo>
                          <a:pt x="1629" y="864"/>
                          <a:pt x="1704" y="864"/>
                          <a:pt x="1755" y="914"/>
                        </a:cubicBezTo>
                        <a:cubicBezTo>
                          <a:pt x="1830" y="939"/>
                          <a:pt x="1880" y="989"/>
                          <a:pt x="1930" y="1014"/>
                        </a:cubicBezTo>
                        <a:cubicBezTo>
                          <a:pt x="2156" y="1140"/>
                          <a:pt x="2331" y="1190"/>
                          <a:pt x="2331" y="1190"/>
                        </a:cubicBezTo>
                        <a:cubicBezTo>
                          <a:pt x="2331" y="1190"/>
                          <a:pt x="2231" y="1039"/>
                          <a:pt x="2080" y="839"/>
                        </a:cubicBezTo>
                        <a:cubicBezTo>
                          <a:pt x="2005" y="739"/>
                          <a:pt x="1905" y="638"/>
                          <a:pt x="1755" y="538"/>
                        </a:cubicBezTo>
                        <a:cubicBezTo>
                          <a:pt x="1679" y="488"/>
                          <a:pt x="1629" y="438"/>
                          <a:pt x="1554" y="388"/>
                        </a:cubicBezTo>
                        <a:cubicBezTo>
                          <a:pt x="1479" y="363"/>
                          <a:pt x="1404" y="287"/>
                          <a:pt x="1328" y="262"/>
                        </a:cubicBezTo>
                        <a:cubicBezTo>
                          <a:pt x="1178" y="187"/>
                          <a:pt x="1003" y="137"/>
                          <a:pt x="852" y="87"/>
                        </a:cubicBezTo>
                        <a:cubicBezTo>
                          <a:pt x="702" y="12"/>
                          <a:pt x="552" y="12"/>
                          <a:pt x="426" y="12"/>
                        </a:cubicBezTo>
                        <a:cubicBezTo>
                          <a:pt x="334" y="3"/>
                          <a:pt x="256" y="1"/>
                          <a:pt x="19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0"/>
                  <p:cNvSpPr/>
                  <p:nvPr/>
                </p:nvSpPr>
                <p:spPr>
                  <a:xfrm>
                    <a:off x="9695357" y="2922025"/>
                    <a:ext cx="10818" cy="4213"/>
                  </a:xfrm>
                  <a:custGeom>
                    <a:avLst/>
                    <a:gdLst/>
                    <a:ahLst/>
                    <a:cxnLst/>
                    <a:rect l="l" t="t" r="r" b="b"/>
                    <a:pathLst>
                      <a:path w="3184" h="1240" extrusionOk="0">
                        <a:moveTo>
                          <a:pt x="952" y="1"/>
                        </a:moveTo>
                        <a:cubicBezTo>
                          <a:pt x="812" y="1"/>
                          <a:pt x="676" y="19"/>
                          <a:pt x="552" y="36"/>
                        </a:cubicBezTo>
                        <a:cubicBezTo>
                          <a:pt x="226" y="61"/>
                          <a:pt x="0" y="137"/>
                          <a:pt x="0" y="137"/>
                        </a:cubicBezTo>
                        <a:cubicBezTo>
                          <a:pt x="0" y="137"/>
                          <a:pt x="226" y="187"/>
                          <a:pt x="552" y="237"/>
                        </a:cubicBezTo>
                        <a:cubicBezTo>
                          <a:pt x="702" y="287"/>
                          <a:pt x="902" y="312"/>
                          <a:pt x="1103" y="337"/>
                        </a:cubicBezTo>
                        <a:cubicBezTo>
                          <a:pt x="1278" y="387"/>
                          <a:pt x="1504" y="412"/>
                          <a:pt x="1679" y="487"/>
                        </a:cubicBezTo>
                        <a:cubicBezTo>
                          <a:pt x="1780" y="487"/>
                          <a:pt x="1880" y="538"/>
                          <a:pt x="1980" y="563"/>
                        </a:cubicBezTo>
                        <a:cubicBezTo>
                          <a:pt x="2080" y="588"/>
                          <a:pt x="2156" y="638"/>
                          <a:pt x="2256" y="688"/>
                        </a:cubicBezTo>
                        <a:cubicBezTo>
                          <a:pt x="2331" y="738"/>
                          <a:pt x="2431" y="763"/>
                          <a:pt x="2506" y="813"/>
                        </a:cubicBezTo>
                        <a:cubicBezTo>
                          <a:pt x="2582" y="863"/>
                          <a:pt x="2657" y="888"/>
                          <a:pt x="2707" y="939"/>
                        </a:cubicBezTo>
                        <a:cubicBezTo>
                          <a:pt x="2782" y="964"/>
                          <a:pt x="2832" y="1014"/>
                          <a:pt x="2907" y="1064"/>
                        </a:cubicBezTo>
                        <a:cubicBezTo>
                          <a:pt x="2958" y="1089"/>
                          <a:pt x="3008" y="1139"/>
                          <a:pt x="3033" y="1164"/>
                        </a:cubicBezTo>
                        <a:cubicBezTo>
                          <a:pt x="3133" y="1214"/>
                          <a:pt x="3183" y="1239"/>
                          <a:pt x="3183" y="1239"/>
                        </a:cubicBezTo>
                        <a:cubicBezTo>
                          <a:pt x="3183" y="1239"/>
                          <a:pt x="3158" y="1189"/>
                          <a:pt x="3108" y="1114"/>
                        </a:cubicBezTo>
                        <a:cubicBezTo>
                          <a:pt x="3083" y="1064"/>
                          <a:pt x="3033" y="1014"/>
                          <a:pt x="3008" y="964"/>
                        </a:cubicBezTo>
                        <a:cubicBezTo>
                          <a:pt x="2958" y="913"/>
                          <a:pt x="2932" y="838"/>
                          <a:pt x="2857" y="788"/>
                        </a:cubicBezTo>
                        <a:cubicBezTo>
                          <a:pt x="2807" y="713"/>
                          <a:pt x="2732" y="638"/>
                          <a:pt x="2657" y="588"/>
                        </a:cubicBezTo>
                        <a:cubicBezTo>
                          <a:pt x="2607" y="512"/>
                          <a:pt x="2506" y="462"/>
                          <a:pt x="2406" y="387"/>
                        </a:cubicBezTo>
                        <a:cubicBezTo>
                          <a:pt x="2331" y="337"/>
                          <a:pt x="2231" y="262"/>
                          <a:pt x="2130" y="237"/>
                        </a:cubicBezTo>
                        <a:cubicBezTo>
                          <a:pt x="2005" y="187"/>
                          <a:pt x="1905" y="137"/>
                          <a:pt x="1805" y="111"/>
                        </a:cubicBezTo>
                        <a:cubicBezTo>
                          <a:pt x="1679" y="86"/>
                          <a:pt x="1579" y="61"/>
                          <a:pt x="1454" y="36"/>
                        </a:cubicBezTo>
                        <a:cubicBezTo>
                          <a:pt x="1354" y="11"/>
                          <a:pt x="1228" y="11"/>
                          <a:pt x="1128" y="11"/>
                        </a:cubicBezTo>
                        <a:cubicBezTo>
                          <a:pt x="1069" y="4"/>
                          <a:pt x="1011" y="1"/>
                          <a:pt x="9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0"/>
                  <p:cNvSpPr/>
                  <p:nvPr/>
                </p:nvSpPr>
                <p:spPr>
                  <a:xfrm>
                    <a:off x="9697825" y="2920187"/>
                    <a:ext cx="1539" cy="2049"/>
                  </a:xfrm>
                  <a:custGeom>
                    <a:avLst/>
                    <a:gdLst/>
                    <a:ahLst/>
                    <a:cxnLst/>
                    <a:rect l="l" t="t" r="r" b="b"/>
                    <a:pathLst>
                      <a:path w="453" h="603" extrusionOk="0">
                        <a:moveTo>
                          <a:pt x="26" y="1"/>
                        </a:moveTo>
                        <a:cubicBezTo>
                          <a:pt x="26" y="1"/>
                          <a:pt x="1" y="76"/>
                          <a:pt x="1" y="151"/>
                        </a:cubicBezTo>
                        <a:cubicBezTo>
                          <a:pt x="1" y="251"/>
                          <a:pt x="26" y="327"/>
                          <a:pt x="76" y="402"/>
                        </a:cubicBezTo>
                        <a:cubicBezTo>
                          <a:pt x="126" y="477"/>
                          <a:pt x="201" y="527"/>
                          <a:pt x="277" y="577"/>
                        </a:cubicBezTo>
                        <a:cubicBezTo>
                          <a:pt x="352" y="602"/>
                          <a:pt x="427" y="602"/>
                          <a:pt x="427" y="602"/>
                        </a:cubicBezTo>
                        <a:cubicBezTo>
                          <a:pt x="427" y="602"/>
                          <a:pt x="452" y="527"/>
                          <a:pt x="452" y="452"/>
                        </a:cubicBezTo>
                        <a:cubicBezTo>
                          <a:pt x="452" y="352"/>
                          <a:pt x="452" y="277"/>
                          <a:pt x="402" y="201"/>
                        </a:cubicBezTo>
                        <a:cubicBezTo>
                          <a:pt x="327" y="101"/>
                          <a:pt x="252" y="51"/>
                          <a:pt x="176" y="26"/>
                        </a:cubicBezTo>
                        <a:cubicBezTo>
                          <a:pt x="101" y="1"/>
                          <a:pt x="26" y="1"/>
                          <a:pt x="2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6" name="Google Shape;1216;p30"/>
              <p:cNvGrpSpPr/>
              <p:nvPr/>
            </p:nvGrpSpPr>
            <p:grpSpPr>
              <a:xfrm>
                <a:off x="5865402" y="2713420"/>
                <a:ext cx="130961" cy="399900"/>
                <a:chOff x="9559454" y="2202169"/>
                <a:chExt cx="235076" cy="717825"/>
              </a:xfrm>
            </p:grpSpPr>
            <p:grpSp>
              <p:nvGrpSpPr>
                <p:cNvPr id="1217" name="Google Shape;1217;p30"/>
                <p:cNvGrpSpPr/>
                <p:nvPr/>
              </p:nvGrpSpPr>
              <p:grpSpPr>
                <a:xfrm>
                  <a:off x="9615297" y="2495099"/>
                  <a:ext cx="121205" cy="424895"/>
                  <a:chOff x="9274797" y="2495099"/>
                  <a:chExt cx="121205" cy="424895"/>
                </a:xfrm>
              </p:grpSpPr>
              <p:sp>
                <p:nvSpPr>
                  <p:cNvPr id="1218" name="Google Shape;1218;p30"/>
                  <p:cNvSpPr/>
                  <p:nvPr/>
                </p:nvSpPr>
                <p:spPr>
                  <a:xfrm>
                    <a:off x="9344818" y="2898583"/>
                    <a:ext cx="41460" cy="21411"/>
                  </a:xfrm>
                  <a:custGeom>
                    <a:avLst/>
                    <a:gdLst/>
                    <a:ahLst/>
                    <a:cxnLst/>
                    <a:rect l="l" t="t" r="r" b="b"/>
                    <a:pathLst>
                      <a:path w="12203" h="6302" extrusionOk="0">
                        <a:moveTo>
                          <a:pt x="351" y="0"/>
                        </a:moveTo>
                        <a:cubicBezTo>
                          <a:pt x="251" y="451"/>
                          <a:pt x="326" y="903"/>
                          <a:pt x="276" y="1379"/>
                        </a:cubicBezTo>
                        <a:cubicBezTo>
                          <a:pt x="251" y="1855"/>
                          <a:pt x="0" y="2431"/>
                          <a:pt x="276" y="2857"/>
                        </a:cubicBezTo>
                        <a:cubicBezTo>
                          <a:pt x="552" y="3334"/>
                          <a:pt x="1429" y="3409"/>
                          <a:pt x="1930" y="3609"/>
                        </a:cubicBezTo>
                        <a:cubicBezTo>
                          <a:pt x="2807" y="3985"/>
                          <a:pt x="3684" y="4411"/>
                          <a:pt x="4562" y="4762"/>
                        </a:cubicBezTo>
                        <a:cubicBezTo>
                          <a:pt x="6266" y="5464"/>
                          <a:pt x="7970" y="6191"/>
                          <a:pt x="9825" y="6291"/>
                        </a:cubicBezTo>
                        <a:cubicBezTo>
                          <a:pt x="9969" y="6296"/>
                          <a:pt x="10142" y="6302"/>
                          <a:pt x="10326" y="6302"/>
                        </a:cubicBezTo>
                        <a:cubicBezTo>
                          <a:pt x="11159" y="6302"/>
                          <a:pt x="12202" y="6175"/>
                          <a:pt x="11730" y="5188"/>
                        </a:cubicBezTo>
                        <a:cubicBezTo>
                          <a:pt x="11228" y="4211"/>
                          <a:pt x="9725" y="3584"/>
                          <a:pt x="8872" y="2933"/>
                        </a:cubicBezTo>
                        <a:cubicBezTo>
                          <a:pt x="7895" y="2281"/>
                          <a:pt x="6416" y="1479"/>
                          <a:pt x="5940" y="477"/>
                        </a:cubicBezTo>
                        <a:lnTo>
                          <a:pt x="3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0"/>
                  <p:cNvGrpSpPr/>
                  <p:nvPr/>
                </p:nvGrpSpPr>
                <p:grpSpPr>
                  <a:xfrm>
                    <a:off x="9274797" y="2495099"/>
                    <a:ext cx="121205" cy="422767"/>
                    <a:chOff x="9984972" y="2800874"/>
                    <a:chExt cx="121205" cy="422767"/>
                  </a:xfrm>
                </p:grpSpPr>
                <p:sp>
                  <p:nvSpPr>
                    <p:cNvPr id="1220" name="Google Shape;1220;p30"/>
                    <p:cNvSpPr/>
                    <p:nvPr/>
                  </p:nvSpPr>
                  <p:spPr>
                    <a:xfrm>
                      <a:off x="9984972" y="2882963"/>
                      <a:ext cx="29467" cy="139987"/>
                    </a:xfrm>
                    <a:custGeom>
                      <a:avLst/>
                      <a:gdLst/>
                      <a:ahLst/>
                      <a:cxnLst/>
                      <a:rect l="l" t="t" r="r" b="b"/>
                      <a:pathLst>
                        <a:path w="8673" h="41203" extrusionOk="0">
                          <a:moveTo>
                            <a:pt x="3434" y="0"/>
                          </a:moveTo>
                          <a:lnTo>
                            <a:pt x="3434" y="0"/>
                          </a:lnTo>
                          <a:cubicBezTo>
                            <a:pt x="2707" y="1830"/>
                            <a:pt x="3760" y="28497"/>
                            <a:pt x="3108" y="29474"/>
                          </a:cubicBezTo>
                          <a:cubicBezTo>
                            <a:pt x="2732" y="29976"/>
                            <a:pt x="2031" y="30978"/>
                            <a:pt x="1605" y="31580"/>
                          </a:cubicBezTo>
                          <a:cubicBezTo>
                            <a:pt x="477" y="33083"/>
                            <a:pt x="1" y="35164"/>
                            <a:pt x="828" y="36993"/>
                          </a:cubicBezTo>
                          <a:cubicBezTo>
                            <a:pt x="1630" y="38773"/>
                            <a:pt x="3534" y="38697"/>
                            <a:pt x="4963" y="39700"/>
                          </a:cubicBezTo>
                          <a:cubicBezTo>
                            <a:pt x="5354" y="40032"/>
                            <a:pt x="5852" y="41203"/>
                            <a:pt x="6349" y="41203"/>
                          </a:cubicBezTo>
                          <a:cubicBezTo>
                            <a:pt x="6489" y="41203"/>
                            <a:pt x="6630" y="41110"/>
                            <a:pt x="6768" y="40878"/>
                          </a:cubicBezTo>
                          <a:cubicBezTo>
                            <a:pt x="7118" y="40377"/>
                            <a:pt x="6542" y="39148"/>
                            <a:pt x="6392" y="38597"/>
                          </a:cubicBezTo>
                          <a:cubicBezTo>
                            <a:pt x="6016" y="37169"/>
                            <a:pt x="5214" y="34587"/>
                            <a:pt x="5865" y="33158"/>
                          </a:cubicBezTo>
                          <a:lnTo>
                            <a:pt x="5865" y="33158"/>
                          </a:lnTo>
                          <a:cubicBezTo>
                            <a:pt x="6821" y="33429"/>
                            <a:pt x="7467" y="36422"/>
                            <a:pt x="8203" y="36422"/>
                          </a:cubicBezTo>
                          <a:cubicBezTo>
                            <a:pt x="8354" y="36422"/>
                            <a:pt x="8510" y="36295"/>
                            <a:pt x="8672" y="35991"/>
                          </a:cubicBezTo>
                          <a:cubicBezTo>
                            <a:pt x="8397" y="34286"/>
                            <a:pt x="8271" y="32156"/>
                            <a:pt x="7093" y="30803"/>
                          </a:cubicBezTo>
                          <a:cubicBezTo>
                            <a:pt x="6266" y="29850"/>
                            <a:pt x="6091" y="29725"/>
                            <a:pt x="5966" y="28422"/>
                          </a:cubicBezTo>
                          <a:cubicBezTo>
                            <a:pt x="5840" y="26893"/>
                            <a:pt x="5966" y="23985"/>
                            <a:pt x="5966" y="22457"/>
                          </a:cubicBezTo>
                          <a:cubicBezTo>
                            <a:pt x="5865" y="14086"/>
                            <a:pt x="6442" y="9399"/>
                            <a:pt x="6743" y="878"/>
                          </a:cubicBezTo>
                          <a:lnTo>
                            <a:pt x="3434"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0"/>
                    <p:cNvSpPr/>
                    <p:nvPr/>
                  </p:nvSpPr>
                  <p:spPr>
                    <a:xfrm>
                      <a:off x="9995960" y="3003582"/>
                      <a:ext cx="7668" cy="16267"/>
                    </a:xfrm>
                    <a:custGeom>
                      <a:avLst/>
                      <a:gdLst/>
                      <a:ahLst/>
                      <a:cxnLst/>
                      <a:rect l="l" t="t" r="r" b="b"/>
                      <a:pathLst>
                        <a:path w="2257" h="4788" extrusionOk="0">
                          <a:moveTo>
                            <a:pt x="1" y="0"/>
                          </a:moveTo>
                          <a:cubicBezTo>
                            <a:pt x="1" y="0"/>
                            <a:pt x="76" y="351"/>
                            <a:pt x="226" y="802"/>
                          </a:cubicBezTo>
                          <a:cubicBezTo>
                            <a:pt x="402" y="1279"/>
                            <a:pt x="652" y="1880"/>
                            <a:pt x="928" y="2482"/>
                          </a:cubicBezTo>
                          <a:cubicBezTo>
                            <a:pt x="1204" y="3083"/>
                            <a:pt x="1530" y="3659"/>
                            <a:pt x="1780" y="4086"/>
                          </a:cubicBezTo>
                          <a:cubicBezTo>
                            <a:pt x="2056" y="4512"/>
                            <a:pt x="2256" y="4787"/>
                            <a:pt x="2256" y="4787"/>
                          </a:cubicBezTo>
                          <a:cubicBezTo>
                            <a:pt x="2256" y="4787"/>
                            <a:pt x="2181" y="4461"/>
                            <a:pt x="2006" y="3985"/>
                          </a:cubicBezTo>
                          <a:cubicBezTo>
                            <a:pt x="1855" y="3509"/>
                            <a:pt x="1605" y="2908"/>
                            <a:pt x="1329" y="2306"/>
                          </a:cubicBezTo>
                          <a:cubicBezTo>
                            <a:pt x="1053" y="1705"/>
                            <a:pt x="728" y="1128"/>
                            <a:pt x="452" y="702"/>
                          </a:cubicBezTo>
                          <a:cubicBezTo>
                            <a:pt x="201" y="276"/>
                            <a:pt x="1" y="0"/>
                            <a:pt x="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0"/>
                    <p:cNvSpPr/>
                    <p:nvPr/>
                  </p:nvSpPr>
                  <p:spPr>
                    <a:xfrm>
                      <a:off x="9992980" y="3005285"/>
                      <a:ext cx="2983" cy="9370"/>
                    </a:xfrm>
                    <a:custGeom>
                      <a:avLst/>
                      <a:gdLst/>
                      <a:ahLst/>
                      <a:cxnLst/>
                      <a:rect l="l" t="t" r="r" b="b"/>
                      <a:pathLst>
                        <a:path w="878" h="2758" extrusionOk="0">
                          <a:moveTo>
                            <a:pt x="151" y="1"/>
                          </a:moveTo>
                          <a:cubicBezTo>
                            <a:pt x="151" y="1"/>
                            <a:pt x="76" y="176"/>
                            <a:pt x="26" y="452"/>
                          </a:cubicBezTo>
                          <a:cubicBezTo>
                            <a:pt x="1" y="602"/>
                            <a:pt x="1" y="752"/>
                            <a:pt x="26" y="928"/>
                          </a:cubicBezTo>
                          <a:cubicBezTo>
                            <a:pt x="26" y="1103"/>
                            <a:pt x="51" y="1304"/>
                            <a:pt x="101" y="1479"/>
                          </a:cubicBezTo>
                          <a:cubicBezTo>
                            <a:pt x="126" y="1580"/>
                            <a:pt x="151" y="1655"/>
                            <a:pt x="176" y="1755"/>
                          </a:cubicBezTo>
                          <a:cubicBezTo>
                            <a:pt x="201" y="1855"/>
                            <a:pt x="251" y="1930"/>
                            <a:pt x="276" y="2006"/>
                          </a:cubicBezTo>
                          <a:cubicBezTo>
                            <a:pt x="351" y="2181"/>
                            <a:pt x="452" y="2306"/>
                            <a:pt x="552" y="2432"/>
                          </a:cubicBezTo>
                          <a:cubicBezTo>
                            <a:pt x="627" y="2532"/>
                            <a:pt x="727" y="2607"/>
                            <a:pt x="777" y="2657"/>
                          </a:cubicBezTo>
                          <a:cubicBezTo>
                            <a:pt x="853" y="2707"/>
                            <a:pt x="878" y="2757"/>
                            <a:pt x="878" y="2757"/>
                          </a:cubicBezTo>
                          <a:cubicBezTo>
                            <a:pt x="878" y="2757"/>
                            <a:pt x="878" y="2707"/>
                            <a:pt x="853" y="2607"/>
                          </a:cubicBezTo>
                          <a:cubicBezTo>
                            <a:pt x="853" y="2532"/>
                            <a:pt x="803" y="2432"/>
                            <a:pt x="777" y="2306"/>
                          </a:cubicBezTo>
                          <a:cubicBezTo>
                            <a:pt x="752" y="2231"/>
                            <a:pt x="727" y="2156"/>
                            <a:pt x="702" y="2106"/>
                          </a:cubicBezTo>
                          <a:cubicBezTo>
                            <a:pt x="677" y="2031"/>
                            <a:pt x="677" y="1955"/>
                            <a:pt x="652" y="1880"/>
                          </a:cubicBezTo>
                          <a:cubicBezTo>
                            <a:pt x="602" y="1705"/>
                            <a:pt x="552" y="1554"/>
                            <a:pt x="527" y="1379"/>
                          </a:cubicBezTo>
                          <a:cubicBezTo>
                            <a:pt x="477" y="1204"/>
                            <a:pt x="427" y="1053"/>
                            <a:pt x="402" y="878"/>
                          </a:cubicBezTo>
                          <a:cubicBezTo>
                            <a:pt x="351" y="727"/>
                            <a:pt x="326" y="577"/>
                            <a:pt x="276" y="452"/>
                          </a:cubicBezTo>
                          <a:cubicBezTo>
                            <a:pt x="201" y="176"/>
                            <a:pt x="151" y="1"/>
                            <a:pt x="15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0"/>
                    <p:cNvSpPr/>
                    <p:nvPr/>
                  </p:nvSpPr>
                  <p:spPr>
                    <a:xfrm>
                      <a:off x="9989146" y="3003582"/>
                      <a:ext cx="2219" cy="8772"/>
                    </a:xfrm>
                    <a:custGeom>
                      <a:avLst/>
                      <a:gdLst/>
                      <a:ahLst/>
                      <a:cxnLst/>
                      <a:rect l="l" t="t" r="r" b="b"/>
                      <a:pathLst>
                        <a:path w="653" h="2582" extrusionOk="0">
                          <a:moveTo>
                            <a:pt x="226" y="0"/>
                          </a:moveTo>
                          <a:cubicBezTo>
                            <a:pt x="226" y="0"/>
                            <a:pt x="151" y="176"/>
                            <a:pt x="76" y="426"/>
                          </a:cubicBezTo>
                          <a:cubicBezTo>
                            <a:pt x="26" y="527"/>
                            <a:pt x="1" y="677"/>
                            <a:pt x="1" y="852"/>
                          </a:cubicBezTo>
                          <a:cubicBezTo>
                            <a:pt x="1" y="1003"/>
                            <a:pt x="1" y="1178"/>
                            <a:pt x="1" y="1379"/>
                          </a:cubicBezTo>
                          <a:cubicBezTo>
                            <a:pt x="51" y="1554"/>
                            <a:pt x="101" y="1705"/>
                            <a:pt x="151" y="1855"/>
                          </a:cubicBezTo>
                          <a:cubicBezTo>
                            <a:pt x="201" y="2030"/>
                            <a:pt x="276" y="2156"/>
                            <a:pt x="377" y="2256"/>
                          </a:cubicBezTo>
                          <a:cubicBezTo>
                            <a:pt x="527" y="2482"/>
                            <a:pt x="652" y="2582"/>
                            <a:pt x="652" y="2582"/>
                          </a:cubicBezTo>
                          <a:cubicBezTo>
                            <a:pt x="652" y="2582"/>
                            <a:pt x="652" y="2406"/>
                            <a:pt x="602" y="2156"/>
                          </a:cubicBezTo>
                          <a:cubicBezTo>
                            <a:pt x="602" y="2106"/>
                            <a:pt x="577" y="2030"/>
                            <a:pt x="552" y="1980"/>
                          </a:cubicBezTo>
                          <a:cubicBezTo>
                            <a:pt x="552" y="1905"/>
                            <a:pt x="552" y="1830"/>
                            <a:pt x="527" y="1755"/>
                          </a:cubicBezTo>
                          <a:cubicBezTo>
                            <a:pt x="527" y="1604"/>
                            <a:pt x="477" y="1454"/>
                            <a:pt x="452" y="1304"/>
                          </a:cubicBezTo>
                          <a:cubicBezTo>
                            <a:pt x="427" y="1153"/>
                            <a:pt x="427" y="1003"/>
                            <a:pt x="377" y="852"/>
                          </a:cubicBezTo>
                          <a:cubicBezTo>
                            <a:pt x="377" y="777"/>
                            <a:pt x="352" y="702"/>
                            <a:pt x="352" y="627"/>
                          </a:cubicBezTo>
                          <a:cubicBezTo>
                            <a:pt x="352" y="577"/>
                            <a:pt x="327" y="502"/>
                            <a:pt x="327" y="426"/>
                          </a:cubicBezTo>
                          <a:cubicBezTo>
                            <a:pt x="301" y="176"/>
                            <a:pt x="226" y="0"/>
                            <a:pt x="2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9988123" y="2833046"/>
                      <a:ext cx="26997" cy="152228"/>
                    </a:xfrm>
                    <a:custGeom>
                      <a:avLst/>
                      <a:gdLst/>
                      <a:ahLst/>
                      <a:cxnLst/>
                      <a:rect l="l" t="t" r="r" b="b"/>
                      <a:pathLst>
                        <a:path w="7946" h="44806" extrusionOk="0">
                          <a:moveTo>
                            <a:pt x="6918" y="1"/>
                          </a:moveTo>
                          <a:cubicBezTo>
                            <a:pt x="3259" y="3033"/>
                            <a:pt x="2833" y="5665"/>
                            <a:pt x="1881" y="10402"/>
                          </a:cubicBezTo>
                          <a:cubicBezTo>
                            <a:pt x="1129" y="14462"/>
                            <a:pt x="678" y="18221"/>
                            <a:pt x="477" y="22306"/>
                          </a:cubicBezTo>
                          <a:cubicBezTo>
                            <a:pt x="302" y="27294"/>
                            <a:pt x="1" y="32407"/>
                            <a:pt x="101" y="37419"/>
                          </a:cubicBezTo>
                          <a:cubicBezTo>
                            <a:pt x="101" y="38171"/>
                            <a:pt x="201" y="38823"/>
                            <a:pt x="377" y="39575"/>
                          </a:cubicBezTo>
                          <a:cubicBezTo>
                            <a:pt x="377" y="40251"/>
                            <a:pt x="377" y="41003"/>
                            <a:pt x="477" y="41580"/>
                          </a:cubicBezTo>
                          <a:cubicBezTo>
                            <a:pt x="577" y="42231"/>
                            <a:pt x="953" y="42407"/>
                            <a:pt x="1054" y="43184"/>
                          </a:cubicBezTo>
                          <a:cubicBezTo>
                            <a:pt x="1154" y="43635"/>
                            <a:pt x="1054" y="44211"/>
                            <a:pt x="1154" y="44788"/>
                          </a:cubicBezTo>
                          <a:cubicBezTo>
                            <a:pt x="1426" y="44800"/>
                            <a:pt x="1698" y="44806"/>
                            <a:pt x="1970" y="44806"/>
                          </a:cubicBezTo>
                          <a:cubicBezTo>
                            <a:pt x="3382" y="44806"/>
                            <a:pt x="4797" y="44655"/>
                            <a:pt x="6141" y="44487"/>
                          </a:cubicBezTo>
                          <a:cubicBezTo>
                            <a:pt x="6342" y="43635"/>
                            <a:pt x="6242" y="42708"/>
                            <a:pt x="6066" y="41855"/>
                          </a:cubicBezTo>
                          <a:cubicBezTo>
                            <a:pt x="7745" y="41179"/>
                            <a:pt x="6818" y="39876"/>
                            <a:pt x="6818" y="38647"/>
                          </a:cubicBezTo>
                          <a:cubicBezTo>
                            <a:pt x="6818" y="37319"/>
                            <a:pt x="6818" y="35891"/>
                            <a:pt x="6918" y="34587"/>
                          </a:cubicBezTo>
                          <a:cubicBezTo>
                            <a:pt x="7194" y="29575"/>
                            <a:pt x="7369" y="24562"/>
                            <a:pt x="7670" y="19449"/>
                          </a:cubicBezTo>
                          <a:cubicBezTo>
                            <a:pt x="7946" y="12858"/>
                            <a:pt x="6818" y="9324"/>
                            <a:pt x="7570" y="2707"/>
                          </a:cubicBezTo>
                          <a:lnTo>
                            <a:pt x="6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a:off x="9993320" y="2978027"/>
                      <a:ext cx="13797" cy="1536"/>
                    </a:xfrm>
                    <a:custGeom>
                      <a:avLst/>
                      <a:gdLst/>
                      <a:ahLst/>
                      <a:cxnLst/>
                      <a:rect l="l" t="t" r="r" b="b"/>
                      <a:pathLst>
                        <a:path w="4061" h="452" extrusionOk="0">
                          <a:moveTo>
                            <a:pt x="2006" y="0"/>
                          </a:moveTo>
                          <a:cubicBezTo>
                            <a:pt x="1755" y="26"/>
                            <a:pt x="1479" y="51"/>
                            <a:pt x="1254" y="76"/>
                          </a:cubicBezTo>
                          <a:cubicBezTo>
                            <a:pt x="1129" y="101"/>
                            <a:pt x="1003" y="101"/>
                            <a:pt x="903" y="126"/>
                          </a:cubicBezTo>
                          <a:cubicBezTo>
                            <a:pt x="803" y="151"/>
                            <a:pt x="703" y="176"/>
                            <a:pt x="602" y="201"/>
                          </a:cubicBezTo>
                          <a:cubicBezTo>
                            <a:pt x="226" y="326"/>
                            <a:pt x="1" y="427"/>
                            <a:pt x="1" y="427"/>
                          </a:cubicBezTo>
                          <a:cubicBezTo>
                            <a:pt x="1" y="427"/>
                            <a:pt x="251" y="452"/>
                            <a:pt x="652" y="452"/>
                          </a:cubicBezTo>
                          <a:cubicBezTo>
                            <a:pt x="728" y="452"/>
                            <a:pt x="853" y="452"/>
                            <a:pt x="953" y="427"/>
                          </a:cubicBezTo>
                          <a:cubicBezTo>
                            <a:pt x="1053" y="427"/>
                            <a:pt x="1179" y="452"/>
                            <a:pt x="1304" y="452"/>
                          </a:cubicBezTo>
                          <a:cubicBezTo>
                            <a:pt x="1530" y="452"/>
                            <a:pt x="1780" y="427"/>
                            <a:pt x="2031" y="427"/>
                          </a:cubicBezTo>
                          <a:cubicBezTo>
                            <a:pt x="2532" y="427"/>
                            <a:pt x="3033" y="401"/>
                            <a:pt x="3409" y="351"/>
                          </a:cubicBezTo>
                          <a:cubicBezTo>
                            <a:pt x="3810" y="301"/>
                            <a:pt x="4061" y="226"/>
                            <a:pt x="4061" y="226"/>
                          </a:cubicBezTo>
                          <a:cubicBezTo>
                            <a:pt x="4061" y="226"/>
                            <a:pt x="3810" y="151"/>
                            <a:pt x="3409" y="101"/>
                          </a:cubicBezTo>
                          <a:cubicBezTo>
                            <a:pt x="3033" y="51"/>
                            <a:pt x="2532" y="26"/>
                            <a:pt x="200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a:off x="9995451" y="2979815"/>
                      <a:ext cx="1451" cy="3496"/>
                    </a:xfrm>
                    <a:custGeom>
                      <a:avLst/>
                      <a:gdLst/>
                      <a:ahLst/>
                      <a:cxnLst/>
                      <a:rect l="l" t="t" r="r" b="b"/>
                      <a:pathLst>
                        <a:path w="427" h="1029" extrusionOk="0">
                          <a:moveTo>
                            <a:pt x="226" y="1"/>
                          </a:moveTo>
                          <a:cubicBezTo>
                            <a:pt x="226" y="1"/>
                            <a:pt x="151" y="51"/>
                            <a:pt x="101" y="151"/>
                          </a:cubicBezTo>
                          <a:cubicBezTo>
                            <a:pt x="50" y="251"/>
                            <a:pt x="0" y="377"/>
                            <a:pt x="0" y="502"/>
                          </a:cubicBezTo>
                          <a:cubicBezTo>
                            <a:pt x="0" y="627"/>
                            <a:pt x="50" y="778"/>
                            <a:pt x="101" y="878"/>
                          </a:cubicBezTo>
                          <a:cubicBezTo>
                            <a:pt x="151" y="953"/>
                            <a:pt x="226" y="1028"/>
                            <a:pt x="226" y="1028"/>
                          </a:cubicBezTo>
                          <a:cubicBezTo>
                            <a:pt x="226" y="1028"/>
                            <a:pt x="276" y="953"/>
                            <a:pt x="326" y="878"/>
                          </a:cubicBezTo>
                          <a:cubicBezTo>
                            <a:pt x="401" y="778"/>
                            <a:pt x="426" y="627"/>
                            <a:pt x="426" y="502"/>
                          </a:cubicBezTo>
                          <a:cubicBezTo>
                            <a:pt x="426" y="377"/>
                            <a:pt x="376" y="251"/>
                            <a:pt x="326" y="151"/>
                          </a:cubicBezTo>
                          <a:cubicBezTo>
                            <a:pt x="276" y="5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0"/>
                    <p:cNvSpPr/>
                    <p:nvPr/>
                  </p:nvSpPr>
                  <p:spPr>
                    <a:xfrm>
                      <a:off x="9999026" y="2980753"/>
                      <a:ext cx="1366" cy="2558"/>
                    </a:xfrm>
                    <a:custGeom>
                      <a:avLst/>
                      <a:gdLst/>
                      <a:ahLst/>
                      <a:cxnLst/>
                      <a:rect l="l" t="t" r="r" b="b"/>
                      <a:pathLst>
                        <a:path w="402" h="753" extrusionOk="0">
                          <a:moveTo>
                            <a:pt x="201" y="0"/>
                          </a:moveTo>
                          <a:cubicBezTo>
                            <a:pt x="201" y="0"/>
                            <a:pt x="126" y="51"/>
                            <a:pt x="76" y="126"/>
                          </a:cubicBezTo>
                          <a:cubicBezTo>
                            <a:pt x="26" y="176"/>
                            <a:pt x="1" y="276"/>
                            <a:pt x="1" y="376"/>
                          </a:cubicBezTo>
                          <a:cubicBezTo>
                            <a:pt x="1" y="477"/>
                            <a:pt x="26" y="577"/>
                            <a:pt x="76" y="627"/>
                          </a:cubicBezTo>
                          <a:cubicBezTo>
                            <a:pt x="126" y="702"/>
                            <a:pt x="201" y="752"/>
                            <a:pt x="201" y="752"/>
                          </a:cubicBezTo>
                          <a:cubicBezTo>
                            <a:pt x="201" y="752"/>
                            <a:pt x="277" y="702"/>
                            <a:pt x="327" y="627"/>
                          </a:cubicBezTo>
                          <a:cubicBezTo>
                            <a:pt x="377" y="577"/>
                            <a:pt x="402" y="477"/>
                            <a:pt x="402" y="376"/>
                          </a:cubicBezTo>
                          <a:cubicBezTo>
                            <a:pt x="402" y="276"/>
                            <a:pt x="377" y="176"/>
                            <a:pt x="327" y="126"/>
                          </a:cubicBezTo>
                          <a:cubicBezTo>
                            <a:pt x="277" y="51"/>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0"/>
                    <p:cNvSpPr/>
                    <p:nvPr/>
                  </p:nvSpPr>
                  <p:spPr>
                    <a:xfrm>
                      <a:off x="10003883" y="2980413"/>
                      <a:ext cx="1536" cy="2558"/>
                    </a:xfrm>
                    <a:custGeom>
                      <a:avLst/>
                      <a:gdLst/>
                      <a:ahLst/>
                      <a:cxnLst/>
                      <a:rect l="l" t="t" r="r" b="b"/>
                      <a:pathLst>
                        <a:path w="452" h="753" extrusionOk="0">
                          <a:moveTo>
                            <a:pt x="101" y="0"/>
                          </a:moveTo>
                          <a:cubicBezTo>
                            <a:pt x="101" y="0"/>
                            <a:pt x="51" y="75"/>
                            <a:pt x="26" y="176"/>
                          </a:cubicBezTo>
                          <a:cubicBezTo>
                            <a:pt x="26" y="201"/>
                            <a:pt x="26" y="251"/>
                            <a:pt x="26" y="301"/>
                          </a:cubicBezTo>
                          <a:cubicBezTo>
                            <a:pt x="1" y="351"/>
                            <a:pt x="26" y="376"/>
                            <a:pt x="26" y="426"/>
                          </a:cubicBezTo>
                          <a:cubicBezTo>
                            <a:pt x="51" y="501"/>
                            <a:pt x="101" y="577"/>
                            <a:pt x="151" y="652"/>
                          </a:cubicBezTo>
                          <a:cubicBezTo>
                            <a:pt x="201" y="702"/>
                            <a:pt x="276" y="752"/>
                            <a:pt x="276" y="752"/>
                          </a:cubicBezTo>
                          <a:cubicBezTo>
                            <a:pt x="276" y="752"/>
                            <a:pt x="351" y="702"/>
                            <a:pt x="402" y="627"/>
                          </a:cubicBezTo>
                          <a:cubicBezTo>
                            <a:pt x="427" y="577"/>
                            <a:pt x="452" y="527"/>
                            <a:pt x="452" y="476"/>
                          </a:cubicBezTo>
                          <a:cubicBezTo>
                            <a:pt x="452" y="426"/>
                            <a:pt x="452" y="376"/>
                            <a:pt x="427" y="326"/>
                          </a:cubicBezTo>
                          <a:cubicBezTo>
                            <a:pt x="402" y="226"/>
                            <a:pt x="326" y="100"/>
                            <a:pt x="251" y="75"/>
                          </a:cubicBezTo>
                          <a:cubicBezTo>
                            <a:pt x="176" y="25"/>
                            <a:pt x="101" y="0"/>
                            <a:pt x="1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a:off x="9993320" y="2969166"/>
                      <a:ext cx="8606" cy="2511"/>
                    </a:xfrm>
                    <a:custGeom>
                      <a:avLst/>
                      <a:gdLst/>
                      <a:ahLst/>
                      <a:cxnLst/>
                      <a:rect l="l" t="t" r="r" b="b"/>
                      <a:pathLst>
                        <a:path w="2533" h="739" extrusionOk="0">
                          <a:moveTo>
                            <a:pt x="2532" y="1"/>
                          </a:moveTo>
                          <a:cubicBezTo>
                            <a:pt x="2532" y="1"/>
                            <a:pt x="2357" y="1"/>
                            <a:pt x="2106" y="51"/>
                          </a:cubicBezTo>
                          <a:cubicBezTo>
                            <a:pt x="1880" y="101"/>
                            <a:pt x="1555" y="176"/>
                            <a:pt x="1254" y="252"/>
                          </a:cubicBezTo>
                          <a:cubicBezTo>
                            <a:pt x="1104" y="302"/>
                            <a:pt x="953" y="327"/>
                            <a:pt x="803" y="377"/>
                          </a:cubicBezTo>
                          <a:cubicBezTo>
                            <a:pt x="652" y="402"/>
                            <a:pt x="527" y="427"/>
                            <a:pt x="402" y="477"/>
                          </a:cubicBezTo>
                          <a:cubicBezTo>
                            <a:pt x="302" y="502"/>
                            <a:pt x="176" y="527"/>
                            <a:pt x="101" y="527"/>
                          </a:cubicBezTo>
                          <a:cubicBezTo>
                            <a:pt x="26" y="552"/>
                            <a:pt x="1" y="577"/>
                            <a:pt x="1" y="577"/>
                          </a:cubicBezTo>
                          <a:cubicBezTo>
                            <a:pt x="1" y="577"/>
                            <a:pt x="26" y="602"/>
                            <a:pt x="101" y="628"/>
                          </a:cubicBezTo>
                          <a:cubicBezTo>
                            <a:pt x="176" y="653"/>
                            <a:pt x="276" y="703"/>
                            <a:pt x="402" y="703"/>
                          </a:cubicBezTo>
                          <a:cubicBezTo>
                            <a:pt x="490" y="720"/>
                            <a:pt x="604" y="738"/>
                            <a:pt x="716" y="738"/>
                          </a:cubicBezTo>
                          <a:cubicBezTo>
                            <a:pt x="763" y="738"/>
                            <a:pt x="809" y="735"/>
                            <a:pt x="853" y="728"/>
                          </a:cubicBezTo>
                          <a:cubicBezTo>
                            <a:pt x="1028" y="728"/>
                            <a:pt x="1179" y="703"/>
                            <a:pt x="1354" y="653"/>
                          </a:cubicBezTo>
                          <a:cubicBezTo>
                            <a:pt x="1429" y="628"/>
                            <a:pt x="1530" y="602"/>
                            <a:pt x="1605" y="577"/>
                          </a:cubicBezTo>
                          <a:cubicBezTo>
                            <a:pt x="1680" y="552"/>
                            <a:pt x="1755" y="527"/>
                            <a:pt x="1830" y="477"/>
                          </a:cubicBezTo>
                          <a:cubicBezTo>
                            <a:pt x="1981" y="427"/>
                            <a:pt x="2106" y="352"/>
                            <a:pt x="2206" y="277"/>
                          </a:cubicBezTo>
                          <a:cubicBezTo>
                            <a:pt x="2432" y="126"/>
                            <a:pt x="2532" y="1"/>
                            <a:pt x="2532"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0"/>
                    <p:cNvSpPr/>
                    <p:nvPr/>
                  </p:nvSpPr>
                  <p:spPr>
                    <a:xfrm>
                      <a:off x="9995875" y="2962437"/>
                      <a:ext cx="6730" cy="2939"/>
                    </a:xfrm>
                    <a:custGeom>
                      <a:avLst/>
                      <a:gdLst/>
                      <a:ahLst/>
                      <a:cxnLst/>
                      <a:rect l="l" t="t" r="r" b="b"/>
                      <a:pathLst>
                        <a:path w="1981" h="865" extrusionOk="0">
                          <a:moveTo>
                            <a:pt x="1" y="1"/>
                          </a:moveTo>
                          <a:cubicBezTo>
                            <a:pt x="1" y="1"/>
                            <a:pt x="76" y="126"/>
                            <a:pt x="251" y="252"/>
                          </a:cubicBezTo>
                          <a:cubicBezTo>
                            <a:pt x="402" y="402"/>
                            <a:pt x="627" y="552"/>
                            <a:pt x="878" y="678"/>
                          </a:cubicBezTo>
                          <a:cubicBezTo>
                            <a:pt x="1128" y="778"/>
                            <a:pt x="1404" y="828"/>
                            <a:pt x="1630" y="853"/>
                          </a:cubicBezTo>
                          <a:cubicBezTo>
                            <a:pt x="1697" y="861"/>
                            <a:pt x="1758" y="864"/>
                            <a:pt x="1810" y="864"/>
                          </a:cubicBezTo>
                          <a:cubicBezTo>
                            <a:pt x="1914" y="864"/>
                            <a:pt x="1981" y="853"/>
                            <a:pt x="1981" y="853"/>
                          </a:cubicBezTo>
                          <a:cubicBezTo>
                            <a:pt x="1981" y="853"/>
                            <a:pt x="1880" y="728"/>
                            <a:pt x="1705" y="628"/>
                          </a:cubicBezTo>
                          <a:cubicBezTo>
                            <a:pt x="1630" y="577"/>
                            <a:pt x="1530" y="502"/>
                            <a:pt x="1404" y="452"/>
                          </a:cubicBezTo>
                          <a:cubicBezTo>
                            <a:pt x="1304" y="402"/>
                            <a:pt x="1179" y="352"/>
                            <a:pt x="1053" y="302"/>
                          </a:cubicBezTo>
                          <a:cubicBezTo>
                            <a:pt x="803" y="176"/>
                            <a:pt x="552" y="101"/>
                            <a:pt x="352" y="51"/>
                          </a:cubicBezTo>
                          <a:cubicBezTo>
                            <a:pt x="151" y="1"/>
                            <a:pt x="1" y="1"/>
                            <a:pt x="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0"/>
                    <p:cNvSpPr/>
                    <p:nvPr/>
                  </p:nvSpPr>
                  <p:spPr>
                    <a:xfrm>
                      <a:off x="10011635" y="2836281"/>
                      <a:ext cx="3238" cy="43006"/>
                    </a:xfrm>
                    <a:custGeom>
                      <a:avLst/>
                      <a:gdLst/>
                      <a:ahLst/>
                      <a:cxnLst/>
                      <a:rect l="l" t="t" r="r" b="b"/>
                      <a:pathLst>
                        <a:path w="953" h="12658" extrusionOk="0">
                          <a:moveTo>
                            <a:pt x="0" y="1"/>
                          </a:moveTo>
                          <a:cubicBezTo>
                            <a:pt x="0" y="1"/>
                            <a:pt x="25" y="177"/>
                            <a:pt x="75" y="527"/>
                          </a:cubicBezTo>
                          <a:cubicBezTo>
                            <a:pt x="126" y="703"/>
                            <a:pt x="151" y="903"/>
                            <a:pt x="201" y="1154"/>
                          </a:cubicBezTo>
                          <a:cubicBezTo>
                            <a:pt x="251" y="1379"/>
                            <a:pt x="301" y="1655"/>
                            <a:pt x="326" y="1956"/>
                          </a:cubicBezTo>
                          <a:cubicBezTo>
                            <a:pt x="351" y="2257"/>
                            <a:pt x="376" y="2557"/>
                            <a:pt x="426" y="2908"/>
                          </a:cubicBezTo>
                          <a:cubicBezTo>
                            <a:pt x="451" y="3234"/>
                            <a:pt x="451" y="3585"/>
                            <a:pt x="476" y="3961"/>
                          </a:cubicBezTo>
                          <a:cubicBezTo>
                            <a:pt x="502" y="4337"/>
                            <a:pt x="527" y="4713"/>
                            <a:pt x="527" y="5114"/>
                          </a:cubicBezTo>
                          <a:cubicBezTo>
                            <a:pt x="527" y="5490"/>
                            <a:pt x="527" y="5891"/>
                            <a:pt x="527" y="6292"/>
                          </a:cubicBezTo>
                          <a:cubicBezTo>
                            <a:pt x="527" y="7069"/>
                            <a:pt x="527" y="7871"/>
                            <a:pt x="527" y="8623"/>
                          </a:cubicBezTo>
                          <a:cubicBezTo>
                            <a:pt x="502" y="9374"/>
                            <a:pt x="527" y="10051"/>
                            <a:pt x="527" y="10653"/>
                          </a:cubicBezTo>
                          <a:cubicBezTo>
                            <a:pt x="527" y="11254"/>
                            <a:pt x="602" y="11755"/>
                            <a:pt x="602" y="12106"/>
                          </a:cubicBezTo>
                          <a:cubicBezTo>
                            <a:pt x="627" y="12457"/>
                            <a:pt x="652" y="12658"/>
                            <a:pt x="652" y="12658"/>
                          </a:cubicBezTo>
                          <a:cubicBezTo>
                            <a:pt x="652" y="12658"/>
                            <a:pt x="677" y="12457"/>
                            <a:pt x="677" y="12106"/>
                          </a:cubicBezTo>
                          <a:cubicBezTo>
                            <a:pt x="702" y="11755"/>
                            <a:pt x="727" y="11254"/>
                            <a:pt x="777" y="10653"/>
                          </a:cubicBezTo>
                          <a:cubicBezTo>
                            <a:pt x="802" y="10076"/>
                            <a:pt x="852" y="9374"/>
                            <a:pt x="877" y="8623"/>
                          </a:cubicBezTo>
                          <a:cubicBezTo>
                            <a:pt x="928" y="7896"/>
                            <a:pt x="928" y="7094"/>
                            <a:pt x="953" y="6292"/>
                          </a:cubicBezTo>
                          <a:cubicBezTo>
                            <a:pt x="953" y="5891"/>
                            <a:pt x="928" y="5490"/>
                            <a:pt x="928" y="5089"/>
                          </a:cubicBezTo>
                          <a:cubicBezTo>
                            <a:pt x="928" y="4688"/>
                            <a:pt x="877" y="4312"/>
                            <a:pt x="852" y="3936"/>
                          </a:cubicBezTo>
                          <a:cubicBezTo>
                            <a:pt x="802" y="3560"/>
                            <a:pt x="777" y="3209"/>
                            <a:pt x="727" y="2858"/>
                          </a:cubicBezTo>
                          <a:cubicBezTo>
                            <a:pt x="652" y="2532"/>
                            <a:pt x="602" y="2207"/>
                            <a:pt x="552" y="1906"/>
                          </a:cubicBezTo>
                          <a:cubicBezTo>
                            <a:pt x="527" y="1755"/>
                            <a:pt x="502" y="1605"/>
                            <a:pt x="476" y="1480"/>
                          </a:cubicBezTo>
                          <a:cubicBezTo>
                            <a:pt x="426" y="1354"/>
                            <a:pt x="401" y="1229"/>
                            <a:pt x="351" y="1104"/>
                          </a:cubicBezTo>
                          <a:cubicBezTo>
                            <a:pt x="276" y="878"/>
                            <a:pt x="226" y="678"/>
                            <a:pt x="176" y="502"/>
                          </a:cubicBezTo>
                          <a:cubicBezTo>
                            <a:pt x="50" y="177"/>
                            <a:pt x="0" y="1"/>
                            <a:pt x="0"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10076714" y="2882963"/>
                      <a:ext cx="29463" cy="139987"/>
                    </a:xfrm>
                    <a:custGeom>
                      <a:avLst/>
                      <a:gdLst/>
                      <a:ahLst/>
                      <a:cxnLst/>
                      <a:rect l="l" t="t" r="r" b="b"/>
                      <a:pathLst>
                        <a:path w="8672" h="41203" extrusionOk="0">
                          <a:moveTo>
                            <a:pt x="5238" y="0"/>
                          </a:moveTo>
                          <a:lnTo>
                            <a:pt x="1955" y="878"/>
                          </a:lnTo>
                          <a:cubicBezTo>
                            <a:pt x="2231" y="9399"/>
                            <a:pt x="2832" y="14086"/>
                            <a:pt x="2732" y="22457"/>
                          </a:cubicBezTo>
                          <a:cubicBezTo>
                            <a:pt x="2707" y="23985"/>
                            <a:pt x="2832" y="26893"/>
                            <a:pt x="2732" y="28422"/>
                          </a:cubicBezTo>
                          <a:cubicBezTo>
                            <a:pt x="2582" y="29725"/>
                            <a:pt x="2406" y="29850"/>
                            <a:pt x="1604" y="30803"/>
                          </a:cubicBezTo>
                          <a:cubicBezTo>
                            <a:pt x="426" y="32156"/>
                            <a:pt x="276" y="34286"/>
                            <a:pt x="0" y="35991"/>
                          </a:cubicBezTo>
                          <a:cubicBezTo>
                            <a:pt x="163" y="36295"/>
                            <a:pt x="319" y="36422"/>
                            <a:pt x="472" y="36422"/>
                          </a:cubicBezTo>
                          <a:cubicBezTo>
                            <a:pt x="1213" y="36422"/>
                            <a:pt x="1876" y="33429"/>
                            <a:pt x="2832" y="33158"/>
                          </a:cubicBezTo>
                          <a:lnTo>
                            <a:pt x="2832" y="33158"/>
                          </a:lnTo>
                          <a:cubicBezTo>
                            <a:pt x="3484" y="34587"/>
                            <a:pt x="2682" y="37169"/>
                            <a:pt x="2306" y="38597"/>
                          </a:cubicBezTo>
                          <a:cubicBezTo>
                            <a:pt x="2131" y="39148"/>
                            <a:pt x="1554" y="40377"/>
                            <a:pt x="1905" y="40878"/>
                          </a:cubicBezTo>
                          <a:cubicBezTo>
                            <a:pt x="2048" y="41110"/>
                            <a:pt x="2192" y="41203"/>
                            <a:pt x="2334" y="41203"/>
                          </a:cubicBezTo>
                          <a:cubicBezTo>
                            <a:pt x="2837" y="41203"/>
                            <a:pt x="3324" y="40032"/>
                            <a:pt x="3735" y="39700"/>
                          </a:cubicBezTo>
                          <a:cubicBezTo>
                            <a:pt x="5138" y="38697"/>
                            <a:pt x="7043" y="38773"/>
                            <a:pt x="7870" y="36993"/>
                          </a:cubicBezTo>
                          <a:cubicBezTo>
                            <a:pt x="8672" y="35164"/>
                            <a:pt x="8221" y="33083"/>
                            <a:pt x="7068" y="31580"/>
                          </a:cubicBezTo>
                          <a:cubicBezTo>
                            <a:pt x="6642" y="30978"/>
                            <a:pt x="5940" y="29976"/>
                            <a:pt x="5589" y="29474"/>
                          </a:cubicBezTo>
                          <a:cubicBezTo>
                            <a:pt x="4938" y="28497"/>
                            <a:pt x="5965" y="1830"/>
                            <a:pt x="5238"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10087532" y="3003582"/>
                      <a:ext cx="7750" cy="16267"/>
                    </a:xfrm>
                    <a:custGeom>
                      <a:avLst/>
                      <a:gdLst/>
                      <a:ahLst/>
                      <a:cxnLst/>
                      <a:rect l="l" t="t" r="r" b="b"/>
                      <a:pathLst>
                        <a:path w="2281" h="4788" extrusionOk="0">
                          <a:moveTo>
                            <a:pt x="2281" y="0"/>
                          </a:moveTo>
                          <a:cubicBezTo>
                            <a:pt x="2281" y="0"/>
                            <a:pt x="2055" y="276"/>
                            <a:pt x="1805" y="702"/>
                          </a:cubicBezTo>
                          <a:cubicBezTo>
                            <a:pt x="1529" y="1128"/>
                            <a:pt x="1228" y="1705"/>
                            <a:pt x="928" y="2306"/>
                          </a:cubicBezTo>
                          <a:cubicBezTo>
                            <a:pt x="652" y="2908"/>
                            <a:pt x="401" y="3509"/>
                            <a:pt x="251" y="3985"/>
                          </a:cubicBezTo>
                          <a:cubicBezTo>
                            <a:pt x="75" y="4461"/>
                            <a:pt x="0" y="4787"/>
                            <a:pt x="0" y="4787"/>
                          </a:cubicBezTo>
                          <a:cubicBezTo>
                            <a:pt x="0" y="4787"/>
                            <a:pt x="226" y="4512"/>
                            <a:pt x="476" y="4086"/>
                          </a:cubicBezTo>
                          <a:cubicBezTo>
                            <a:pt x="727" y="3659"/>
                            <a:pt x="1053" y="3083"/>
                            <a:pt x="1329" y="2482"/>
                          </a:cubicBezTo>
                          <a:cubicBezTo>
                            <a:pt x="1629" y="1880"/>
                            <a:pt x="1880" y="1279"/>
                            <a:pt x="2030" y="802"/>
                          </a:cubicBezTo>
                          <a:cubicBezTo>
                            <a:pt x="2206" y="351"/>
                            <a:pt x="2281" y="0"/>
                            <a:pt x="228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10095196" y="3005285"/>
                      <a:ext cx="2986" cy="9370"/>
                    </a:xfrm>
                    <a:custGeom>
                      <a:avLst/>
                      <a:gdLst/>
                      <a:ahLst/>
                      <a:cxnLst/>
                      <a:rect l="l" t="t" r="r" b="b"/>
                      <a:pathLst>
                        <a:path w="879" h="2758" extrusionOk="0">
                          <a:moveTo>
                            <a:pt x="753" y="1"/>
                          </a:moveTo>
                          <a:cubicBezTo>
                            <a:pt x="753" y="1"/>
                            <a:pt x="678" y="176"/>
                            <a:pt x="602" y="452"/>
                          </a:cubicBezTo>
                          <a:cubicBezTo>
                            <a:pt x="577" y="577"/>
                            <a:pt x="527" y="727"/>
                            <a:pt x="477" y="878"/>
                          </a:cubicBezTo>
                          <a:cubicBezTo>
                            <a:pt x="452" y="1053"/>
                            <a:pt x="402" y="1204"/>
                            <a:pt x="377" y="1379"/>
                          </a:cubicBezTo>
                          <a:cubicBezTo>
                            <a:pt x="327" y="1554"/>
                            <a:pt x="277" y="1705"/>
                            <a:pt x="252" y="1880"/>
                          </a:cubicBezTo>
                          <a:cubicBezTo>
                            <a:pt x="201" y="1955"/>
                            <a:pt x="201" y="2031"/>
                            <a:pt x="176" y="2106"/>
                          </a:cubicBezTo>
                          <a:cubicBezTo>
                            <a:pt x="151" y="2156"/>
                            <a:pt x="126" y="2231"/>
                            <a:pt x="126" y="2306"/>
                          </a:cubicBezTo>
                          <a:cubicBezTo>
                            <a:pt x="101" y="2432"/>
                            <a:pt x="51" y="2532"/>
                            <a:pt x="26" y="2607"/>
                          </a:cubicBezTo>
                          <a:cubicBezTo>
                            <a:pt x="1" y="2707"/>
                            <a:pt x="1" y="2757"/>
                            <a:pt x="1" y="2757"/>
                          </a:cubicBezTo>
                          <a:cubicBezTo>
                            <a:pt x="1" y="2757"/>
                            <a:pt x="26" y="2707"/>
                            <a:pt x="101" y="2657"/>
                          </a:cubicBezTo>
                          <a:cubicBezTo>
                            <a:pt x="151" y="2607"/>
                            <a:pt x="252" y="2532"/>
                            <a:pt x="352" y="2432"/>
                          </a:cubicBezTo>
                          <a:cubicBezTo>
                            <a:pt x="427" y="2306"/>
                            <a:pt x="527" y="2181"/>
                            <a:pt x="602" y="2006"/>
                          </a:cubicBezTo>
                          <a:cubicBezTo>
                            <a:pt x="627" y="1930"/>
                            <a:pt x="678" y="1855"/>
                            <a:pt x="703" y="1755"/>
                          </a:cubicBezTo>
                          <a:cubicBezTo>
                            <a:pt x="728" y="1655"/>
                            <a:pt x="778" y="1580"/>
                            <a:pt x="803" y="1479"/>
                          </a:cubicBezTo>
                          <a:cubicBezTo>
                            <a:pt x="828" y="1304"/>
                            <a:pt x="878" y="1103"/>
                            <a:pt x="878" y="928"/>
                          </a:cubicBezTo>
                          <a:cubicBezTo>
                            <a:pt x="878" y="752"/>
                            <a:pt x="878" y="602"/>
                            <a:pt x="853" y="452"/>
                          </a:cubicBezTo>
                          <a:cubicBezTo>
                            <a:pt x="828" y="176"/>
                            <a:pt x="753" y="1"/>
                            <a:pt x="753"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10099798" y="3003582"/>
                      <a:ext cx="2300" cy="8772"/>
                    </a:xfrm>
                    <a:custGeom>
                      <a:avLst/>
                      <a:gdLst/>
                      <a:ahLst/>
                      <a:cxnLst/>
                      <a:rect l="l" t="t" r="r" b="b"/>
                      <a:pathLst>
                        <a:path w="677" h="2582" extrusionOk="0">
                          <a:moveTo>
                            <a:pt x="426" y="0"/>
                          </a:moveTo>
                          <a:cubicBezTo>
                            <a:pt x="426" y="0"/>
                            <a:pt x="376" y="176"/>
                            <a:pt x="326" y="426"/>
                          </a:cubicBezTo>
                          <a:cubicBezTo>
                            <a:pt x="326" y="502"/>
                            <a:pt x="326" y="577"/>
                            <a:pt x="326" y="627"/>
                          </a:cubicBezTo>
                          <a:cubicBezTo>
                            <a:pt x="326" y="702"/>
                            <a:pt x="276" y="777"/>
                            <a:pt x="276" y="852"/>
                          </a:cubicBezTo>
                          <a:cubicBezTo>
                            <a:pt x="251" y="1003"/>
                            <a:pt x="226" y="1153"/>
                            <a:pt x="201" y="1304"/>
                          </a:cubicBezTo>
                          <a:cubicBezTo>
                            <a:pt x="176" y="1454"/>
                            <a:pt x="151" y="1604"/>
                            <a:pt x="126" y="1755"/>
                          </a:cubicBezTo>
                          <a:cubicBezTo>
                            <a:pt x="126" y="1830"/>
                            <a:pt x="126" y="1905"/>
                            <a:pt x="101" y="1980"/>
                          </a:cubicBezTo>
                          <a:cubicBezTo>
                            <a:pt x="75" y="2030"/>
                            <a:pt x="75" y="2106"/>
                            <a:pt x="50" y="2156"/>
                          </a:cubicBezTo>
                          <a:cubicBezTo>
                            <a:pt x="0" y="2406"/>
                            <a:pt x="0" y="2582"/>
                            <a:pt x="0" y="2582"/>
                          </a:cubicBezTo>
                          <a:cubicBezTo>
                            <a:pt x="0" y="2582"/>
                            <a:pt x="126" y="2482"/>
                            <a:pt x="301" y="2256"/>
                          </a:cubicBezTo>
                          <a:cubicBezTo>
                            <a:pt x="376" y="2156"/>
                            <a:pt x="451" y="2030"/>
                            <a:pt x="502" y="1855"/>
                          </a:cubicBezTo>
                          <a:cubicBezTo>
                            <a:pt x="552" y="1705"/>
                            <a:pt x="602" y="1554"/>
                            <a:pt x="652" y="1379"/>
                          </a:cubicBezTo>
                          <a:cubicBezTo>
                            <a:pt x="652" y="1178"/>
                            <a:pt x="677" y="1003"/>
                            <a:pt x="677" y="852"/>
                          </a:cubicBezTo>
                          <a:cubicBezTo>
                            <a:pt x="677" y="677"/>
                            <a:pt x="627" y="527"/>
                            <a:pt x="602" y="426"/>
                          </a:cubicBezTo>
                          <a:cubicBezTo>
                            <a:pt x="527" y="176"/>
                            <a:pt x="426" y="0"/>
                            <a:pt x="4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10076031" y="2833046"/>
                      <a:ext cx="26997" cy="152228"/>
                    </a:xfrm>
                    <a:custGeom>
                      <a:avLst/>
                      <a:gdLst/>
                      <a:ahLst/>
                      <a:cxnLst/>
                      <a:rect l="l" t="t" r="r" b="b"/>
                      <a:pathLst>
                        <a:path w="7946" h="44806" extrusionOk="0">
                          <a:moveTo>
                            <a:pt x="1053" y="1"/>
                          </a:moveTo>
                          <a:lnTo>
                            <a:pt x="377" y="2707"/>
                          </a:lnTo>
                          <a:cubicBezTo>
                            <a:pt x="1154" y="9324"/>
                            <a:pt x="1" y="12858"/>
                            <a:pt x="302" y="19449"/>
                          </a:cubicBezTo>
                          <a:cubicBezTo>
                            <a:pt x="577" y="24562"/>
                            <a:pt x="753" y="29575"/>
                            <a:pt x="1053" y="34587"/>
                          </a:cubicBezTo>
                          <a:cubicBezTo>
                            <a:pt x="1154" y="35891"/>
                            <a:pt x="1154" y="37319"/>
                            <a:pt x="1154" y="38647"/>
                          </a:cubicBezTo>
                          <a:cubicBezTo>
                            <a:pt x="1154" y="39876"/>
                            <a:pt x="201" y="41179"/>
                            <a:pt x="1906" y="41855"/>
                          </a:cubicBezTo>
                          <a:cubicBezTo>
                            <a:pt x="1705" y="42708"/>
                            <a:pt x="1605" y="43635"/>
                            <a:pt x="1805" y="44487"/>
                          </a:cubicBezTo>
                          <a:cubicBezTo>
                            <a:pt x="3150" y="44655"/>
                            <a:pt x="4565" y="44806"/>
                            <a:pt x="5991" y="44806"/>
                          </a:cubicBezTo>
                          <a:cubicBezTo>
                            <a:pt x="6266" y="44806"/>
                            <a:pt x="6542" y="44800"/>
                            <a:pt x="6818" y="44788"/>
                          </a:cubicBezTo>
                          <a:cubicBezTo>
                            <a:pt x="6893" y="44211"/>
                            <a:pt x="6818" y="43635"/>
                            <a:pt x="6893" y="43184"/>
                          </a:cubicBezTo>
                          <a:cubicBezTo>
                            <a:pt x="6993" y="42407"/>
                            <a:pt x="7369" y="42231"/>
                            <a:pt x="7469" y="41580"/>
                          </a:cubicBezTo>
                          <a:cubicBezTo>
                            <a:pt x="7570" y="41003"/>
                            <a:pt x="7570" y="40251"/>
                            <a:pt x="7570" y="39575"/>
                          </a:cubicBezTo>
                          <a:cubicBezTo>
                            <a:pt x="7745" y="38823"/>
                            <a:pt x="7845" y="38171"/>
                            <a:pt x="7845" y="37419"/>
                          </a:cubicBezTo>
                          <a:cubicBezTo>
                            <a:pt x="7946" y="32407"/>
                            <a:pt x="7670" y="27294"/>
                            <a:pt x="7469" y="22306"/>
                          </a:cubicBezTo>
                          <a:cubicBezTo>
                            <a:pt x="7294" y="18221"/>
                            <a:pt x="6843" y="14462"/>
                            <a:pt x="6066" y="10402"/>
                          </a:cubicBezTo>
                          <a:cubicBezTo>
                            <a:pt x="5139" y="5665"/>
                            <a:pt x="4688" y="3033"/>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10084123" y="2978027"/>
                      <a:ext cx="13797" cy="1536"/>
                    </a:xfrm>
                    <a:custGeom>
                      <a:avLst/>
                      <a:gdLst/>
                      <a:ahLst/>
                      <a:cxnLst/>
                      <a:rect l="l" t="t" r="r" b="b"/>
                      <a:pathLst>
                        <a:path w="4061" h="452" extrusionOk="0">
                          <a:moveTo>
                            <a:pt x="2031" y="0"/>
                          </a:moveTo>
                          <a:cubicBezTo>
                            <a:pt x="1530" y="26"/>
                            <a:pt x="1003" y="51"/>
                            <a:pt x="627" y="101"/>
                          </a:cubicBezTo>
                          <a:cubicBezTo>
                            <a:pt x="251" y="151"/>
                            <a:pt x="1" y="226"/>
                            <a:pt x="1" y="226"/>
                          </a:cubicBezTo>
                          <a:cubicBezTo>
                            <a:pt x="1" y="226"/>
                            <a:pt x="251" y="301"/>
                            <a:pt x="627" y="351"/>
                          </a:cubicBezTo>
                          <a:cubicBezTo>
                            <a:pt x="1003" y="401"/>
                            <a:pt x="1504" y="427"/>
                            <a:pt x="2031" y="427"/>
                          </a:cubicBezTo>
                          <a:cubicBezTo>
                            <a:pt x="2281" y="427"/>
                            <a:pt x="2507" y="452"/>
                            <a:pt x="2758" y="452"/>
                          </a:cubicBezTo>
                          <a:cubicBezTo>
                            <a:pt x="2858" y="452"/>
                            <a:pt x="2983" y="427"/>
                            <a:pt x="3083" y="427"/>
                          </a:cubicBezTo>
                          <a:cubicBezTo>
                            <a:pt x="3209" y="452"/>
                            <a:pt x="3309" y="452"/>
                            <a:pt x="3409" y="452"/>
                          </a:cubicBezTo>
                          <a:cubicBezTo>
                            <a:pt x="3785" y="452"/>
                            <a:pt x="4061" y="427"/>
                            <a:pt x="4061" y="427"/>
                          </a:cubicBezTo>
                          <a:cubicBezTo>
                            <a:pt x="4061" y="427"/>
                            <a:pt x="3810" y="326"/>
                            <a:pt x="3434" y="201"/>
                          </a:cubicBezTo>
                          <a:cubicBezTo>
                            <a:pt x="3359" y="176"/>
                            <a:pt x="3259" y="151"/>
                            <a:pt x="3134" y="126"/>
                          </a:cubicBezTo>
                          <a:cubicBezTo>
                            <a:pt x="3033" y="101"/>
                            <a:pt x="2908" y="101"/>
                            <a:pt x="2783" y="76"/>
                          </a:cubicBezTo>
                          <a:cubicBezTo>
                            <a:pt x="2557" y="51"/>
                            <a:pt x="2281" y="26"/>
                            <a:pt x="203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10094261" y="2979815"/>
                      <a:ext cx="1451" cy="3496"/>
                    </a:xfrm>
                    <a:custGeom>
                      <a:avLst/>
                      <a:gdLst/>
                      <a:ahLst/>
                      <a:cxnLst/>
                      <a:rect l="l" t="t" r="r" b="b"/>
                      <a:pathLst>
                        <a:path w="427" h="1029" extrusionOk="0">
                          <a:moveTo>
                            <a:pt x="226" y="1"/>
                          </a:moveTo>
                          <a:cubicBezTo>
                            <a:pt x="226" y="1"/>
                            <a:pt x="151" y="51"/>
                            <a:pt x="100" y="151"/>
                          </a:cubicBezTo>
                          <a:cubicBezTo>
                            <a:pt x="50" y="251"/>
                            <a:pt x="0" y="377"/>
                            <a:pt x="0" y="502"/>
                          </a:cubicBezTo>
                          <a:cubicBezTo>
                            <a:pt x="0" y="627"/>
                            <a:pt x="50" y="778"/>
                            <a:pt x="100" y="878"/>
                          </a:cubicBezTo>
                          <a:cubicBezTo>
                            <a:pt x="151" y="953"/>
                            <a:pt x="226" y="1028"/>
                            <a:pt x="226" y="1028"/>
                          </a:cubicBezTo>
                          <a:cubicBezTo>
                            <a:pt x="226" y="1028"/>
                            <a:pt x="276" y="953"/>
                            <a:pt x="326" y="878"/>
                          </a:cubicBezTo>
                          <a:cubicBezTo>
                            <a:pt x="401" y="778"/>
                            <a:pt x="426" y="627"/>
                            <a:pt x="426" y="502"/>
                          </a:cubicBezTo>
                          <a:cubicBezTo>
                            <a:pt x="426" y="377"/>
                            <a:pt x="401" y="251"/>
                            <a:pt x="326" y="151"/>
                          </a:cubicBezTo>
                          <a:cubicBezTo>
                            <a:pt x="276" y="5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10090768" y="2980753"/>
                      <a:ext cx="1451" cy="2558"/>
                    </a:xfrm>
                    <a:custGeom>
                      <a:avLst/>
                      <a:gdLst/>
                      <a:ahLst/>
                      <a:cxnLst/>
                      <a:rect l="l" t="t" r="r" b="b"/>
                      <a:pathLst>
                        <a:path w="427" h="753" extrusionOk="0">
                          <a:moveTo>
                            <a:pt x="201" y="0"/>
                          </a:moveTo>
                          <a:cubicBezTo>
                            <a:pt x="201" y="0"/>
                            <a:pt x="126" y="51"/>
                            <a:pt x="76" y="126"/>
                          </a:cubicBezTo>
                          <a:cubicBezTo>
                            <a:pt x="26" y="176"/>
                            <a:pt x="1" y="276"/>
                            <a:pt x="1" y="376"/>
                          </a:cubicBezTo>
                          <a:cubicBezTo>
                            <a:pt x="1" y="477"/>
                            <a:pt x="26" y="577"/>
                            <a:pt x="76" y="627"/>
                          </a:cubicBezTo>
                          <a:cubicBezTo>
                            <a:pt x="126" y="702"/>
                            <a:pt x="201" y="752"/>
                            <a:pt x="201" y="752"/>
                          </a:cubicBezTo>
                          <a:cubicBezTo>
                            <a:pt x="201" y="752"/>
                            <a:pt x="276" y="702"/>
                            <a:pt x="326" y="627"/>
                          </a:cubicBezTo>
                          <a:cubicBezTo>
                            <a:pt x="377" y="577"/>
                            <a:pt x="427" y="477"/>
                            <a:pt x="427" y="376"/>
                          </a:cubicBezTo>
                          <a:cubicBezTo>
                            <a:pt x="402" y="276"/>
                            <a:pt x="377" y="176"/>
                            <a:pt x="326" y="126"/>
                          </a:cubicBezTo>
                          <a:cubicBezTo>
                            <a:pt x="276" y="51"/>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10085741" y="2980413"/>
                      <a:ext cx="1539" cy="2558"/>
                    </a:xfrm>
                    <a:custGeom>
                      <a:avLst/>
                      <a:gdLst/>
                      <a:ahLst/>
                      <a:cxnLst/>
                      <a:rect l="l" t="t" r="r" b="b"/>
                      <a:pathLst>
                        <a:path w="453" h="753" extrusionOk="0">
                          <a:moveTo>
                            <a:pt x="352" y="0"/>
                          </a:moveTo>
                          <a:cubicBezTo>
                            <a:pt x="352" y="0"/>
                            <a:pt x="277" y="25"/>
                            <a:pt x="201" y="75"/>
                          </a:cubicBezTo>
                          <a:cubicBezTo>
                            <a:pt x="126" y="100"/>
                            <a:pt x="51" y="226"/>
                            <a:pt x="26" y="326"/>
                          </a:cubicBezTo>
                          <a:cubicBezTo>
                            <a:pt x="26" y="376"/>
                            <a:pt x="1" y="426"/>
                            <a:pt x="26" y="476"/>
                          </a:cubicBezTo>
                          <a:cubicBezTo>
                            <a:pt x="26" y="527"/>
                            <a:pt x="51" y="577"/>
                            <a:pt x="76" y="627"/>
                          </a:cubicBezTo>
                          <a:cubicBezTo>
                            <a:pt x="101" y="702"/>
                            <a:pt x="176" y="752"/>
                            <a:pt x="176" y="752"/>
                          </a:cubicBezTo>
                          <a:cubicBezTo>
                            <a:pt x="176" y="752"/>
                            <a:pt x="252" y="702"/>
                            <a:pt x="302" y="652"/>
                          </a:cubicBezTo>
                          <a:cubicBezTo>
                            <a:pt x="352" y="577"/>
                            <a:pt x="402" y="501"/>
                            <a:pt x="427" y="426"/>
                          </a:cubicBezTo>
                          <a:cubicBezTo>
                            <a:pt x="427" y="376"/>
                            <a:pt x="452" y="351"/>
                            <a:pt x="452" y="301"/>
                          </a:cubicBezTo>
                          <a:cubicBezTo>
                            <a:pt x="427" y="251"/>
                            <a:pt x="427" y="201"/>
                            <a:pt x="427" y="176"/>
                          </a:cubicBezTo>
                          <a:cubicBezTo>
                            <a:pt x="402" y="75"/>
                            <a:pt x="352" y="0"/>
                            <a:pt x="352"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10089235" y="2969166"/>
                      <a:ext cx="8687" cy="2511"/>
                    </a:xfrm>
                    <a:custGeom>
                      <a:avLst/>
                      <a:gdLst/>
                      <a:ahLst/>
                      <a:cxnLst/>
                      <a:rect l="l" t="t" r="r" b="b"/>
                      <a:pathLst>
                        <a:path w="2557" h="739" extrusionOk="0">
                          <a:moveTo>
                            <a:pt x="0" y="1"/>
                          </a:moveTo>
                          <a:cubicBezTo>
                            <a:pt x="0" y="1"/>
                            <a:pt x="126" y="126"/>
                            <a:pt x="326" y="277"/>
                          </a:cubicBezTo>
                          <a:cubicBezTo>
                            <a:pt x="452" y="352"/>
                            <a:pt x="577" y="427"/>
                            <a:pt x="702" y="477"/>
                          </a:cubicBezTo>
                          <a:cubicBezTo>
                            <a:pt x="777" y="527"/>
                            <a:pt x="853" y="552"/>
                            <a:pt x="953" y="577"/>
                          </a:cubicBezTo>
                          <a:cubicBezTo>
                            <a:pt x="1028" y="602"/>
                            <a:pt x="1103" y="628"/>
                            <a:pt x="1178" y="653"/>
                          </a:cubicBezTo>
                          <a:cubicBezTo>
                            <a:pt x="1354" y="703"/>
                            <a:pt x="1529" y="728"/>
                            <a:pt x="1680" y="728"/>
                          </a:cubicBezTo>
                          <a:cubicBezTo>
                            <a:pt x="1731" y="735"/>
                            <a:pt x="1780" y="738"/>
                            <a:pt x="1827" y="738"/>
                          </a:cubicBezTo>
                          <a:cubicBezTo>
                            <a:pt x="1941" y="738"/>
                            <a:pt x="2042" y="720"/>
                            <a:pt x="2131" y="703"/>
                          </a:cubicBezTo>
                          <a:cubicBezTo>
                            <a:pt x="2281" y="703"/>
                            <a:pt x="2356" y="653"/>
                            <a:pt x="2432" y="628"/>
                          </a:cubicBezTo>
                          <a:cubicBezTo>
                            <a:pt x="2507" y="602"/>
                            <a:pt x="2557" y="577"/>
                            <a:pt x="2557" y="577"/>
                          </a:cubicBezTo>
                          <a:cubicBezTo>
                            <a:pt x="2557" y="577"/>
                            <a:pt x="2507" y="552"/>
                            <a:pt x="2432" y="527"/>
                          </a:cubicBezTo>
                          <a:cubicBezTo>
                            <a:pt x="2356" y="527"/>
                            <a:pt x="2256" y="502"/>
                            <a:pt x="2131" y="477"/>
                          </a:cubicBezTo>
                          <a:cubicBezTo>
                            <a:pt x="2006" y="427"/>
                            <a:pt x="1880" y="402"/>
                            <a:pt x="1730" y="377"/>
                          </a:cubicBezTo>
                          <a:cubicBezTo>
                            <a:pt x="1605" y="327"/>
                            <a:pt x="1454" y="302"/>
                            <a:pt x="1279" y="252"/>
                          </a:cubicBezTo>
                          <a:cubicBezTo>
                            <a:pt x="978" y="176"/>
                            <a:pt x="677" y="101"/>
                            <a:pt x="427" y="51"/>
                          </a:cubicBezTo>
                          <a:cubicBezTo>
                            <a:pt x="176" y="1"/>
                            <a:pt x="1" y="1"/>
                            <a:pt x="0"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10088552" y="2962437"/>
                      <a:ext cx="6730" cy="2939"/>
                    </a:xfrm>
                    <a:custGeom>
                      <a:avLst/>
                      <a:gdLst/>
                      <a:ahLst/>
                      <a:cxnLst/>
                      <a:rect l="l" t="t" r="r" b="b"/>
                      <a:pathLst>
                        <a:path w="1981" h="865" extrusionOk="0">
                          <a:moveTo>
                            <a:pt x="1981" y="1"/>
                          </a:moveTo>
                          <a:lnTo>
                            <a:pt x="1981" y="1"/>
                          </a:lnTo>
                          <a:cubicBezTo>
                            <a:pt x="1981" y="1"/>
                            <a:pt x="1831" y="1"/>
                            <a:pt x="1630" y="51"/>
                          </a:cubicBezTo>
                          <a:cubicBezTo>
                            <a:pt x="1430" y="101"/>
                            <a:pt x="1179" y="176"/>
                            <a:pt x="928" y="302"/>
                          </a:cubicBezTo>
                          <a:cubicBezTo>
                            <a:pt x="803" y="352"/>
                            <a:pt x="678" y="402"/>
                            <a:pt x="577" y="452"/>
                          </a:cubicBezTo>
                          <a:cubicBezTo>
                            <a:pt x="477" y="502"/>
                            <a:pt x="377" y="577"/>
                            <a:pt x="277" y="628"/>
                          </a:cubicBezTo>
                          <a:cubicBezTo>
                            <a:pt x="126" y="728"/>
                            <a:pt x="1" y="853"/>
                            <a:pt x="1" y="853"/>
                          </a:cubicBezTo>
                          <a:cubicBezTo>
                            <a:pt x="1" y="853"/>
                            <a:pt x="68" y="864"/>
                            <a:pt x="179" y="864"/>
                          </a:cubicBezTo>
                          <a:cubicBezTo>
                            <a:pt x="235" y="864"/>
                            <a:pt x="302" y="861"/>
                            <a:pt x="377" y="853"/>
                          </a:cubicBezTo>
                          <a:cubicBezTo>
                            <a:pt x="577" y="828"/>
                            <a:pt x="853" y="778"/>
                            <a:pt x="1129" y="678"/>
                          </a:cubicBezTo>
                          <a:cubicBezTo>
                            <a:pt x="1354" y="552"/>
                            <a:pt x="1580" y="402"/>
                            <a:pt x="1755" y="252"/>
                          </a:cubicBezTo>
                          <a:cubicBezTo>
                            <a:pt x="1906" y="126"/>
                            <a:pt x="1981" y="1"/>
                            <a:pt x="198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10076286" y="2836281"/>
                      <a:ext cx="3326" cy="43006"/>
                    </a:xfrm>
                    <a:custGeom>
                      <a:avLst/>
                      <a:gdLst/>
                      <a:ahLst/>
                      <a:cxnLst/>
                      <a:rect l="l" t="t" r="r" b="b"/>
                      <a:pathLst>
                        <a:path w="979" h="12658" extrusionOk="0">
                          <a:moveTo>
                            <a:pt x="978" y="1"/>
                          </a:moveTo>
                          <a:cubicBezTo>
                            <a:pt x="978" y="1"/>
                            <a:pt x="903" y="177"/>
                            <a:pt x="803" y="502"/>
                          </a:cubicBezTo>
                          <a:cubicBezTo>
                            <a:pt x="753" y="678"/>
                            <a:pt x="678" y="878"/>
                            <a:pt x="602" y="1104"/>
                          </a:cubicBezTo>
                          <a:cubicBezTo>
                            <a:pt x="577" y="1229"/>
                            <a:pt x="527" y="1354"/>
                            <a:pt x="502" y="1480"/>
                          </a:cubicBezTo>
                          <a:cubicBezTo>
                            <a:pt x="477" y="1605"/>
                            <a:pt x="452" y="1755"/>
                            <a:pt x="402" y="1906"/>
                          </a:cubicBezTo>
                          <a:cubicBezTo>
                            <a:pt x="352" y="2207"/>
                            <a:pt x="302" y="2532"/>
                            <a:pt x="227" y="2858"/>
                          </a:cubicBezTo>
                          <a:cubicBezTo>
                            <a:pt x="176" y="3209"/>
                            <a:pt x="151" y="3560"/>
                            <a:pt x="126" y="3936"/>
                          </a:cubicBezTo>
                          <a:cubicBezTo>
                            <a:pt x="76" y="4312"/>
                            <a:pt x="26" y="4688"/>
                            <a:pt x="26" y="5089"/>
                          </a:cubicBezTo>
                          <a:cubicBezTo>
                            <a:pt x="26" y="5490"/>
                            <a:pt x="26" y="5891"/>
                            <a:pt x="1" y="6292"/>
                          </a:cubicBezTo>
                          <a:cubicBezTo>
                            <a:pt x="26" y="7094"/>
                            <a:pt x="26" y="7896"/>
                            <a:pt x="76" y="8623"/>
                          </a:cubicBezTo>
                          <a:cubicBezTo>
                            <a:pt x="101" y="9374"/>
                            <a:pt x="151" y="10076"/>
                            <a:pt x="176" y="10653"/>
                          </a:cubicBezTo>
                          <a:cubicBezTo>
                            <a:pt x="227" y="11254"/>
                            <a:pt x="252" y="11755"/>
                            <a:pt x="277" y="12106"/>
                          </a:cubicBezTo>
                          <a:cubicBezTo>
                            <a:pt x="302" y="12457"/>
                            <a:pt x="302" y="12658"/>
                            <a:pt x="302" y="12658"/>
                          </a:cubicBezTo>
                          <a:cubicBezTo>
                            <a:pt x="302" y="12658"/>
                            <a:pt x="327" y="12457"/>
                            <a:pt x="352" y="12106"/>
                          </a:cubicBezTo>
                          <a:cubicBezTo>
                            <a:pt x="377" y="11755"/>
                            <a:pt x="427" y="11254"/>
                            <a:pt x="427" y="10653"/>
                          </a:cubicBezTo>
                          <a:cubicBezTo>
                            <a:pt x="427" y="10051"/>
                            <a:pt x="452" y="9374"/>
                            <a:pt x="452" y="8623"/>
                          </a:cubicBezTo>
                          <a:cubicBezTo>
                            <a:pt x="427" y="7871"/>
                            <a:pt x="427" y="7069"/>
                            <a:pt x="427" y="6292"/>
                          </a:cubicBezTo>
                          <a:cubicBezTo>
                            <a:pt x="427" y="5891"/>
                            <a:pt x="427" y="5490"/>
                            <a:pt x="452" y="5114"/>
                          </a:cubicBezTo>
                          <a:cubicBezTo>
                            <a:pt x="427" y="4713"/>
                            <a:pt x="452" y="4337"/>
                            <a:pt x="477" y="3961"/>
                          </a:cubicBezTo>
                          <a:cubicBezTo>
                            <a:pt x="502" y="3585"/>
                            <a:pt x="502" y="3234"/>
                            <a:pt x="527" y="2908"/>
                          </a:cubicBezTo>
                          <a:cubicBezTo>
                            <a:pt x="577" y="2557"/>
                            <a:pt x="602" y="2257"/>
                            <a:pt x="653" y="1956"/>
                          </a:cubicBezTo>
                          <a:cubicBezTo>
                            <a:pt x="678" y="1655"/>
                            <a:pt x="703" y="1379"/>
                            <a:pt x="753" y="1154"/>
                          </a:cubicBezTo>
                          <a:cubicBezTo>
                            <a:pt x="803" y="903"/>
                            <a:pt x="853" y="703"/>
                            <a:pt x="878" y="527"/>
                          </a:cubicBezTo>
                          <a:cubicBezTo>
                            <a:pt x="928" y="177"/>
                            <a:pt x="978" y="1"/>
                            <a:pt x="978"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9996569" y="3202227"/>
                      <a:ext cx="41460" cy="21414"/>
                    </a:xfrm>
                    <a:custGeom>
                      <a:avLst/>
                      <a:gdLst/>
                      <a:ahLst/>
                      <a:cxnLst/>
                      <a:rect l="l" t="t" r="r" b="b"/>
                      <a:pathLst>
                        <a:path w="12203" h="6303" extrusionOk="0">
                          <a:moveTo>
                            <a:pt x="11852" y="1"/>
                          </a:moveTo>
                          <a:lnTo>
                            <a:pt x="6263" y="477"/>
                          </a:lnTo>
                          <a:cubicBezTo>
                            <a:pt x="5787" y="1479"/>
                            <a:pt x="4308" y="2281"/>
                            <a:pt x="3331" y="2958"/>
                          </a:cubicBezTo>
                          <a:cubicBezTo>
                            <a:pt x="2478" y="3585"/>
                            <a:pt x="975" y="4236"/>
                            <a:pt x="473" y="5189"/>
                          </a:cubicBezTo>
                          <a:cubicBezTo>
                            <a:pt x="1" y="6175"/>
                            <a:pt x="1044" y="6302"/>
                            <a:pt x="1877" y="6302"/>
                          </a:cubicBezTo>
                          <a:cubicBezTo>
                            <a:pt x="2061" y="6302"/>
                            <a:pt x="2234" y="6296"/>
                            <a:pt x="2378" y="6292"/>
                          </a:cubicBezTo>
                          <a:cubicBezTo>
                            <a:pt x="4233" y="6191"/>
                            <a:pt x="5937" y="5464"/>
                            <a:pt x="7641" y="4763"/>
                          </a:cubicBezTo>
                          <a:cubicBezTo>
                            <a:pt x="8519" y="4412"/>
                            <a:pt x="9396" y="3986"/>
                            <a:pt x="10273" y="3610"/>
                          </a:cubicBezTo>
                          <a:cubicBezTo>
                            <a:pt x="10774" y="3409"/>
                            <a:pt x="11651" y="3334"/>
                            <a:pt x="11927" y="2858"/>
                          </a:cubicBezTo>
                          <a:cubicBezTo>
                            <a:pt x="12203" y="2432"/>
                            <a:pt x="11952" y="1855"/>
                            <a:pt x="11927" y="1404"/>
                          </a:cubicBezTo>
                          <a:cubicBezTo>
                            <a:pt x="11877" y="903"/>
                            <a:pt x="11952" y="452"/>
                            <a:pt x="118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10005844" y="2964908"/>
                      <a:ext cx="79617" cy="243264"/>
                    </a:xfrm>
                    <a:custGeom>
                      <a:avLst/>
                      <a:gdLst/>
                      <a:ahLst/>
                      <a:cxnLst/>
                      <a:rect l="l" t="t" r="r" b="b"/>
                      <a:pathLst>
                        <a:path w="23434" h="71601" extrusionOk="0">
                          <a:moveTo>
                            <a:pt x="23434" y="1"/>
                          </a:moveTo>
                          <a:lnTo>
                            <a:pt x="301" y="903"/>
                          </a:lnTo>
                          <a:cubicBezTo>
                            <a:pt x="0" y="5765"/>
                            <a:pt x="1103" y="52081"/>
                            <a:pt x="2105" y="61455"/>
                          </a:cubicBezTo>
                          <a:cubicBezTo>
                            <a:pt x="2206" y="62708"/>
                            <a:pt x="2882" y="64187"/>
                            <a:pt x="2757" y="65340"/>
                          </a:cubicBezTo>
                          <a:cubicBezTo>
                            <a:pt x="2657" y="66367"/>
                            <a:pt x="1980" y="66467"/>
                            <a:pt x="1754" y="67395"/>
                          </a:cubicBezTo>
                          <a:cubicBezTo>
                            <a:pt x="1554" y="68422"/>
                            <a:pt x="2757" y="68648"/>
                            <a:pt x="1654" y="69675"/>
                          </a:cubicBezTo>
                          <a:cubicBezTo>
                            <a:pt x="1754" y="70252"/>
                            <a:pt x="1880" y="70252"/>
                            <a:pt x="1880" y="70828"/>
                          </a:cubicBezTo>
                          <a:cubicBezTo>
                            <a:pt x="3080" y="71178"/>
                            <a:pt x="5099" y="71601"/>
                            <a:pt x="6900" y="71601"/>
                          </a:cubicBezTo>
                          <a:cubicBezTo>
                            <a:pt x="8071" y="71601"/>
                            <a:pt x="9149" y="71422"/>
                            <a:pt x="9850" y="70929"/>
                          </a:cubicBezTo>
                          <a:cubicBezTo>
                            <a:pt x="9900" y="64713"/>
                            <a:pt x="10075" y="57796"/>
                            <a:pt x="10075" y="51730"/>
                          </a:cubicBezTo>
                          <a:cubicBezTo>
                            <a:pt x="10075" y="46818"/>
                            <a:pt x="11729" y="18648"/>
                            <a:pt x="11830" y="17620"/>
                          </a:cubicBezTo>
                          <a:lnTo>
                            <a:pt x="11830" y="17620"/>
                          </a:lnTo>
                          <a:cubicBezTo>
                            <a:pt x="11604" y="26868"/>
                            <a:pt x="13058" y="68773"/>
                            <a:pt x="13935" y="69801"/>
                          </a:cubicBezTo>
                          <a:cubicBezTo>
                            <a:pt x="13384" y="70127"/>
                            <a:pt x="13584" y="70327"/>
                            <a:pt x="13810" y="70903"/>
                          </a:cubicBezTo>
                          <a:cubicBezTo>
                            <a:pt x="14776" y="71121"/>
                            <a:pt x="15809" y="71228"/>
                            <a:pt x="16837" y="71228"/>
                          </a:cubicBezTo>
                          <a:cubicBezTo>
                            <a:pt x="17701" y="71228"/>
                            <a:pt x="18561" y="71153"/>
                            <a:pt x="19374" y="71004"/>
                          </a:cubicBezTo>
                          <a:cubicBezTo>
                            <a:pt x="20050" y="70903"/>
                            <a:pt x="20877" y="70903"/>
                            <a:pt x="21354" y="70352"/>
                          </a:cubicBezTo>
                          <a:cubicBezTo>
                            <a:pt x="21780" y="69826"/>
                            <a:pt x="21905" y="68798"/>
                            <a:pt x="21253" y="68397"/>
                          </a:cubicBezTo>
                          <a:cubicBezTo>
                            <a:pt x="21855" y="67846"/>
                            <a:pt x="21905" y="67319"/>
                            <a:pt x="21805" y="66543"/>
                          </a:cubicBezTo>
                          <a:cubicBezTo>
                            <a:pt x="21629" y="64788"/>
                            <a:pt x="21479" y="62858"/>
                            <a:pt x="21579" y="61104"/>
                          </a:cubicBezTo>
                          <a:cubicBezTo>
                            <a:pt x="22130" y="50352"/>
                            <a:pt x="21579" y="39500"/>
                            <a:pt x="22557" y="28748"/>
                          </a:cubicBezTo>
                          <a:cubicBezTo>
                            <a:pt x="23008" y="23610"/>
                            <a:pt x="23434" y="3209"/>
                            <a:pt x="23434" y="1"/>
                          </a:cubicBezTo>
                          <a:close/>
                        </a:path>
                      </a:pathLst>
                    </a:custGeom>
                    <a:solidFill>
                      <a:srgbClr val="3F2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10014446" y="3196690"/>
                      <a:ext cx="18822" cy="3836"/>
                    </a:xfrm>
                    <a:custGeom>
                      <a:avLst/>
                      <a:gdLst/>
                      <a:ahLst/>
                      <a:cxnLst/>
                      <a:rect l="l" t="t" r="r" b="b"/>
                      <a:pathLst>
                        <a:path w="5540" h="1129" extrusionOk="0">
                          <a:moveTo>
                            <a:pt x="5539" y="1"/>
                          </a:moveTo>
                          <a:lnTo>
                            <a:pt x="5539" y="1"/>
                          </a:lnTo>
                          <a:cubicBezTo>
                            <a:pt x="5539" y="1"/>
                            <a:pt x="5188" y="76"/>
                            <a:pt x="4662" y="176"/>
                          </a:cubicBezTo>
                          <a:cubicBezTo>
                            <a:pt x="4411" y="251"/>
                            <a:pt x="4086" y="326"/>
                            <a:pt x="3760" y="377"/>
                          </a:cubicBezTo>
                          <a:cubicBezTo>
                            <a:pt x="3434" y="452"/>
                            <a:pt x="3108" y="552"/>
                            <a:pt x="2757" y="602"/>
                          </a:cubicBezTo>
                          <a:cubicBezTo>
                            <a:pt x="2406" y="677"/>
                            <a:pt x="2056" y="727"/>
                            <a:pt x="1730" y="753"/>
                          </a:cubicBezTo>
                          <a:cubicBezTo>
                            <a:pt x="1404" y="803"/>
                            <a:pt x="1103" y="803"/>
                            <a:pt x="852" y="803"/>
                          </a:cubicBezTo>
                          <a:cubicBezTo>
                            <a:pt x="727" y="778"/>
                            <a:pt x="602" y="753"/>
                            <a:pt x="502" y="753"/>
                          </a:cubicBezTo>
                          <a:cubicBezTo>
                            <a:pt x="401" y="727"/>
                            <a:pt x="301" y="702"/>
                            <a:pt x="226" y="677"/>
                          </a:cubicBezTo>
                          <a:cubicBezTo>
                            <a:pt x="101" y="602"/>
                            <a:pt x="0" y="577"/>
                            <a:pt x="0" y="577"/>
                          </a:cubicBezTo>
                          <a:lnTo>
                            <a:pt x="0" y="577"/>
                          </a:lnTo>
                          <a:cubicBezTo>
                            <a:pt x="0" y="577"/>
                            <a:pt x="76" y="627"/>
                            <a:pt x="176" y="753"/>
                          </a:cubicBezTo>
                          <a:cubicBezTo>
                            <a:pt x="251" y="803"/>
                            <a:pt x="351" y="853"/>
                            <a:pt x="451" y="903"/>
                          </a:cubicBezTo>
                          <a:cubicBezTo>
                            <a:pt x="552" y="953"/>
                            <a:pt x="677" y="1003"/>
                            <a:pt x="802" y="1028"/>
                          </a:cubicBezTo>
                          <a:cubicBezTo>
                            <a:pt x="1078" y="1103"/>
                            <a:pt x="1404" y="1128"/>
                            <a:pt x="1755" y="1128"/>
                          </a:cubicBezTo>
                          <a:cubicBezTo>
                            <a:pt x="2106" y="1128"/>
                            <a:pt x="2457" y="1078"/>
                            <a:pt x="2832" y="1003"/>
                          </a:cubicBezTo>
                          <a:cubicBezTo>
                            <a:pt x="3534" y="878"/>
                            <a:pt x="4236" y="627"/>
                            <a:pt x="4737" y="427"/>
                          </a:cubicBezTo>
                          <a:cubicBezTo>
                            <a:pt x="5238" y="201"/>
                            <a:pt x="5539" y="1"/>
                            <a:pt x="5539"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10014871" y="3192432"/>
                      <a:ext cx="12778" cy="4600"/>
                    </a:xfrm>
                    <a:custGeom>
                      <a:avLst/>
                      <a:gdLst/>
                      <a:ahLst/>
                      <a:cxnLst/>
                      <a:rect l="l" t="t" r="r" b="b"/>
                      <a:pathLst>
                        <a:path w="3761" h="1354" extrusionOk="0">
                          <a:moveTo>
                            <a:pt x="1" y="1"/>
                          </a:moveTo>
                          <a:cubicBezTo>
                            <a:pt x="1" y="1"/>
                            <a:pt x="26" y="51"/>
                            <a:pt x="101" y="126"/>
                          </a:cubicBezTo>
                          <a:cubicBezTo>
                            <a:pt x="151" y="176"/>
                            <a:pt x="176" y="226"/>
                            <a:pt x="226" y="301"/>
                          </a:cubicBezTo>
                          <a:cubicBezTo>
                            <a:pt x="301" y="351"/>
                            <a:pt x="352" y="427"/>
                            <a:pt x="427" y="477"/>
                          </a:cubicBezTo>
                          <a:cubicBezTo>
                            <a:pt x="577" y="602"/>
                            <a:pt x="753" y="777"/>
                            <a:pt x="978" y="878"/>
                          </a:cubicBezTo>
                          <a:cubicBezTo>
                            <a:pt x="1103" y="928"/>
                            <a:pt x="1204" y="1028"/>
                            <a:pt x="1329" y="1053"/>
                          </a:cubicBezTo>
                          <a:cubicBezTo>
                            <a:pt x="1454" y="1103"/>
                            <a:pt x="1580" y="1153"/>
                            <a:pt x="1705" y="1204"/>
                          </a:cubicBezTo>
                          <a:cubicBezTo>
                            <a:pt x="1830" y="1229"/>
                            <a:pt x="1956" y="1254"/>
                            <a:pt x="2081" y="1279"/>
                          </a:cubicBezTo>
                          <a:cubicBezTo>
                            <a:pt x="2206" y="1329"/>
                            <a:pt x="2332" y="1329"/>
                            <a:pt x="2457" y="1329"/>
                          </a:cubicBezTo>
                          <a:cubicBezTo>
                            <a:pt x="2707" y="1354"/>
                            <a:pt x="2933" y="1354"/>
                            <a:pt x="3108" y="1354"/>
                          </a:cubicBezTo>
                          <a:cubicBezTo>
                            <a:pt x="3309" y="1354"/>
                            <a:pt x="3459" y="1304"/>
                            <a:pt x="3585" y="1279"/>
                          </a:cubicBezTo>
                          <a:cubicBezTo>
                            <a:pt x="3685" y="1279"/>
                            <a:pt x="3760" y="1254"/>
                            <a:pt x="3760" y="1254"/>
                          </a:cubicBezTo>
                          <a:cubicBezTo>
                            <a:pt x="3760" y="1254"/>
                            <a:pt x="3685" y="1229"/>
                            <a:pt x="3585" y="1204"/>
                          </a:cubicBezTo>
                          <a:cubicBezTo>
                            <a:pt x="3484" y="1178"/>
                            <a:pt x="3309" y="1153"/>
                            <a:pt x="3134" y="1103"/>
                          </a:cubicBezTo>
                          <a:cubicBezTo>
                            <a:pt x="2958" y="1053"/>
                            <a:pt x="2733" y="1028"/>
                            <a:pt x="2507" y="978"/>
                          </a:cubicBezTo>
                          <a:cubicBezTo>
                            <a:pt x="2382" y="953"/>
                            <a:pt x="2281" y="928"/>
                            <a:pt x="2156" y="878"/>
                          </a:cubicBezTo>
                          <a:cubicBezTo>
                            <a:pt x="2056" y="853"/>
                            <a:pt x="1931" y="828"/>
                            <a:pt x="1805" y="803"/>
                          </a:cubicBezTo>
                          <a:cubicBezTo>
                            <a:pt x="1705" y="752"/>
                            <a:pt x="1580" y="727"/>
                            <a:pt x="1454" y="677"/>
                          </a:cubicBezTo>
                          <a:cubicBezTo>
                            <a:pt x="1354" y="652"/>
                            <a:pt x="1254" y="602"/>
                            <a:pt x="1128" y="552"/>
                          </a:cubicBezTo>
                          <a:cubicBezTo>
                            <a:pt x="1028" y="502"/>
                            <a:pt x="928" y="477"/>
                            <a:pt x="828" y="427"/>
                          </a:cubicBezTo>
                          <a:cubicBezTo>
                            <a:pt x="753" y="376"/>
                            <a:pt x="652" y="326"/>
                            <a:pt x="577" y="301"/>
                          </a:cubicBezTo>
                          <a:cubicBezTo>
                            <a:pt x="402" y="226"/>
                            <a:pt x="251" y="126"/>
                            <a:pt x="151" y="76"/>
                          </a:cubicBezTo>
                          <a:cubicBezTo>
                            <a:pt x="51" y="26"/>
                            <a:pt x="1" y="1"/>
                            <a:pt x="1"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10058483" y="3192432"/>
                      <a:ext cx="16865" cy="5388"/>
                    </a:xfrm>
                    <a:custGeom>
                      <a:avLst/>
                      <a:gdLst/>
                      <a:ahLst/>
                      <a:cxnLst/>
                      <a:rect l="l" t="t" r="r" b="b"/>
                      <a:pathLst>
                        <a:path w="4964" h="1586" extrusionOk="0">
                          <a:moveTo>
                            <a:pt x="4963" y="1"/>
                          </a:moveTo>
                          <a:lnTo>
                            <a:pt x="4963" y="1"/>
                          </a:lnTo>
                          <a:cubicBezTo>
                            <a:pt x="4963" y="1"/>
                            <a:pt x="4913" y="26"/>
                            <a:pt x="4763" y="126"/>
                          </a:cubicBezTo>
                          <a:cubicBezTo>
                            <a:pt x="4637" y="201"/>
                            <a:pt x="4487" y="326"/>
                            <a:pt x="4261" y="452"/>
                          </a:cubicBezTo>
                          <a:cubicBezTo>
                            <a:pt x="4161" y="502"/>
                            <a:pt x="4036" y="552"/>
                            <a:pt x="3911" y="627"/>
                          </a:cubicBezTo>
                          <a:cubicBezTo>
                            <a:pt x="3785" y="702"/>
                            <a:pt x="3635" y="727"/>
                            <a:pt x="3510" y="803"/>
                          </a:cubicBezTo>
                          <a:cubicBezTo>
                            <a:pt x="3359" y="853"/>
                            <a:pt x="3234" y="928"/>
                            <a:pt x="3058" y="953"/>
                          </a:cubicBezTo>
                          <a:cubicBezTo>
                            <a:pt x="2908" y="1003"/>
                            <a:pt x="2758" y="1053"/>
                            <a:pt x="2607" y="1078"/>
                          </a:cubicBezTo>
                          <a:cubicBezTo>
                            <a:pt x="2457" y="1103"/>
                            <a:pt x="2282" y="1128"/>
                            <a:pt x="2131" y="1153"/>
                          </a:cubicBezTo>
                          <a:cubicBezTo>
                            <a:pt x="1981" y="1204"/>
                            <a:pt x="1830" y="1204"/>
                            <a:pt x="1655" y="1204"/>
                          </a:cubicBezTo>
                          <a:cubicBezTo>
                            <a:pt x="1505" y="1204"/>
                            <a:pt x="1354" y="1229"/>
                            <a:pt x="1229" y="1229"/>
                          </a:cubicBezTo>
                          <a:cubicBezTo>
                            <a:pt x="1104" y="1204"/>
                            <a:pt x="953" y="1204"/>
                            <a:pt x="828" y="1204"/>
                          </a:cubicBezTo>
                          <a:cubicBezTo>
                            <a:pt x="577" y="1204"/>
                            <a:pt x="377" y="1153"/>
                            <a:pt x="226" y="1153"/>
                          </a:cubicBezTo>
                          <a:cubicBezTo>
                            <a:pt x="76" y="1153"/>
                            <a:pt x="1" y="1128"/>
                            <a:pt x="1" y="1128"/>
                          </a:cubicBezTo>
                          <a:lnTo>
                            <a:pt x="1" y="1128"/>
                          </a:lnTo>
                          <a:cubicBezTo>
                            <a:pt x="1" y="1128"/>
                            <a:pt x="76" y="1178"/>
                            <a:pt x="201" y="1229"/>
                          </a:cubicBezTo>
                          <a:cubicBezTo>
                            <a:pt x="352" y="1279"/>
                            <a:pt x="527" y="1379"/>
                            <a:pt x="778" y="1454"/>
                          </a:cubicBezTo>
                          <a:cubicBezTo>
                            <a:pt x="928" y="1479"/>
                            <a:pt x="1053" y="1504"/>
                            <a:pt x="1204" y="1529"/>
                          </a:cubicBezTo>
                          <a:cubicBezTo>
                            <a:pt x="1354" y="1579"/>
                            <a:pt x="1505" y="1554"/>
                            <a:pt x="1680" y="1579"/>
                          </a:cubicBezTo>
                          <a:cubicBezTo>
                            <a:pt x="1755" y="1579"/>
                            <a:pt x="1837" y="1586"/>
                            <a:pt x="1921" y="1586"/>
                          </a:cubicBezTo>
                          <a:cubicBezTo>
                            <a:pt x="2006" y="1586"/>
                            <a:pt x="2094" y="1579"/>
                            <a:pt x="2181" y="1554"/>
                          </a:cubicBezTo>
                          <a:cubicBezTo>
                            <a:pt x="2332" y="1554"/>
                            <a:pt x="2507" y="1529"/>
                            <a:pt x="2683" y="1504"/>
                          </a:cubicBezTo>
                          <a:cubicBezTo>
                            <a:pt x="2858" y="1454"/>
                            <a:pt x="3033" y="1404"/>
                            <a:pt x="3184" y="1354"/>
                          </a:cubicBezTo>
                          <a:cubicBezTo>
                            <a:pt x="3359" y="1304"/>
                            <a:pt x="3510" y="1204"/>
                            <a:pt x="3660" y="1128"/>
                          </a:cubicBezTo>
                          <a:cubicBezTo>
                            <a:pt x="3785" y="1053"/>
                            <a:pt x="3936" y="1003"/>
                            <a:pt x="4061" y="903"/>
                          </a:cubicBezTo>
                          <a:cubicBezTo>
                            <a:pt x="4186" y="803"/>
                            <a:pt x="4287" y="727"/>
                            <a:pt x="4387" y="627"/>
                          </a:cubicBezTo>
                          <a:cubicBezTo>
                            <a:pt x="4512" y="552"/>
                            <a:pt x="4587" y="477"/>
                            <a:pt x="4637" y="376"/>
                          </a:cubicBezTo>
                          <a:cubicBezTo>
                            <a:pt x="4713" y="301"/>
                            <a:pt x="4788" y="226"/>
                            <a:pt x="4838" y="176"/>
                          </a:cubicBezTo>
                          <a:cubicBezTo>
                            <a:pt x="4913" y="51"/>
                            <a:pt x="4963" y="1"/>
                            <a:pt x="4963"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10055078" y="3189706"/>
                      <a:ext cx="15414" cy="2983"/>
                    </a:xfrm>
                    <a:custGeom>
                      <a:avLst/>
                      <a:gdLst/>
                      <a:ahLst/>
                      <a:cxnLst/>
                      <a:rect l="l" t="t" r="r" b="b"/>
                      <a:pathLst>
                        <a:path w="4537" h="878" extrusionOk="0">
                          <a:moveTo>
                            <a:pt x="0" y="1"/>
                          </a:moveTo>
                          <a:lnTo>
                            <a:pt x="0" y="1"/>
                          </a:lnTo>
                          <a:cubicBezTo>
                            <a:pt x="0" y="1"/>
                            <a:pt x="50" y="51"/>
                            <a:pt x="151" y="126"/>
                          </a:cubicBezTo>
                          <a:cubicBezTo>
                            <a:pt x="276" y="201"/>
                            <a:pt x="401" y="326"/>
                            <a:pt x="602" y="427"/>
                          </a:cubicBezTo>
                          <a:cubicBezTo>
                            <a:pt x="702" y="477"/>
                            <a:pt x="827" y="527"/>
                            <a:pt x="953" y="577"/>
                          </a:cubicBezTo>
                          <a:cubicBezTo>
                            <a:pt x="1078" y="627"/>
                            <a:pt x="1203" y="677"/>
                            <a:pt x="1329" y="702"/>
                          </a:cubicBezTo>
                          <a:cubicBezTo>
                            <a:pt x="1479" y="752"/>
                            <a:pt x="1604" y="803"/>
                            <a:pt x="1755" y="803"/>
                          </a:cubicBezTo>
                          <a:cubicBezTo>
                            <a:pt x="1905" y="828"/>
                            <a:pt x="2055" y="853"/>
                            <a:pt x="2206" y="853"/>
                          </a:cubicBezTo>
                          <a:cubicBezTo>
                            <a:pt x="2356" y="853"/>
                            <a:pt x="2507" y="878"/>
                            <a:pt x="2657" y="878"/>
                          </a:cubicBezTo>
                          <a:cubicBezTo>
                            <a:pt x="2807" y="878"/>
                            <a:pt x="2958" y="853"/>
                            <a:pt x="3083" y="828"/>
                          </a:cubicBezTo>
                          <a:cubicBezTo>
                            <a:pt x="3359" y="828"/>
                            <a:pt x="3609" y="752"/>
                            <a:pt x="3835" y="702"/>
                          </a:cubicBezTo>
                          <a:cubicBezTo>
                            <a:pt x="4060" y="652"/>
                            <a:pt x="4236" y="577"/>
                            <a:pt x="4361" y="527"/>
                          </a:cubicBezTo>
                          <a:cubicBezTo>
                            <a:pt x="4461" y="477"/>
                            <a:pt x="4537" y="452"/>
                            <a:pt x="4537" y="452"/>
                          </a:cubicBezTo>
                          <a:lnTo>
                            <a:pt x="4336" y="452"/>
                          </a:lnTo>
                          <a:cubicBezTo>
                            <a:pt x="4253" y="452"/>
                            <a:pt x="4147" y="463"/>
                            <a:pt x="4019" y="463"/>
                          </a:cubicBezTo>
                          <a:cubicBezTo>
                            <a:pt x="3955" y="463"/>
                            <a:pt x="3885" y="460"/>
                            <a:pt x="3810" y="452"/>
                          </a:cubicBezTo>
                          <a:cubicBezTo>
                            <a:pt x="3685" y="452"/>
                            <a:pt x="3584" y="477"/>
                            <a:pt x="3459" y="477"/>
                          </a:cubicBezTo>
                          <a:cubicBezTo>
                            <a:pt x="3375" y="477"/>
                            <a:pt x="3292" y="466"/>
                            <a:pt x="3201" y="466"/>
                          </a:cubicBezTo>
                          <a:cubicBezTo>
                            <a:pt x="3155" y="466"/>
                            <a:pt x="3108" y="468"/>
                            <a:pt x="3058" y="477"/>
                          </a:cubicBezTo>
                          <a:cubicBezTo>
                            <a:pt x="2807" y="477"/>
                            <a:pt x="2507" y="452"/>
                            <a:pt x="2231" y="452"/>
                          </a:cubicBezTo>
                          <a:cubicBezTo>
                            <a:pt x="2106" y="427"/>
                            <a:pt x="1955" y="427"/>
                            <a:pt x="1805" y="402"/>
                          </a:cubicBezTo>
                          <a:cubicBezTo>
                            <a:pt x="1680" y="402"/>
                            <a:pt x="1529" y="376"/>
                            <a:pt x="1404" y="351"/>
                          </a:cubicBezTo>
                          <a:cubicBezTo>
                            <a:pt x="1279" y="326"/>
                            <a:pt x="1153" y="326"/>
                            <a:pt x="1028" y="301"/>
                          </a:cubicBezTo>
                          <a:cubicBezTo>
                            <a:pt x="928" y="251"/>
                            <a:pt x="802" y="226"/>
                            <a:pt x="702" y="201"/>
                          </a:cubicBezTo>
                          <a:cubicBezTo>
                            <a:pt x="602" y="176"/>
                            <a:pt x="502" y="176"/>
                            <a:pt x="426" y="126"/>
                          </a:cubicBezTo>
                          <a:cubicBezTo>
                            <a:pt x="326" y="101"/>
                            <a:pt x="251" y="76"/>
                            <a:pt x="201" y="51"/>
                          </a:cubicBezTo>
                          <a:cubicBezTo>
                            <a:pt x="76" y="26"/>
                            <a:pt x="0" y="1"/>
                            <a:pt x="0"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10065213" y="3183061"/>
                      <a:ext cx="5623" cy="3533"/>
                    </a:xfrm>
                    <a:custGeom>
                      <a:avLst/>
                      <a:gdLst/>
                      <a:ahLst/>
                      <a:cxnLst/>
                      <a:rect l="l" t="t" r="r" b="b"/>
                      <a:pathLst>
                        <a:path w="1655" h="1040" extrusionOk="0">
                          <a:moveTo>
                            <a:pt x="1655" y="1"/>
                          </a:moveTo>
                          <a:cubicBezTo>
                            <a:pt x="1655" y="1"/>
                            <a:pt x="1530" y="51"/>
                            <a:pt x="1354" y="126"/>
                          </a:cubicBezTo>
                          <a:cubicBezTo>
                            <a:pt x="1279" y="176"/>
                            <a:pt x="1179" y="226"/>
                            <a:pt x="1078" y="251"/>
                          </a:cubicBezTo>
                          <a:cubicBezTo>
                            <a:pt x="978" y="301"/>
                            <a:pt x="903" y="377"/>
                            <a:pt x="803" y="427"/>
                          </a:cubicBezTo>
                          <a:cubicBezTo>
                            <a:pt x="703" y="502"/>
                            <a:pt x="602" y="552"/>
                            <a:pt x="502" y="627"/>
                          </a:cubicBezTo>
                          <a:cubicBezTo>
                            <a:pt x="427" y="702"/>
                            <a:pt x="327" y="753"/>
                            <a:pt x="251" y="803"/>
                          </a:cubicBezTo>
                          <a:cubicBezTo>
                            <a:pt x="101" y="928"/>
                            <a:pt x="1" y="1028"/>
                            <a:pt x="1" y="1028"/>
                          </a:cubicBezTo>
                          <a:cubicBezTo>
                            <a:pt x="1" y="1028"/>
                            <a:pt x="68" y="1039"/>
                            <a:pt x="164" y="1039"/>
                          </a:cubicBezTo>
                          <a:cubicBezTo>
                            <a:pt x="212" y="1039"/>
                            <a:pt x="268" y="1037"/>
                            <a:pt x="327" y="1028"/>
                          </a:cubicBezTo>
                          <a:cubicBezTo>
                            <a:pt x="427" y="1028"/>
                            <a:pt x="527" y="1003"/>
                            <a:pt x="652" y="953"/>
                          </a:cubicBezTo>
                          <a:cubicBezTo>
                            <a:pt x="753" y="928"/>
                            <a:pt x="878" y="853"/>
                            <a:pt x="1003" y="803"/>
                          </a:cubicBezTo>
                          <a:cubicBezTo>
                            <a:pt x="1204" y="652"/>
                            <a:pt x="1404" y="477"/>
                            <a:pt x="1505" y="301"/>
                          </a:cubicBezTo>
                          <a:cubicBezTo>
                            <a:pt x="1630" y="126"/>
                            <a:pt x="1655" y="1"/>
                            <a:pt x="1655" y="1"/>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10023133" y="3021045"/>
                      <a:ext cx="1621" cy="63696"/>
                    </a:xfrm>
                    <a:custGeom>
                      <a:avLst/>
                      <a:gdLst/>
                      <a:ahLst/>
                      <a:cxnLst/>
                      <a:rect l="l" t="t" r="r" b="b"/>
                      <a:pathLst>
                        <a:path w="477" h="18748" extrusionOk="0">
                          <a:moveTo>
                            <a:pt x="452" y="0"/>
                          </a:moveTo>
                          <a:cubicBezTo>
                            <a:pt x="452" y="0"/>
                            <a:pt x="427" y="301"/>
                            <a:pt x="377" y="802"/>
                          </a:cubicBezTo>
                          <a:cubicBezTo>
                            <a:pt x="352" y="1329"/>
                            <a:pt x="302" y="2055"/>
                            <a:pt x="251" y="2933"/>
                          </a:cubicBezTo>
                          <a:cubicBezTo>
                            <a:pt x="201" y="3810"/>
                            <a:pt x="151" y="4837"/>
                            <a:pt x="101" y="5940"/>
                          </a:cubicBezTo>
                          <a:cubicBezTo>
                            <a:pt x="76" y="7018"/>
                            <a:pt x="26" y="8196"/>
                            <a:pt x="1" y="9374"/>
                          </a:cubicBezTo>
                          <a:cubicBezTo>
                            <a:pt x="1" y="10552"/>
                            <a:pt x="1" y="11730"/>
                            <a:pt x="26" y="12807"/>
                          </a:cubicBezTo>
                          <a:cubicBezTo>
                            <a:pt x="51" y="13910"/>
                            <a:pt x="76" y="14938"/>
                            <a:pt x="101" y="15815"/>
                          </a:cubicBezTo>
                          <a:cubicBezTo>
                            <a:pt x="126" y="16692"/>
                            <a:pt x="151" y="17444"/>
                            <a:pt x="176" y="17945"/>
                          </a:cubicBezTo>
                          <a:cubicBezTo>
                            <a:pt x="201" y="18471"/>
                            <a:pt x="226" y="18747"/>
                            <a:pt x="226" y="18747"/>
                          </a:cubicBezTo>
                          <a:cubicBezTo>
                            <a:pt x="226" y="18747"/>
                            <a:pt x="226" y="18471"/>
                            <a:pt x="251" y="17945"/>
                          </a:cubicBezTo>
                          <a:cubicBezTo>
                            <a:pt x="276" y="17444"/>
                            <a:pt x="302" y="16692"/>
                            <a:pt x="327" y="15815"/>
                          </a:cubicBezTo>
                          <a:cubicBezTo>
                            <a:pt x="352" y="14938"/>
                            <a:pt x="377" y="13910"/>
                            <a:pt x="377" y="12832"/>
                          </a:cubicBezTo>
                          <a:cubicBezTo>
                            <a:pt x="402" y="11730"/>
                            <a:pt x="402" y="10552"/>
                            <a:pt x="402" y="9374"/>
                          </a:cubicBezTo>
                          <a:cubicBezTo>
                            <a:pt x="427" y="8221"/>
                            <a:pt x="452" y="7043"/>
                            <a:pt x="477" y="5940"/>
                          </a:cubicBezTo>
                          <a:cubicBezTo>
                            <a:pt x="477" y="4837"/>
                            <a:pt x="477" y="3810"/>
                            <a:pt x="477" y="2933"/>
                          </a:cubicBezTo>
                          <a:cubicBezTo>
                            <a:pt x="477" y="2055"/>
                            <a:pt x="452" y="1329"/>
                            <a:pt x="452" y="802"/>
                          </a:cubicBezTo>
                          <a:cubicBezTo>
                            <a:pt x="452" y="301"/>
                            <a:pt x="452" y="0"/>
                            <a:pt x="452"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10021090" y="3125564"/>
                      <a:ext cx="1366" cy="54414"/>
                    </a:xfrm>
                    <a:custGeom>
                      <a:avLst/>
                      <a:gdLst/>
                      <a:ahLst/>
                      <a:cxnLst/>
                      <a:rect l="l" t="t" r="r" b="b"/>
                      <a:pathLst>
                        <a:path w="402" h="16016" extrusionOk="0">
                          <a:moveTo>
                            <a:pt x="376" y="0"/>
                          </a:moveTo>
                          <a:cubicBezTo>
                            <a:pt x="376" y="0"/>
                            <a:pt x="351" y="251"/>
                            <a:pt x="301" y="702"/>
                          </a:cubicBezTo>
                          <a:cubicBezTo>
                            <a:pt x="276" y="1128"/>
                            <a:pt x="201" y="1755"/>
                            <a:pt x="176" y="2507"/>
                          </a:cubicBezTo>
                          <a:cubicBezTo>
                            <a:pt x="151" y="2882"/>
                            <a:pt x="101" y="3283"/>
                            <a:pt x="75" y="3710"/>
                          </a:cubicBezTo>
                          <a:cubicBezTo>
                            <a:pt x="50" y="4136"/>
                            <a:pt x="50" y="4587"/>
                            <a:pt x="25" y="5063"/>
                          </a:cubicBezTo>
                          <a:cubicBezTo>
                            <a:pt x="0" y="5990"/>
                            <a:pt x="0" y="6993"/>
                            <a:pt x="0" y="7995"/>
                          </a:cubicBezTo>
                          <a:cubicBezTo>
                            <a:pt x="0" y="8998"/>
                            <a:pt x="25" y="10000"/>
                            <a:pt x="50" y="10953"/>
                          </a:cubicBezTo>
                          <a:cubicBezTo>
                            <a:pt x="75" y="11880"/>
                            <a:pt x="101" y="12757"/>
                            <a:pt x="126" y="13509"/>
                          </a:cubicBezTo>
                          <a:cubicBezTo>
                            <a:pt x="151" y="14261"/>
                            <a:pt x="201" y="14888"/>
                            <a:pt x="226" y="15314"/>
                          </a:cubicBezTo>
                          <a:cubicBezTo>
                            <a:pt x="251" y="15765"/>
                            <a:pt x="276" y="16015"/>
                            <a:pt x="276" y="16015"/>
                          </a:cubicBezTo>
                          <a:cubicBezTo>
                            <a:pt x="276" y="16015"/>
                            <a:pt x="276" y="15765"/>
                            <a:pt x="301" y="15314"/>
                          </a:cubicBezTo>
                          <a:cubicBezTo>
                            <a:pt x="326" y="14888"/>
                            <a:pt x="351" y="14261"/>
                            <a:pt x="351" y="13509"/>
                          </a:cubicBezTo>
                          <a:cubicBezTo>
                            <a:pt x="376" y="12757"/>
                            <a:pt x="401" y="11880"/>
                            <a:pt x="401" y="10953"/>
                          </a:cubicBezTo>
                          <a:cubicBezTo>
                            <a:pt x="401" y="10000"/>
                            <a:pt x="401" y="8998"/>
                            <a:pt x="401" y="7995"/>
                          </a:cubicBezTo>
                          <a:cubicBezTo>
                            <a:pt x="401" y="7018"/>
                            <a:pt x="401" y="6015"/>
                            <a:pt x="401" y="5063"/>
                          </a:cubicBezTo>
                          <a:cubicBezTo>
                            <a:pt x="401" y="4612"/>
                            <a:pt x="376" y="4161"/>
                            <a:pt x="376" y="3710"/>
                          </a:cubicBezTo>
                          <a:cubicBezTo>
                            <a:pt x="376" y="3283"/>
                            <a:pt x="376" y="2882"/>
                            <a:pt x="401" y="2507"/>
                          </a:cubicBezTo>
                          <a:cubicBezTo>
                            <a:pt x="401" y="1755"/>
                            <a:pt x="376" y="1128"/>
                            <a:pt x="401" y="702"/>
                          </a:cubicBezTo>
                          <a:cubicBezTo>
                            <a:pt x="376" y="251"/>
                            <a:pt x="376" y="0"/>
                            <a:pt x="376"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10067514" y="3128290"/>
                      <a:ext cx="1451" cy="38066"/>
                    </a:xfrm>
                    <a:custGeom>
                      <a:avLst/>
                      <a:gdLst/>
                      <a:ahLst/>
                      <a:cxnLst/>
                      <a:rect l="l" t="t" r="r" b="b"/>
                      <a:pathLst>
                        <a:path w="427" h="11204" extrusionOk="0">
                          <a:moveTo>
                            <a:pt x="226" y="0"/>
                          </a:moveTo>
                          <a:cubicBezTo>
                            <a:pt x="226" y="0"/>
                            <a:pt x="201" y="176"/>
                            <a:pt x="176" y="476"/>
                          </a:cubicBezTo>
                          <a:cubicBezTo>
                            <a:pt x="151" y="802"/>
                            <a:pt x="126" y="1228"/>
                            <a:pt x="101" y="1755"/>
                          </a:cubicBezTo>
                          <a:cubicBezTo>
                            <a:pt x="76" y="2281"/>
                            <a:pt x="51" y="2882"/>
                            <a:pt x="26" y="3559"/>
                          </a:cubicBezTo>
                          <a:cubicBezTo>
                            <a:pt x="26" y="4211"/>
                            <a:pt x="26" y="4913"/>
                            <a:pt x="0" y="5614"/>
                          </a:cubicBezTo>
                          <a:cubicBezTo>
                            <a:pt x="26" y="6316"/>
                            <a:pt x="26" y="6993"/>
                            <a:pt x="26" y="7669"/>
                          </a:cubicBezTo>
                          <a:cubicBezTo>
                            <a:pt x="51" y="8321"/>
                            <a:pt x="76" y="8923"/>
                            <a:pt x="101" y="9449"/>
                          </a:cubicBezTo>
                          <a:cubicBezTo>
                            <a:pt x="126" y="9975"/>
                            <a:pt x="151" y="10426"/>
                            <a:pt x="176" y="10727"/>
                          </a:cubicBezTo>
                          <a:cubicBezTo>
                            <a:pt x="201" y="11028"/>
                            <a:pt x="226" y="11203"/>
                            <a:pt x="226" y="11203"/>
                          </a:cubicBezTo>
                          <a:cubicBezTo>
                            <a:pt x="226" y="11203"/>
                            <a:pt x="226" y="11028"/>
                            <a:pt x="251" y="10727"/>
                          </a:cubicBezTo>
                          <a:cubicBezTo>
                            <a:pt x="276" y="10426"/>
                            <a:pt x="301" y="9975"/>
                            <a:pt x="326" y="9449"/>
                          </a:cubicBezTo>
                          <a:cubicBezTo>
                            <a:pt x="351" y="8923"/>
                            <a:pt x="376" y="8321"/>
                            <a:pt x="401" y="7669"/>
                          </a:cubicBezTo>
                          <a:cubicBezTo>
                            <a:pt x="401" y="6993"/>
                            <a:pt x="427" y="6316"/>
                            <a:pt x="427" y="5614"/>
                          </a:cubicBezTo>
                          <a:cubicBezTo>
                            <a:pt x="427" y="4913"/>
                            <a:pt x="401" y="4211"/>
                            <a:pt x="401" y="3559"/>
                          </a:cubicBezTo>
                          <a:cubicBezTo>
                            <a:pt x="376" y="2882"/>
                            <a:pt x="351" y="2281"/>
                            <a:pt x="326" y="1755"/>
                          </a:cubicBezTo>
                          <a:cubicBezTo>
                            <a:pt x="301" y="1228"/>
                            <a:pt x="276" y="802"/>
                            <a:pt x="251" y="476"/>
                          </a:cubicBezTo>
                          <a:cubicBezTo>
                            <a:pt x="226" y="176"/>
                            <a:pt x="226" y="0"/>
                            <a:pt x="226"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10071772" y="3011335"/>
                      <a:ext cx="1621" cy="41555"/>
                    </a:xfrm>
                    <a:custGeom>
                      <a:avLst/>
                      <a:gdLst/>
                      <a:ahLst/>
                      <a:cxnLst/>
                      <a:rect l="l" t="t" r="r" b="b"/>
                      <a:pathLst>
                        <a:path w="477" h="12231" extrusionOk="0">
                          <a:moveTo>
                            <a:pt x="301" y="0"/>
                          </a:moveTo>
                          <a:cubicBezTo>
                            <a:pt x="301" y="0"/>
                            <a:pt x="276" y="201"/>
                            <a:pt x="251" y="526"/>
                          </a:cubicBezTo>
                          <a:cubicBezTo>
                            <a:pt x="226" y="877"/>
                            <a:pt x="201" y="1353"/>
                            <a:pt x="176" y="1905"/>
                          </a:cubicBezTo>
                          <a:cubicBezTo>
                            <a:pt x="151" y="2481"/>
                            <a:pt x="101" y="3158"/>
                            <a:pt x="101" y="3885"/>
                          </a:cubicBezTo>
                          <a:cubicBezTo>
                            <a:pt x="76" y="4587"/>
                            <a:pt x="76" y="5363"/>
                            <a:pt x="51" y="6115"/>
                          </a:cubicBezTo>
                          <a:cubicBezTo>
                            <a:pt x="51" y="6892"/>
                            <a:pt x="26" y="7644"/>
                            <a:pt x="1" y="8371"/>
                          </a:cubicBezTo>
                          <a:cubicBezTo>
                            <a:pt x="1" y="9073"/>
                            <a:pt x="26" y="9749"/>
                            <a:pt x="26" y="10326"/>
                          </a:cubicBezTo>
                          <a:cubicBezTo>
                            <a:pt x="26" y="10902"/>
                            <a:pt x="51" y="11379"/>
                            <a:pt x="51" y="11704"/>
                          </a:cubicBezTo>
                          <a:cubicBezTo>
                            <a:pt x="51" y="12055"/>
                            <a:pt x="76" y="12231"/>
                            <a:pt x="76" y="12231"/>
                          </a:cubicBezTo>
                          <a:cubicBezTo>
                            <a:pt x="76" y="12231"/>
                            <a:pt x="101" y="12055"/>
                            <a:pt x="126" y="11704"/>
                          </a:cubicBezTo>
                          <a:cubicBezTo>
                            <a:pt x="151" y="11379"/>
                            <a:pt x="201" y="10902"/>
                            <a:pt x="251" y="10326"/>
                          </a:cubicBezTo>
                          <a:cubicBezTo>
                            <a:pt x="276" y="9749"/>
                            <a:pt x="326" y="9098"/>
                            <a:pt x="377" y="8371"/>
                          </a:cubicBezTo>
                          <a:cubicBezTo>
                            <a:pt x="402" y="7644"/>
                            <a:pt x="427" y="6892"/>
                            <a:pt x="477" y="6115"/>
                          </a:cubicBezTo>
                          <a:cubicBezTo>
                            <a:pt x="477" y="5363"/>
                            <a:pt x="477" y="4587"/>
                            <a:pt x="452" y="3885"/>
                          </a:cubicBezTo>
                          <a:cubicBezTo>
                            <a:pt x="452" y="3158"/>
                            <a:pt x="402" y="2481"/>
                            <a:pt x="402" y="1930"/>
                          </a:cubicBezTo>
                          <a:cubicBezTo>
                            <a:pt x="377" y="1353"/>
                            <a:pt x="351" y="877"/>
                            <a:pt x="326" y="526"/>
                          </a:cubicBezTo>
                          <a:cubicBezTo>
                            <a:pt x="301" y="201"/>
                            <a:pt x="301" y="0"/>
                            <a:pt x="301"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10044769" y="2981861"/>
                      <a:ext cx="3326" cy="44280"/>
                    </a:xfrm>
                    <a:custGeom>
                      <a:avLst/>
                      <a:gdLst/>
                      <a:ahLst/>
                      <a:cxnLst/>
                      <a:rect l="l" t="t" r="r" b="b"/>
                      <a:pathLst>
                        <a:path w="979" h="13033" extrusionOk="0">
                          <a:moveTo>
                            <a:pt x="602" y="0"/>
                          </a:moveTo>
                          <a:cubicBezTo>
                            <a:pt x="602" y="1"/>
                            <a:pt x="627" y="201"/>
                            <a:pt x="627" y="552"/>
                          </a:cubicBezTo>
                          <a:cubicBezTo>
                            <a:pt x="627" y="727"/>
                            <a:pt x="627" y="953"/>
                            <a:pt x="652" y="1203"/>
                          </a:cubicBezTo>
                          <a:cubicBezTo>
                            <a:pt x="652" y="1454"/>
                            <a:pt x="677" y="1730"/>
                            <a:pt x="677" y="2030"/>
                          </a:cubicBezTo>
                          <a:cubicBezTo>
                            <a:pt x="677" y="2331"/>
                            <a:pt x="652" y="2657"/>
                            <a:pt x="652" y="3008"/>
                          </a:cubicBezTo>
                          <a:cubicBezTo>
                            <a:pt x="677" y="3359"/>
                            <a:pt x="602" y="3735"/>
                            <a:pt x="602" y="4111"/>
                          </a:cubicBezTo>
                          <a:cubicBezTo>
                            <a:pt x="577" y="4286"/>
                            <a:pt x="552" y="4487"/>
                            <a:pt x="552" y="4687"/>
                          </a:cubicBezTo>
                          <a:cubicBezTo>
                            <a:pt x="527" y="4888"/>
                            <a:pt x="502" y="5063"/>
                            <a:pt x="477" y="5263"/>
                          </a:cubicBezTo>
                          <a:cubicBezTo>
                            <a:pt x="427" y="5664"/>
                            <a:pt x="377" y="6066"/>
                            <a:pt x="327" y="6467"/>
                          </a:cubicBezTo>
                          <a:cubicBezTo>
                            <a:pt x="226" y="7294"/>
                            <a:pt x="126" y="8096"/>
                            <a:pt x="76" y="8873"/>
                          </a:cubicBezTo>
                          <a:cubicBezTo>
                            <a:pt x="51" y="9248"/>
                            <a:pt x="51" y="9624"/>
                            <a:pt x="26" y="9975"/>
                          </a:cubicBezTo>
                          <a:cubicBezTo>
                            <a:pt x="26" y="10326"/>
                            <a:pt x="1" y="10677"/>
                            <a:pt x="26" y="10978"/>
                          </a:cubicBezTo>
                          <a:cubicBezTo>
                            <a:pt x="26" y="11579"/>
                            <a:pt x="51" y="12106"/>
                            <a:pt x="76" y="12457"/>
                          </a:cubicBezTo>
                          <a:cubicBezTo>
                            <a:pt x="76" y="12807"/>
                            <a:pt x="101" y="13033"/>
                            <a:pt x="101" y="13033"/>
                          </a:cubicBezTo>
                          <a:cubicBezTo>
                            <a:pt x="101" y="13033"/>
                            <a:pt x="101" y="12807"/>
                            <a:pt x="151" y="12457"/>
                          </a:cubicBezTo>
                          <a:cubicBezTo>
                            <a:pt x="176" y="12106"/>
                            <a:pt x="226" y="11604"/>
                            <a:pt x="251" y="10978"/>
                          </a:cubicBezTo>
                          <a:cubicBezTo>
                            <a:pt x="276" y="10376"/>
                            <a:pt x="377" y="9675"/>
                            <a:pt x="427" y="8898"/>
                          </a:cubicBezTo>
                          <a:cubicBezTo>
                            <a:pt x="477" y="8522"/>
                            <a:pt x="527" y="8146"/>
                            <a:pt x="577" y="7745"/>
                          </a:cubicBezTo>
                          <a:cubicBezTo>
                            <a:pt x="627" y="7344"/>
                            <a:pt x="677" y="6943"/>
                            <a:pt x="728" y="6542"/>
                          </a:cubicBezTo>
                          <a:cubicBezTo>
                            <a:pt x="778" y="6116"/>
                            <a:pt x="828" y="5715"/>
                            <a:pt x="853" y="5314"/>
                          </a:cubicBezTo>
                          <a:cubicBezTo>
                            <a:pt x="903" y="4913"/>
                            <a:pt x="928" y="4512"/>
                            <a:pt x="953" y="4136"/>
                          </a:cubicBezTo>
                          <a:cubicBezTo>
                            <a:pt x="953" y="3735"/>
                            <a:pt x="978" y="3359"/>
                            <a:pt x="953" y="3008"/>
                          </a:cubicBezTo>
                          <a:cubicBezTo>
                            <a:pt x="928" y="2657"/>
                            <a:pt x="928" y="2331"/>
                            <a:pt x="903" y="2005"/>
                          </a:cubicBezTo>
                          <a:cubicBezTo>
                            <a:pt x="903" y="1705"/>
                            <a:pt x="828" y="1429"/>
                            <a:pt x="803" y="1178"/>
                          </a:cubicBezTo>
                          <a:cubicBezTo>
                            <a:pt x="753" y="928"/>
                            <a:pt x="728" y="727"/>
                            <a:pt x="702" y="552"/>
                          </a:cubicBezTo>
                          <a:cubicBezTo>
                            <a:pt x="652" y="201"/>
                            <a:pt x="602" y="1"/>
                            <a:pt x="602" y="0"/>
                          </a:cubicBezTo>
                          <a:close/>
                        </a:path>
                      </a:pathLst>
                    </a:custGeom>
                    <a:solidFill>
                      <a:srgbClr val="2C1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0"/>
                    <p:cNvSpPr/>
                    <p:nvPr/>
                  </p:nvSpPr>
                  <p:spPr>
                    <a:xfrm>
                      <a:off x="9999794" y="2823254"/>
                      <a:ext cx="94009" cy="158721"/>
                    </a:xfrm>
                    <a:custGeom>
                      <a:avLst/>
                      <a:gdLst/>
                      <a:ahLst/>
                      <a:cxnLst/>
                      <a:rect l="l" t="t" r="r" b="b"/>
                      <a:pathLst>
                        <a:path w="27670" h="46717" extrusionOk="0">
                          <a:moveTo>
                            <a:pt x="15047" y="1"/>
                          </a:moveTo>
                          <a:cubicBezTo>
                            <a:pt x="12531" y="1"/>
                            <a:pt x="9969" y="425"/>
                            <a:pt x="7645" y="826"/>
                          </a:cubicBezTo>
                          <a:cubicBezTo>
                            <a:pt x="1" y="2130"/>
                            <a:pt x="2031" y="10626"/>
                            <a:pt x="1880" y="15864"/>
                          </a:cubicBezTo>
                          <a:cubicBezTo>
                            <a:pt x="1805" y="19273"/>
                            <a:pt x="1705" y="22681"/>
                            <a:pt x="1605" y="26090"/>
                          </a:cubicBezTo>
                          <a:cubicBezTo>
                            <a:pt x="1454" y="31378"/>
                            <a:pt x="828" y="35664"/>
                            <a:pt x="828" y="40952"/>
                          </a:cubicBezTo>
                          <a:cubicBezTo>
                            <a:pt x="828" y="41854"/>
                            <a:pt x="1128" y="43483"/>
                            <a:pt x="1780" y="43960"/>
                          </a:cubicBezTo>
                          <a:cubicBezTo>
                            <a:pt x="1855" y="44661"/>
                            <a:pt x="1830" y="44962"/>
                            <a:pt x="1830" y="45689"/>
                          </a:cubicBezTo>
                          <a:cubicBezTo>
                            <a:pt x="6166" y="46140"/>
                            <a:pt x="11028" y="46716"/>
                            <a:pt x="15464" y="46716"/>
                          </a:cubicBezTo>
                          <a:cubicBezTo>
                            <a:pt x="17545" y="46716"/>
                            <a:pt x="19575" y="46716"/>
                            <a:pt x="21655" y="46616"/>
                          </a:cubicBezTo>
                          <a:cubicBezTo>
                            <a:pt x="23309" y="46516"/>
                            <a:pt x="24537" y="46516"/>
                            <a:pt x="25389" y="45864"/>
                          </a:cubicBezTo>
                          <a:lnTo>
                            <a:pt x="25590" y="44837"/>
                          </a:lnTo>
                          <a:cubicBezTo>
                            <a:pt x="25590" y="44711"/>
                            <a:pt x="25590" y="44110"/>
                            <a:pt x="25540" y="43634"/>
                          </a:cubicBezTo>
                          <a:cubicBezTo>
                            <a:pt x="27670" y="41579"/>
                            <a:pt x="27018" y="35914"/>
                            <a:pt x="26943" y="34862"/>
                          </a:cubicBezTo>
                          <a:cubicBezTo>
                            <a:pt x="26868" y="33709"/>
                            <a:pt x="26868" y="32556"/>
                            <a:pt x="26843" y="31428"/>
                          </a:cubicBezTo>
                          <a:cubicBezTo>
                            <a:pt x="26743" y="27894"/>
                            <a:pt x="26667" y="24385"/>
                            <a:pt x="26592" y="20852"/>
                          </a:cubicBezTo>
                          <a:cubicBezTo>
                            <a:pt x="26542" y="18521"/>
                            <a:pt x="26266" y="16390"/>
                            <a:pt x="26016" y="14160"/>
                          </a:cubicBezTo>
                          <a:cubicBezTo>
                            <a:pt x="25966" y="13809"/>
                            <a:pt x="25941" y="13458"/>
                            <a:pt x="25890" y="13082"/>
                          </a:cubicBezTo>
                          <a:cubicBezTo>
                            <a:pt x="25389" y="8496"/>
                            <a:pt x="26041" y="3283"/>
                            <a:pt x="20928" y="1077"/>
                          </a:cubicBezTo>
                          <a:cubicBezTo>
                            <a:pt x="19098" y="280"/>
                            <a:pt x="17088" y="1"/>
                            <a:pt x="15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10023476" y="2960819"/>
                      <a:ext cx="47174" cy="6085"/>
                    </a:xfrm>
                    <a:custGeom>
                      <a:avLst/>
                      <a:gdLst/>
                      <a:ahLst/>
                      <a:cxnLst/>
                      <a:rect l="l" t="t" r="r" b="b"/>
                      <a:pathLst>
                        <a:path w="13885" h="1791" extrusionOk="0">
                          <a:moveTo>
                            <a:pt x="13885" y="1"/>
                          </a:moveTo>
                          <a:cubicBezTo>
                            <a:pt x="13885" y="1"/>
                            <a:pt x="13684" y="76"/>
                            <a:pt x="13308" y="176"/>
                          </a:cubicBezTo>
                          <a:cubicBezTo>
                            <a:pt x="13133" y="226"/>
                            <a:pt x="12907" y="302"/>
                            <a:pt x="12632" y="377"/>
                          </a:cubicBezTo>
                          <a:cubicBezTo>
                            <a:pt x="12506" y="427"/>
                            <a:pt x="12381" y="477"/>
                            <a:pt x="12231" y="527"/>
                          </a:cubicBezTo>
                          <a:cubicBezTo>
                            <a:pt x="12080" y="552"/>
                            <a:pt x="11930" y="577"/>
                            <a:pt x="11780" y="627"/>
                          </a:cubicBezTo>
                          <a:cubicBezTo>
                            <a:pt x="11454" y="703"/>
                            <a:pt x="11103" y="778"/>
                            <a:pt x="10752" y="853"/>
                          </a:cubicBezTo>
                          <a:cubicBezTo>
                            <a:pt x="10376" y="953"/>
                            <a:pt x="9975" y="978"/>
                            <a:pt x="9574" y="1053"/>
                          </a:cubicBezTo>
                          <a:cubicBezTo>
                            <a:pt x="9173" y="1129"/>
                            <a:pt x="8747" y="1179"/>
                            <a:pt x="8321" y="1229"/>
                          </a:cubicBezTo>
                          <a:cubicBezTo>
                            <a:pt x="7895" y="1254"/>
                            <a:pt x="7469" y="1304"/>
                            <a:pt x="7018" y="1329"/>
                          </a:cubicBezTo>
                          <a:cubicBezTo>
                            <a:pt x="6592" y="1354"/>
                            <a:pt x="6140" y="1354"/>
                            <a:pt x="5714" y="1379"/>
                          </a:cubicBezTo>
                          <a:cubicBezTo>
                            <a:pt x="5572" y="1388"/>
                            <a:pt x="5430" y="1390"/>
                            <a:pt x="5289" y="1390"/>
                          </a:cubicBezTo>
                          <a:cubicBezTo>
                            <a:pt x="5007" y="1390"/>
                            <a:pt x="4729" y="1379"/>
                            <a:pt x="4461" y="1379"/>
                          </a:cubicBezTo>
                          <a:cubicBezTo>
                            <a:pt x="4177" y="1379"/>
                            <a:pt x="3904" y="1390"/>
                            <a:pt x="3642" y="1390"/>
                          </a:cubicBezTo>
                          <a:cubicBezTo>
                            <a:pt x="3512" y="1390"/>
                            <a:pt x="3383" y="1388"/>
                            <a:pt x="3258" y="1379"/>
                          </a:cubicBezTo>
                          <a:cubicBezTo>
                            <a:pt x="2882" y="1354"/>
                            <a:pt x="2531" y="1354"/>
                            <a:pt x="2206" y="1329"/>
                          </a:cubicBezTo>
                          <a:cubicBezTo>
                            <a:pt x="1554" y="1304"/>
                            <a:pt x="1003" y="1279"/>
                            <a:pt x="602" y="1254"/>
                          </a:cubicBezTo>
                          <a:cubicBezTo>
                            <a:pt x="226" y="1254"/>
                            <a:pt x="0" y="1229"/>
                            <a:pt x="0" y="1229"/>
                          </a:cubicBezTo>
                          <a:lnTo>
                            <a:pt x="0" y="1229"/>
                          </a:lnTo>
                          <a:cubicBezTo>
                            <a:pt x="0" y="1229"/>
                            <a:pt x="226" y="1279"/>
                            <a:pt x="602" y="1329"/>
                          </a:cubicBezTo>
                          <a:cubicBezTo>
                            <a:pt x="802" y="1379"/>
                            <a:pt x="1028" y="1404"/>
                            <a:pt x="1278" y="1454"/>
                          </a:cubicBezTo>
                          <a:cubicBezTo>
                            <a:pt x="1554" y="1505"/>
                            <a:pt x="1855" y="1530"/>
                            <a:pt x="2180" y="1580"/>
                          </a:cubicBezTo>
                          <a:cubicBezTo>
                            <a:pt x="2506" y="1605"/>
                            <a:pt x="2882" y="1630"/>
                            <a:pt x="3258" y="1680"/>
                          </a:cubicBezTo>
                          <a:cubicBezTo>
                            <a:pt x="3634" y="1730"/>
                            <a:pt x="4035" y="1730"/>
                            <a:pt x="4436" y="1755"/>
                          </a:cubicBezTo>
                          <a:cubicBezTo>
                            <a:pt x="4737" y="1773"/>
                            <a:pt x="5039" y="1791"/>
                            <a:pt x="5340" y="1791"/>
                          </a:cubicBezTo>
                          <a:cubicBezTo>
                            <a:pt x="5465" y="1791"/>
                            <a:pt x="5590" y="1788"/>
                            <a:pt x="5714" y="1780"/>
                          </a:cubicBezTo>
                          <a:cubicBezTo>
                            <a:pt x="6165" y="1780"/>
                            <a:pt x="6617" y="1755"/>
                            <a:pt x="7043" y="1755"/>
                          </a:cubicBezTo>
                          <a:cubicBezTo>
                            <a:pt x="7494" y="1705"/>
                            <a:pt x="7945" y="1655"/>
                            <a:pt x="8371" y="1630"/>
                          </a:cubicBezTo>
                          <a:cubicBezTo>
                            <a:pt x="8797" y="1580"/>
                            <a:pt x="9223" y="1479"/>
                            <a:pt x="9649" y="1404"/>
                          </a:cubicBezTo>
                          <a:cubicBezTo>
                            <a:pt x="10050" y="1329"/>
                            <a:pt x="10451" y="1279"/>
                            <a:pt x="10802" y="1154"/>
                          </a:cubicBezTo>
                          <a:cubicBezTo>
                            <a:pt x="11178" y="1053"/>
                            <a:pt x="11529" y="953"/>
                            <a:pt x="11855" y="853"/>
                          </a:cubicBezTo>
                          <a:cubicBezTo>
                            <a:pt x="12005" y="803"/>
                            <a:pt x="12155" y="753"/>
                            <a:pt x="12306" y="703"/>
                          </a:cubicBezTo>
                          <a:cubicBezTo>
                            <a:pt x="12431" y="652"/>
                            <a:pt x="12582" y="577"/>
                            <a:pt x="12707" y="527"/>
                          </a:cubicBezTo>
                          <a:cubicBezTo>
                            <a:pt x="12932" y="427"/>
                            <a:pt x="13158" y="327"/>
                            <a:pt x="13333" y="251"/>
                          </a:cubicBezTo>
                          <a:cubicBezTo>
                            <a:pt x="13684" y="101"/>
                            <a:pt x="13885" y="1"/>
                            <a:pt x="13885"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10013168" y="2974023"/>
                      <a:ext cx="1536" cy="3836"/>
                    </a:xfrm>
                    <a:custGeom>
                      <a:avLst/>
                      <a:gdLst/>
                      <a:ahLst/>
                      <a:cxnLst/>
                      <a:rect l="l" t="t" r="r" b="b"/>
                      <a:pathLst>
                        <a:path w="452" h="1129" extrusionOk="0">
                          <a:moveTo>
                            <a:pt x="301" y="1"/>
                          </a:moveTo>
                          <a:cubicBezTo>
                            <a:pt x="301" y="1"/>
                            <a:pt x="226" y="51"/>
                            <a:pt x="151" y="151"/>
                          </a:cubicBezTo>
                          <a:cubicBezTo>
                            <a:pt x="76" y="251"/>
                            <a:pt x="25" y="402"/>
                            <a:pt x="0" y="552"/>
                          </a:cubicBezTo>
                          <a:cubicBezTo>
                            <a:pt x="0" y="702"/>
                            <a:pt x="25" y="828"/>
                            <a:pt x="76" y="953"/>
                          </a:cubicBezTo>
                          <a:cubicBezTo>
                            <a:pt x="126" y="1053"/>
                            <a:pt x="201" y="1128"/>
                            <a:pt x="201" y="1128"/>
                          </a:cubicBezTo>
                          <a:cubicBezTo>
                            <a:pt x="201" y="1128"/>
                            <a:pt x="276" y="1053"/>
                            <a:pt x="326" y="953"/>
                          </a:cubicBezTo>
                          <a:cubicBezTo>
                            <a:pt x="376" y="853"/>
                            <a:pt x="426" y="702"/>
                            <a:pt x="426" y="552"/>
                          </a:cubicBezTo>
                          <a:cubicBezTo>
                            <a:pt x="452" y="427"/>
                            <a:pt x="426" y="301"/>
                            <a:pt x="376" y="201"/>
                          </a:cubicBezTo>
                          <a:cubicBezTo>
                            <a:pt x="351" y="76"/>
                            <a:pt x="301" y="1"/>
                            <a:pt x="301"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10018280" y="2974961"/>
                      <a:ext cx="1451" cy="3578"/>
                    </a:xfrm>
                    <a:custGeom>
                      <a:avLst/>
                      <a:gdLst/>
                      <a:ahLst/>
                      <a:cxnLst/>
                      <a:rect l="l" t="t" r="r" b="b"/>
                      <a:pathLst>
                        <a:path w="427" h="1053" extrusionOk="0">
                          <a:moveTo>
                            <a:pt x="201" y="0"/>
                          </a:moveTo>
                          <a:cubicBezTo>
                            <a:pt x="201" y="0"/>
                            <a:pt x="125" y="75"/>
                            <a:pt x="75" y="176"/>
                          </a:cubicBezTo>
                          <a:cubicBezTo>
                            <a:pt x="25" y="251"/>
                            <a:pt x="0" y="401"/>
                            <a:pt x="0" y="527"/>
                          </a:cubicBezTo>
                          <a:cubicBezTo>
                            <a:pt x="0" y="652"/>
                            <a:pt x="25" y="777"/>
                            <a:pt x="75" y="877"/>
                          </a:cubicBezTo>
                          <a:cubicBezTo>
                            <a:pt x="125" y="978"/>
                            <a:pt x="201" y="1053"/>
                            <a:pt x="201" y="1053"/>
                          </a:cubicBezTo>
                          <a:cubicBezTo>
                            <a:pt x="201" y="1053"/>
                            <a:pt x="276" y="978"/>
                            <a:pt x="326" y="877"/>
                          </a:cubicBezTo>
                          <a:cubicBezTo>
                            <a:pt x="376" y="777"/>
                            <a:pt x="426" y="652"/>
                            <a:pt x="426" y="527"/>
                          </a:cubicBezTo>
                          <a:cubicBezTo>
                            <a:pt x="426" y="401"/>
                            <a:pt x="376" y="251"/>
                            <a:pt x="326" y="176"/>
                          </a:cubicBezTo>
                          <a:cubicBezTo>
                            <a:pt x="276" y="75"/>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10024666" y="2974278"/>
                      <a:ext cx="1451" cy="4858"/>
                    </a:xfrm>
                    <a:custGeom>
                      <a:avLst/>
                      <a:gdLst/>
                      <a:ahLst/>
                      <a:cxnLst/>
                      <a:rect l="l" t="t" r="r" b="b"/>
                      <a:pathLst>
                        <a:path w="427" h="1430" extrusionOk="0">
                          <a:moveTo>
                            <a:pt x="226" y="1"/>
                          </a:moveTo>
                          <a:cubicBezTo>
                            <a:pt x="226" y="1"/>
                            <a:pt x="151" y="101"/>
                            <a:pt x="101" y="226"/>
                          </a:cubicBezTo>
                          <a:cubicBezTo>
                            <a:pt x="51" y="377"/>
                            <a:pt x="1" y="552"/>
                            <a:pt x="1" y="728"/>
                          </a:cubicBezTo>
                          <a:cubicBezTo>
                            <a:pt x="1" y="903"/>
                            <a:pt x="51" y="1078"/>
                            <a:pt x="101" y="1204"/>
                          </a:cubicBezTo>
                          <a:cubicBezTo>
                            <a:pt x="151" y="1354"/>
                            <a:pt x="226" y="1429"/>
                            <a:pt x="226" y="1429"/>
                          </a:cubicBezTo>
                          <a:cubicBezTo>
                            <a:pt x="226" y="1429"/>
                            <a:pt x="277" y="1354"/>
                            <a:pt x="327" y="1204"/>
                          </a:cubicBezTo>
                          <a:cubicBezTo>
                            <a:pt x="377" y="1078"/>
                            <a:pt x="427" y="903"/>
                            <a:pt x="427" y="728"/>
                          </a:cubicBezTo>
                          <a:cubicBezTo>
                            <a:pt x="427" y="552"/>
                            <a:pt x="402" y="377"/>
                            <a:pt x="327" y="226"/>
                          </a:cubicBezTo>
                          <a:cubicBezTo>
                            <a:pt x="277" y="101"/>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10032333" y="2974363"/>
                      <a:ext cx="1451" cy="5113"/>
                    </a:xfrm>
                    <a:custGeom>
                      <a:avLst/>
                      <a:gdLst/>
                      <a:ahLst/>
                      <a:cxnLst/>
                      <a:rect l="l" t="t" r="r" b="b"/>
                      <a:pathLst>
                        <a:path w="427" h="1505" extrusionOk="0">
                          <a:moveTo>
                            <a:pt x="226" y="1"/>
                          </a:moveTo>
                          <a:cubicBezTo>
                            <a:pt x="226" y="1"/>
                            <a:pt x="151" y="76"/>
                            <a:pt x="101" y="226"/>
                          </a:cubicBezTo>
                          <a:cubicBezTo>
                            <a:pt x="51" y="352"/>
                            <a:pt x="26" y="527"/>
                            <a:pt x="1" y="728"/>
                          </a:cubicBezTo>
                          <a:cubicBezTo>
                            <a:pt x="1" y="903"/>
                            <a:pt x="1" y="1104"/>
                            <a:pt x="51" y="1254"/>
                          </a:cubicBezTo>
                          <a:cubicBezTo>
                            <a:pt x="76" y="1404"/>
                            <a:pt x="126" y="1505"/>
                            <a:pt x="126" y="1505"/>
                          </a:cubicBezTo>
                          <a:cubicBezTo>
                            <a:pt x="126" y="1505"/>
                            <a:pt x="201" y="1404"/>
                            <a:pt x="276" y="1279"/>
                          </a:cubicBezTo>
                          <a:cubicBezTo>
                            <a:pt x="351" y="1154"/>
                            <a:pt x="402" y="953"/>
                            <a:pt x="427" y="778"/>
                          </a:cubicBezTo>
                          <a:cubicBezTo>
                            <a:pt x="427" y="577"/>
                            <a:pt x="402" y="377"/>
                            <a:pt x="351" y="226"/>
                          </a:cubicBezTo>
                          <a:cubicBezTo>
                            <a:pt x="301" y="76"/>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10038468" y="2975641"/>
                      <a:ext cx="1451" cy="4430"/>
                    </a:xfrm>
                    <a:custGeom>
                      <a:avLst/>
                      <a:gdLst/>
                      <a:ahLst/>
                      <a:cxnLst/>
                      <a:rect l="l" t="t" r="r" b="b"/>
                      <a:pathLst>
                        <a:path w="427" h="1304" extrusionOk="0">
                          <a:moveTo>
                            <a:pt x="226" y="1"/>
                          </a:moveTo>
                          <a:cubicBezTo>
                            <a:pt x="226" y="1"/>
                            <a:pt x="150" y="76"/>
                            <a:pt x="100" y="201"/>
                          </a:cubicBezTo>
                          <a:cubicBezTo>
                            <a:pt x="50" y="327"/>
                            <a:pt x="0" y="477"/>
                            <a:pt x="0" y="652"/>
                          </a:cubicBezTo>
                          <a:cubicBezTo>
                            <a:pt x="0" y="828"/>
                            <a:pt x="50" y="978"/>
                            <a:pt x="100" y="1103"/>
                          </a:cubicBezTo>
                          <a:cubicBezTo>
                            <a:pt x="150" y="1229"/>
                            <a:pt x="226" y="1304"/>
                            <a:pt x="226" y="1304"/>
                          </a:cubicBezTo>
                          <a:cubicBezTo>
                            <a:pt x="226" y="1304"/>
                            <a:pt x="301" y="1229"/>
                            <a:pt x="326" y="1103"/>
                          </a:cubicBezTo>
                          <a:cubicBezTo>
                            <a:pt x="401" y="978"/>
                            <a:pt x="426" y="828"/>
                            <a:pt x="426" y="652"/>
                          </a:cubicBezTo>
                          <a:cubicBezTo>
                            <a:pt x="426" y="477"/>
                            <a:pt x="401" y="327"/>
                            <a:pt x="351" y="201"/>
                          </a:cubicBezTo>
                          <a:cubicBezTo>
                            <a:pt x="301" y="76"/>
                            <a:pt x="226" y="1"/>
                            <a:pt x="2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10044939" y="2974961"/>
                      <a:ext cx="1366" cy="4515"/>
                    </a:xfrm>
                    <a:custGeom>
                      <a:avLst/>
                      <a:gdLst/>
                      <a:ahLst/>
                      <a:cxnLst/>
                      <a:rect l="l" t="t" r="r" b="b"/>
                      <a:pathLst>
                        <a:path w="402" h="1329" extrusionOk="0">
                          <a:moveTo>
                            <a:pt x="201" y="0"/>
                          </a:moveTo>
                          <a:cubicBezTo>
                            <a:pt x="201" y="0"/>
                            <a:pt x="126" y="75"/>
                            <a:pt x="76" y="201"/>
                          </a:cubicBezTo>
                          <a:cubicBezTo>
                            <a:pt x="26" y="326"/>
                            <a:pt x="1" y="501"/>
                            <a:pt x="1" y="652"/>
                          </a:cubicBezTo>
                          <a:cubicBezTo>
                            <a:pt x="1" y="827"/>
                            <a:pt x="26" y="1003"/>
                            <a:pt x="76" y="1128"/>
                          </a:cubicBezTo>
                          <a:cubicBezTo>
                            <a:pt x="126" y="1253"/>
                            <a:pt x="201" y="1329"/>
                            <a:pt x="201" y="1329"/>
                          </a:cubicBezTo>
                          <a:cubicBezTo>
                            <a:pt x="201" y="1329"/>
                            <a:pt x="277" y="1253"/>
                            <a:pt x="327" y="1128"/>
                          </a:cubicBezTo>
                          <a:cubicBezTo>
                            <a:pt x="377" y="1003"/>
                            <a:pt x="402" y="827"/>
                            <a:pt x="402" y="652"/>
                          </a:cubicBezTo>
                          <a:cubicBezTo>
                            <a:pt x="402" y="501"/>
                            <a:pt x="377" y="326"/>
                            <a:pt x="327" y="201"/>
                          </a:cubicBezTo>
                          <a:cubicBezTo>
                            <a:pt x="277" y="75"/>
                            <a:pt x="201" y="0"/>
                            <a:pt x="2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10052947" y="2975301"/>
                      <a:ext cx="1536" cy="4515"/>
                    </a:xfrm>
                    <a:custGeom>
                      <a:avLst/>
                      <a:gdLst/>
                      <a:ahLst/>
                      <a:cxnLst/>
                      <a:rect l="l" t="t" r="r" b="b"/>
                      <a:pathLst>
                        <a:path w="452" h="1329" extrusionOk="0">
                          <a:moveTo>
                            <a:pt x="301" y="0"/>
                          </a:moveTo>
                          <a:cubicBezTo>
                            <a:pt x="301" y="0"/>
                            <a:pt x="226" y="76"/>
                            <a:pt x="151" y="176"/>
                          </a:cubicBezTo>
                          <a:cubicBezTo>
                            <a:pt x="101" y="301"/>
                            <a:pt x="26" y="477"/>
                            <a:pt x="26" y="652"/>
                          </a:cubicBezTo>
                          <a:cubicBezTo>
                            <a:pt x="1" y="802"/>
                            <a:pt x="51" y="978"/>
                            <a:pt x="101" y="1103"/>
                          </a:cubicBezTo>
                          <a:cubicBezTo>
                            <a:pt x="151" y="1229"/>
                            <a:pt x="201" y="1329"/>
                            <a:pt x="201" y="1329"/>
                          </a:cubicBezTo>
                          <a:cubicBezTo>
                            <a:pt x="201" y="1329"/>
                            <a:pt x="276" y="1229"/>
                            <a:pt x="327" y="1103"/>
                          </a:cubicBezTo>
                          <a:cubicBezTo>
                            <a:pt x="377" y="1003"/>
                            <a:pt x="427" y="828"/>
                            <a:pt x="427" y="652"/>
                          </a:cubicBezTo>
                          <a:cubicBezTo>
                            <a:pt x="452" y="502"/>
                            <a:pt x="427" y="351"/>
                            <a:pt x="402" y="226"/>
                          </a:cubicBezTo>
                          <a:cubicBezTo>
                            <a:pt x="352" y="101"/>
                            <a:pt x="301" y="0"/>
                            <a:pt x="3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10061637" y="2974961"/>
                      <a:ext cx="1536" cy="4855"/>
                    </a:xfrm>
                    <a:custGeom>
                      <a:avLst/>
                      <a:gdLst/>
                      <a:ahLst/>
                      <a:cxnLst/>
                      <a:rect l="l" t="t" r="r" b="b"/>
                      <a:pathLst>
                        <a:path w="452" h="1429" extrusionOk="0">
                          <a:moveTo>
                            <a:pt x="301" y="0"/>
                          </a:moveTo>
                          <a:cubicBezTo>
                            <a:pt x="301" y="0"/>
                            <a:pt x="226" y="75"/>
                            <a:pt x="151" y="201"/>
                          </a:cubicBezTo>
                          <a:cubicBezTo>
                            <a:pt x="75" y="326"/>
                            <a:pt x="25" y="527"/>
                            <a:pt x="0" y="702"/>
                          </a:cubicBezTo>
                          <a:cubicBezTo>
                            <a:pt x="0" y="877"/>
                            <a:pt x="50" y="1053"/>
                            <a:pt x="100" y="1203"/>
                          </a:cubicBezTo>
                          <a:cubicBezTo>
                            <a:pt x="125" y="1329"/>
                            <a:pt x="201" y="1429"/>
                            <a:pt x="201" y="1429"/>
                          </a:cubicBezTo>
                          <a:cubicBezTo>
                            <a:pt x="201" y="1429"/>
                            <a:pt x="276" y="1329"/>
                            <a:pt x="326" y="1203"/>
                          </a:cubicBezTo>
                          <a:cubicBezTo>
                            <a:pt x="376" y="1078"/>
                            <a:pt x="426" y="877"/>
                            <a:pt x="426" y="702"/>
                          </a:cubicBezTo>
                          <a:cubicBezTo>
                            <a:pt x="451" y="552"/>
                            <a:pt x="426" y="376"/>
                            <a:pt x="401" y="251"/>
                          </a:cubicBezTo>
                          <a:cubicBezTo>
                            <a:pt x="351" y="100"/>
                            <a:pt x="301" y="0"/>
                            <a:pt x="3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10069730" y="2973683"/>
                      <a:ext cx="1621" cy="4855"/>
                    </a:xfrm>
                    <a:custGeom>
                      <a:avLst/>
                      <a:gdLst/>
                      <a:ahLst/>
                      <a:cxnLst/>
                      <a:rect l="l" t="t" r="r" b="b"/>
                      <a:pathLst>
                        <a:path w="477" h="1429" extrusionOk="0">
                          <a:moveTo>
                            <a:pt x="376" y="0"/>
                          </a:moveTo>
                          <a:cubicBezTo>
                            <a:pt x="376" y="0"/>
                            <a:pt x="276" y="75"/>
                            <a:pt x="226" y="201"/>
                          </a:cubicBezTo>
                          <a:cubicBezTo>
                            <a:pt x="125" y="301"/>
                            <a:pt x="75" y="476"/>
                            <a:pt x="25" y="652"/>
                          </a:cubicBezTo>
                          <a:cubicBezTo>
                            <a:pt x="0" y="827"/>
                            <a:pt x="0" y="1028"/>
                            <a:pt x="25" y="1178"/>
                          </a:cubicBezTo>
                          <a:cubicBezTo>
                            <a:pt x="50" y="1304"/>
                            <a:pt x="100" y="1429"/>
                            <a:pt x="100" y="1429"/>
                          </a:cubicBezTo>
                          <a:cubicBezTo>
                            <a:pt x="100" y="1429"/>
                            <a:pt x="176" y="1354"/>
                            <a:pt x="251" y="1228"/>
                          </a:cubicBezTo>
                          <a:cubicBezTo>
                            <a:pt x="326" y="1103"/>
                            <a:pt x="401" y="928"/>
                            <a:pt x="426" y="752"/>
                          </a:cubicBezTo>
                          <a:cubicBezTo>
                            <a:pt x="476" y="577"/>
                            <a:pt x="476" y="401"/>
                            <a:pt x="451" y="251"/>
                          </a:cubicBezTo>
                          <a:cubicBezTo>
                            <a:pt x="426" y="101"/>
                            <a:pt x="376" y="0"/>
                            <a:pt x="37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10076116" y="2973683"/>
                      <a:ext cx="1451" cy="4176"/>
                    </a:xfrm>
                    <a:custGeom>
                      <a:avLst/>
                      <a:gdLst/>
                      <a:ahLst/>
                      <a:cxnLst/>
                      <a:rect l="l" t="t" r="r" b="b"/>
                      <a:pathLst>
                        <a:path w="427" h="1229" extrusionOk="0">
                          <a:moveTo>
                            <a:pt x="302" y="0"/>
                          </a:moveTo>
                          <a:cubicBezTo>
                            <a:pt x="302" y="0"/>
                            <a:pt x="201" y="50"/>
                            <a:pt x="151" y="176"/>
                          </a:cubicBezTo>
                          <a:cubicBezTo>
                            <a:pt x="101" y="226"/>
                            <a:pt x="76" y="301"/>
                            <a:pt x="51" y="376"/>
                          </a:cubicBezTo>
                          <a:cubicBezTo>
                            <a:pt x="26" y="451"/>
                            <a:pt x="26" y="527"/>
                            <a:pt x="1" y="602"/>
                          </a:cubicBezTo>
                          <a:cubicBezTo>
                            <a:pt x="1" y="752"/>
                            <a:pt x="26" y="928"/>
                            <a:pt x="76" y="1028"/>
                          </a:cubicBezTo>
                          <a:cubicBezTo>
                            <a:pt x="126" y="1153"/>
                            <a:pt x="201" y="1228"/>
                            <a:pt x="201" y="1228"/>
                          </a:cubicBezTo>
                          <a:cubicBezTo>
                            <a:pt x="201" y="1228"/>
                            <a:pt x="277" y="1153"/>
                            <a:pt x="327" y="1028"/>
                          </a:cubicBezTo>
                          <a:cubicBezTo>
                            <a:pt x="377" y="928"/>
                            <a:pt x="402" y="777"/>
                            <a:pt x="427" y="627"/>
                          </a:cubicBezTo>
                          <a:cubicBezTo>
                            <a:pt x="427" y="476"/>
                            <a:pt x="402" y="326"/>
                            <a:pt x="377" y="201"/>
                          </a:cubicBezTo>
                          <a:cubicBezTo>
                            <a:pt x="352" y="101"/>
                            <a:pt x="302" y="0"/>
                            <a:pt x="302"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10082420" y="2971128"/>
                      <a:ext cx="1536" cy="6048"/>
                    </a:xfrm>
                    <a:custGeom>
                      <a:avLst/>
                      <a:gdLst/>
                      <a:ahLst/>
                      <a:cxnLst/>
                      <a:rect l="l" t="t" r="r" b="b"/>
                      <a:pathLst>
                        <a:path w="452" h="1780" extrusionOk="0">
                          <a:moveTo>
                            <a:pt x="326" y="0"/>
                          </a:moveTo>
                          <a:cubicBezTo>
                            <a:pt x="326" y="0"/>
                            <a:pt x="251" y="101"/>
                            <a:pt x="176" y="251"/>
                          </a:cubicBezTo>
                          <a:cubicBezTo>
                            <a:pt x="101" y="426"/>
                            <a:pt x="51" y="652"/>
                            <a:pt x="26" y="878"/>
                          </a:cubicBezTo>
                          <a:cubicBezTo>
                            <a:pt x="0" y="1103"/>
                            <a:pt x="0" y="1329"/>
                            <a:pt x="51" y="1504"/>
                          </a:cubicBezTo>
                          <a:cubicBezTo>
                            <a:pt x="76" y="1680"/>
                            <a:pt x="126" y="1780"/>
                            <a:pt x="126" y="1780"/>
                          </a:cubicBezTo>
                          <a:cubicBezTo>
                            <a:pt x="126" y="1780"/>
                            <a:pt x="226" y="1680"/>
                            <a:pt x="276" y="1529"/>
                          </a:cubicBezTo>
                          <a:cubicBezTo>
                            <a:pt x="351" y="1354"/>
                            <a:pt x="401" y="1153"/>
                            <a:pt x="427" y="928"/>
                          </a:cubicBezTo>
                          <a:cubicBezTo>
                            <a:pt x="452" y="702"/>
                            <a:pt x="452" y="477"/>
                            <a:pt x="401" y="301"/>
                          </a:cubicBezTo>
                          <a:cubicBezTo>
                            <a:pt x="376" y="126"/>
                            <a:pt x="326" y="0"/>
                            <a:pt x="32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10022538" y="2828532"/>
                      <a:ext cx="47517" cy="33465"/>
                    </a:xfrm>
                    <a:custGeom>
                      <a:avLst/>
                      <a:gdLst/>
                      <a:ahLst/>
                      <a:cxnLst/>
                      <a:rect l="l" t="t" r="r" b="b"/>
                      <a:pathLst>
                        <a:path w="13986" h="9850" extrusionOk="0">
                          <a:moveTo>
                            <a:pt x="0" y="0"/>
                          </a:moveTo>
                          <a:lnTo>
                            <a:pt x="301" y="702"/>
                          </a:lnTo>
                          <a:cubicBezTo>
                            <a:pt x="401" y="928"/>
                            <a:pt x="527" y="1153"/>
                            <a:pt x="652" y="1354"/>
                          </a:cubicBezTo>
                          <a:lnTo>
                            <a:pt x="852" y="1705"/>
                          </a:lnTo>
                          <a:lnTo>
                            <a:pt x="1053" y="2005"/>
                          </a:lnTo>
                          <a:cubicBezTo>
                            <a:pt x="1203" y="2231"/>
                            <a:pt x="1329" y="2431"/>
                            <a:pt x="1479" y="2632"/>
                          </a:cubicBezTo>
                          <a:cubicBezTo>
                            <a:pt x="2081" y="3459"/>
                            <a:pt x="2732" y="4236"/>
                            <a:pt x="3334" y="5038"/>
                          </a:cubicBezTo>
                          <a:cubicBezTo>
                            <a:pt x="3659" y="5439"/>
                            <a:pt x="3960" y="5840"/>
                            <a:pt x="4236" y="6241"/>
                          </a:cubicBezTo>
                          <a:lnTo>
                            <a:pt x="4336" y="6391"/>
                          </a:lnTo>
                          <a:lnTo>
                            <a:pt x="4411" y="6466"/>
                          </a:lnTo>
                          <a:lnTo>
                            <a:pt x="4462" y="6542"/>
                          </a:lnTo>
                          <a:lnTo>
                            <a:pt x="4712" y="6842"/>
                          </a:lnTo>
                          <a:lnTo>
                            <a:pt x="5163" y="7444"/>
                          </a:lnTo>
                          <a:cubicBezTo>
                            <a:pt x="5489" y="7845"/>
                            <a:pt x="5815" y="8221"/>
                            <a:pt x="6141" y="8622"/>
                          </a:cubicBezTo>
                          <a:lnTo>
                            <a:pt x="7118" y="9775"/>
                          </a:lnTo>
                          <a:lnTo>
                            <a:pt x="7168" y="9850"/>
                          </a:lnTo>
                          <a:lnTo>
                            <a:pt x="7469" y="9850"/>
                          </a:lnTo>
                          <a:lnTo>
                            <a:pt x="7544" y="9750"/>
                          </a:lnTo>
                          <a:lnTo>
                            <a:pt x="9198" y="7369"/>
                          </a:lnTo>
                          <a:cubicBezTo>
                            <a:pt x="9750" y="6592"/>
                            <a:pt x="10301" y="5790"/>
                            <a:pt x="10853" y="4988"/>
                          </a:cubicBezTo>
                          <a:cubicBezTo>
                            <a:pt x="11103" y="4587"/>
                            <a:pt x="11379" y="4186"/>
                            <a:pt x="11629" y="3785"/>
                          </a:cubicBezTo>
                          <a:lnTo>
                            <a:pt x="12431" y="2557"/>
                          </a:lnTo>
                          <a:cubicBezTo>
                            <a:pt x="12933" y="1730"/>
                            <a:pt x="13459" y="928"/>
                            <a:pt x="13985" y="101"/>
                          </a:cubicBezTo>
                          <a:lnTo>
                            <a:pt x="13985" y="101"/>
                          </a:lnTo>
                          <a:cubicBezTo>
                            <a:pt x="13384" y="877"/>
                            <a:pt x="12832" y="1654"/>
                            <a:pt x="12256" y="2431"/>
                          </a:cubicBezTo>
                          <a:cubicBezTo>
                            <a:pt x="11705" y="3233"/>
                            <a:pt x="11153" y="4035"/>
                            <a:pt x="10577" y="4812"/>
                          </a:cubicBezTo>
                          <a:cubicBezTo>
                            <a:pt x="10000" y="5589"/>
                            <a:pt x="9449" y="6366"/>
                            <a:pt x="8873" y="7168"/>
                          </a:cubicBezTo>
                          <a:lnTo>
                            <a:pt x="7305" y="9368"/>
                          </a:lnTo>
                          <a:lnTo>
                            <a:pt x="7305" y="9368"/>
                          </a:lnTo>
                          <a:cubicBezTo>
                            <a:pt x="6689" y="8659"/>
                            <a:pt x="6054" y="7949"/>
                            <a:pt x="5464" y="7193"/>
                          </a:cubicBezTo>
                          <a:lnTo>
                            <a:pt x="4988" y="6617"/>
                          </a:lnTo>
                          <a:lnTo>
                            <a:pt x="4762" y="6316"/>
                          </a:lnTo>
                          <a:lnTo>
                            <a:pt x="4687" y="6241"/>
                          </a:lnTo>
                          <a:cubicBezTo>
                            <a:pt x="4687" y="6241"/>
                            <a:pt x="4662" y="6216"/>
                            <a:pt x="4662" y="6216"/>
                          </a:cubicBezTo>
                          <a:lnTo>
                            <a:pt x="4637" y="6191"/>
                          </a:lnTo>
                          <a:lnTo>
                            <a:pt x="4537" y="6040"/>
                          </a:lnTo>
                          <a:lnTo>
                            <a:pt x="4086" y="5414"/>
                          </a:lnTo>
                          <a:lnTo>
                            <a:pt x="3584" y="4837"/>
                          </a:lnTo>
                          <a:cubicBezTo>
                            <a:pt x="3284" y="4436"/>
                            <a:pt x="2933" y="4060"/>
                            <a:pt x="2607" y="3685"/>
                          </a:cubicBezTo>
                          <a:cubicBezTo>
                            <a:pt x="2281" y="3284"/>
                            <a:pt x="1955" y="2908"/>
                            <a:pt x="1654" y="2507"/>
                          </a:cubicBezTo>
                          <a:cubicBezTo>
                            <a:pt x="1479" y="2331"/>
                            <a:pt x="1354" y="2131"/>
                            <a:pt x="1178" y="1930"/>
                          </a:cubicBezTo>
                          <a:lnTo>
                            <a:pt x="953" y="1629"/>
                          </a:lnTo>
                          <a:lnTo>
                            <a:pt x="752" y="1304"/>
                          </a:lnTo>
                          <a:cubicBezTo>
                            <a:pt x="627" y="1103"/>
                            <a:pt x="451" y="903"/>
                            <a:pt x="351" y="677"/>
                          </a:cubicBezTo>
                          <a:lnTo>
                            <a:pt x="0" y="0"/>
                          </a:ln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10036252" y="2845869"/>
                      <a:ext cx="2304" cy="2256"/>
                    </a:xfrm>
                    <a:custGeom>
                      <a:avLst/>
                      <a:gdLst/>
                      <a:ahLst/>
                      <a:cxnLst/>
                      <a:rect l="l" t="t" r="r" b="b"/>
                      <a:pathLst>
                        <a:path w="678" h="664" extrusionOk="0">
                          <a:moveTo>
                            <a:pt x="592" y="1"/>
                          </a:moveTo>
                          <a:cubicBezTo>
                            <a:pt x="566" y="1"/>
                            <a:pt x="535" y="4"/>
                            <a:pt x="502" y="12"/>
                          </a:cubicBezTo>
                          <a:cubicBezTo>
                            <a:pt x="452" y="12"/>
                            <a:pt x="376" y="37"/>
                            <a:pt x="326" y="62"/>
                          </a:cubicBezTo>
                          <a:cubicBezTo>
                            <a:pt x="276" y="87"/>
                            <a:pt x="226" y="137"/>
                            <a:pt x="176" y="188"/>
                          </a:cubicBezTo>
                          <a:cubicBezTo>
                            <a:pt x="101" y="263"/>
                            <a:pt x="51" y="363"/>
                            <a:pt x="25" y="488"/>
                          </a:cubicBezTo>
                          <a:cubicBezTo>
                            <a:pt x="0" y="563"/>
                            <a:pt x="25" y="664"/>
                            <a:pt x="25" y="664"/>
                          </a:cubicBezTo>
                          <a:cubicBezTo>
                            <a:pt x="25" y="664"/>
                            <a:pt x="101" y="664"/>
                            <a:pt x="201" y="639"/>
                          </a:cubicBezTo>
                          <a:cubicBezTo>
                            <a:pt x="251" y="614"/>
                            <a:pt x="301" y="614"/>
                            <a:pt x="351" y="563"/>
                          </a:cubicBezTo>
                          <a:cubicBezTo>
                            <a:pt x="401" y="538"/>
                            <a:pt x="452" y="488"/>
                            <a:pt x="477" y="463"/>
                          </a:cubicBezTo>
                          <a:cubicBezTo>
                            <a:pt x="552" y="388"/>
                            <a:pt x="602" y="263"/>
                            <a:pt x="652" y="188"/>
                          </a:cubicBezTo>
                          <a:cubicBezTo>
                            <a:pt x="677" y="112"/>
                            <a:pt x="677" y="12"/>
                            <a:pt x="677" y="12"/>
                          </a:cubicBezTo>
                          <a:cubicBezTo>
                            <a:pt x="677" y="12"/>
                            <a:pt x="644" y="1"/>
                            <a:pt x="592"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10038468" y="2848806"/>
                      <a:ext cx="1790" cy="2558"/>
                    </a:xfrm>
                    <a:custGeom>
                      <a:avLst/>
                      <a:gdLst/>
                      <a:ahLst/>
                      <a:cxnLst/>
                      <a:rect l="l" t="t" r="r" b="b"/>
                      <a:pathLst>
                        <a:path w="527" h="753" extrusionOk="0">
                          <a:moveTo>
                            <a:pt x="501" y="0"/>
                          </a:moveTo>
                          <a:cubicBezTo>
                            <a:pt x="501" y="0"/>
                            <a:pt x="426" y="0"/>
                            <a:pt x="326" y="50"/>
                          </a:cubicBezTo>
                          <a:cubicBezTo>
                            <a:pt x="251" y="75"/>
                            <a:pt x="150" y="151"/>
                            <a:pt x="100" y="251"/>
                          </a:cubicBezTo>
                          <a:cubicBezTo>
                            <a:pt x="25" y="351"/>
                            <a:pt x="0" y="451"/>
                            <a:pt x="0" y="552"/>
                          </a:cubicBezTo>
                          <a:cubicBezTo>
                            <a:pt x="0" y="652"/>
                            <a:pt x="25" y="752"/>
                            <a:pt x="25" y="752"/>
                          </a:cubicBezTo>
                          <a:cubicBezTo>
                            <a:pt x="25" y="752"/>
                            <a:pt x="125" y="727"/>
                            <a:pt x="201" y="702"/>
                          </a:cubicBezTo>
                          <a:cubicBezTo>
                            <a:pt x="301" y="652"/>
                            <a:pt x="376" y="577"/>
                            <a:pt x="451" y="476"/>
                          </a:cubicBezTo>
                          <a:cubicBezTo>
                            <a:pt x="501" y="401"/>
                            <a:pt x="526" y="276"/>
                            <a:pt x="526" y="176"/>
                          </a:cubicBezTo>
                          <a:cubicBezTo>
                            <a:pt x="526" y="75"/>
                            <a:pt x="501" y="0"/>
                            <a:pt x="50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10041109" y="2851701"/>
                      <a:ext cx="2045" cy="2558"/>
                    </a:xfrm>
                    <a:custGeom>
                      <a:avLst/>
                      <a:gdLst/>
                      <a:ahLst/>
                      <a:cxnLst/>
                      <a:rect l="l" t="t" r="r" b="b"/>
                      <a:pathLst>
                        <a:path w="602" h="753" extrusionOk="0">
                          <a:moveTo>
                            <a:pt x="476" y="0"/>
                          </a:moveTo>
                          <a:cubicBezTo>
                            <a:pt x="476" y="0"/>
                            <a:pt x="401" y="50"/>
                            <a:pt x="351" y="101"/>
                          </a:cubicBezTo>
                          <a:cubicBezTo>
                            <a:pt x="326" y="126"/>
                            <a:pt x="301" y="126"/>
                            <a:pt x="301" y="151"/>
                          </a:cubicBezTo>
                          <a:cubicBezTo>
                            <a:pt x="276" y="176"/>
                            <a:pt x="251" y="176"/>
                            <a:pt x="251" y="201"/>
                          </a:cubicBezTo>
                          <a:cubicBezTo>
                            <a:pt x="201" y="226"/>
                            <a:pt x="201" y="276"/>
                            <a:pt x="175" y="301"/>
                          </a:cubicBezTo>
                          <a:cubicBezTo>
                            <a:pt x="150" y="326"/>
                            <a:pt x="125" y="376"/>
                            <a:pt x="100" y="426"/>
                          </a:cubicBezTo>
                          <a:cubicBezTo>
                            <a:pt x="100" y="451"/>
                            <a:pt x="50" y="502"/>
                            <a:pt x="50" y="552"/>
                          </a:cubicBezTo>
                          <a:cubicBezTo>
                            <a:pt x="0" y="652"/>
                            <a:pt x="0" y="752"/>
                            <a:pt x="0" y="752"/>
                          </a:cubicBezTo>
                          <a:lnTo>
                            <a:pt x="201" y="752"/>
                          </a:lnTo>
                          <a:cubicBezTo>
                            <a:pt x="251" y="727"/>
                            <a:pt x="301" y="727"/>
                            <a:pt x="351" y="677"/>
                          </a:cubicBezTo>
                          <a:cubicBezTo>
                            <a:pt x="401" y="652"/>
                            <a:pt x="451" y="602"/>
                            <a:pt x="501" y="527"/>
                          </a:cubicBezTo>
                          <a:cubicBezTo>
                            <a:pt x="551" y="477"/>
                            <a:pt x="576" y="401"/>
                            <a:pt x="576" y="351"/>
                          </a:cubicBezTo>
                          <a:cubicBezTo>
                            <a:pt x="602" y="276"/>
                            <a:pt x="602" y="226"/>
                            <a:pt x="576" y="151"/>
                          </a:cubicBezTo>
                          <a:cubicBezTo>
                            <a:pt x="551" y="50"/>
                            <a:pt x="476" y="0"/>
                            <a:pt x="476"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10044854" y="2853914"/>
                      <a:ext cx="1451" cy="4519"/>
                    </a:xfrm>
                    <a:custGeom>
                      <a:avLst/>
                      <a:gdLst/>
                      <a:ahLst/>
                      <a:cxnLst/>
                      <a:rect l="l" t="t" r="r" b="b"/>
                      <a:pathLst>
                        <a:path w="427" h="1330" extrusionOk="0">
                          <a:moveTo>
                            <a:pt x="126" y="1"/>
                          </a:moveTo>
                          <a:cubicBezTo>
                            <a:pt x="126" y="1"/>
                            <a:pt x="76" y="101"/>
                            <a:pt x="51" y="227"/>
                          </a:cubicBezTo>
                          <a:cubicBezTo>
                            <a:pt x="51" y="302"/>
                            <a:pt x="26" y="377"/>
                            <a:pt x="26" y="452"/>
                          </a:cubicBezTo>
                          <a:cubicBezTo>
                            <a:pt x="1" y="502"/>
                            <a:pt x="26" y="577"/>
                            <a:pt x="1" y="678"/>
                          </a:cubicBezTo>
                          <a:cubicBezTo>
                            <a:pt x="26" y="828"/>
                            <a:pt x="51" y="978"/>
                            <a:pt x="101" y="1104"/>
                          </a:cubicBezTo>
                          <a:cubicBezTo>
                            <a:pt x="151" y="1229"/>
                            <a:pt x="226" y="1329"/>
                            <a:pt x="226" y="1329"/>
                          </a:cubicBezTo>
                          <a:cubicBezTo>
                            <a:pt x="226" y="1329"/>
                            <a:pt x="302" y="1229"/>
                            <a:pt x="352" y="1104"/>
                          </a:cubicBezTo>
                          <a:cubicBezTo>
                            <a:pt x="402" y="978"/>
                            <a:pt x="427" y="828"/>
                            <a:pt x="427" y="653"/>
                          </a:cubicBezTo>
                          <a:cubicBezTo>
                            <a:pt x="427" y="577"/>
                            <a:pt x="402" y="477"/>
                            <a:pt x="377" y="377"/>
                          </a:cubicBezTo>
                          <a:cubicBezTo>
                            <a:pt x="352" y="302"/>
                            <a:pt x="327" y="227"/>
                            <a:pt x="302" y="176"/>
                          </a:cubicBezTo>
                          <a:cubicBezTo>
                            <a:pt x="226" y="76"/>
                            <a:pt x="126" y="1"/>
                            <a:pt x="126"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10048858" y="2851664"/>
                      <a:ext cx="2898" cy="2083"/>
                    </a:xfrm>
                    <a:custGeom>
                      <a:avLst/>
                      <a:gdLst/>
                      <a:ahLst/>
                      <a:cxnLst/>
                      <a:rect l="l" t="t" r="r" b="b"/>
                      <a:pathLst>
                        <a:path w="853" h="613" extrusionOk="0">
                          <a:moveTo>
                            <a:pt x="105" y="0"/>
                          </a:moveTo>
                          <a:cubicBezTo>
                            <a:pt x="45" y="0"/>
                            <a:pt x="1" y="11"/>
                            <a:pt x="1" y="11"/>
                          </a:cubicBezTo>
                          <a:cubicBezTo>
                            <a:pt x="1" y="11"/>
                            <a:pt x="1" y="87"/>
                            <a:pt x="26" y="187"/>
                          </a:cubicBezTo>
                          <a:cubicBezTo>
                            <a:pt x="76" y="287"/>
                            <a:pt x="176" y="412"/>
                            <a:pt x="276" y="488"/>
                          </a:cubicBezTo>
                          <a:cubicBezTo>
                            <a:pt x="402" y="563"/>
                            <a:pt x="527" y="613"/>
                            <a:pt x="652" y="613"/>
                          </a:cubicBezTo>
                          <a:cubicBezTo>
                            <a:pt x="778" y="613"/>
                            <a:pt x="853" y="563"/>
                            <a:pt x="853" y="563"/>
                          </a:cubicBezTo>
                          <a:cubicBezTo>
                            <a:pt x="853" y="563"/>
                            <a:pt x="803" y="462"/>
                            <a:pt x="753" y="387"/>
                          </a:cubicBezTo>
                          <a:cubicBezTo>
                            <a:pt x="702" y="312"/>
                            <a:pt x="602" y="212"/>
                            <a:pt x="502" y="162"/>
                          </a:cubicBezTo>
                          <a:cubicBezTo>
                            <a:pt x="452" y="112"/>
                            <a:pt x="427" y="87"/>
                            <a:pt x="352" y="61"/>
                          </a:cubicBezTo>
                          <a:cubicBezTo>
                            <a:pt x="301" y="61"/>
                            <a:pt x="251" y="36"/>
                            <a:pt x="201" y="11"/>
                          </a:cubicBezTo>
                          <a:cubicBezTo>
                            <a:pt x="168" y="3"/>
                            <a:pt x="134" y="0"/>
                            <a:pt x="105"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10052692" y="2846165"/>
                      <a:ext cx="2219" cy="2045"/>
                    </a:xfrm>
                    <a:custGeom>
                      <a:avLst/>
                      <a:gdLst/>
                      <a:ahLst/>
                      <a:cxnLst/>
                      <a:rect l="l" t="t" r="r" b="b"/>
                      <a:pathLst>
                        <a:path w="653" h="602" extrusionOk="0">
                          <a:moveTo>
                            <a:pt x="1" y="0"/>
                          </a:moveTo>
                          <a:cubicBezTo>
                            <a:pt x="1" y="0"/>
                            <a:pt x="1" y="101"/>
                            <a:pt x="26" y="201"/>
                          </a:cubicBezTo>
                          <a:cubicBezTo>
                            <a:pt x="51" y="276"/>
                            <a:pt x="101" y="401"/>
                            <a:pt x="176" y="476"/>
                          </a:cubicBezTo>
                          <a:cubicBezTo>
                            <a:pt x="276" y="527"/>
                            <a:pt x="376" y="577"/>
                            <a:pt x="477" y="602"/>
                          </a:cubicBezTo>
                          <a:cubicBezTo>
                            <a:pt x="577" y="602"/>
                            <a:pt x="652" y="577"/>
                            <a:pt x="652" y="577"/>
                          </a:cubicBezTo>
                          <a:cubicBezTo>
                            <a:pt x="652" y="577"/>
                            <a:pt x="652" y="476"/>
                            <a:pt x="627" y="401"/>
                          </a:cubicBezTo>
                          <a:cubicBezTo>
                            <a:pt x="602" y="301"/>
                            <a:pt x="527" y="226"/>
                            <a:pt x="452" y="151"/>
                          </a:cubicBezTo>
                          <a:cubicBezTo>
                            <a:pt x="427" y="126"/>
                            <a:pt x="376" y="101"/>
                            <a:pt x="326" y="75"/>
                          </a:cubicBezTo>
                          <a:cubicBezTo>
                            <a:pt x="276" y="50"/>
                            <a:pt x="226" y="25"/>
                            <a:pt x="176" y="25"/>
                          </a:cubicBezTo>
                          <a:cubicBezTo>
                            <a:pt x="101" y="0"/>
                            <a:pt x="1" y="0"/>
                            <a:pt x="1" y="0"/>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10055927" y="2843099"/>
                      <a:ext cx="2219" cy="1471"/>
                    </a:xfrm>
                    <a:custGeom>
                      <a:avLst/>
                      <a:gdLst/>
                      <a:ahLst/>
                      <a:cxnLst/>
                      <a:rect l="l" t="t" r="r" b="b"/>
                      <a:pathLst>
                        <a:path w="653" h="433" extrusionOk="0">
                          <a:moveTo>
                            <a:pt x="277" y="0"/>
                          </a:moveTo>
                          <a:cubicBezTo>
                            <a:pt x="252" y="0"/>
                            <a:pt x="201" y="25"/>
                            <a:pt x="151" y="25"/>
                          </a:cubicBezTo>
                          <a:cubicBezTo>
                            <a:pt x="76" y="25"/>
                            <a:pt x="1" y="75"/>
                            <a:pt x="1" y="75"/>
                          </a:cubicBezTo>
                          <a:cubicBezTo>
                            <a:pt x="1" y="75"/>
                            <a:pt x="1" y="150"/>
                            <a:pt x="26" y="226"/>
                          </a:cubicBezTo>
                          <a:cubicBezTo>
                            <a:pt x="26" y="251"/>
                            <a:pt x="76" y="301"/>
                            <a:pt x="101" y="326"/>
                          </a:cubicBezTo>
                          <a:cubicBezTo>
                            <a:pt x="151" y="376"/>
                            <a:pt x="201" y="401"/>
                            <a:pt x="252" y="401"/>
                          </a:cubicBezTo>
                          <a:cubicBezTo>
                            <a:pt x="289" y="426"/>
                            <a:pt x="333" y="432"/>
                            <a:pt x="377" y="432"/>
                          </a:cubicBezTo>
                          <a:cubicBezTo>
                            <a:pt x="421" y="432"/>
                            <a:pt x="465" y="426"/>
                            <a:pt x="502" y="426"/>
                          </a:cubicBezTo>
                          <a:cubicBezTo>
                            <a:pt x="577" y="401"/>
                            <a:pt x="653" y="351"/>
                            <a:pt x="653" y="351"/>
                          </a:cubicBezTo>
                          <a:cubicBezTo>
                            <a:pt x="653" y="351"/>
                            <a:pt x="653" y="276"/>
                            <a:pt x="602" y="201"/>
                          </a:cubicBezTo>
                          <a:cubicBezTo>
                            <a:pt x="552" y="125"/>
                            <a:pt x="477" y="50"/>
                            <a:pt x="402" y="25"/>
                          </a:cubicBezTo>
                          <a:cubicBezTo>
                            <a:pt x="352" y="0"/>
                            <a:pt x="327" y="0"/>
                            <a:pt x="277" y="0"/>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10061977" y="2832961"/>
                      <a:ext cx="3581" cy="2086"/>
                    </a:xfrm>
                    <a:custGeom>
                      <a:avLst/>
                      <a:gdLst/>
                      <a:ahLst/>
                      <a:cxnLst/>
                      <a:rect l="l" t="t" r="r" b="b"/>
                      <a:pathLst>
                        <a:path w="1054" h="614" extrusionOk="0">
                          <a:moveTo>
                            <a:pt x="226" y="1"/>
                          </a:moveTo>
                          <a:cubicBezTo>
                            <a:pt x="101" y="1"/>
                            <a:pt x="0" y="26"/>
                            <a:pt x="0" y="26"/>
                          </a:cubicBezTo>
                          <a:cubicBezTo>
                            <a:pt x="0" y="26"/>
                            <a:pt x="51" y="126"/>
                            <a:pt x="101" y="226"/>
                          </a:cubicBezTo>
                          <a:cubicBezTo>
                            <a:pt x="176" y="326"/>
                            <a:pt x="301" y="427"/>
                            <a:pt x="426" y="477"/>
                          </a:cubicBezTo>
                          <a:cubicBezTo>
                            <a:pt x="552" y="552"/>
                            <a:pt x="702" y="602"/>
                            <a:pt x="827" y="602"/>
                          </a:cubicBezTo>
                          <a:cubicBezTo>
                            <a:pt x="869" y="610"/>
                            <a:pt x="908" y="613"/>
                            <a:pt x="942" y="613"/>
                          </a:cubicBezTo>
                          <a:cubicBezTo>
                            <a:pt x="1008" y="613"/>
                            <a:pt x="1053" y="602"/>
                            <a:pt x="1053" y="602"/>
                          </a:cubicBezTo>
                          <a:cubicBezTo>
                            <a:pt x="1053" y="602"/>
                            <a:pt x="1028" y="502"/>
                            <a:pt x="953" y="402"/>
                          </a:cubicBezTo>
                          <a:cubicBezTo>
                            <a:pt x="878" y="301"/>
                            <a:pt x="752" y="201"/>
                            <a:pt x="627" y="126"/>
                          </a:cubicBezTo>
                          <a:cubicBezTo>
                            <a:pt x="502" y="51"/>
                            <a:pt x="351" y="26"/>
                            <a:pt x="226" y="1"/>
                          </a:cubicBezTo>
                          <a:close/>
                        </a:path>
                      </a:pathLst>
                    </a:custGeom>
                    <a:solidFill>
                      <a:srgbClr val="004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10007292" y="2971552"/>
                      <a:ext cx="79277" cy="4070"/>
                    </a:xfrm>
                    <a:custGeom>
                      <a:avLst/>
                      <a:gdLst/>
                      <a:ahLst/>
                      <a:cxnLst/>
                      <a:rect l="l" t="t" r="r" b="b"/>
                      <a:pathLst>
                        <a:path w="23334" h="1198" extrusionOk="0">
                          <a:moveTo>
                            <a:pt x="23334" y="1"/>
                          </a:moveTo>
                          <a:cubicBezTo>
                            <a:pt x="23333" y="1"/>
                            <a:pt x="22957" y="76"/>
                            <a:pt x="22331" y="176"/>
                          </a:cubicBezTo>
                          <a:cubicBezTo>
                            <a:pt x="22005" y="226"/>
                            <a:pt x="21629" y="276"/>
                            <a:pt x="21178" y="352"/>
                          </a:cubicBezTo>
                          <a:cubicBezTo>
                            <a:pt x="20752" y="402"/>
                            <a:pt x="20251" y="477"/>
                            <a:pt x="19699" y="527"/>
                          </a:cubicBezTo>
                          <a:cubicBezTo>
                            <a:pt x="19148" y="602"/>
                            <a:pt x="18572" y="652"/>
                            <a:pt x="17945" y="702"/>
                          </a:cubicBezTo>
                          <a:cubicBezTo>
                            <a:pt x="17318" y="753"/>
                            <a:pt x="16667" y="778"/>
                            <a:pt x="15990" y="803"/>
                          </a:cubicBezTo>
                          <a:cubicBezTo>
                            <a:pt x="15699" y="813"/>
                            <a:pt x="15409" y="819"/>
                            <a:pt x="15118" y="819"/>
                          </a:cubicBezTo>
                          <a:cubicBezTo>
                            <a:pt x="14707" y="819"/>
                            <a:pt x="14296" y="807"/>
                            <a:pt x="13885" y="778"/>
                          </a:cubicBezTo>
                          <a:cubicBezTo>
                            <a:pt x="13158" y="753"/>
                            <a:pt x="12431" y="728"/>
                            <a:pt x="11704" y="702"/>
                          </a:cubicBezTo>
                          <a:cubicBezTo>
                            <a:pt x="10226" y="677"/>
                            <a:pt x="8772" y="627"/>
                            <a:pt x="7394" y="577"/>
                          </a:cubicBezTo>
                          <a:cubicBezTo>
                            <a:pt x="6717" y="552"/>
                            <a:pt x="6040" y="527"/>
                            <a:pt x="5414" y="502"/>
                          </a:cubicBezTo>
                          <a:cubicBezTo>
                            <a:pt x="4787" y="477"/>
                            <a:pt x="4211" y="452"/>
                            <a:pt x="3659" y="427"/>
                          </a:cubicBezTo>
                          <a:cubicBezTo>
                            <a:pt x="3108" y="402"/>
                            <a:pt x="2607" y="377"/>
                            <a:pt x="2155" y="352"/>
                          </a:cubicBezTo>
                          <a:cubicBezTo>
                            <a:pt x="1704" y="327"/>
                            <a:pt x="1328" y="301"/>
                            <a:pt x="1003" y="251"/>
                          </a:cubicBezTo>
                          <a:cubicBezTo>
                            <a:pt x="376" y="201"/>
                            <a:pt x="0" y="176"/>
                            <a:pt x="0" y="176"/>
                          </a:cubicBezTo>
                          <a:lnTo>
                            <a:pt x="0" y="176"/>
                          </a:lnTo>
                          <a:cubicBezTo>
                            <a:pt x="0" y="176"/>
                            <a:pt x="376" y="226"/>
                            <a:pt x="1003" y="327"/>
                          </a:cubicBezTo>
                          <a:cubicBezTo>
                            <a:pt x="1303" y="402"/>
                            <a:pt x="1704" y="452"/>
                            <a:pt x="2130" y="502"/>
                          </a:cubicBezTo>
                          <a:cubicBezTo>
                            <a:pt x="2582" y="552"/>
                            <a:pt x="3083" y="627"/>
                            <a:pt x="3634" y="652"/>
                          </a:cubicBezTo>
                          <a:cubicBezTo>
                            <a:pt x="4186" y="702"/>
                            <a:pt x="4787" y="778"/>
                            <a:pt x="5414" y="803"/>
                          </a:cubicBezTo>
                          <a:cubicBezTo>
                            <a:pt x="6040" y="853"/>
                            <a:pt x="6692" y="903"/>
                            <a:pt x="7369" y="928"/>
                          </a:cubicBezTo>
                          <a:cubicBezTo>
                            <a:pt x="8747" y="1003"/>
                            <a:pt x="10226" y="1078"/>
                            <a:pt x="11679" y="1129"/>
                          </a:cubicBezTo>
                          <a:cubicBezTo>
                            <a:pt x="12406" y="1129"/>
                            <a:pt x="13133" y="1154"/>
                            <a:pt x="13860" y="1179"/>
                          </a:cubicBezTo>
                          <a:cubicBezTo>
                            <a:pt x="14223" y="1191"/>
                            <a:pt x="14587" y="1197"/>
                            <a:pt x="14944" y="1197"/>
                          </a:cubicBezTo>
                          <a:cubicBezTo>
                            <a:pt x="15301" y="1197"/>
                            <a:pt x="15652" y="1191"/>
                            <a:pt x="15990" y="1179"/>
                          </a:cubicBezTo>
                          <a:cubicBezTo>
                            <a:pt x="16692" y="1154"/>
                            <a:pt x="17344" y="1078"/>
                            <a:pt x="17970" y="1003"/>
                          </a:cubicBezTo>
                          <a:cubicBezTo>
                            <a:pt x="18597" y="928"/>
                            <a:pt x="19198" y="853"/>
                            <a:pt x="19725" y="753"/>
                          </a:cubicBezTo>
                          <a:cubicBezTo>
                            <a:pt x="20276" y="677"/>
                            <a:pt x="20777" y="577"/>
                            <a:pt x="21203" y="502"/>
                          </a:cubicBezTo>
                          <a:cubicBezTo>
                            <a:pt x="21654" y="402"/>
                            <a:pt x="22030" y="327"/>
                            <a:pt x="22331" y="251"/>
                          </a:cubicBezTo>
                          <a:cubicBezTo>
                            <a:pt x="22957" y="101"/>
                            <a:pt x="23333" y="1"/>
                            <a:pt x="23334"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10008311" y="2974278"/>
                      <a:ext cx="1536" cy="1879"/>
                    </a:xfrm>
                    <a:custGeom>
                      <a:avLst/>
                      <a:gdLst/>
                      <a:ahLst/>
                      <a:cxnLst/>
                      <a:rect l="l" t="t" r="r" b="b"/>
                      <a:pathLst>
                        <a:path w="452" h="553" extrusionOk="0">
                          <a:moveTo>
                            <a:pt x="277" y="1"/>
                          </a:moveTo>
                          <a:cubicBezTo>
                            <a:pt x="277" y="1"/>
                            <a:pt x="201" y="26"/>
                            <a:pt x="151" y="76"/>
                          </a:cubicBezTo>
                          <a:cubicBezTo>
                            <a:pt x="76" y="101"/>
                            <a:pt x="26" y="176"/>
                            <a:pt x="26" y="251"/>
                          </a:cubicBezTo>
                          <a:cubicBezTo>
                            <a:pt x="1" y="327"/>
                            <a:pt x="26" y="377"/>
                            <a:pt x="76" y="452"/>
                          </a:cubicBezTo>
                          <a:cubicBezTo>
                            <a:pt x="126" y="502"/>
                            <a:pt x="201" y="552"/>
                            <a:pt x="201" y="552"/>
                          </a:cubicBezTo>
                          <a:cubicBezTo>
                            <a:pt x="201" y="552"/>
                            <a:pt x="251" y="527"/>
                            <a:pt x="327" y="477"/>
                          </a:cubicBezTo>
                          <a:cubicBezTo>
                            <a:pt x="352" y="452"/>
                            <a:pt x="377" y="427"/>
                            <a:pt x="402" y="377"/>
                          </a:cubicBezTo>
                          <a:cubicBezTo>
                            <a:pt x="427" y="352"/>
                            <a:pt x="427" y="327"/>
                            <a:pt x="427" y="301"/>
                          </a:cubicBezTo>
                          <a:cubicBezTo>
                            <a:pt x="452" y="226"/>
                            <a:pt x="427" y="176"/>
                            <a:pt x="377" y="126"/>
                          </a:cubicBezTo>
                          <a:cubicBezTo>
                            <a:pt x="352" y="51"/>
                            <a:pt x="277" y="1"/>
                            <a:pt x="277" y="1"/>
                          </a:cubicBezTo>
                          <a:close/>
                        </a:path>
                      </a:pathLst>
                    </a:cu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10026202" y="2813880"/>
                      <a:ext cx="39598" cy="40281"/>
                    </a:xfrm>
                    <a:custGeom>
                      <a:avLst/>
                      <a:gdLst/>
                      <a:ahLst/>
                      <a:cxnLst/>
                      <a:rect l="l" t="t" r="r" b="b"/>
                      <a:pathLst>
                        <a:path w="11655" h="11856" extrusionOk="0">
                          <a:moveTo>
                            <a:pt x="9348" y="0"/>
                          </a:moveTo>
                          <a:lnTo>
                            <a:pt x="1078" y="1279"/>
                          </a:lnTo>
                          <a:cubicBezTo>
                            <a:pt x="0" y="2732"/>
                            <a:pt x="1830" y="6016"/>
                            <a:pt x="2607" y="7344"/>
                          </a:cubicBezTo>
                          <a:cubicBezTo>
                            <a:pt x="3534" y="8973"/>
                            <a:pt x="4962" y="10477"/>
                            <a:pt x="6266" y="11855"/>
                          </a:cubicBezTo>
                          <a:cubicBezTo>
                            <a:pt x="6967" y="11304"/>
                            <a:pt x="7394" y="10076"/>
                            <a:pt x="7845" y="9324"/>
                          </a:cubicBezTo>
                          <a:cubicBezTo>
                            <a:pt x="8672" y="7945"/>
                            <a:pt x="9599" y="6792"/>
                            <a:pt x="10100" y="5314"/>
                          </a:cubicBezTo>
                          <a:cubicBezTo>
                            <a:pt x="10827" y="3183"/>
                            <a:pt x="11654" y="1329"/>
                            <a:pt x="9348" y="0"/>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10022214" y="2800874"/>
                      <a:ext cx="47940" cy="54400"/>
                    </a:xfrm>
                    <a:custGeom>
                      <a:avLst/>
                      <a:gdLst/>
                      <a:ahLst/>
                      <a:cxnLst/>
                      <a:rect l="l" t="t" r="r" b="b"/>
                      <a:pathLst>
                        <a:path w="12106" h="13524" extrusionOk="0">
                          <a:moveTo>
                            <a:pt x="7615" y="1"/>
                          </a:moveTo>
                          <a:cubicBezTo>
                            <a:pt x="7209" y="1"/>
                            <a:pt x="6796" y="47"/>
                            <a:pt x="6392" y="126"/>
                          </a:cubicBezTo>
                          <a:cubicBezTo>
                            <a:pt x="5665" y="252"/>
                            <a:pt x="4963" y="502"/>
                            <a:pt x="4261" y="703"/>
                          </a:cubicBezTo>
                          <a:cubicBezTo>
                            <a:pt x="3284" y="978"/>
                            <a:pt x="2131" y="1079"/>
                            <a:pt x="1329" y="1705"/>
                          </a:cubicBezTo>
                          <a:cubicBezTo>
                            <a:pt x="1103" y="1856"/>
                            <a:pt x="928" y="2081"/>
                            <a:pt x="752" y="2332"/>
                          </a:cubicBezTo>
                          <a:cubicBezTo>
                            <a:pt x="76" y="3510"/>
                            <a:pt x="1" y="5014"/>
                            <a:pt x="1" y="6317"/>
                          </a:cubicBezTo>
                          <a:cubicBezTo>
                            <a:pt x="1" y="7695"/>
                            <a:pt x="301" y="8948"/>
                            <a:pt x="577" y="10327"/>
                          </a:cubicBezTo>
                          <a:cubicBezTo>
                            <a:pt x="727" y="10928"/>
                            <a:pt x="1078" y="13109"/>
                            <a:pt x="1655" y="13510"/>
                          </a:cubicBezTo>
                          <a:cubicBezTo>
                            <a:pt x="1669" y="13519"/>
                            <a:pt x="1686" y="13524"/>
                            <a:pt x="1706" y="13524"/>
                          </a:cubicBezTo>
                          <a:cubicBezTo>
                            <a:pt x="2347" y="13524"/>
                            <a:pt x="6075" y="9093"/>
                            <a:pt x="6367" y="8898"/>
                          </a:cubicBezTo>
                          <a:cubicBezTo>
                            <a:pt x="6385" y="8886"/>
                            <a:pt x="6408" y="8881"/>
                            <a:pt x="6434" y="8881"/>
                          </a:cubicBezTo>
                          <a:cubicBezTo>
                            <a:pt x="7151" y="8881"/>
                            <a:pt x="10492" y="13315"/>
                            <a:pt x="11448" y="13315"/>
                          </a:cubicBezTo>
                          <a:cubicBezTo>
                            <a:pt x="11468" y="13315"/>
                            <a:pt x="11487" y="13313"/>
                            <a:pt x="11504" y="13309"/>
                          </a:cubicBezTo>
                          <a:cubicBezTo>
                            <a:pt x="11880" y="10979"/>
                            <a:pt x="12106" y="8197"/>
                            <a:pt x="11805" y="5615"/>
                          </a:cubicBezTo>
                          <a:cubicBezTo>
                            <a:pt x="11655" y="4287"/>
                            <a:pt x="11354" y="2532"/>
                            <a:pt x="10527" y="1354"/>
                          </a:cubicBezTo>
                          <a:cubicBezTo>
                            <a:pt x="9826" y="359"/>
                            <a:pt x="8746" y="1"/>
                            <a:pt x="7615" y="1"/>
                          </a:cubicBezTo>
                          <a:close/>
                        </a:path>
                      </a:pathLst>
                    </a:custGeom>
                    <a:solidFill>
                      <a:srgbClr val="E6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2" name="Google Shape;1282;p30"/>
                <p:cNvGrpSpPr/>
                <p:nvPr/>
              </p:nvGrpSpPr>
              <p:grpSpPr>
                <a:xfrm>
                  <a:off x="9559454" y="2202169"/>
                  <a:ext cx="235076" cy="315136"/>
                  <a:chOff x="10004053" y="2717977"/>
                  <a:chExt cx="87506" cy="117347"/>
                </a:xfrm>
              </p:grpSpPr>
              <p:sp>
                <p:nvSpPr>
                  <p:cNvPr id="1283" name="Google Shape;1283;p30"/>
                  <p:cNvSpPr/>
                  <p:nvPr/>
                </p:nvSpPr>
                <p:spPr>
                  <a:xfrm>
                    <a:off x="10004053" y="2745755"/>
                    <a:ext cx="87506" cy="57075"/>
                  </a:xfrm>
                  <a:custGeom>
                    <a:avLst/>
                    <a:gdLst/>
                    <a:ahLst/>
                    <a:cxnLst/>
                    <a:rect l="l" t="t" r="r" b="b"/>
                    <a:pathLst>
                      <a:path w="25756" h="16799" extrusionOk="0">
                        <a:moveTo>
                          <a:pt x="12144" y="0"/>
                        </a:moveTo>
                        <a:cubicBezTo>
                          <a:pt x="11753" y="0"/>
                          <a:pt x="11364" y="21"/>
                          <a:pt x="10978" y="69"/>
                        </a:cubicBezTo>
                        <a:cubicBezTo>
                          <a:pt x="9124" y="270"/>
                          <a:pt x="7093" y="320"/>
                          <a:pt x="5339" y="897"/>
                        </a:cubicBezTo>
                        <a:cubicBezTo>
                          <a:pt x="2357" y="1824"/>
                          <a:pt x="1" y="4205"/>
                          <a:pt x="1078" y="7338"/>
                        </a:cubicBezTo>
                        <a:cubicBezTo>
                          <a:pt x="1530" y="8566"/>
                          <a:pt x="1905" y="9894"/>
                          <a:pt x="2532" y="11022"/>
                        </a:cubicBezTo>
                        <a:cubicBezTo>
                          <a:pt x="2983" y="11899"/>
                          <a:pt x="3936" y="12701"/>
                          <a:pt x="4311" y="13453"/>
                        </a:cubicBezTo>
                        <a:lnTo>
                          <a:pt x="8998" y="16260"/>
                        </a:lnTo>
                        <a:cubicBezTo>
                          <a:pt x="10119" y="16625"/>
                          <a:pt x="11322" y="16799"/>
                          <a:pt x="12546" y="16799"/>
                        </a:cubicBezTo>
                        <a:cubicBezTo>
                          <a:pt x="18877" y="16799"/>
                          <a:pt x="25755" y="12158"/>
                          <a:pt x="24537" y="5458"/>
                        </a:cubicBezTo>
                        <a:cubicBezTo>
                          <a:pt x="24086" y="2701"/>
                          <a:pt x="20778" y="1323"/>
                          <a:pt x="18246" y="897"/>
                        </a:cubicBezTo>
                        <a:cubicBezTo>
                          <a:pt x="16289" y="581"/>
                          <a:pt x="14191" y="0"/>
                          <a:pt x="12144" y="0"/>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10005331" y="2729332"/>
                    <a:ext cx="81407" cy="105992"/>
                  </a:xfrm>
                  <a:custGeom>
                    <a:avLst/>
                    <a:gdLst/>
                    <a:ahLst/>
                    <a:cxnLst/>
                    <a:rect l="l" t="t" r="r" b="b"/>
                    <a:pathLst>
                      <a:path w="23961" h="31197" extrusionOk="0">
                        <a:moveTo>
                          <a:pt x="15761" y="1"/>
                        </a:moveTo>
                        <a:cubicBezTo>
                          <a:pt x="14910" y="1"/>
                          <a:pt x="14043" y="114"/>
                          <a:pt x="13184" y="114"/>
                        </a:cubicBezTo>
                        <a:lnTo>
                          <a:pt x="8748" y="365"/>
                        </a:lnTo>
                        <a:cubicBezTo>
                          <a:pt x="7294" y="916"/>
                          <a:pt x="5214" y="1217"/>
                          <a:pt x="4136" y="2420"/>
                        </a:cubicBezTo>
                        <a:cubicBezTo>
                          <a:pt x="3058" y="3548"/>
                          <a:pt x="2858" y="5403"/>
                          <a:pt x="2858" y="6856"/>
                        </a:cubicBezTo>
                        <a:cubicBezTo>
                          <a:pt x="2808" y="8611"/>
                          <a:pt x="2858" y="10290"/>
                          <a:pt x="2858" y="12044"/>
                        </a:cubicBezTo>
                        <a:cubicBezTo>
                          <a:pt x="2858" y="13222"/>
                          <a:pt x="3184" y="14526"/>
                          <a:pt x="3058" y="15729"/>
                        </a:cubicBezTo>
                        <a:cubicBezTo>
                          <a:pt x="2911" y="15751"/>
                          <a:pt x="2757" y="15757"/>
                          <a:pt x="2601" y="15757"/>
                        </a:cubicBezTo>
                        <a:cubicBezTo>
                          <a:pt x="2389" y="15757"/>
                          <a:pt x="2172" y="15746"/>
                          <a:pt x="1958" y="15746"/>
                        </a:cubicBezTo>
                        <a:cubicBezTo>
                          <a:pt x="1441" y="15746"/>
                          <a:pt x="941" y="15814"/>
                          <a:pt x="577" y="16280"/>
                        </a:cubicBezTo>
                        <a:cubicBezTo>
                          <a:pt x="1" y="16982"/>
                          <a:pt x="201" y="18335"/>
                          <a:pt x="452" y="19162"/>
                        </a:cubicBezTo>
                        <a:cubicBezTo>
                          <a:pt x="652" y="19964"/>
                          <a:pt x="953" y="21167"/>
                          <a:pt x="1655" y="21719"/>
                        </a:cubicBezTo>
                        <a:cubicBezTo>
                          <a:pt x="2231" y="22270"/>
                          <a:pt x="3885" y="22120"/>
                          <a:pt x="3935" y="22846"/>
                        </a:cubicBezTo>
                        <a:cubicBezTo>
                          <a:pt x="3961" y="23197"/>
                          <a:pt x="4437" y="27032"/>
                          <a:pt x="4813" y="27709"/>
                        </a:cubicBezTo>
                        <a:cubicBezTo>
                          <a:pt x="5715" y="29538"/>
                          <a:pt x="6392" y="30090"/>
                          <a:pt x="8296" y="30716"/>
                        </a:cubicBezTo>
                        <a:cubicBezTo>
                          <a:pt x="9240" y="31019"/>
                          <a:pt x="10520" y="31197"/>
                          <a:pt x="11871" y="31197"/>
                        </a:cubicBezTo>
                        <a:cubicBezTo>
                          <a:pt x="14429" y="31197"/>
                          <a:pt x="17243" y="30560"/>
                          <a:pt x="18522" y="28937"/>
                        </a:cubicBezTo>
                        <a:cubicBezTo>
                          <a:pt x="20452" y="26480"/>
                          <a:pt x="19650" y="24150"/>
                          <a:pt x="20352" y="21217"/>
                        </a:cubicBezTo>
                        <a:lnTo>
                          <a:pt x="20352" y="21217"/>
                        </a:lnTo>
                        <a:cubicBezTo>
                          <a:pt x="20438" y="21227"/>
                          <a:pt x="20524" y="21231"/>
                          <a:pt x="20607" y="21231"/>
                        </a:cubicBezTo>
                        <a:cubicBezTo>
                          <a:pt x="22722" y="21231"/>
                          <a:pt x="23838" y="18269"/>
                          <a:pt x="23911" y="16606"/>
                        </a:cubicBezTo>
                        <a:cubicBezTo>
                          <a:pt x="23961" y="15653"/>
                          <a:pt x="23961" y="14977"/>
                          <a:pt x="23008" y="14475"/>
                        </a:cubicBezTo>
                        <a:cubicBezTo>
                          <a:pt x="22256" y="14099"/>
                          <a:pt x="21179" y="13999"/>
                          <a:pt x="21179" y="13999"/>
                        </a:cubicBezTo>
                        <a:cubicBezTo>
                          <a:pt x="20803" y="12696"/>
                          <a:pt x="21229" y="10089"/>
                          <a:pt x="21229" y="8786"/>
                        </a:cubicBezTo>
                        <a:cubicBezTo>
                          <a:pt x="21229" y="7282"/>
                          <a:pt x="21304" y="5904"/>
                          <a:pt x="20978" y="4475"/>
                        </a:cubicBezTo>
                        <a:cubicBezTo>
                          <a:pt x="20477" y="2470"/>
                          <a:pt x="19600" y="916"/>
                          <a:pt x="17494" y="240"/>
                        </a:cubicBezTo>
                        <a:cubicBezTo>
                          <a:pt x="16931" y="55"/>
                          <a:pt x="16350" y="1"/>
                          <a:pt x="15761"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10027137" y="2717977"/>
                    <a:ext cx="29042" cy="19192"/>
                  </a:xfrm>
                  <a:custGeom>
                    <a:avLst/>
                    <a:gdLst/>
                    <a:ahLst/>
                    <a:cxnLst/>
                    <a:rect l="l" t="t" r="r" b="b"/>
                    <a:pathLst>
                      <a:path w="8548" h="5649" extrusionOk="0">
                        <a:moveTo>
                          <a:pt x="4096" y="1"/>
                        </a:moveTo>
                        <a:cubicBezTo>
                          <a:pt x="3969" y="1"/>
                          <a:pt x="3847" y="37"/>
                          <a:pt x="3735" y="122"/>
                        </a:cubicBezTo>
                        <a:cubicBezTo>
                          <a:pt x="3159" y="573"/>
                          <a:pt x="3535" y="1826"/>
                          <a:pt x="3860" y="2252"/>
                        </a:cubicBezTo>
                        <a:cubicBezTo>
                          <a:pt x="3389" y="2026"/>
                          <a:pt x="2364" y="1502"/>
                          <a:pt x="1618" y="1502"/>
                        </a:cubicBezTo>
                        <a:cubicBezTo>
                          <a:pt x="1373" y="1502"/>
                          <a:pt x="1158" y="1558"/>
                          <a:pt x="1003" y="1701"/>
                        </a:cubicBezTo>
                        <a:cubicBezTo>
                          <a:pt x="176" y="2453"/>
                          <a:pt x="1504" y="3255"/>
                          <a:pt x="2081" y="3581"/>
                        </a:cubicBezTo>
                        <a:cubicBezTo>
                          <a:pt x="1945" y="3581"/>
                          <a:pt x="1768" y="3572"/>
                          <a:pt x="1577" y="3572"/>
                        </a:cubicBezTo>
                        <a:cubicBezTo>
                          <a:pt x="1061" y="3572"/>
                          <a:pt x="448" y="3638"/>
                          <a:pt x="301" y="4132"/>
                        </a:cubicBezTo>
                        <a:cubicBezTo>
                          <a:pt x="1" y="5135"/>
                          <a:pt x="1830" y="5561"/>
                          <a:pt x="2532" y="5636"/>
                        </a:cubicBezTo>
                        <a:cubicBezTo>
                          <a:pt x="2621" y="5644"/>
                          <a:pt x="2721" y="5648"/>
                          <a:pt x="2833" y="5648"/>
                        </a:cubicBezTo>
                        <a:cubicBezTo>
                          <a:pt x="4392" y="5648"/>
                          <a:pt x="8009" y="4839"/>
                          <a:pt x="8547" y="3506"/>
                        </a:cubicBezTo>
                        <a:lnTo>
                          <a:pt x="7695" y="3330"/>
                        </a:lnTo>
                        <a:cubicBezTo>
                          <a:pt x="7194" y="3280"/>
                          <a:pt x="6342" y="1952"/>
                          <a:pt x="5690" y="1125"/>
                        </a:cubicBezTo>
                        <a:cubicBezTo>
                          <a:pt x="5381" y="774"/>
                          <a:pt x="4683" y="1"/>
                          <a:pt x="4096" y="1"/>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10022538" y="2752964"/>
                    <a:ext cx="12292" cy="5212"/>
                  </a:xfrm>
                  <a:custGeom>
                    <a:avLst/>
                    <a:gdLst/>
                    <a:ahLst/>
                    <a:cxnLst/>
                    <a:rect l="l" t="t" r="r" b="b"/>
                    <a:pathLst>
                      <a:path w="3618" h="1534" extrusionOk="0">
                        <a:moveTo>
                          <a:pt x="1929" y="0"/>
                        </a:moveTo>
                        <a:cubicBezTo>
                          <a:pt x="1048" y="0"/>
                          <a:pt x="1" y="487"/>
                          <a:pt x="527" y="1156"/>
                        </a:cubicBezTo>
                        <a:cubicBezTo>
                          <a:pt x="744" y="1426"/>
                          <a:pt x="1025" y="1533"/>
                          <a:pt x="1316" y="1533"/>
                        </a:cubicBezTo>
                        <a:cubicBezTo>
                          <a:pt x="2403" y="1533"/>
                          <a:pt x="3617" y="43"/>
                          <a:pt x="2055" y="4"/>
                        </a:cubicBezTo>
                        <a:cubicBezTo>
                          <a:pt x="2014" y="1"/>
                          <a:pt x="1972" y="0"/>
                          <a:pt x="1929" y="0"/>
                        </a:cubicBezTo>
                        <a:close/>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10057759" y="2752440"/>
                    <a:ext cx="10434" cy="4359"/>
                  </a:xfrm>
                  <a:custGeom>
                    <a:avLst/>
                    <a:gdLst/>
                    <a:ahLst/>
                    <a:cxnLst/>
                    <a:rect l="l" t="t" r="r" b="b"/>
                    <a:pathLst>
                      <a:path w="3071" h="1283" extrusionOk="0">
                        <a:moveTo>
                          <a:pt x="1029" y="0"/>
                        </a:moveTo>
                        <a:cubicBezTo>
                          <a:pt x="426" y="0"/>
                          <a:pt x="1" y="247"/>
                          <a:pt x="540" y="935"/>
                        </a:cubicBezTo>
                        <a:cubicBezTo>
                          <a:pt x="753" y="1178"/>
                          <a:pt x="1095" y="1283"/>
                          <a:pt x="1438" y="1283"/>
                        </a:cubicBezTo>
                        <a:cubicBezTo>
                          <a:pt x="1659" y="1283"/>
                          <a:pt x="1881" y="1239"/>
                          <a:pt x="2068" y="1160"/>
                        </a:cubicBezTo>
                        <a:cubicBezTo>
                          <a:pt x="3071" y="734"/>
                          <a:pt x="2469" y="258"/>
                          <a:pt x="1693" y="82"/>
                        </a:cubicBezTo>
                        <a:cubicBezTo>
                          <a:pt x="1472" y="31"/>
                          <a:pt x="1240" y="0"/>
                          <a:pt x="1029" y="0"/>
                        </a:cubicBezTo>
                        <a:close/>
                      </a:path>
                    </a:pathLst>
                  </a:custGeom>
                  <a:solidFill>
                    <a:srgbClr val="8F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10027990" y="2785089"/>
                    <a:ext cx="9027" cy="4125"/>
                  </a:xfrm>
                  <a:custGeom>
                    <a:avLst/>
                    <a:gdLst/>
                    <a:ahLst/>
                    <a:cxnLst/>
                    <a:rect l="l" t="t" r="r" b="b"/>
                    <a:pathLst>
                      <a:path w="2657" h="1214" extrusionOk="0">
                        <a:moveTo>
                          <a:pt x="2657" y="0"/>
                        </a:moveTo>
                        <a:cubicBezTo>
                          <a:pt x="2657" y="0"/>
                          <a:pt x="2632" y="25"/>
                          <a:pt x="2557" y="101"/>
                        </a:cubicBezTo>
                        <a:cubicBezTo>
                          <a:pt x="2507" y="176"/>
                          <a:pt x="2431" y="276"/>
                          <a:pt x="2306" y="351"/>
                        </a:cubicBezTo>
                        <a:cubicBezTo>
                          <a:pt x="2256" y="401"/>
                          <a:pt x="2206" y="451"/>
                          <a:pt x="2131" y="476"/>
                        </a:cubicBezTo>
                        <a:cubicBezTo>
                          <a:pt x="2055" y="527"/>
                          <a:pt x="1980" y="577"/>
                          <a:pt x="1905" y="602"/>
                        </a:cubicBezTo>
                        <a:cubicBezTo>
                          <a:pt x="1755" y="677"/>
                          <a:pt x="1579" y="752"/>
                          <a:pt x="1404" y="802"/>
                        </a:cubicBezTo>
                        <a:cubicBezTo>
                          <a:pt x="1304" y="802"/>
                          <a:pt x="1203" y="852"/>
                          <a:pt x="1128" y="852"/>
                        </a:cubicBezTo>
                        <a:lnTo>
                          <a:pt x="852" y="852"/>
                        </a:lnTo>
                        <a:cubicBezTo>
                          <a:pt x="777" y="852"/>
                          <a:pt x="702" y="852"/>
                          <a:pt x="627" y="827"/>
                        </a:cubicBezTo>
                        <a:cubicBezTo>
                          <a:pt x="552" y="802"/>
                          <a:pt x="477" y="802"/>
                          <a:pt x="401" y="752"/>
                        </a:cubicBezTo>
                        <a:cubicBezTo>
                          <a:pt x="351" y="727"/>
                          <a:pt x="276" y="702"/>
                          <a:pt x="226" y="677"/>
                        </a:cubicBezTo>
                        <a:cubicBezTo>
                          <a:pt x="176" y="652"/>
                          <a:pt x="151" y="627"/>
                          <a:pt x="101" y="577"/>
                        </a:cubicBezTo>
                        <a:cubicBezTo>
                          <a:pt x="25" y="527"/>
                          <a:pt x="0" y="502"/>
                          <a:pt x="0" y="502"/>
                        </a:cubicBezTo>
                        <a:lnTo>
                          <a:pt x="0" y="502"/>
                        </a:lnTo>
                        <a:cubicBezTo>
                          <a:pt x="0" y="502"/>
                          <a:pt x="0" y="552"/>
                          <a:pt x="50" y="627"/>
                        </a:cubicBezTo>
                        <a:cubicBezTo>
                          <a:pt x="50" y="677"/>
                          <a:pt x="76" y="727"/>
                          <a:pt x="126" y="777"/>
                        </a:cubicBezTo>
                        <a:cubicBezTo>
                          <a:pt x="176" y="827"/>
                          <a:pt x="226" y="903"/>
                          <a:pt x="276" y="953"/>
                        </a:cubicBezTo>
                        <a:cubicBezTo>
                          <a:pt x="351" y="1003"/>
                          <a:pt x="426" y="1053"/>
                          <a:pt x="527" y="1103"/>
                        </a:cubicBezTo>
                        <a:cubicBezTo>
                          <a:pt x="602" y="1128"/>
                          <a:pt x="702" y="1178"/>
                          <a:pt x="827" y="1178"/>
                        </a:cubicBezTo>
                        <a:cubicBezTo>
                          <a:pt x="898" y="1196"/>
                          <a:pt x="969" y="1214"/>
                          <a:pt x="1049" y="1214"/>
                        </a:cubicBezTo>
                        <a:cubicBezTo>
                          <a:pt x="1082" y="1214"/>
                          <a:pt x="1117" y="1211"/>
                          <a:pt x="1153" y="1203"/>
                        </a:cubicBezTo>
                        <a:cubicBezTo>
                          <a:pt x="1253" y="1203"/>
                          <a:pt x="1379" y="1178"/>
                          <a:pt x="1479" y="1178"/>
                        </a:cubicBezTo>
                        <a:cubicBezTo>
                          <a:pt x="1604" y="1128"/>
                          <a:pt x="1705" y="1103"/>
                          <a:pt x="1805" y="1053"/>
                        </a:cubicBezTo>
                        <a:cubicBezTo>
                          <a:pt x="1905" y="1028"/>
                          <a:pt x="2005" y="953"/>
                          <a:pt x="2081" y="903"/>
                        </a:cubicBezTo>
                        <a:cubicBezTo>
                          <a:pt x="2256" y="777"/>
                          <a:pt x="2406" y="652"/>
                          <a:pt x="2482" y="502"/>
                        </a:cubicBezTo>
                        <a:cubicBezTo>
                          <a:pt x="2532" y="426"/>
                          <a:pt x="2557" y="376"/>
                          <a:pt x="2582" y="301"/>
                        </a:cubicBezTo>
                        <a:cubicBezTo>
                          <a:pt x="2607" y="226"/>
                          <a:pt x="2632" y="176"/>
                          <a:pt x="2632" y="126"/>
                        </a:cubicBezTo>
                        <a:cubicBezTo>
                          <a:pt x="2657" y="50"/>
                          <a:pt x="2657" y="0"/>
                          <a:pt x="2657"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10057888" y="2785769"/>
                    <a:ext cx="8178" cy="2728"/>
                  </a:xfrm>
                  <a:custGeom>
                    <a:avLst/>
                    <a:gdLst/>
                    <a:ahLst/>
                    <a:cxnLst/>
                    <a:rect l="l" t="t" r="r" b="b"/>
                    <a:pathLst>
                      <a:path w="2407" h="803" extrusionOk="0">
                        <a:moveTo>
                          <a:pt x="0" y="1"/>
                        </a:moveTo>
                        <a:lnTo>
                          <a:pt x="0" y="1"/>
                        </a:lnTo>
                        <a:cubicBezTo>
                          <a:pt x="0" y="1"/>
                          <a:pt x="25" y="51"/>
                          <a:pt x="51" y="126"/>
                        </a:cubicBezTo>
                        <a:cubicBezTo>
                          <a:pt x="76" y="176"/>
                          <a:pt x="151" y="302"/>
                          <a:pt x="251" y="377"/>
                        </a:cubicBezTo>
                        <a:cubicBezTo>
                          <a:pt x="351" y="477"/>
                          <a:pt x="477" y="577"/>
                          <a:pt x="652" y="652"/>
                        </a:cubicBezTo>
                        <a:cubicBezTo>
                          <a:pt x="802" y="728"/>
                          <a:pt x="1003" y="778"/>
                          <a:pt x="1178" y="803"/>
                        </a:cubicBezTo>
                        <a:lnTo>
                          <a:pt x="1454" y="803"/>
                        </a:lnTo>
                        <a:cubicBezTo>
                          <a:pt x="1554" y="803"/>
                          <a:pt x="1655" y="778"/>
                          <a:pt x="1730" y="753"/>
                        </a:cubicBezTo>
                        <a:cubicBezTo>
                          <a:pt x="1905" y="703"/>
                          <a:pt x="2056" y="602"/>
                          <a:pt x="2156" y="502"/>
                        </a:cubicBezTo>
                        <a:cubicBezTo>
                          <a:pt x="2231" y="477"/>
                          <a:pt x="2256" y="427"/>
                          <a:pt x="2306" y="377"/>
                        </a:cubicBezTo>
                        <a:cubicBezTo>
                          <a:pt x="2331" y="327"/>
                          <a:pt x="2356" y="276"/>
                          <a:pt x="2381" y="251"/>
                        </a:cubicBezTo>
                        <a:cubicBezTo>
                          <a:pt x="2406" y="176"/>
                          <a:pt x="2406" y="126"/>
                          <a:pt x="2406" y="126"/>
                        </a:cubicBezTo>
                        <a:lnTo>
                          <a:pt x="2406" y="126"/>
                        </a:lnTo>
                        <a:cubicBezTo>
                          <a:pt x="2406" y="126"/>
                          <a:pt x="2381" y="151"/>
                          <a:pt x="2306" y="201"/>
                        </a:cubicBezTo>
                        <a:cubicBezTo>
                          <a:pt x="2256" y="226"/>
                          <a:pt x="2156" y="276"/>
                          <a:pt x="2056" y="327"/>
                        </a:cubicBezTo>
                        <a:cubicBezTo>
                          <a:pt x="1930" y="377"/>
                          <a:pt x="1805" y="402"/>
                          <a:pt x="1655" y="402"/>
                        </a:cubicBezTo>
                        <a:cubicBezTo>
                          <a:pt x="1604" y="427"/>
                          <a:pt x="1529" y="427"/>
                          <a:pt x="1454" y="427"/>
                        </a:cubicBezTo>
                        <a:cubicBezTo>
                          <a:pt x="1379" y="427"/>
                          <a:pt x="1279" y="427"/>
                          <a:pt x="1203" y="402"/>
                        </a:cubicBezTo>
                        <a:cubicBezTo>
                          <a:pt x="1053" y="402"/>
                          <a:pt x="903" y="377"/>
                          <a:pt x="777" y="327"/>
                        </a:cubicBezTo>
                        <a:cubicBezTo>
                          <a:pt x="627" y="302"/>
                          <a:pt x="502" y="251"/>
                          <a:pt x="376" y="201"/>
                        </a:cubicBezTo>
                        <a:cubicBezTo>
                          <a:pt x="276" y="151"/>
                          <a:pt x="176" y="126"/>
                          <a:pt x="101" y="76"/>
                        </a:cubicBezTo>
                        <a:cubicBezTo>
                          <a:pt x="51"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0"/>
                  <p:cNvSpPr/>
                  <p:nvPr/>
                </p:nvSpPr>
                <p:spPr>
                  <a:xfrm>
                    <a:off x="10024924" y="2800421"/>
                    <a:ext cx="3238" cy="11242"/>
                  </a:xfrm>
                  <a:custGeom>
                    <a:avLst/>
                    <a:gdLst/>
                    <a:ahLst/>
                    <a:cxnLst/>
                    <a:rect l="l" t="t" r="r" b="b"/>
                    <a:pathLst>
                      <a:path w="953" h="3309" extrusionOk="0">
                        <a:moveTo>
                          <a:pt x="952" y="1"/>
                        </a:moveTo>
                        <a:cubicBezTo>
                          <a:pt x="952" y="1"/>
                          <a:pt x="902" y="26"/>
                          <a:pt x="827" y="76"/>
                        </a:cubicBezTo>
                        <a:cubicBezTo>
                          <a:pt x="727" y="151"/>
                          <a:pt x="627" y="251"/>
                          <a:pt x="501" y="402"/>
                        </a:cubicBezTo>
                        <a:cubicBezTo>
                          <a:pt x="451" y="452"/>
                          <a:pt x="376" y="552"/>
                          <a:pt x="326" y="627"/>
                        </a:cubicBezTo>
                        <a:cubicBezTo>
                          <a:pt x="276" y="727"/>
                          <a:pt x="226" y="828"/>
                          <a:pt x="176" y="928"/>
                        </a:cubicBezTo>
                        <a:cubicBezTo>
                          <a:pt x="125" y="1028"/>
                          <a:pt x="75" y="1153"/>
                          <a:pt x="50" y="1279"/>
                        </a:cubicBezTo>
                        <a:cubicBezTo>
                          <a:pt x="25" y="1379"/>
                          <a:pt x="25" y="1504"/>
                          <a:pt x="0" y="1630"/>
                        </a:cubicBezTo>
                        <a:cubicBezTo>
                          <a:pt x="0" y="1755"/>
                          <a:pt x="0" y="1880"/>
                          <a:pt x="0" y="2006"/>
                        </a:cubicBezTo>
                        <a:cubicBezTo>
                          <a:pt x="25" y="2131"/>
                          <a:pt x="50" y="2256"/>
                          <a:pt x="75" y="2382"/>
                        </a:cubicBezTo>
                        <a:cubicBezTo>
                          <a:pt x="125" y="2482"/>
                          <a:pt x="176" y="2607"/>
                          <a:pt x="226" y="2682"/>
                        </a:cubicBezTo>
                        <a:cubicBezTo>
                          <a:pt x="276" y="2783"/>
                          <a:pt x="326" y="2858"/>
                          <a:pt x="401" y="2933"/>
                        </a:cubicBezTo>
                        <a:cubicBezTo>
                          <a:pt x="451" y="3008"/>
                          <a:pt x="526" y="3058"/>
                          <a:pt x="577" y="3108"/>
                        </a:cubicBezTo>
                        <a:cubicBezTo>
                          <a:pt x="652" y="3158"/>
                          <a:pt x="702" y="3209"/>
                          <a:pt x="752" y="3234"/>
                        </a:cubicBezTo>
                        <a:cubicBezTo>
                          <a:pt x="852" y="3284"/>
                          <a:pt x="902" y="3309"/>
                          <a:pt x="902" y="3309"/>
                        </a:cubicBezTo>
                        <a:cubicBezTo>
                          <a:pt x="902" y="3309"/>
                          <a:pt x="852" y="3259"/>
                          <a:pt x="802" y="3158"/>
                        </a:cubicBezTo>
                        <a:cubicBezTo>
                          <a:pt x="727" y="3083"/>
                          <a:pt x="652" y="2958"/>
                          <a:pt x="602" y="2808"/>
                        </a:cubicBezTo>
                        <a:cubicBezTo>
                          <a:pt x="551" y="2732"/>
                          <a:pt x="526" y="2657"/>
                          <a:pt x="501" y="2557"/>
                        </a:cubicBezTo>
                        <a:cubicBezTo>
                          <a:pt x="451" y="2482"/>
                          <a:pt x="451" y="2382"/>
                          <a:pt x="426" y="2281"/>
                        </a:cubicBezTo>
                        <a:cubicBezTo>
                          <a:pt x="401" y="2181"/>
                          <a:pt x="401" y="2081"/>
                          <a:pt x="376" y="1981"/>
                        </a:cubicBezTo>
                        <a:cubicBezTo>
                          <a:pt x="376" y="1880"/>
                          <a:pt x="376" y="1780"/>
                          <a:pt x="376" y="1655"/>
                        </a:cubicBezTo>
                        <a:cubicBezTo>
                          <a:pt x="401" y="1454"/>
                          <a:pt x="451" y="1229"/>
                          <a:pt x="501" y="1028"/>
                        </a:cubicBezTo>
                        <a:cubicBezTo>
                          <a:pt x="526" y="953"/>
                          <a:pt x="551" y="853"/>
                          <a:pt x="602" y="752"/>
                        </a:cubicBezTo>
                        <a:cubicBezTo>
                          <a:pt x="627" y="677"/>
                          <a:pt x="652" y="577"/>
                          <a:pt x="702" y="502"/>
                        </a:cubicBezTo>
                        <a:cubicBezTo>
                          <a:pt x="752" y="351"/>
                          <a:pt x="827" y="226"/>
                          <a:pt x="877" y="126"/>
                        </a:cubicBezTo>
                        <a:cubicBezTo>
                          <a:pt x="927" y="51"/>
                          <a:pt x="952" y="1"/>
                          <a:pt x="952"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0"/>
                  <p:cNvSpPr/>
                  <p:nvPr/>
                </p:nvSpPr>
                <p:spPr>
                  <a:xfrm>
                    <a:off x="10017427" y="2797440"/>
                    <a:ext cx="1960" cy="14222"/>
                  </a:xfrm>
                  <a:custGeom>
                    <a:avLst/>
                    <a:gdLst/>
                    <a:ahLst/>
                    <a:cxnLst/>
                    <a:rect l="l" t="t" r="r" b="b"/>
                    <a:pathLst>
                      <a:path w="577" h="4186" extrusionOk="0">
                        <a:moveTo>
                          <a:pt x="51" y="0"/>
                        </a:moveTo>
                        <a:cubicBezTo>
                          <a:pt x="51" y="0"/>
                          <a:pt x="26" y="251"/>
                          <a:pt x="26" y="652"/>
                        </a:cubicBezTo>
                        <a:cubicBezTo>
                          <a:pt x="1" y="852"/>
                          <a:pt x="1" y="1078"/>
                          <a:pt x="26" y="1329"/>
                        </a:cubicBezTo>
                        <a:cubicBezTo>
                          <a:pt x="26" y="1579"/>
                          <a:pt x="51" y="1830"/>
                          <a:pt x="101" y="2106"/>
                        </a:cubicBezTo>
                        <a:cubicBezTo>
                          <a:pt x="151" y="2632"/>
                          <a:pt x="251" y="3158"/>
                          <a:pt x="351" y="3534"/>
                        </a:cubicBezTo>
                        <a:cubicBezTo>
                          <a:pt x="452" y="3935"/>
                          <a:pt x="552" y="4186"/>
                          <a:pt x="552" y="4186"/>
                        </a:cubicBezTo>
                        <a:cubicBezTo>
                          <a:pt x="552" y="4186"/>
                          <a:pt x="577" y="3910"/>
                          <a:pt x="577" y="3509"/>
                        </a:cubicBezTo>
                        <a:cubicBezTo>
                          <a:pt x="577" y="3108"/>
                          <a:pt x="552" y="2582"/>
                          <a:pt x="477" y="2081"/>
                        </a:cubicBezTo>
                        <a:cubicBezTo>
                          <a:pt x="402" y="1554"/>
                          <a:pt x="326" y="1028"/>
                          <a:pt x="226" y="627"/>
                        </a:cubicBezTo>
                        <a:cubicBezTo>
                          <a:pt x="151" y="251"/>
                          <a:pt x="51" y="0"/>
                          <a:pt x="5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0"/>
                  <p:cNvSpPr/>
                  <p:nvPr/>
                </p:nvSpPr>
                <p:spPr>
                  <a:xfrm>
                    <a:off x="10073645" y="2792328"/>
                    <a:ext cx="1624" cy="12948"/>
                  </a:xfrm>
                  <a:custGeom>
                    <a:avLst/>
                    <a:gdLst/>
                    <a:ahLst/>
                    <a:cxnLst/>
                    <a:rect l="l" t="t" r="r" b="b"/>
                    <a:pathLst>
                      <a:path w="478" h="3811" extrusionOk="0">
                        <a:moveTo>
                          <a:pt x="377" y="1"/>
                        </a:moveTo>
                        <a:cubicBezTo>
                          <a:pt x="377" y="1"/>
                          <a:pt x="302" y="226"/>
                          <a:pt x="227" y="577"/>
                        </a:cubicBezTo>
                        <a:cubicBezTo>
                          <a:pt x="126" y="928"/>
                          <a:pt x="76" y="1404"/>
                          <a:pt x="51" y="1880"/>
                        </a:cubicBezTo>
                        <a:cubicBezTo>
                          <a:pt x="26" y="2131"/>
                          <a:pt x="26" y="2356"/>
                          <a:pt x="26" y="2582"/>
                        </a:cubicBezTo>
                        <a:cubicBezTo>
                          <a:pt x="26" y="2808"/>
                          <a:pt x="1" y="3033"/>
                          <a:pt x="1" y="3209"/>
                        </a:cubicBezTo>
                        <a:cubicBezTo>
                          <a:pt x="1" y="3560"/>
                          <a:pt x="51" y="3810"/>
                          <a:pt x="51" y="3810"/>
                        </a:cubicBezTo>
                        <a:cubicBezTo>
                          <a:pt x="51" y="3810"/>
                          <a:pt x="151" y="3585"/>
                          <a:pt x="227" y="3234"/>
                        </a:cubicBezTo>
                        <a:cubicBezTo>
                          <a:pt x="352" y="2883"/>
                          <a:pt x="402" y="2407"/>
                          <a:pt x="427" y="1905"/>
                        </a:cubicBezTo>
                        <a:cubicBezTo>
                          <a:pt x="477" y="1429"/>
                          <a:pt x="452" y="953"/>
                          <a:pt x="427" y="602"/>
                        </a:cubicBezTo>
                        <a:cubicBezTo>
                          <a:pt x="427" y="251"/>
                          <a:pt x="377" y="1"/>
                          <a:pt x="377"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0"/>
                  <p:cNvSpPr/>
                  <p:nvPr/>
                </p:nvSpPr>
                <p:spPr>
                  <a:xfrm>
                    <a:off x="10059166" y="2799741"/>
                    <a:ext cx="2898" cy="10818"/>
                  </a:xfrm>
                  <a:custGeom>
                    <a:avLst/>
                    <a:gdLst/>
                    <a:ahLst/>
                    <a:cxnLst/>
                    <a:rect l="l" t="t" r="r" b="b"/>
                    <a:pathLst>
                      <a:path w="853" h="3184" extrusionOk="0">
                        <a:moveTo>
                          <a:pt x="0" y="0"/>
                        </a:moveTo>
                        <a:cubicBezTo>
                          <a:pt x="0" y="0"/>
                          <a:pt x="25" y="50"/>
                          <a:pt x="50" y="150"/>
                        </a:cubicBezTo>
                        <a:cubicBezTo>
                          <a:pt x="50" y="226"/>
                          <a:pt x="101" y="351"/>
                          <a:pt x="151" y="501"/>
                        </a:cubicBezTo>
                        <a:cubicBezTo>
                          <a:pt x="151" y="576"/>
                          <a:pt x="176" y="677"/>
                          <a:pt x="201" y="752"/>
                        </a:cubicBezTo>
                        <a:cubicBezTo>
                          <a:pt x="226" y="827"/>
                          <a:pt x="226" y="927"/>
                          <a:pt x="276" y="1003"/>
                        </a:cubicBezTo>
                        <a:cubicBezTo>
                          <a:pt x="301" y="1203"/>
                          <a:pt x="351" y="1379"/>
                          <a:pt x="401" y="1579"/>
                        </a:cubicBezTo>
                        <a:cubicBezTo>
                          <a:pt x="426" y="1780"/>
                          <a:pt x="477" y="1980"/>
                          <a:pt x="502" y="2155"/>
                        </a:cubicBezTo>
                        <a:cubicBezTo>
                          <a:pt x="527" y="2356"/>
                          <a:pt x="552" y="2506"/>
                          <a:pt x="577" y="2682"/>
                        </a:cubicBezTo>
                        <a:cubicBezTo>
                          <a:pt x="602" y="2832"/>
                          <a:pt x="602" y="2957"/>
                          <a:pt x="627" y="3033"/>
                        </a:cubicBezTo>
                        <a:cubicBezTo>
                          <a:pt x="627" y="3133"/>
                          <a:pt x="652" y="3183"/>
                          <a:pt x="652" y="3183"/>
                        </a:cubicBezTo>
                        <a:cubicBezTo>
                          <a:pt x="652" y="3183"/>
                          <a:pt x="652" y="3133"/>
                          <a:pt x="702" y="3058"/>
                        </a:cubicBezTo>
                        <a:cubicBezTo>
                          <a:pt x="727" y="2957"/>
                          <a:pt x="777" y="2832"/>
                          <a:pt x="777" y="2682"/>
                        </a:cubicBezTo>
                        <a:cubicBezTo>
                          <a:pt x="827" y="2506"/>
                          <a:pt x="827" y="2331"/>
                          <a:pt x="827" y="2130"/>
                        </a:cubicBezTo>
                        <a:cubicBezTo>
                          <a:pt x="852" y="1930"/>
                          <a:pt x="802" y="1729"/>
                          <a:pt x="777" y="1504"/>
                        </a:cubicBezTo>
                        <a:cubicBezTo>
                          <a:pt x="752" y="1404"/>
                          <a:pt x="727" y="1303"/>
                          <a:pt x="702" y="1203"/>
                        </a:cubicBezTo>
                        <a:cubicBezTo>
                          <a:pt x="677" y="1103"/>
                          <a:pt x="627" y="1003"/>
                          <a:pt x="602" y="902"/>
                        </a:cubicBezTo>
                        <a:cubicBezTo>
                          <a:pt x="527" y="727"/>
                          <a:pt x="426" y="551"/>
                          <a:pt x="351" y="426"/>
                        </a:cubicBezTo>
                        <a:cubicBezTo>
                          <a:pt x="251" y="276"/>
                          <a:pt x="176" y="175"/>
                          <a:pt x="101" y="100"/>
                        </a:cubicBezTo>
                        <a:cubicBezTo>
                          <a:pt x="50" y="50"/>
                          <a:pt x="0" y="0"/>
                          <a:pt x="0"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10032503" y="2808683"/>
                    <a:ext cx="23334" cy="7838"/>
                  </a:xfrm>
                  <a:custGeom>
                    <a:avLst/>
                    <a:gdLst/>
                    <a:ahLst/>
                    <a:cxnLst/>
                    <a:rect l="l" t="t" r="r" b="b"/>
                    <a:pathLst>
                      <a:path w="6868" h="2307" extrusionOk="0">
                        <a:moveTo>
                          <a:pt x="1" y="1"/>
                        </a:moveTo>
                        <a:cubicBezTo>
                          <a:pt x="1" y="3"/>
                          <a:pt x="2" y="28"/>
                          <a:pt x="26" y="101"/>
                        </a:cubicBezTo>
                        <a:cubicBezTo>
                          <a:pt x="26" y="151"/>
                          <a:pt x="26" y="251"/>
                          <a:pt x="76" y="352"/>
                        </a:cubicBezTo>
                        <a:cubicBezTo>
                          <a:pt x="151" y="577"/>
                          <a:pt x="301" y="903"/>
                          <a:pt x="602" y="1204"/>
                        </a:cubicBezTo>
                        <a:cubicBezTo>
                          <a:pt x="903" y="1529"/>
                          <a:pt x="1304" y="1805"/>
                          <a:pt x="1805" y="2006"/>
                        </a:cubicBezTo>
                        <a:cubicBezTo>
                          <a:pt x="2306" y="2181"/>
                          <a:pt x="2883" y="2281"/>
                          <a:pt x="3434" y="2306"/>
                        </a:cubicBezTo>
                        <a:cubicBezTo>
                          <a:pt x="3735" y="2306"/>
                          <a:pt x="4011" y="2281"/>
                          <a:pt x="4286" y="2231"/>
                        </a:cubicBezTo>
                        <a:cubicBezTo>
                          <a:pt x="4562" y="2181"/>
                          <a:pt x="4813" y="2081"/>
                          <a:pt x="5063" y="2006"/>
                        </a:cubicBezTo>
                        <a:cubicBezTo>
                          <a:pt x="5314" y="1905"/>
                          <a:pt x="5540" y="1780"/>
                          <a:pt x="5740" y="1655"/>
                        </a:cubicBezTo>
                        <a:cubicBezTo>
                          <a:pt x="5941" y="1504"/>
                          <a:pt x="6116" y="1354"/>
                          <a:pt x="6266" y="1204"/>
                        </a:cubicBezTo>
                        <a:cubicBezTo>
                          <a:pt x="6417" y="1053"/>
                          <a:pt x="6517" y="878"/>
                          <a:pt x="6617" y="753"/>
                        </a:cubicBezTo>
                        <a:cubicBezTo>
                          <a:pt x="6692" y="602"/>
                          <a:pt x="6743" y="452"/>
                          <a:pt x="6793" y="352"/>
                        </a:cubicBezTo>
                        <a:cubicBezTo>
                          <a:pt x="6843" y="251"/>
                          <a:pt x="6868" y="151"/>
                          <a:pt x="6868" y="76"/>
                        </a:cubicBezTo>
                        <a:lnTo>
                          <a:pt x="6868" y="76"/>
                        </a:lnTo>
                        <a:cubicBezTo>
                          <a:pt x="6818" y="126"/>
                          <a:pt x="6793" y="226"/>
                          <a:pt x="6717" y="326"/>
                        </a:cubicBezTo>
                        <a:cubicBezTo>
                          <a:pt x="6667" y="427"/>
                          <a:pt x="6592" y="527"/>
                          <a:pt x="6492" y="652"/>
                        </a:cubicBezTo>
                        <a:cubicBezTo>
                          <a:pt x="6392" y="778"/>
                          <a:pt x="6266" y="903"/>
                          <a:pt x="6116" y="1053"/>
                        </a:cubicBezTo>
                        <a:cubicBezTo>
                          <a:pt x="5966" y="1179"/>
                          <a:pt x="5790" y="1279"/>
                          <a:pt x="5590" y="1404"/>
                        </a:cubicBezTo>
                        <a:cubicBezTo>
                          <a:pt x="5389" y="1504"/>
                          <a:pt x="5189" y="1605"/>
                          <a:pt x="4938" y="1680"/>
                        </a:cubicBezTo>
                        <a:cubicBezTo>
                          <a:pt x="4533" y="1815"/>
                          <a:pt x="4068" y="1909"/>
                          <a:pt x="3597" y="1909"/>
                        </a:cubicBezTo>
                        <a:cubicBezTo>
                          <a:pt x="3543" y="1909"/>
                          <a:pt x="3489" y="1908"/>
                          <a:pt x="3434" y="1905"/>
                        </a:cubicBezTo>
                        <a:cubicBezTo>
                          <a:pt x="2908" y="1905"/>
                          <a:pt x="2407" y="1830"/>
                          <a:pt x="1931" y="1680"/>
                        </a:cubicBezTo>
                        <a:cubicBezTo>
                          <a:pt x="1454" y="1529"/>
                          <a:pt x="1053" y="1304"/>
                          <a:pt x="753" y="1053"/>
                        </a:cubicBezTo>
                        <a:cubicBezTo>
                          <a:pt x="452" y="803"/>
                          <a:pt x="251" y="527"/>
                          <a:pt x="151" y="326"/>
                        </a:cubicBezTo>
                        <a:cubicBezTo>
                          <a:pt x="101" y="226"/>
                          <a:pt x="51" y="151"/>
                          <a:pt x="26" y="76"/>
                        </a:cubicBezTo>
                        <a:cubicBezTo>
                          <a:pt x="2" y="28"/>
                          <a:pt x="1" y="3"/>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10032503" y="2823165"/>
                    <a:ext cx="24955" cy="9666"/>
                  </a:xfrm>
                  <a:custGeom>
                    <a:avLst/>
                    <a:gdLst/>
                    <a:ahLst/>
                    <a:cxnLst/>
                    <a:rect l="l" t="t" r="r" b="b"/>
                    <a:pathLst>
                      <a:path w="7345" h="2845" extrusionOk="0">
                        <a:moveTo>
                          <a:pt x="7344" y="0"/>
                        </a:moveTo>
                        <a:cubicBezTo>
                          <a:pt x="7344" y="0"/>
                          <a:pt x="7319" y="50"/>
                          <a:pt x="7294" y="101"/>
                        </a:cubicBezTo>
                        <a:cubicBezTo>
                          <a:pt x="7269" y="176"/>
                          <a:pt x="7219" y="251"/>
                          <a:pt x="7144" y="376"/>
                        </a:cubicBezTo>
                        <a:cubicBezTo>
                          <a:pt x="7068" y="477"/>
                          <a:pt x="6993" y="602"/>
                          <a:pt x="6868" y="752"/>
                        </a:cubicBezTo>
                        <a:cubicBezTo>
                          <a:pt x="6743" y="903"/>
                          <a:pt x="6617" y="1053"/>
                          <a:pt x="6442" y="1203"/>
                        </a:cubicBezTo>
                        <a:cubicBezTo>
                          <a:pt x="6291" y="1354"/>
                          <a:pt x="6116" y="1504"/>
                          <a:pt x="5890" y="1629"/>
                        </a:cubicBezTo>
                        <a:cubicBezTo>
                          <a:pt x="5690" y="1780"/>
                          <a:pt x="5439" y="1905"/>
                          <a:pt x="5189" y="2030"/>
                        </a:cubicBezTo>
                        <a:cubicBezTo>
                          <a:pt x="4938" y="2156"/>
                          <a:pt x="4662" y="2231"/>
                          <a:pt x="4387" y="2306"/>
                        </a:cubicBezTo>
                        <a:cubicBezTo>
                          <a:pt x="4111" y="2381"/>
                          <a:pt x="3835" y="2431"/>
                          <a:pt x="3535" y="2456"/>
                        </a:cubicBezTo>
                        <a:cubicBezTo>
                          <a:pt x="3421" y="2466"/>
                          <a:pt x="3307" y="2471"/>
                          <a:pt x="3193" y="2471"/>
                        </a:cubicBezTo>
                        <a:cubicBezTo>
                          <a:pt x="2726" y="2471"/>
                          <a:pt x="2258" y="2387"/>
                          <a:pt x="1855" y="2206"/>
                        </a:cubicBezTo>
                        <a:cubicBezTo>
                          <a:pt x="1605" y="2106"/>
                          <a:pt x="1379" y="1980"/>
                          <a:pt x="1179" y="1830"/>
                        </a:cubicBezTo>
                        <a:cubicBezTo>
                          <a:pt x="1003" y="1680"/>
                          <a:pt x="828" y="1504"/>
                          <a:pt x="702" y="1329"/>
                        </a:cubicBezTo>
                        <a:cubicBezTo>
                          <a:pt x="552" y="1153"/>
                          <a:pt x="452" y="978"/>
                          <a:pt x="352" y="827"/>
                        </a:cubicBezTo>
                        <a:cubicBezTo>
                          <a:pt x="251" y="677"/>
                          <a:pt x="201" y="527"/>
                          <a:pt x="151" y="401"/>
                        </a:cubicBezTo>
                        <a:cubicBezTo>
                          <a:pt x="51" y="151"/>
                          <a:pt x="1" y="0"/>
                          <a:pt x="1" y="0"/>
                        </a:cubicBezTo>
                        <a:lnTo>
                          <a:pt x="1" y="0"/>
                        </a:lnTo>
                        <a:cubicBezTo>
                          <a:pt x="1" y="0"/>
                          <a:pt x="26" y="151"/>
                          <a:pt x="76" y="426"/>
                        </a:cubicBezTo>
                        <a:cubicBezTo>
                          <a:pt x="126" y="552"/>
                          <a:pt x="151" y="702"/>
                          <a:pt x="226" y="878"/>
                        </a:cubicBezTo>
                        <a:cubicBezTo>
                          <a:pt x="276" y="1053"/>
                          <a:pt x="377" y="1253"/>
                          <a:pt x="502" y="1454"/>
                        </a:cubicBezTo>
                        <a:cubicBezTo>
                          <a:pt x="652" y="1654"/>
                          <a:pt x="803" y="1855"/>
                          <a:pt x="1003" y="2030"/>
                        </a:cubicBezTo>
                        <a:cubicBezTo>
                          <a:pt x="1204" y="2206"/>
                          <a:pt x="1454" y="2381"/>
                          <a:pt x="1730" y="2507"/>
                        </a:cubicBezTo>
                        <a:cubicBezTo>
                          <a:pt x="2170" y="2737"/>
                          <a:pt x="2715" y="2845"/>
                          <a:pt x="3247" y="2845"/>
                        </a:cubicBezTo>
                        <a:cubicBezTo>
                          <a:pt x="3352" y="2845"/>
                          <a:pt x="3457" y="2841"/>
                          <a:pt x="3560" y="2832"/>
                        </a:cubicBezTo>
                        <a:cubicBezTo>
                          <a:pt x="4211" y="2782"/>
                          <a:pt x="4813" y="2607"/>
                          <a:pt x="5339" y="2331"/>
                        </a:cubicBezTo>
                        <a:cubicBezTo>
                          <a:pt x="5615" y="2206"/>
                          <a:pt x="5840" y="2030"/>
                          <a:pt x="6066" y="1855"/>
                        </a:cubicBezTo>
                        <a:cubicBezTo>
                          <a:pt x="6266" y="1705"/>
                          <a:pt x="6442" y="1529"/>
                          <a:pt x="6617" y="1354"/>
                        </a:cubicBezTo>
                        <a:cubicBezTo>
                          <a:pt x="6768" y="1178"/>
                          <a:pt x="6893" y="1003"/>
                          <a:pt x="6993" y="827"/>
                        </a:cubicBezTo>
                        <a:cubicBezTo>
                          <a:pt x="7093" y="677"/>
                          <a:pt x="7169" y="527"/>
                          <a:pt x="7219" y="401"/>
                        </a:cubicBezTo>
                        <a:cubicBezTo>
                          <a:pt x="7269" y="276"/>
                          <a:pt x="7294" y="176"/>
                          <a:pt x="7319" y="101"/>
                        </a:cubicBezTo>
                        <a:cubicBezTo>
                          <a:pt x="7344" y="50"/>
                          <a:pt x="7344" y="0"/>
                          <a:pt x="7344"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10036677" y="2775634"/>
                    <a:ext cx="12693" cy="26912"/>
                  </a:xfrm>
                  <a:custGeom>
                    <a:avLst/>
                    <a:gdLst/>
                    <a:ahLst/>
                    <a:cxnLst/>
                    <a:rect l="l" t="t" r="r" b="b"/>
                    <a:pathLst>
                      <a:path w="3736" h="7921" extrusionOk="0">
                        <a:moveTo>
                          <a:pt x="2181" y="0"/>
                        </a:moveTo>
                        <a:cubicBezTo>
                          <a:pt x="2131" y="326"/>
                          <a:pt x="2106" y="652"/>
                          <a:pt x="2056" y="1003"/>
                        </a:cubicBezTo>
                        <a:cubicBezTo>
                          <a:pt x="2006" y="1329"/>
                          <a:pt x="1956" y="1654"/>
                          <a:pt x="1906" y="1980"/>
                        </a:cubicBezTo>
                        <a:cubicBezTo>
                          <a:pt x="1830" y="2306"/>
                          <a:pt x="1780" y="2607"/>
                          <a:pt x="1680" y="2933"/>
                        </a:cubicBezTo>
                        <a:cubicBezTo>
                          <a:pt x="1605" y="3258"/>
                          <a:pt x="1530" y="3584"/>
                          <a:pt x="1429" y="3885"/>
                        </a:cubicBezTo>
                        <a:cubicBezTo>
                          <a:pt x="1304" y="4211"/>
                          <a:pt x="1229" y="4512"/>
                          <a:pt x="1104" y="4837"/>
                        </a:cubicBezTo>
                        <a:lnTo>
                          <a:pt x="778" y="5765"/>
                        </a:lnTo>
                        <a:lnTo>
                          <a:pt x="101" y="7644"/>
                        </a:lnTo>
                        <a:lnTo>
                          <a:pt x="1" y="7920"/>
                        </a:lnTo>
                        <a:lnTo>
                          <a:pt x="1" y="7920"/>
                        </a:lnTo>
                        <a:lnTo>
                          <a:pt x="276" y="7895"/>
                        </a:lnTo>
                        <a:cubicBezTo>
                          <a:pt x="427" y="7870"/>
                          <a:pt x="602" y="7870"/>
                          <a:pt x="753" y="7845"/>
                        </a:cubicBezTo>
                        <a:cubicBezTo>
                          <a:pt x="903" y="7820"/>
                          <a:pt x="1078" y="7795"/>
                          <a:pt x="1229" y="7770"/>
                        </a:cubicBezTo>
                        <a:cubicBezTo>
                          <a:pt x="1530" y="7720"/>
                          <a:pt x="1830" y="7619"/>
                          <a:pt x="2131" y="7519"/>
                        </a:cubicBezTo>
                        <a:cubicBezTo>
                          <a:pt x="2281" y="7469"/>
                          <a:pt x="2432" y="7419"/>
                          <a:pt x="2582" y="7369"/>
                        </a:cubicBezTo>
                        <a:cubicBezTo>
                          <a:pt x="2708" y="7319"/>
                          <a:pt x="2858" y="7218"/>
                          <a:pt x="2983" y="7168"/>
                        </a:cubicBezTo>
                        <a:cubicBezTo>
                          <a:pt x="3134" y="7093"/>
                          <a:pt x="3259" y="6993"/>
                          <a:pt x="3384" y="6918"/>
                        </a:cubicBezTo>
                        <a:cubicBezTo>
                          <a:pt x="3535" y="6817"/>
                          <a:pt x="3610" y="6692"/>
                          <a:pt x="3735" y="6592"/>
                        </a:cubicBezTo>
                        <a:lnTo>
                          <a:pt x="3735" y="6592"/>
                        </a:lnTo>
                        <a:cubicBezTo>
                          <a:pt x="3585" y="6667"/>
                          <a:pt x="3484" y="6767"/>
                          <a:pt x="3359" y="6842"/>
                        </a:cubicBezTo>
                        <a:cubicBezTo>
                          <a:pt x="3209" y="6918"/>
                          <a:pt x="3083" y="6993"/>
                          <a:pt x="2933" y="7043"/>
                        </a:cubicBezTo>
                        <a:cubicBezTo>
                          <a:pt x="2783" y="7093"/>
                          <a:pt x="2657" y="7143"/>
                          <a:pt x="2507" y="7193"/>
                        </a:cubicBezTo>
                        <a:cubicBezTo>
                          <a:pt x="2357" y="7218"/>
                          <a:pt x="2206" y="7268"/>
                          <a:pt x="2056" y="7294"/>
                        </a:cubicBezTo>
                        <a:cubicBezTo>
                          <a:pt x="1780" y="7369"/>
                          <a:pt x="1479" y="7419"/>
                          <a:pt x="1179" y="7469"/>
                        </a:cubicBezTo>
                        <a:cubicBezTo>
                          <a:pt x="1028" y="7494"/>
                          <a:pt x="878" y="7494"/>
                          <a:pt x="728" y="7519"/>
                        </a:cubicBezTo>
                        <a:lnTo>
                          <a:pt x="551" y="7519"/>
                        </a:lnTo>
                        <a:cubicBezTo>
                          <a:pt x="763" y="6982"/>
                          <a:pt x="962" y="6458"/>
                          <a:pt x="1179" y="5915"/>
                        </a:cubicBezTo>
                        <a:cubicBezTo>
                          <a:pt x="1279" y="5589"/>
                          <a:pt x="1379" y="5263"/>
                          <a:pt x="1505" y="4963"/>
                        </a:cubicBezTo>
                        <a:cubicBezTo>
                          <a:pt x="1605" y="4637"/>
                          <a:pt x="1680" y="4311"/>
                          <a:pt x="1780" y="3985"/>
                        </a:cubicBezTo>
                        <a:cubicBezTo>
                          <a:pt x="1880" y="3659"/>
                          <a:pt x="1931" y="3334"/>
                          <a:pt x="2006" y="3008"/>
                        </a:cubicBezTo>
                        <a:cubicBezTo>
                          <a:pt x="2056" y="2682"/>
                          <a:pt x="2106" y="2331"/>
                          <a:pt x="2156" y="2005"/>
                        </a:cubicBezTo>
                        <a:cubicBezTo>
                          <a:pt x="2181" y="1679"/>
                          <a:pt x="2206" y="1329"/>
                          <a:pt x="2206" y="1003"/>
                        </a:cubicBezTo>
                        <a:cubicBezTo>
                          <a:pt x="2206" y="677"/>
                          <a:pt x="2206" y="326"/>
                          <a:pt x="2181"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10010017" y="2790027"/>
                    <a:ext cx="6900" cy="13542"/>
                  </a:xfrm>
                  <a:custGeom>
                    <a:avLst/>
                    <a:gdLst/>
                    <a:ahLst/>
                    <a:cxnLst/>
                    <a:rect l="l" t="t" r="r" b="b"/>
                    <a:pathLst>
                      <a:path w="2031" h="3986" extrusionOk="0">
                        <a:moveTo>
                          <a:pt x="0" y="1"/>
                        </a:moveTo>
                        <a:cubicBezTo>
                          <a:pt x="0" y="1"/>
                          <a:pt x="25" y="51"/>
                          <a:pt x="100" y="176"/>
                        </a:cubicBezTo>
                        <a:cubicBezTo>
                          <a:pt x="150" y="277"/>
                          <a:pt x="251" y="427"/>
                          <a:pt x="351" y="627"/>
                        </a:cubicBezTo>
                        <a:cubicBezTo>
                          <a:pt x="401" y="703"/>
                          <a:pt x="451" y="803"/>
                          <a:pt x="501" y="903"/>
                        </a:cubicBezTo>
                        <a:cubicBezTo>
                          <a:pt x="577" y="1003"/>
                          <a:pt x="627" y="1129"/>
                          <a:pt x="677" y="1229"/>
                        </a:cubicBezTo>
                        <a:cubicBezTo>
                          <a:pt x="802" y="1480"/>
                          <a:pt x="927" y="1730"/>
                          <a:pt x="1028" y="1981"/>
                        </a:cubicBezTo>
                        <a:cubicBezTo>
                          <a:pt x="1278" y="2482"/>
                          <a:pt x="1504" y="2983"/>
                          <a:pt x="1679" y="3359"/>
                        </a:cubicBezTo>
                        <a:cubicBezTo>
                          <a:pt x="1880" y="3735"/>
                          <a:pt x="2030" y="3986"/>
                          <a:pt x="2030" y="3986"/>
                        </a:cubicBezTo>
                        <a:cubicBezTo>
                          <a:pt x="2030" y="3986"/>
                          <a:pt x="2005" y="3710"/>
                          <a:pt x="1905" y="3284"/>
                        </a:cubicBezTo>
                        <a:cubicBezTo>
                          <a:pt x="1880" y="3084"/>
                          <a:pt x="1805" y="2833"/>
                          <a:pt x="1729" y="2582"/>
                        </a:cubicBezTo>
                        <a:cubicBezTo>
                          <a:pt x="1654" y="2332"/>
                          <a:pt x="1529" y="2056"/>
                          <a:pt x="1429" y="1780"/>
                        </a:cubicBezTo>
                        <a:cubicBezTo>
                          <a:pt x="1353" y="1655"/>
                          <a:pt x="1278" y="1530"/>
                          <a:pt x="1228" y="1404"/>
                        </a:cubicBezTo>
                        <a:cubicBezTo>
                          <a:pt x="1153" y="1279"/>
                          <a:pt x="1078" y="1179"/>
                          <a:pt x="1003" y="1054"/>
                        </a:cubicBezTo>
                        <a:cubicBezTo>
                          <a:pt x="852" y="828"/>
                          <a:pt x="677" y="627"/>
                          <a:pt x="551" y="477"/>
                        </a:cubicBezTo>
                        <a:cubicBezTo>
                          <a:pt x="401" y="302"/>
                          <a:pt x="251" y="201"/>
                          <a:pt x="150" y="126"/>
                        </a:cubicBezTo>
                        <a:cubicBezTo>
                          <a:pt x="50" y="26"/>
                          <a:pt x="0" y="1"/>
                          <a:pt x="0"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10077309" y="2782788"/>
                    <a:ext cx="6900" cy="13627"/>
                  </a:xfrm>
                  <a:custGeom>
                    <a:avLst/>
                    <a:gdLst/>
                    <a:ahLst/>
                    <a:cxnLst/>
                    <a:rect l="l" t="t" r="r" b="b"/>
                    <a:pathLst>
                      <a:path w="2031" h="4011" extrusionOk="0">
                        <a:moveTo>
                          <a:pt x="2031" y="1"/>
                        </a:moveTo>
                        <a:lnTo>
                          <a:pt x="2031" y="1"/>
                        </a:lnTo>
                        <a:cubicBezTo>
                          <a:pt x="2031" y="1"/>
                          <a:pt x="1956" y="26"/>
                          <a:pt x="1830" y="76"/>
                        </a:cubicBezTo>
                        <a:cubicBezTo>
                          <a:pt x="1730" y="151"/>
                          <a:pt x="1530" y="201"/>
                          <a:pt x="1354" y="351"/>
                        </a:cubicBezTo>
                        <a:cubicBezTo>
                          <a:pt x="1279" y="427"/>
                          <a:pt x="1179" y="502"/>
                          <a:pt x="1078" y="577"/>
                        </a:cubicBezTo>
                        <a:cubicBezTo>
                          <a:pt x="953" y="652"/>
                          <a:pt x="878" y="778"/>
                          <a:pt x="803" y="878"/>
                        </a:cubicBezTo>
                        <a:cubicBezTo>
                          <a:pt x="702" y="1003"/>
                          <a:pt x="602" y="1103"/>
                          <a:pt x="527" y="1229"/>
                        </a:cubicBezTo>
                        <a:cubicBezTo>
                          <a:pt x="452" y="1379"/>
                          <a:pt x="377" y="1504"/>
                          <a:pt x="301" y="1630"/>
                        </a:cubicBezTo>
                        <a:cubicBezTo>
                          <a:pt x="251" y="1780"/>
                          <a:pt x="201" y="1930"/>
                          <a:pt x="151" y="2081"/>
                        </a:cubicBezTo>
                        <a:cubicBezTo>
                          <a:pt x="101" y="2206"/>
                          <a:pt x="76" y="2356"/>
                          <a:pt x="51" y="2507"/>
                        </a:cubicBezTo>
                        <a:cubicBezTo>
                          <a:pt x="26" y="2632"/>
                          <a:pt x="1" y="2783"/>
                          <a:pt x="1" y="2908"/>
                        </a:cubicBezTo>
                        <a:cubicBezTo>
                          <a:pt x="1" y="3033"/>
                          <a:pt x="1" y="3158"/>
                          <a:pt x="1" y="3284"/>
                        </a:cubicBezTo>
                        <a:cubicBezTo>
                          <a:pt x="1" y="3509"/>
                          <a:pt x="51" y="3685"/>
                          <a:pt x="76" y="3810"/>
                        </a:cubicBezTo>
                        <a:cubicBezTo>
                          <a:pt x="101" y="3935"/>
                          <a:pt x="126" y="4011"/>
                          <a:pt x="126" y="4011"/>
                        </a:cubicBezTo>
                        <a:cubicBezTo>
                          <a:pt x="126" y="4011"/>
                          <a:pt x="126" y="3935"/>
                          <a:pt x="151" y="3810"/>
                        </a:cubicBezTo>
                        <a:cubicBezTo>
                          <a:pt x="176" y="3685"/>
                          <a:pt x="176" y="3484"/>
                          <a:pt x="251" y="3284"/>
                        </a:cubicBezTo>
                        <a:cubicBezTo>
                          <a:pt x="276" y="3184"/>
                          <a:pt x="301" y="3058"/>
                          <a:pt x="301" y="2958"/>
                        </a:cubicBezTo>
                        <a:cubicBezTo>
                          <a:pt x="327" y="2833"/>
                          <a:pt x="377" y="2707"/>
                          <a:pt x="402" y="2582"/>
                        </a:cubicBezTo>
                        <a:cubicBezTo>
                          <a:pt x="452" y="2457"/>
                          <a:pt x="477" y="2331"/>
                          <a:pt x="527" y="2206"/>
                        </a:cubicBezTo>
                        <a:cubicBezTo>
                          <a:pt x="577" y="2081"/>
                          <a:pt x="627" y="1930"/>
                          <a:pt x="677" y="1805"/>
                        </a:cubicBezTo>
                        <a:cubicBezTo>
                          <a:pt x="753" y="1680"/>
                          <a:pt x="803" y="1554"/>
                          <a:pt x="878" y="1454"/>
                        </a:cubicBezTo>
                        <a:cubicBezTo>
                          <a:pt x="928" y="1329"/>
                          <a:pt x="1028" y="1204"/>
                          <a:pt x="1078" y="1103"/>
                        </a:cubicBezTo>
                        <a:cubicBezTo>
                          <a:pt x="1154" y="1003"/>
                          <a:pt x="1204" y="878"/>
                          <a:pt x="1304" y="803"/>
                        </a:cubicBezTo>
                        <a:cubicBezTo>
                          <a:pt x="1379" y="702"/>
                          <a:pt x="1454" y="602"/>
                          <a:pt x="1530" y="527"/>
                        </a:cubicBezTo>
                        <a:cubicBezTo>
                          <a:pt x="1655" y="351"/>
                          <a:pt x="1805" y="251"/>
                          <a:pt x="1880" y="151"/>
                        </a:cubicBezTo>
                        <a:cubicBezTo>
                          <a:pt x="1981" y="51"/>
                          <a:pt x="2031" y="1"/>
                          <a:pt x="203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10028500" y="2777421"/>
                    <a:ext cx="4006" cy="5623"/>
                  </a:xfrm>
                  <a:custGeom>
                    <a:avLst/>
                    <a:gdLst/>
                    <a:ahLst/>
                    <a:cxnLst/>
                    <a:rect l="l" t="t" r="r" b="b"/>
                    <a:pathLst>
                      <a:path w="1179" h="1655" extrusionOk="0">
                        <a:moveTo>
                          <a:pt x="602" y="1"/>
                        </a:moveTo>
                        <a:cubicBezTo>
                          <a:pt x="276" y="1"/>
                          <a:pt x="1" y="351"/>
                          <a:pt x="1" y="828"/>
                        </a:cubicBezTo>
                        <a:cubicBezTo>
                          <a:pt x="1" y="1279"/>
                          <a:pt x="276" y="1655"/>
                          <a:pt x="602" y="1655"/>
                        </a:cubicBezTo>
                        <a:cubicBezTo>
                          <a:pt x="903" y="1655"/>
                          <a:pt x="1179" y="1279"/>
                          <a:pt x="1179" y="828"/>
                        </a:cubicBezTo>
                        <a:cubicBezTo>
                          <a:pt x="1179" y="351"/>
                          <a:pt x="903" y="1"/>
                          <a:pt x="6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10059166" y="2777421"/>
                    <a:ext cx="4006" cy="5623"/>
                  </a:xfrm>
                  <a:custGeom>
                    <a:avLst/>
                    <a:gdLst/>
                    <a:ahLst/>
                    <a:cxnLst/>
                    <a:rect l="l" t="t" r="r" b="b"/>
                    <a:pathLst>
                      <a:path w="1179" h="1655" extrusionOk="0">
                        <a:moveTo>
                          <a:pt x="602" y="1"/>
                        </a:moveTo>
                        <a:cubicBezTo>
                          <a:pt x="276" y="1"/>
                          <a:pt x="0" y="351"/>
                          <a:pt x="0" y="828"/>
                        </a:cubicBezTo>
                        <a:cubicBezTo>
                          <a:pt x="0" y="1279"/>
                          <a:pt x="276" y="1655"/>
                          <a:pt x="602" y="1655"/>
                        </a:cubicBezTo>
                        <a:cubicBezTo>
                          <a:pt x="928" y="1655"/>
                          <a:pt x="1178" y="1279"/>
                          <a:pt x="1178" y="828"/>
                        </a:cubicBezTo>
                        <a:cubicBezTo>
                          <a:pt x="1178" y="351"/>
                          <a:pt x="928" y="1"/>
                          <a:pt x="6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10011207" y="2763792"/>
                    <a:ext cx="28104" cy="27336"/>
                  </a:xfrm>
                  <a:custGeom>
                    <a:avLst/>
                    <a:gdLst/>
                    <a:ahLst/>
                    <a:cxnLst/>
                    <a:rect l="l" t="t" r="r" b="b"/>
                    <a:pathLst>
                      <a:path w="8272" h="8046" extrusionOk="0">
                        <a:moveTo>
                          <a:pt x="4136" y="427"/>
                        </a:moveTo>
                        <a:cubicBezTo>
                          <a:pt x="6191" y="427"/>
                          <a:pt x="7871" y="2031"/>
                          <a:pt x="7871" y="4036"/>
                        </a:cubicBezTo>
                        <a:cubicBezTo>
                          <a:pt x="7871" y="6016"/>
                          <a:pt x="6191" y="7645"/>
                          <a:pt x="4136" y="7645"/>
                        </a:cubicBezTo>
                        <a:cubicBezTo>
                          <a:pt x="2081" y="7645"/>
                          <a:pt x="427" y="6016"/>
                          <a:pt x="427" y="4036"/>
                        </a:cubicBezTo>
                        <a:cubicBezTo>
                          <a:pt x="427" y="2031"/>
                          <a:pt x="2081" y="427"/>
                          <a:pt x="4136" y="427"/>
                        </a:cubicBezTo>
                        <a:close/>
                        <a:moveTo>
                          <a:pt x="4136" y="1"/>
                        </a:moveTo>
                        <a:cubicBezTo>
                          <a:pt x="1856" y="1"/>
                          <a:pt x="1" y="1805"/>
                          <a:pt x="1" y="4036"/>
                        </a:cubicBezTo>
                        <a:cubicBezTo>
                          <a:pt x="1" y="6241"/>
                          <a:pt x="1856" y="8046"/>
                          <a:pt x="4136" y="8046"/>
                        </a:cubicBezTo>
                        <a:cubicBezTo>
                          <a:pt x="6417" y="8046"/>
                          <a:pt x="8272" y="6241"/>
                          <a:pt x="8272" y="4036"/>
                        </a:cubicBezTo>
                        <a:cubicBezTo>
                          <a:pt x="8272" y="1805"/>
                          <a:pt x="6417" y="1"/>
                          <a:pt x="41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10037870" y="2773669"/>
                    <a:ext cx="16182" cy="4522"/>
                  </a:xfrm>
                  <a:custGeom>
                    <a:avLst/>
                    <a:gdLst/>
                    <a:ahLst/>
                    <a:cxnLst/>
                    <a:rect l="l" t="t" r="r" b="b"/>
                    <a:pathLst>
                      <a:path w="4763" h="1331" extrusionOk="0">
                        <a:moveTo>
                          <a:pt x="2554" y="0"/>
                        </a:moveTo>
                        <a:cubicBezTo>
                          <a:pt x="1159" y="0"/>
                          <a:pt x="93" y="962"/>
                          <a:pt x="76" y="979"/>
                        </a:cubicBezTo>
                        <a:cubicBezTo>
                          <a:pt x="1" y="1054"/>
                          <a:pt x="1" y="1180"/>
                          <a:pt x="76" y="1255"/>
                        </a:cubicBezTo>
                        <a:cubicBezTo>
                          <a:pt x="126" y="1305"/>
                          <a:pt x="176" y="1330"/>
                          <a:pt x="226" y="1330"/>
                        </a:cubicBezTo>
                        <a:cubicBezTo>
                          <a:pt x="276" y="1330"/>
                          <a:pt x="326" y="1305"/>
                          <a:pt x="377" y="1255"/>
                        </a:cubicBezTo>
                        <a:cubicBezTo>
                          <a:pt x="427" y="1204"/>
                          <a:pt x="1327" y="395"/>
                          <a:pt x="2513" y="395"/>
                        </a:cubicBezTo>
                        <a:cubicBezTo>
                          <a:pt x="3091" y="395"/>
                          <a:pt x="3737" y="588"/>
                          <a:pt x="4387" y="1155"/>
                        </a:cubicBezTo>
                        <a:cubicBezTo>
                          <a:pt x="4433" y="1190"/>
                          <a:pt x="4485" y="1208"/>
                          <a:pt x="4535" y="1208"/>
                        </a:cubicBezTo>
                        <a:cubicBezTo>
                          <a:pt x="4592" y="1208"/>
                          <a:pt x="4647" y="1183"/>
                          <a:pt x="4687" y="1130"/>
                        </a:cubicBezTo>
                        <a:cubicBezTo>
                          <a:pt x="4763" y="1054"/>
                          <a:pt x="4763" y="929"/>
                          <a:pt x="4687" y="854"/>
                        </a:cubicBezTo>
                        <a:cubicBezTo>
                          <a:pt x="3953" y="217"/>
                          <a:pt x="3217" y="0"/>
                          <a:pt x="2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10052692" y="2764900"/>
                    <a:ext cx="28784" cy="27931"/>
                  </a:xfrm>
                  <a:custGeom>
                    <a:avLst/>
                    <a:gdLst/>
                    <a:ahLst/>
                    <a:cxnLst/>
                    <a:rect l="l" t="t" r="r" b="b"/>
                    <a:pathLst>
                      <a:path w="8472" h="8221" extrusionOk="0">
                        <a:moveTo>
                          <a:pt x="4236" y="401"/>
                        </a:moveTo>
                        <a:cubicBezTo>
                          <a:pt x="6341" y="401"/>
                          <a:pt x="8046" y="2081"/>
                          <a:pt x="8046" y="4111"/>
                        </a:cubicBezTo>
                        <a:cubicBezTo>
                          <a:pt x="8046" y="6141"/>
                          <a:pt x="6341" y="7795"/>
                          <a:pt x="4236" y="7795"/>
                        </a:cubicBezTo>
                        <a:cubicBezTo>
                          <a:pt x="2131" y="7795"/>
                          <a:pt x="427" y="6141"/>
                          <a:pt x="427" y="4111"/>
                        </a:cubicBezTo>
                        <a:cubicBezTo>
                          <a:pt x="427" y="2081"/>
                          <a:pt x="2131" y="401"/>
                          <a:pt x="4236" y="401"/>
                        </a:cubicBezTo>
                        <a:close/>
                        <a:moveTo>
                          <a:pt x="4236" y="0"/>
                        </a:moveTo>
                        <a:cubicBezTo>
                          <a:pt x="1905" y="0"/>
                          <a:pt x="1" y="1830"/>
                          <a:pt x="1" y="4111"/>
                        </a:cubicBezTo>
                        <a:cubicBezTo>
                          <a:pt x="1" y="6366"/>
                          <a:pt x="1905" y="8221"/>
                          <a:pt x="4236" y="8221"/>
                        </a:cubicBezTo>
                        <a:cubicBezTo>
                          <a:pt x="6567" y="8221"/>
                          <a:pt x="8472" y="6366"/>
                          <a:pt x="8472" y="4111"/>
                        </a:cubicBezTo>
                        <a:cubicBezTo>
                          <a:pt x="8472" y="1830"/>
                          <a:pt x="6567" y="0"/>
                          <a:pt x="4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10035059" y="2809944"/>
                    <a:ext cx="1111" cy="1638"/>
                  </a:xfrm>
                  <a:custGeom>
                    <a:avLst/>
                    <a:gdLst/>
                    <a:ahLst/>
                    <a:cxnLst/>
                    <a:rect l="l" t="t" r="r" b="b"/>
                    <a:pathLst>
                      <a:path w="327" h="482" extrusionOk="0">
                        <a:moveTo>
                          <a:pt x="294" y="1"/>
                        </a:moveTo>
                        <a:cubicBezTo>
                          <a:pt x="264" y="1"/>
                          <a:pt x="141" y="72"/>
                          <a:pt x="76" y="181"/>
                        </a:cubicBezTo>
                        <a:cubicBezTo>
                          <a:pt x="1" y="306"/>
                          <a:pt x="26" y="482"/>
                          <a:pt x="26" y="482"/>
                        </a:cubicBezTo>
                        <a:cubicBezTo>
                          <a:pt x="26" y="482"/>
                          <a:pt x="201" y="407"/>
                          <a:pt x="251" y="281"/>
                        </a:cubicBezTo>
                        <a:cubicBezTo>
                          <a:pt x="326" y="181"/>
                          <a:pt x="326" y="6"/>
                          <a:pt x="301" y="6"/>
                        </a:cubicBezTo>
                        <a:cubicBezTo>
                          <a:pt x="301" y="2"/>
                          <a:pt x="299" y="1"/>
                          <a:pt x="294"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10038383" y="2810131"/>
                    <a:ext cx="853" cy="2388"/>
                  </a:xfrm>
                  <a:custGeom>
                    <a:avLst/>
                    <a:gdLst/>
                    <a:ahLst/>
                    <a:cxnLst/>
                    <a:rect l="l" t="t" r="r" b="b"/>
                    <a:pathLst>
                      <a:path w="251" h="703" extrusionOk="0">
                        <a:moveTo>
                          <a:pt x="175" y="1"/>
                        </a:moveTo>
                        <a:cubicBezTo>
                          <a:pt x="150" y="1"/>
                          <a:pt x="25" y="176"/>
                          <a:pt x="25" y="352"/>
                        </a:cubicBezTo>
                        <a:cubicBezTo>
                          <a:pt x="0" y="427"/>
                          <a:pt x="0" y="527"/>
                          <a:pt x="0" y="577"/>
                        </a:cubicBezTo>
                        <a:cubicBezTo>
                          <a:pt x="0" y="652"/>
                          <a:pt x="25" y="702"/>
                          <a:pt x="25" y="702"/>
                        </a:cubicBezTo>
                        <a:cubicBezTo>
                          <a:pt x="25" y="702"/>
                          <a:pt x="201" y="552"/>
                          <a:pt x="226" y="377"/>
                        </a:cubicBezTo>
                        <a:cubicBezTo>
                          <a:pt x="251" y="201"/>
                          <a:pt x="175" y="1"/>
                          <a:pt x="175"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10042727" y="2810899"/>
                    <a:ext cx="853" cy="1875"/>
                  </a:xfrm>
                  <a:custGeom>
                    <a:avLst/>
                    <a:gdLst/>
                    <a:ahLst/>
                    <a:cxnLst/>
                    <a:rect l="l" t="t" r="r" b="b"/>
                    <a:pathLst>
                      <a:path w="251" h="552" extrusionOk="0">
                        <a:moveTo>
                          <a:pt x="126" y="0"/>
                        </a:moveTo>
                        <a:cubicBezTo>
                          <a:pt x="100" y="0"/>
                          <a:pt x="0" y="151"/>
                          <a:pt x="25" y="276"/>
                        </a:cubicBezTo>
                        <a:cubicBezTo>
                          <a:pt x="25" y="426"/>
                          <a:pt x="151" y="552"/>
                          <a:pt x="151" y="552"/>
                        </a:cubicBezTo>
                        <a:cubicBezTo>
                          <a:pt x="151" y="552"/>
                          <a:pt x="251" y="401"/>
                          <a:pt x="226" y="251"/>
                        </a:cubicBezTo>
                        <a:cubicBezTo>
                          <a:pt x="226" y="126"/>
                          <a:pt x="126" y="0"/>
                          <a:pt x="126" y="0"/>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10048688" y="2810386"/>
                    <a:ext cx="1196" cy="2388"/>
                  </a:xfrm>
                  <a:custGeom>
                    <a:avLst/>
                    <a:gdLst/>
                    <a:ahLst/>
                    <a:cxnLst/>
                    <a:rect l="l" t="t" r="r" b="b"/>
                    <a:pathLst>
                      <a:path w="352" h="703" extrusionOk="0">
                        <a:moveTo>
                          <a:pt x="76" y="1"/>
                        </a:moveTo>
                        <a:cubicBezTo>
                          <a:pt x="51" y="1"/>
                          <a:pt x="1" y="226"/>
                          <a:pt x="76" y="402"/>
                        </a:cubicBezTo>
                        <a:cubicBezTo>
                          <a:pt x="126" y="477"/>
                          <a:pt x="176" y="577"/>
                          <a:pt x="251" y="627"/>
                        </a:cubicBezTo>
                        <a:cubicBezTo>
                          <a:pt x="301" y="678"/>
                          <a:pt x="351" y="703"/>
                          <a:pt x="351" y="703"/>
                        </a:cubicBezTo>
                        <a:cubicBezTo>
                          <a:pt x="351" y="703"/>
                          <a:pt x="351" y="627"/>
                          <a:pt x="351" y="577"/>
                        </a:cubicBezTo>
                        <a:cubicBezTo>
                          <a:pt x="326" y="502"/>
                          <a:pt x="326" y="402"/>
                          <a:pt x="276" y="352"/>
                        </a:cubicBezTo>
                        <a:cubicBezTo>
                          <a:pt x="251" y="252"/>
                          <a:pt x="201" y="151"/>
                          <a:pt x="151" y="101"/>
                        </a:cubicBezTo>
                        <a:cubicBezTo>
                          <a:pt x="126" y="51"/>
                          <a:pt x="76" y="1"/>
                          <a:pt x="76"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10052692" y="2808598"/>
                    <a:ext cx="1790" cy="1706"/>
                  </a:xfrm>
                  <a:custGeom>
                    <a:avLst/>
                    <a:gdLst/>
                    <a:ahLst/>
                    <a:cxnLst/>
                    <a:rect l="l" t="t" r="r" b="b"/>
                    <a:pathLst>
                      <a:path w="527" h="502" extrusionOk="0">
                        <a:moveTo>
                          <a:pt x="1" y="1"/>
                        </a:moveTo>
                        <a:cubicBezTo>
                          <a:pt x="1" y="1"/>
                          <a:pt x="51" y="201"/>
                          <a:pt x="201" y="326"/>
                        </a:cubicBezTo>
                        <a:cubicBezTo>
                          <a:pt x="326" y="452"/>
                          <a:pt x="527" y="502"/>
                          <a:pt x="527" y="502"/>
                        </a:cubicBezTo>
                        <a:cubicBezTo>
                          <a:pt x="527" y="477"/>
                          <a:pt x="477" y="301"/>
                          <a:pt x="351" y="176"/>
                        </a:cubicBezTo>
                        <a:cubicBezTo>
                          <a:pt x="226" y="51"/>
                          <a:pt x="26" y="1"/>
                          <a:pt x="1"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9" name="Google Shape;1309;p30"/>
              <p:cNvGrpSpPr/>
              <p:nvPr/>
            </p:nvGrpSpPr>
            <p:grpSpPr>
              <a:xfrm>
                <a:off x="5713885" y="2681400"/>
                <a:ext cx="130958" cy="428833"/>
                <a:chOff x="9287478" y="2144693"/>
                <a:chExt cx="235071" cy="769760"/>
              </a:xfrm>
            </p:grpSpPr>
            <p:grpSp>
              <p:nvGrpSpPr>
                <p:cNvPr id="1310" name="Google Shape;1310;p30"/>
                <p:cNvGrpSpPr/>
                <p:nvPr/>
              </p:nvGrpSpPr>
              <p:grpSpPr>
                <a:xfrm>
                  <a:off x="9321639" y="2512279"/>
                  <a:ext cx="164809" cy="402174"/>
                  <a:chOff x="9797489" y="2818054"/>
                  <a:chExt cx="164809" cy="402174"/>
                </a:xfrm>
              </p:grpSpPr>
              <p:sp>
                <p:nvSpPr>
                  <p:cNvPr id="1311" name="Google Shape;1311;p30"/>
                  <p:cNvSpPr/>
                  <p:nvPr/>
                </p:nvSpPr>
                <p:spPr>
                  <a:xfrm>
                    <a:off x="9888632" y="3165313"/>
                    <a:ext cx="29127" cy="6836"/>
                  </a:xfrm>
                  <a:custGeom>
                    <a:avLst/>
                    <a:gdLst/>
                    <a:ahLst/>
                    <a:cxnLst/>
                    <a:rect l="l" t="t" r="r" b="b"/>
                    <a:pathLst>
                      <a:path w="8573" h="2012" extrusionOk="0">
                        <a:moveTo>
                          <a:pt x="3687" y="1"/>
                        </a:moveTo>
                        <a:cubicBezTo>
                          <a:pt x="3246" y="1"/>
                          <a:pt x="2814" y="21"/>
                          <a:pt x="2407" y="60"/>
                        </a:cubicBezTo>
                        <a:cubicBezTo>
                          <a:pt x="1905" y="85"/>
                          <a:pt x="1229" y="260"/>
                          <a:pt x="853" y="461"/>
                        </a:cubicBezTo>
                        <a:cubicBezTo>
                          <a:pt x="1" y="887"/>
                          <a:pt x="1429" y="1789"/>
                          <a:pt x="1830" y="1889"/>
                        </a:cubicBezTo>
                        <a:lnTo>
                          <a:pt x="1981" y="1914"/>
                        </a:lnTo>
                        <a:cubicBezTo>
                          <a:pt x="2490" y="1985"/>
                          <a:pt x="3028" y="2012"/>
                          <a:pt x="3572" y="2012"/>
                        </a:cubicBezTo>
                        <a:cubicBezTo>
                          <a:pt x="4179" y="2012"/>
                          <a:pt x="4795" y="1979"/>
                          <a:pt x="5389" y="1939"/>
                        </a:cubicBezTo>
                        <a:cubicBezTo>
                          <a:pt x="6041" y="1889"/>
                          <a:pt x="7018" y="1914"/>
                          <a:pt x="7570" y="1513"/>
                        </a:cubicBezTo>
                        <a:cubicBezTo>
                          <a:pt x="8572" y="862"/>
                          <a:pt x="7144" y="411"/>
                          <a:pt x="6567" y="285"/>
                        </a:cubicBezTo>
                        <a:cubicBezTo>
                          <a:pt x="5671" y="96"/>
                          <a:pt x="4657" y="1"/>
                          <a:pt x="3687"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9845958" y="3165313"/>
                    <a:ext cx="29123" cy="6836"/>
                  </a:xfrm>
                  <a:custGeom>
                    <a:avLst/>
                    <a:gdLst/>
                    <a:ahLst/>
                    <a:cxnLst/>
                    <a:rect l="l" t="t" r="r" b="b"/>
                    <a:pathLst>
                      <a:path w="8572" h="2012" extrusionOk="0">
                        <a:moveTo>
                          <a:pt x="4886" y="1"/>
                        </a:moveTo>
                        <a:cubicBezTo>
                          <a:pt x="3916" y="1"/>
                          <a:pt x="2901" y="96"/>
                          <a:pt x="2005" y="285"/>
                        </a:cubicBezTo>
                        <a:cubicBezTo>
                          <a:pt x="1429" y="411"/>
                          <a:pt x="0" y="862"/>
                          <a:pt x="1003" y="1513"/>
                        </a:cubicBezTo>
                        <a:cubicBezTo>
                          <a:pt x="1579" y="1914"/>
                          <a:pt x="2557" y="1889"/>
                          <a:pt x="3183" y="1939"/>
                        </a:cubicBezTo>
                        <a:cubicBezTo>
                          <a:pt x="3791" y="1979"/>
                          <a:pt x="4413" y="2012"/>
                          <a:pt x="5019" y="2012"/>
                        </a:cubicBezTo>
                        <a:cubicBezTo>
                          <a:pt x="5563" y="2012"/>
                          <a:pt x="6094" y="1985"/>
                          <a:pt x="6592" y="1914"/>
                        </a:cubicBezTo>
                        <a:lnTo>
                          <a:pt x="6742" y="1889"/>
                        </a:lnTo>
                        <a:cubicBezTo>
                          <a:pt x="7168" y="1789"/>
                          <a:pt x="8572" y="887"/>
                          <a:pt x="7719" y="461"/>
                        </a:cubicBezTo>
                        <a:cubicBezTo>
                          <a:pt x="7344" y="260"/>
                          <a:pt x="6667" y="85"/>
                          <a:pt x="6166" y="60"/>
                        </a:cubicBezTo>
                        <a:cubicBezTo>
                          <a:pt x="5758" y="21"/>
                          <a:pt x="5327" y="1"/>
                          <a:pt x="4886"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9864610" y="2819077"/>
                    <a:ext cx="34152" cy="15347"/>
                  </a:xfrm>
                  <a:custGeom>
                    <a:avLst/>
                    <a:gdLst/>
                    <a:ahLst/>
                    <a:cxnLst/>
                    <a:rect l="l" t="t" r="r" b="b"/>
                    <a:pathLst>
                      <a:path w="10052" h="4517" extrusionOk="0">
                        <a:moveTo>
                          <a:pt x="4663" y="0"/>
                        </a:moveTo>
                        <a:cubicBezTo>
                          <a:pt x="3685" y="326"/>
                          <a:pt x="2482" y="652"/>
                          <a:pt x="1605" y="1203"/>
                        </a:cubicBezTo>
                        <a:cubicBezTo>
                          <a:pt x="653" y="1730"/>
                          <a:pt x="201" y="2532"/>
                          <a:pt x="1" y="3434"/>
                        </a:cubicBezTo>
                        <a:cubicBezTo>
                          <a:pt x="1578" y="4151"/>
                          <a:pt x="3340" y="4516"/>
                          <a:pt x="4999" y="4516"/>
                        </a:cubicBezTo>
                        <a:cubicBezTo>
                          <a:pt x="5369" y="4516"/>
                          <a:pt x="5734" y="4498"/>
                          <a:pt x="6091" y="4461"/>
                        </a:cubicBezTo>
                        <a:cubicBezTo>
                          <a:pt x="7520" y="4336"/>
                          <a:pt x="8848" y="3885"/>
                          <a:pt x="10051" y="3208"/>
                        </a:cubicBezTo>
                        <a:cubicBezTo>
                          <a:pt x="10026" y="2306"/>
                          <a:pt x="9525" y="1554"/>
                          <a:pt x="7846" y="878"/>
                        </a:cubicBezTo>
                        <a:lnTo>
                          <a:pt x="4663" y="0"/>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9863930" y="2829980"/>
                    <a:ext cx="35001" cy="56371"/>
                  </a:xfrm>
                  <a:custGeom>
                    <a:avLst/>
                    <a:gdLst/>
                    <a:ahLst/>
                    <a:cxnLst/>
                    <a:rect l="l" t="t" r="r" b="b"/>
                    <a:pathLst>
                      <a:path w="10302" h="16592" extrusionOk="0">
                        <a:moveTo>
                          <a:pt x="10251" y="0"/>
                        </a:moveTo>
                        <a:lnTo>
                          <a:pt x="10251" y="0"/>
                        </a:lnTo>
                        <a:cubicBezTo>
                          <a:pt x="9048" y="677"/>
                          <a:pt x="7720" y="1128"/>
                          <a:pt x="6291" y="1253"/>
                        </a:cubicBezTo>
                        <a:cubicBezTo>
                          <a:pt x="5934" y="1290"/>
                          <a:pt x="5569" y="1308"/>
                          <a:pt x="5199" y="1308"/>
                        </a:cubicBezTo>
                        <a:cubicBezTo>
                          <a:pt x="3540" y="1308"/>
                          <a:pt x="1778" y="943"/>
                          <a:pt x="201" y="226"/>
                        </a:cubicBezTo>
                        <a:lnTo>
                          <a:pt x="201" y="226"/>
                        </a:lnTo>
                        <a:cubicBezTo>
                          <a:pt x="0" y="1203"/>
                          <a:pt x="101" y="2331"/>
                          <a:pt x="276" y="3459"/>
                        </a:cubicBezTo>
                        <a:cubicBezTo>
                          <a:pt x="727" y="5990"/>
                          <a:pt x="2030" y="8497"/>
                          <a:pt x="3008" y="10802"/>
                        </a:cubicBezTo>
                        <a:cubicBezTo>
                          <a:pt x="3660" y="12557"/>
                          <a:pt x="4111" y="15489"/>
                          <a:pt x="5539" y="16592"/>
                        </a:cubicBezTo>
                        <a:cubicBezTo>
                          <a:pt x="7494" y="12557"/>
                          <a:pt x="9349" y="8271"/>
                          <a:pt x="9675" y="3685"/>
                        </a:cubicBezTo>
                        <a:cubicBezTo>
                          <a:pt x="9800" y="2156"/>
                          <a:pt x="10301" y="978"/>
                          <a:pt x="10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9844167" y="2953495"/>
                    <a:ext cx="74854" cy="222247"/>
                  </a:xfrm>
                  <a:custGeom>
                    <a:avLst/>
                    <a:gdLst/>
                    <a:ahLst/>
                    <a:cxnLst/>
                    <a:rect l="l" t="t" r="r" b="b"/>
                    <a:pathLst>
                      <a:path w="22032" h="65415" extrusionOk="0">
                        <a:moveTo>
                          <a:pt x="5013" y="276"/>
                        </a:moveTo>
                        <a:cubicBezTo>
                          <a:pt x="3259" y="477"/>
                          <a:pt x="1906" y="878"/>
                          <a:pt x="1730" y="1279"/>
                        </a:cubicBezTo>
                        <a:cubicBezTo>
                          <a:pt x="1429" y="1955"/>
                          <a:pt x="903" y="2056"/>
                          <a:pt x="302" y="3309"/>
                        </a:cubicBezTo>
                        <a:cubicBezTo>
                          <a:pt x="302" y="3334"/>
                          <a:pt x="251" y="3334"/>
                          <a:pt x="226" y="3334"/>
                        </a:cubicBezTo>
                        <a:cubicBezTo>
                          <a:pt x="1" y="4913"/>
                          <a:pt x="352" y="9775"/>
                          <a:pt x="452" y="11780"/>
                        </a:cubicBezTo>
                        <a:cubicBezTo>
                          <a:pt x="978" y="22958"/>
                          <a:pt x="1580" y="51580"/>
                          <a:pt x="1680" y="54512"/>
                        </a:cubicBezTo>
                        <a:cubicBezTo>
                          <a:pt x="1805" y="57444"/>
                          <a:pt x="1805" y="60652"/>
                          <a:pt x="1805" y="63585"/>
                        </a:cubicBezTo>
                        <a:cubicBezTo>
                          <a:pt x="2630" y="64991"/>
                          <a:pt x="3638" y="65368"/>
                          <a:pt x="4640" y="65368"/>
                        </a:cubicBezTo>
                        <a:cubicBezTo>
                          <a:pt x="5799" y="65368"/>
                          <a:pt x="6948" y="64863"/>
                          <a:pt x="7795" y="64863"/>
                        </a:cubicBezTo>
                        <a:cubicBezTo>
                          <a:pt x="8347" y="62482"/>
                          <a:pt x="8121" y="39524"/>
                          <a:pt x="8347" y="31404"/>
                        </a:cubicBezTo>
                        <a:cubicBezTo>
                          <a:pt x="8572" y="24762"/>
                          <a:pt x="9124" y="17995"/>
                          <a:pt x="9124" y="11229"/>
                        </a:cubicBezTo>
                        <a:lnTo>
                          <a:pt x="11028" y="11128"/>
                        </a:lnTo>
                        <a:lnTo>
                          <a:pt x="12908" y="11229"/>
                        </a:lnTo>
                        <a:cubicBezTo>
                          <a:pt x="12908" y="17995"/>
                          <a:pt x="13460" y="24762"/>
                          <a:pt x="13685" y="31404"/>
                        </a:cubicBezTo>
                        <a:cubicBezTo>
                          <a:pt x="13911" y="39524"/>
                          <a:pt x="13836" y="61580"/>
                          <a:pt x="14387" y="63961"/>
                        </a:cubicBezTo>
                        <a:cubicBezTo>
                          <a:pt x="15533" y="63961"/>
                          <a:pt x="17301" y="65414"/>
                          <a:pt x="18807" y="65414"/>
                        </a:cubicBezTo>
                        <a:cubicBezTo>
                          <a:pt x="19375" y="65414"/>
                          <a:pt x="19906" y="65207"/>
                          <a:pt x="20352" y="64637"/>
                        </a:cubicBezTo>
                        <a:cubicBezTo>
                          <a:pt x="20352" y="61705"/>
                          <a:pt x="21054" y="22958"/>
                          <a:pt x="21580" y="11780"/>
                        </a:cubicBezTo>
                        <a:cubicBezTo>
                          <a:pt x="21680" y="9775"/>
                          <a:pt x="22031" y="4913"/>
                          <a:pt x="21805" y="3334"/>
                        </a:cubicBezTo>
                        <a:cubicBezTo>
                          <a:pt x="21154" y="0"/>
                          <a:pt x="20928" y="527"/>
                          <a:pt x="17018" y="276"/>
                        </a:cubicBezTo>
                        <a:cubicBezTo>
                          <a:pt x="15013" y="677"/>
                          <a:pt x="13008" y="652"/>
                          <a:pt x="11028" y="777"/>
                        </a:cubicBezTo>
                        <a:cubicBezTo>
                          <a:pt x="9023" y="652"/>
                          <a:pt x="7018" y="677"/>
                          <a:pt x="5013" y="276"/>
                        </a:cubicBezTo>
                        <a:close/>
                      </a:path>
                    </a:pathLst>
                  </a:cu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9865803" y="2990038"/>
                    <a:ext cx="13797" cy="1848"/>
                  </a:xfrm>
                  <a:custGeom>
                    <a:avLst/>
                    <a:gdLst/>
                    <a:ahLst/>
                    <a:cxnLst/>
                    <a:rect l="l" t="t" r="r" b="b"/>
                    <a:pathLst>
                      <a:path w="4061" h="544" extrusionOk="0">
                        <a:moveTo>
                          <a:pt x="652" y="0"/>
                        </a:moveTo>
                        <a:cubicBezTo>
                          <a:pt x="251" y="0"/>
                          <a:pt x="1" y="50"/>
                          <a:pt x="1" y="50"/>
                        </a:cubicBezTo>
                        <a:cubicBezTo>
                          <a:pt x="1" y="50"/>
                          <a:pt x="251" y="151"/>
                          <a:pt x="602" y="251"/>
                        </a:cubicBezTo>
                        <a:cubicBezTo>
                          <a:pt x="978" y="351"/>
                          <a:pt x="1479" y="477"/>
                          <a:pt x="1981" y="527"/>
                        </a:cubicBezTo>
                        <a:cubicBezTo>
                          <a:pt x="2199" y="537"/>
                          <a:pt x="2417" y="543"/>
                          <a:pt x="2624" y="543"/>
                        </a:cubicBezTo>
                        <a:cubicBezTo>
                          <a:pt x="2917" y="543"/>
                          <a:pt x="3189" y="531"/>
                          <a:pt x="3409" y="502"/>
                        </a:cubicBezTo>
                        <a:cubicBezTo>
                          <a:pt x="3810" y="477"/>
                          <a:pt x="4061" y="401"/>
                          <a:pt x="4061" y="401"/>
                        </a:cubicBezTo>
                        <a:cubicBezTo>
                          <a:pt x="4061" y="401"/>
                          <a:pt x="3810" y="326"/>
                          <a:pt x="3434" y="251"/>
                        </a:cubicBezTo>
                        <a:cubicBezTo>
                          <a:pt x="3058" y="176"/>
                          <a:pt x="2557" y="126"/>
                          <a:pt x="2056" y="76"/>
                        </a:cubicBezTo>
                        <a:cubicBezTo>
                          <a:pt x="1555" y="25"/>
                          <a:pt x="1028" y="0"/>
                          <a:pt x="65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9874494" y="2954433"/>
                    <a:ext cx="10648" cy="31291"/>
                  </a:xfrm>
                  <a:custGeom>
                    <a:avLst/>
                    <a:gdLst/>
                    <a:ahLst/>
                    <a:cxnLst/>
                    <a:rect l="l" t="t" r="r" b="b"/>
                    <a:pathLst>
                      <a:path w="3134" h="9210" extrusionOk="0">
                        <a:moveTo>
                          <a:pt x="476" y="0"/>
                        </a:moveTo>
                        <a:cubicBezTo>
                          <a:pt x="476" y="0"/>
                          <a:pt x="451" y="176"/>
                          <a:pt x="426" y="476"/>
                        </a:cubicBezTo>
                        <a:cubicBezTo>
                          <a:pt x="376" y="752"/>
                          <a:pt x="326" y="1178"/>
                          <a:pt x="251" y="1679"/>
                        </a:cubicBezTo>
                        <a:cubicBezTo>
                          <a:pt x="126" y="2657"/>
                          <a:pt x="0" y="4010"/>
                          <a:pt x="100" y="5364"/>
                        </a:cubicBezTo>
                        <a:cubicBezTo>
                          <a:pt x="151" y="6040"/>
                          <a:pt x="276" y="6717"/>
                          <a:pt x="501" y="7318"/>
                        </a:cubicBezTo>
                        <a:cubicBezTo>
                          <a:pt x="702" y="7945"/>
                          <a:pt x="1078" y="8471"/>
                          <a:pt x="1504" y="8797"/>
                        </a:cubicBezTo>
                        <a:cubicBezTo>
                          <a:pt x="1604" y="8872"/>
                          <a:pt x="1730" y="8922"/>
                          <a:pt x="1830" y="8998"/>
                        </a:cubicBezTo>
                        <a:cubicBezTo>
                          <a:pt x="1930" y="9023"/>
                          <a:pt x="2030" y="9073"/>
                          <a:pt x="2131" y="9123"/>
                        </a:cubicBezTo>
                        <a:cubicBezTo>
                          <a:pt x="2231" y="9148"/>
                          <a:pt x="2331" y="9148"/>
                          <a:pt x="2431" y="9173"/>
                        </a:cubicBezTo>
                        <a:cubicBezTo>
                          <a:pt x="2506" y="9198"/>
                          <a:pt x="2607" y="9198"/>
                          <a:pt x="2682" y="9198"/>
                        </a:cubicBezTo>
                        <a:cubicBezTo>
                          <a:pt x="2724" y="9206"/>
                          <a:pt x="2765" y="9209"/>
                          <a:pt x="2805" y="9209"/>
                        </a:cubicBezTo>
                        <a:cubicBezTo>
                          <a:pt x="2885" y="9209"/>
                          <a:pt x="2958" y="9198"/>
                          <a:pt x="3008" y="9198"/>
                        </a:cubicBezTo>
                        <a:lnTo>
                          <a:pt x="3133" y="9198"/>
                        </a:lnTo>
                        <a:cubicBezTo>
                          <a:pt x="3133" y="9198"/>
                          <a:pt x="3083" y="9198"/>
                          <a:pt x="3008" y="9173"/>
                        </a:cubicBezTo>
                        <a:cubicBezTo>
                          <a:pt x="2933" y="9173"/>
                          <a:pt x="2832" y="9173"/>
                          <a:pt x="2682" y="9123"/>
                        </a:cubicBezTo>
                        <a:cubicBezTo>
                          <a:pt x="2607" y="9098"/>
                          <a:pt x="2532" y="9073"/>
                          <a:pt x="2456" y="9073"/>
                        </a:cubicBezTo>
                        <a:cubicBezTo>
                          <a:pt x="2381" y="9023"/>
                          <a:pt x="2281" y="8998"/>
                          <a:pt x="2206" y="8948"/>
                        </a:cubicBezTo>
                        <a:cubicBezTo>
                          <a:pt x="2030" y="8872"/>
                          <a:pt x="1830" y="8747"/>
                          <a:pt x="1679" y="8597"/>
                        </a:cubicBezTo>
                        <a:cubicBezTo>
                          <a:pt x="1504" y="8421"/>
                          <a:pt x="1354" y="8221"/>
                          <a:pt x="1203" y="7995"/>
                        </a:cubicBezTo>
                        <a:cubicBezTo>
                          <a:pt x="1078" y="7744"/>
                          <a:pt x="953" y="7494"/>
                          <a:pt x="877" y="7193"/>
                        </a:cubicBezTo>
                        <a:cubicBezTo>
                          <a:pt x="702" y="6617"/>
                          <a:pt x="602" y="5965"/>
                          <a:pt x="552" y="5313"/>
                        </a:cubicBezTo>
                        <a:cubicBezTo>
                          <a:pt x="501" y="4662"/>
                          <a:pt x="476" y="4010"/>
                          <a:pt x="476" y="3384"/>
                        </a:cubicBezTo>
                        <a:cubicBezTo>
                          <a:pt x="501" y="2757"/>
                          <a:pt x="501" y="2181"/>
                          <a:pt x="501" y="1679"/>
                        </a:cubicBezTo>
                        <a:cubicBezTo>
                          <a:pt x="527" y="1178"/>
                          <a:pt x="501" y="777"/>
                          <a:pt x="501" y="476"/>
                        </a:cubicBezTo>
                        <a:cubicBezTo>
                          <a:pt x="501" y="176"/>
                          <a:pt x="476" y="0"/>
                          <a:pt x="476"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9884459" y="2954433"/>
                    <a:ext cx="1536" cy="36360"/>
                  </a:xfrm>
                  <a:custGeom>
                    <a:avLst/>
                    <a:gdLst/>
                    <a:ahLst/>
                    <a:cxnLst/>
                    <a:rect l="l" t="t" r="r" b="b"/>
                    <a:pathLst>
                      <a:path w="452" h="10702" extrusionOk="0">
                        <a:moveTo>
                          <a:pt x="301" y="0"/>
                        </a:moveTo>
                        <a:cubicBezTo>
                          <a:pt x="301" y="0"/>
                          <a:pt x="276" y="176"/>
                          <a:pt x="251" y="476"/>
                        </a:cubicBezTo>
                        <a:cubicBezTo>
                          <a:pt x="226" y="752"/>
                          <a:pt x="176" y="1178"/>
                          <a:pt x="151" y="1679"/>
                        </a:cubicBezTo>
                        <a:cubicBezTo>
                          <a:pt x="101" y="2181"/>
                          <a:pt x="76" y="2757"/>
                          <a:pt x="51" y="3384"/>
                        </a:cubicBezTo>
                        <a:cubicBezTo>
                          <a:pt x="26" y="4010"/>
                          <a:pt x="1" y="4687"/>
                          <a:pt x="1" y="5364"/>
                        </a:cubicBezTo>
                        <a:cubicBezTo>
                          <a:pt x="1" y="5689"/>
                          <a:pt x="1" y="6015"/>
                          <a:pt x="1" y="6341"/>
                        </a:cubicBezTo>
                        <a:cubicBezTo>
                          <a:pt x="1" y="6692"/>
                          <a:pt x="26" y="6993"/>
                          <a:pt x="26" y="7318"/>
                        </a:cubicBezTo>
                        <a:cubicBezTo>
                          <a:pt x="51" y="7945"/>
                          <a:pt x="76" y="8521"/>
                          <a:pt x="101" y="9023"/>
                        </a:cubicBezTo>
                        <a:cubicBezTo>
                          <a:pt x="151" y="9524"/>
                          <a:pt x="176" y="9950"/>
                          <a:pt x="201" y="10251"/>
                        </a:cubicBezTo>
                        <a:cubicBezTo>
                          <a:pt x="226" y="10526"/>
                          <a:pt x="251" y="10702"/>
                          <a:pt x="251" y="10702"/>
                        </a:cubicBezTo>
                        <a:cubicBezTo>
                          <a:pt x="251" y="10702"/>
                          <a:pt x="276" y="10526"/>
                          <a:pt x="301" y="10251"/>
                        </a:cubicBezTo>
                        <a:cubicBezTo>
                          <a:pt x="301" y="9950"/>
                          <a:pt x="351" y="9524"/>
                          <a:pt x="376" y="9023"/>
                        </a:cubicBezTo>
                        <a:cubicBezTo>
                          <a:pt x="402" y="8521"/>
                          <a:pt x="427" y="7945"/>
                          <a:pt x="427" y="7318"/>
                        </a:cubicBezTo>
                        <a:cubicBezTo>
                          <a:pt x="427" y="6692"/>
                          <a:pt x="452" y="6040"/>
                          <a:pt x="452" y="5364"/>
                        </a:cubicBezTo>
                        <a:cubicBezTo>
                          <a:pt x="452" y="4687"/>
                          <a:pt x="452" y="4035"/>
                          <a:pt x="427" y="3409"/>
                        </a:cubicBezTo>
                        <a:cubicBezTo>
                          <a:pt x="427" y="2782"/>
                          <a:pt x="427" y="2181"/>
                          <a:pt x="402" y="1679"/>
                        </a:cubicBezTo>
                        <a:cubicBezTo>
                          <a:pt x="376" y="1178"/>
                          <a:pt x="351" y="777"/>
                          <a:pt x="326" y="476"/>
                        </a:cubicBezTo>
                        <a:cubicBezTo>
                          <a:pt x="301" y="176"/>
                          <a:pt x="301" y="0"/>
                          <a:pt x="30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9853622" y="3165938"/>
                    <a:ext cx="14140" cy="3194"/>
                  </a:xfrm>
                  <a:custGeom>
                    <a:avLst/>
                    <a:gdLst/>
                    <a:ahLst/>
                    <a:cxnLst/>
                    <a:rect l="l" t="t" r="r" b="b"/>
                    <a:pathLst>
                      <a:path w="4162" h="940" extrusionOk="0">
                        <a:moveTo>
                          <a:pt x="4161" y="1"/>
                        </a:moveTo>
                        <a:cubicBezTo>
                          <a:pt x="4161" y="1"/>
                          <a:pt x="4086" y="1"/>
                          <a:pt x="3961" y="26"/>
                        </a:cubicBezTo>
                        <a:cubicBezTo>
                          <a:pt x="3835" y="51"/>
                          <a:pt x="3685" y="126"/>
                          <a:pt x="3485" y="151"/>
                        </a:cubicBezTo>
                        <a:cubicBezTo>
                          <a:pt x="3384" y="176"/>
                          <a:pt x="3284" y="202"/>
                          <a:pt x="3184" y="227"/>
                        </a:cubicBezTo>
                        <a:cubicBezTo>
                          <a:pt x="3084" y="277"/>
                          <a:pt x="2958" y="277"/>
                          <a:pt x="2833" y="302"/>
                        </a:cubicBezTo>
                        <a:cubicBezTo>
                          <a:pt x="2607" y="377"/>
                          <a:pt x="2332" y="402"/>
                          <a:pt x="2081" y="452"/>
                        </a:cubicBezTo>
                        <a:cubicBezTo>
                          <a:pt x="1956" y="477"/>
                          <a:pt x="1830" y="477"/>
                          <a:pt x="1705" y="502"/>
                        </a:cubicBezTo>
                        <a:cubicBezTo>
                          <a:pt x="1580" y="527"/>
                          <a:pt x="1454" y="527"/>
                          <a:pt x="1329" y="527"/>
                        </a:cubicBezTo>
                        <a:cubicBezTo>
                          <a:pt x="1229" y="527"/>
                          <a:pt x="1104" y="552"/>
                          <a:pt x="978" y="552"/>
                        </a:cubicBezTo>
                        <a:lnTo>
                          <a:pt x="678" y="552"/>
                        </a:lnTo>
                        <a:cubicBezTo>
                          <a:pt x="577" y="552"/>
                          <a:pt x="502" y="552"/>
                          <a:pt x="402" y="527"/>
                        </a:cubicBezTo>
                        <a:cubicBezTo>
                          <a:pt x="327" y="527"/>
                          <a:pt x="251" y="527"/>
                          <a:pt x="201" y="502"/>
                        </a:cubicBezTo>
                        <a:lnTo>
                          <a:pt x="1" y="502"/>
                        </a:lnTo>
                        <a:cubicBezTo>
                          <a:pt x="1" y="502"/>
                          <a:pt x="51" y="527"/>
                          <a:pt x="176" y="603"/>
                        </a:cubicBezTo>
                        <a:cubicBezTo>
                          <a:pt x="277" y="653"/>
                          <a:pt x="402" y="753"/>
                          <a:pt x="627" y="803"/>
                        </a:cubicBezTo>
                        <a:cubicBezTo>
                          <a:pt x="828" y="878"/>
                          <a:pt x="1079" y="928"/>
                          <a:pt x="1329" y="928"/>
                        </a:cubicBezTo>
                        <a:cubicBezTo>
                          <a:pt x="1413" y="928"/>
                          <a:pt x="1507" y="939"/>
                          <a:pt x="1598" y="939"/>
                        </a:cubicBezTo>
                        <a:cubicBezTo>
                          <a:pt x="1644" y="939"/>
                          <a:pt x="1688" y="937"/>
                          <a:pt x="1730" y="928"/>
                        </a:cubicBezTo>
                        <a:cubicBezTo>
                          <a:pt x="1881" y="928"/>
                          <a:pt x="2006" y="903"/>
                          <a:pt x="2156" y="903"/>
                        </a:cubicBezTo>
                        <a:cubicBezTo>
                          <a:pt x="2282" y="878"/>
                          <a:pt x="2432" y="853"/>
                          <a:pt x="2557" y="803"/>
                        </a:cubicBezTo>
                        <a:cubicBezTo>
                          <a:pt x="2708" y="803"/>
                          <a:pt x="2833" y="728"/>
                          <a:pt x="2958" y="703"/>
                        </a:cubicBezTo>
                        <a:cubicBezTo>
                          <a:pt x="3184" y="603"/>
                          <a:pt x="3409" y="502"/>
                          <a:pt x="3585" y="402"/>
                        </a:cubicBezTo>
                        <a:cubicBezTo>
                          <a:pt x="3785" y="302"/>
                          <a:pt x="3911" y="176"/>
                          <a:pt x="4011" y="101"/>
                        </a:cubicBezTo>
                        <a:cubicBezTo>
                          <a:pt x="4111" y="26"/>
                          <a:pt x="4161" y="1"/>
                          <a:pt x="4161"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9853622" y="3161170"/>
                    <a:ext cx="8178" cy="3666"/>
                  </a:xfrm>
                  <a:custGeom>
                    <a:avLst/>
                    <a:gdLst/>
                    <a:ahLst/>
                    <a:cxnLst/>
                    <a:rect l="l" t="t" r="r" b="b"/>
                    <a:pathLst>
                      <a:path w="2407" h="1079" extrusionOk="0">
                        <a:moveTo>
                          <a:pt x="1" y="0"/>
                        </a:moveTo>
                        <a:cubicBezTo>
                          <a:pt x="1" y="1"/>
                          <a:pt x="101" y="176"/>
                          <a:pt x="277" y="351"/>
                        </a:cubicBezTo>
                        <a:cubicBezTo>
                          <a:pt x="352" y="452"/>
                          <a:pt x="452" y="552"/>
                          <a:pt x="602" y="627"/>
                        </a:cubicBezTo>
                        <a:cubicBezTo>
                          <a:pt x="728" y="727"/>
                          <a:pt x="903" y="802"/>
                          <a:pt x="1053" y="878"/>
                        </a:cubicBezTo>
                        <a:cubicBezTo>
                          <a:pt x="1204" y="953"/>
                          <a:pt x="1379" y="978"/>
                          <a:pt x="1530" y="1028"/>
                        </a:cubicBezTo>
                        <a:cubicBezTo>
                          <a:pt x="1680" y="1078"/>
                          <a:pt x="1830" y="1078"/>
                          <a:pt x="1981" y="1078"/>
                        </a:cubicBezTo>
                        <a:cubicBezTo>
                          <a:pt x="2231" y="1078"/>
                          <a:pt x="2407" y="1028"/>
                          <a:pt x="2407" y="1028"/>
                        </a:cubicBezTo>
                        <a:cubicBezTo>
                          <a:pt x="2407" y="1028"/>
                          <a:pt x="2256" y="928"/>
                          <a:pt x="2031" y="828"/>
                        </a:cubicBezTo>
                        <a:cubicBezTo>
                          <a:pt x="1981" y="802"/>
                          <a:pt x="1906" y="752"/>
                          <a:pt x="1855" y="727"/>
                        </a:cubicBezTo>
                        <a:cubicBezTo>
                          <a:pt x="1780" y="727"/>
                          <a:pt x="1730" y="677"/>
                          <a:pt x="1655" y="652"/>
                        </a:cubicBezTo>
                        <a:cubicBezTo>
                          <a:pt x="1530" y="577"/>
                          <a:pt x="1379" y="527"/>
                          <a:pt x="1229" y="477"/>
                        </a:cubicBezTo>
                        <a:cubicBezTo>
                          <a:pt x="1079" y="401"/>
                          <a:pt x="953" y="351"/>
                          <a:pt x="803" y="301"/>
                        </a:cubicBezTo>
                        <a:cubicBezTo>
                          <a:pt x="728" y="276"/>
                          <a:pt x="678" y="251"/>
                          <a:pt x="602" y="226"/>
                        </a:cubicBezTo>
                        <a:cubicBezTo>
                          <a:pt x="527" y="176"/>
                          <a:pt x="477" y="151"/>
                          <a:pt x="427" y="151"/>
                        </a:cubicBezTo>
                        <a:cubicBezTo>
                          <a:pt x="176" y="51"/>
                          <a:pt x="1" y="1"/>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9895447" y="3156996"/>
                    <a:ext cx="12095" cy="12605"/>
                  </a:xfrm>
                  <a:custGeom>
                    <a:avLst/>
                    <a:gdLst/>
                    <a:ahLst/>
                    <a:cxnLst/>
                    <a:rect l="l" t="t" r="r" b="b"/>
                    <a:pathLst>
                      <a:path w="3560" h="3710" extrusionOk="0">
                        <a:moveTo>
                          <a:pt x="1" y="0"/>
                        </a:moveTo>
                        <a:cubicBezTo>
                          <a:pt x="1" y="0"/>
                          <a:pt x="1" y="76"/>
                          <a:pt x="26" y="226"/>
                        </a:cubicBezTo>
                        <a:cubicBezTo>
                          <a:pt x="76" y="376"/>
                          <a:pt x="76" y="577"/>
                          <a:pt x="176" y="827"/>
                        </a:cubicBezTo>
                        <a:cubicBezTo>
                          <a:pt x="226" y="953"/>
                          <a:pt x="276" y="1078"/>
                          <a:pt x="352" y="1203"/>
                        </a:cubicBezTo>
                        <a:cubicBezTo>
                          <a:pt x="402" y="1354"/>
                          <a:pt x="502" y="1479"/>
                          <a:pt x="577" y="1604"/>
                        </a:cubicBezTo>
                        <a:cubicBezTo>
                          <a:pt x="652" y="1755"/>
                          <a:pt x="753" y="1905"/>
                          <a:pt x="853" y="2030"/>
                        </a:cubicBezTo>
                        <a:cubicBezTo>
                          <a:pt x="978" y="2156"/>
                          <a:pt x="1078" y="2281"/>
                          <a:pt x="1204" y="2406"/>
                        </a:cubicBezTo>
                        <a:cubicBezTo>
                          <a:pt x="1329" y="2532"/>
                          <a:pt x="1454" y="2632"/>
                          <a:pt x="1580" y="2757"/>
                        </a:cubicBezTo>
                        <a:cubicBezTo>
                          <a:pt x="1705" y="2883"/>
                          <a:pt x="1830" y="2958"/>
                          <a:pt x="1981" y="3058"/>
                        </a:cubicBezTo>
                        <a:cubicBezTo>
                          <a:pt x="2106" y="3133"/>
                          <a:pt x="2231" y="3234"/>
                          <a:pt x="2357" y="3284"/>
                        </a:cubicBezTo>
                        <a:cubicBezTo>
                          <a:pt x="2507" y="3359"/>
                          <a:pt x="2632" y="3409"/>
                          <a:pt x="2732" y="3459"/>
                        </a:cubicBezTo>
                        <a:cubicBezTo>
                          <a:pt x="2983" y="3584"/>
                          <a:pt x="3184" y="3609"/>
                          <a:pt x="3334" y="3660"/>
                        </a:cubicBezTo>
                        <a:cubicBezTo>
                          <a:pt x="3459" y="3685"/>
                          <a:pt x="3560" y="3710"/>
                          <a:pt x="3560" y="3710"/>
                        </a:cubicBezTo>
                        <a:cubicBezTo>
                          <a:pt x="3560" y="3710"/>
                          <a:pt x="3484" y="3660"/>
                          <a:pt x="3359" y="3584"/>
                        </a:cubicBezTo>
                        <a:cubicBezTo>
                          <a:pt x="3234" y="3484"/>
                          <a:pt x="3058" y="3384"/>
                          <a:pt x="2858" y="3234"/>
                        </a:cubicBezTo>
                        <a:cubicBezTo>
                          <a:pt x="2758" y="3158"/>
                          <a:pt x="2657" y="3083"/>
                          <a:pt x="2557" y="3008"/>
                        </a:cubicBezTo>
                        <a:cubicBezTo>
                          <a:pt x="2432" y="2933"/>
                          <a:pt x="2331" y="2833"/>
                          <a:pt x="2206" y="2732"/>
                        </a:cubicBezTo>
                        <a:cubicBezTo>
                          <a:pt x="1981" y="2557"/>
                          <a:pt x="1755" y="2306"/>
                          <a:pt x="1504" y="2106"/>
                        </a:cubicBezTo>
                        <a:cubicBezTo>
                          <a:pt x="1404" y="1980"/>
                          <a:pt x="1304" y="1855"/>
                          <a:pt x="1204" y="1755"/>
                        </a:cubicBezTo>
                        <a:cubicBezTo>
                          <a:pt x="1078" y="1629"/>
                          <a:pt x="978" y="1504"/>
                          <a:pt x="903" y="1379"/>
                        </a:cubicBezTo>
                        <a:cubicBezTo>
                          <a:pt x="803" y="1279"/>
                          <a:pt x="702" y="1153"/>
                          <a:pt x="627" y="1053"/>
                        </a:cubicBezTo>
                        <a:cubicBezTo>
                          <a:pt x="552" y="928"/>
                          <a:pt x="477" y="827"/>
                          <a:pt x="427" y="727"/>
                        </a:cubicBezTo>
                        <a:cubicBezTo>
                          <a:pt x="276" y="527"/>
                          <a:pt x="201" y="326"/>
                          <a:pt x="101" y="201"/>
                        </a:cubicBezTo>
                        <a:cubicBezTo>
                          <a:pt x="26" y="76"/>
                          <a:pt x="1" y="0"/>
                          <a:pt x="1"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9902091" y="3161170"/>
                    <a:ext cx="6136" cy="1685"/>
                  </a:xfrm>
                  <a:custGeom>
                    <a:avLst/>
                    <a:gdLst/>
                    <a:ahLst/>
                    <a:cxnLst/>
                    <a:rect l="l" t="t" r="r" b="b"/>
                    <a:pathLst>
                      <a:path w="1806" h="496" extrusionOk="0">
                        <a:moveTo>
                          <a:pt x="602" y="0"/>
                        </a:moveTo>
                        <a:cubicBezTo>
                          <a:pt x="502" y="0"/>
                          <a:pt x="402" y="0"/>
                          <a:pt x="301" y="26"/>
                        </a:cubicBezTo>
                        <a:cubicBezTo>
                          <a:pt x="126" y="26"/>
                          <a:pt x="1" y="76"/>
                          <a:pt x="1" y="76"/>
                        </a:cubicBezTo>
                        <a:cubicBezTo>
                          <a:pt x="1" y="76"/>
                          <a:pt x="101" y="176"/>
                          <a:pt x="251" y="276"/>
                        </a:cubicBezTo>
                        <a:cubicBezTo>
                          <a:pt x="402" y="351"/>
                          <a:pt x="627" y="427"/>
                          <a:pt x="853" y="477"/>
                        </a:cubicBezTo>
                        <a:cubicBezTo>
                          <a:pt x="978" y="489"/>
                          <a:pt x="1097" y="495"/>
                          <a:pt x="1207" y="495"/>
                        </a:cubicBezTo>
                        <a:cubicBezTo>
                          <a:pt x="1316" y="495"/>
                          <a:pt x="1417" y="489"/>
                          <a:pt x="1504" y="477"/>
                        </a:cubicBezTo>
                        <a:cubicBezTo>
                          <a:pt x="1705" y="427"/>
                          <a:pt x="1805" y="376"/>
                          <a:pt x="1805" y="376"/>
                        </a:cubicBezTo>
                        <a:cubicBezTo>
                          <a:pt x="1805" y="376"/>
                          <a:pt x="1705" y="276"/>
                          <a:pt x="1554" y="201"/>
                        </a:cubicBezTo>
                        <a:cubicBezTo>
                          <a:pt x="1379" y="126"/>
                          <a:pt x="1178" y="76"/>
                          <a:pt x="953" y="51"/>
                        </a:cubicBezTo>
                        <a:cubicBezTo>
                          <a:pt x="828" y="26"/>
                          <a:pt x="727" y="0"/>
                          <a:pt x="602" y="0"/>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9853027" y="3074793"/>
                    <a:ext cx="6985" cy="8521"/>
                  </a:xfrm>
                  <a:custGeom>
                    <a:avLst/>
                    <a:gdLst/>
                    <a:ahLst/>
                    <a:cxnLst/>
                    <a:rect l="l" t="t" r="r" b="b"/>
                    <a:pathLst>
                      <a:path w="2056" h="2508" extrusionOk="0">
                        <a:moveTo>
                          <a:pt x="0" y="1"/>
                        </a:moveTo>
                        <a:lnTo>
                          <a:pt x="0" y="1"/>
                        </a:lnTo>
                        <a:cubicBezTo>
                          <a:pt x="0" y="1"/>
                          <a:pt x="25" y="226"/>
                          <a:pt x="151" y="502"/>
                        </a:cubicBezTo>
                        <a:cubicBezTo>
                          <a:pt x="226" y="652"/>
                          <a:pt x="276" y="803"/>
                          <a:pt x="401" y="978"/>
                        </a:cubicBezTo>
                        <a:cubicBezTo>
                          <a:pt x="502" y="1154"/>
                          <a:pt x="652" y="1304"/>
                          <a:pt x="777" y="1480"/>
                        </a:cubicBezTo>
                        <a:cubicBezTo>
                          <a:pt x="1053" y="1780"/>
                          <a:pt x="1354" y="2081"/>
                          <a:pt x="1604" y="2256"/>
                        </a:cubicBezTo>
                        <a:cubicBezTo>
                          <a:pt x="1880" y="2432"/>
                          <a:pt x="2056" y="2507"/>
                          <a:pt x="2056" y="2507"/>
                        </a:cubicBezTo>
                        <a:cubicBezTo>
                          <a:pt x="2056" y="2507"/>
                          <a:pt x="1980" y="2332"/>
                          <a:pt x="1805" y="2056"/>
                        </a:cubicBezTo>
                        <a:cubicBezTo>
                          <a:pt x="1629" y="1805"/>
                          <a:pt x="1379" y="1480"/>
                          <a:pt x="1103" y="1179"/>
                        </a:cubicBezTo>
                        <a:cubicBezTo>
                          <a:pt x="978" y="1028"/>
                          <a:pt x="853" y="878"/>
                          <a:pt x="727" y="753"/>
                        </a:cubicBezTo>
                        <a:cubicBezTo>
                          <a:pt x="677" y="678"/>
                          <a:pt x="602" y="627"/>
                          <a:pt x="552" y="552"/>
                        </a:cubicBezTo>
                        <a:cubicBezTo>
                          <a:pt x="477" y="477"/>
                          <a:pt x="426" y="427"/>
                          <a:pt x="376" y="377"/>
                        </a:cubicBezTo>
                        <a:cubicBezTo>
                          <a:pt x="151" y="126"/>
                          <a:pt x="0" y="1"/>
                          <a:pt x="0" y="1"/>
                        </a:cubicBezTo>
                        <a:close/>
                      </a:path>
                    </a:pathLst>
                  </a:custGeom>
                  <a:solidFill>
                    <a:srgbClr val="01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9810349" y="2823165"/>
                    <a:ext cx="141356" cy="156085"/>
                  </a:xfrm>
                  <a:custGeom>
                    <a:avLst/>
                    <a:gdLst/>
                    <a:ahLst/>
                    <a:cxnLst/>
                    <a:rect l="l" t="t" r="r" b="b"/>
                    <a:pathLst>
                      <a:path w="41606" h="45941" extrusionOk="0">
                        <a:moveTo>
                          <a:pt x="17570" y="0"/>
                        </a:moveTo>
                        <a:cubicBezTo>
                          <a:pt x="15515" y="602"/>
                          <a:pt x="14186" y="878"/>
                          <a:pt x="12983" y="1203"/>
                        </a:cubicBezTo>
                        <a:cubicBezTo>
                          <a:pt x="10352" y="2206"/>
                          <a:pt x="8948" y="3835"/>
                          <a:pt x="7946" y="6341"/>
                        </a:cubicBezTo>
                        <a:cubicBezTo>
                          <a:pt x="5665" y="11930"/>
                          <a:pt x="1856" y="16216"/>
                          <a:pt x="1" y="21805"/>
                        </a:cubicBezTo>
                        <a:cubicBezTo>
                          <a:pt x="878" y="22457"/>
                          <a:pt x="2783" y="23309"/>
                          <a:pt x="3785" y="23509"/>
                        </a:cubicBezTo>
                        <a:cubicBezTo>
                          <a:pt x="4853" y="23709"/>
                          <a:pt x="4618" y="24344"/>
                          <a:pt x="5235" y="24344"/>
                        </a:cubicBezTo>
                        <a:cubicBezTo>
                          <a:pt x="5313" y="24344"/>
                          <a:pt x="5405" y="24334"/>
                          <a:pt x="5515" y="24311"/>
                        </a:cubicBezTo>
                        <a:cubicBezTo>
                          <a:pt x="6868" y="22156"/>
                          <a:pt x="9851" y="19173"/>
                          <a:pt x="10778" y="16943"/>
                        </a:cubicBezTo>
                        <a:cubicBezTo>
                          <a:pt x="11003" y="21003"/>
                          <a:pt x="11555" y="25314"/>
                          <a:pt x="11229" y="29374"/>
                        </a:cubicBezTo>
                        <a:cubicBezTo>
                          <a:pt x="11129" y="31329"/>
                          <a:pt x="11154" y="33760"/>
                          <a:pt x="10602" y="35489"/>
                        </a:cubicBezTo>
                        <a:cubicBezTo>
                          <a:pt x="10477" y="35940"/>
                          <a:pt x="10377" y="36517"/>
                          <a:pt x="10302" y="37093"/>
                        </a:cubicBezTo>
                        <a:cubicBezTo>
                          <a:pt x="9976" y="37344"/>
                          <a:pt x="9650" y="37344"/>
                          <a:pt x="9600" y="37845"/>
                        </a:cubicBezTo>
                        <a:cubicBezTo>
                          <a:pt x="9600" y="38171"/>
                          <a:pt x="9775" y="38522"/>
                          <a:pt x="9951" y="38873"/>
                        </a:cubicBezTo>
                        <a:cubicBezTo>
                          <a:pt x="9851" y="39249"/>
                          <a:pt x="9750" y="39574"/>
                          <a:pt x="9600" y="39800"/>
                        </a:cubicBezTo>
                        <a:cubicBezTo>
                          <a:pt x="9274" y="40577"/>
                          <a:pt x="11480" y="41128"/>
                          <a:pt x="9951" y="41254"/>
                        </a:cubicBezTo>
                        <a:cubicBezTo>
                          <a:pt x="9951" y="41467"/>
                          <a:pt x="9951" y="41467"/>
                          <a:pt x="9979" y="41467"/>
                        </a:cubicBezTo>
                        <a:cubicBezTo>
                          <a:pt x="10007" y="41467"/>
                          <a:pt x="10064" y="41467"/>
                          <a:pt x="10176" y="41680"/>
                        </a:cubicBezTo>
                        <a:cubicBezTo>
                          <a:pt x="12257" y="43585"/>
                          <a:pt x="15440" y="44236"/>
                          <a:pt x="17420" y="45214"/>
                        </a:cubicBezTo>
                        <a:cubicBezTo>
                          <a:pt x="18723" y="43209"/>
                          <a:pt x="18673" y="42181"/>
                          <a:pt x="20577" y="39474"/>
                        </a:cubicBezTo>
                        <a:cubicBezTo>
                          <a:pt x="22658" y="42306"/>
                          <a:pt x="22933" y="43409"/>
                          <a:pt x="25314" y="45940"/>
                        </a:cubicBezTo>
                        <a:cubicBezTo>
                          <a:pt x="26517" y="44637"/>
                          <a:pt x="27896" y="44086"/>
                          <a:pt x="29600" y="42582"/>
                        </a:cubicBezTo>
                        <a:cubicBezTo>
                          <a:pt x="30477" y="41504"/>
                          <a:pt x="32457" y="41003"/>
                          <a:pt x="32984" y="39700"/>
                        </a:cubicBezTo>
                        <a:cubicBezTo>
                          <a:pt x="32733" y="39224"/>
                          <a:pt x="32507" y="38823"/>
                          <a:pt x="32357" y="38497"/>
                        </a:cubicBezTo>
                        <a:cubicBezTo>
                          <a:pt x="32633" y="37795"/>
                          <a:pt x="32808" y="36943"/>
                          <a:pt x="31781" y="36843"/>
                        </a:cubicBezTo>
                        <a:cubicBezTo>
                          <a:pt x="31981" y="36442"/>
                          <a:pt x="32507" y="36116"/>
                          <a:pt x="32583" y="35640"/>
                        </a:cubicBezTo>
                        <a:cubicBezTo>
                          <a:pt x="32583" y="35239"/>
                          <a:pt x="32031" y="34487"/>
                          <a:pt x="31906" y="34161"/>
                        </a:cubicBezTo>
                        <a:cubicBezTo>
                          <a:pt x="31680" y="33559"/>
                          <a:pt x="31530" y="32908"/>
                          <a:pt x="31380" y="32281"/>
                        </a:cubicBezTo>
                        <a:cubicBezTo>
                          <a:pt x="31179" y="29399"/>
                          <a:pt x="31079" y="26216"/>
                          <a:pt x="31054" y="23735"/>
                        </a:cubicBezTo>
                        <a:cubicBezTo>
                          <a:pt x="31004" y="19750"/>
                          <a:pt x="31054" y="18948"/>
                          <a:pt x="31229" y="17770"/>
                        </a:cubicBezTo>
                        <a:cubicBezTo>
                          <a:pt x="32457" y="19875"/>
                          <a:pt x="34913" y="22432"/>
                          <a:pt x="36091" y="24311"/>
                        </a:cubicBezTo>
                        <a:cubicBezTo>
                          <a:pt x="36201" y="24334"/>
                          <a:pt x="36293" y="24344"/>
                          <a:pt x="36371" y="24344"/>
                        </a:cubicBezTo>
                        <a:cubicBezTo>
                          <a:pt x="36988" y="24344"/>
                          <a:pt x="36753" y="23709"/>
                          <a:pt x="37821" y="23509"/>
                        </a:cubicBezTo>
                        <a:cubicBezTo>
                          <a:pt x="38823" y="23309"/>
                          <a:pt x="40728" y="22457"/>
                          <a:pt x="41605" y="21805"/>
                        </a:cubicBezTo>
                        <a:cubicBezTo>
                          <a:pt x="39750" y="16216"/>
                          <a:pt x="35941" y="11930"/>
                          <a:pt x="33660" y="6341"/>
                        </a:cubicBezTo>
                        <a:cubicBezTo>
                          <a:pt x="32658" y="3835"/>
                          <a:pt x="31254" y="2206"/>
                          <a:pt x="28623" y="1203"/>
                        </a:cubicBezTo>
                        <a:lnTo>
                          <a:pt x="28623" y="1203"/>
                        </a:lnTo>
                        <a:lnTo>
                          <a:pt x="28648" y="1354"/>
                        </a:lnTo>
                        <a:cubicBezTo>
                          <a:pt x="27294" y="827"/>
                          <a:pt x="25791" y="928"/>
                          <a:pt x="24462" y="126"/>
                        </a:cubicBezTo>
                        <a:cubicBezTo>
                          <a:pt x="23710" y="4386"/>
                          <a:pt x="22683" y="7469"/>
                          <a:pt x="21204" y="13885"/>
                        </a:cubicBezTo>
                        <a:cubicBezTo>
                          <a:pt x="20653" y="12557"/>
                          <a:pt x="19926" y="10126"/>
                          <a:pt x="19500" y="8697"/>
                        </a:cubicBezTo>
                        <a:lnTo>
                          <a:pt x="17570" y="0"/>
                        </a:lnTo>
                        <a:close/>
                      </a:path>
                    </a:pathLst>
                  </a:custGeom>
                  <a:solidFill>
                    <a:srgbClr val="E07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9879775" y="2870357"/>
                    <a:ext cx="2728" cy="87876"/>
                  </a:xfrm>
                  <a:custGeom>
                    <a:avLst/>
                    <a:gdLst/>
                    <a:ahLst/>
                    <a:cxnLst/>
                    <a:rect l="l" t="t" r="r" b="b"/>
                    <a:pathLst>
                      <a:path w="803" h="25865" extrusionOk="0">
                        <a:moveTo>
                          <a:pt x="777" y="0"/>
                        </a:moveTo>
                        <a:cubicBezTo>
                          <a:pt x="777" y="0"/>
                          <a:pt x="752" y="401"/>
                          <a:pt x="702" y="1103"/>
                        </a:cubicBezTo>
                        <a:cubicBezTo>
                          <a:pt x="652" y="1805"/>
                          <a:pt x="577" y="2807"/>
                          <a:pt x="526" y="4035"/>
                        </a:cubicBezTo>
                        <a:cubicBezTo>
                          <a:pt x="451" y="5238"/>
                          <a:pt x="351" y="6642"/>
                          <a:pt x="326" y="8171"/>
                        </a:cubicBezTo>
                        <a:cubicBezTo>
                          <a:pt x="276" y="9674"/>
                          <a:pt x="226" y="11303"/>
                          <a:pt x="176" y="12907"/>
                        </a:cubicBezTo>
                        <a:cubicBezTo>
                          <a:pt x="125" y="14537"/>
                          <a:pt x="100" y="16141"/>
                          <a:pt x="75" y="17669"/>
                        </a:cubicBezTo>
                        <a:cubicBezTo>
                          <a:pt x="50" y="19173"/>
                          <a:pt x="50" y="20602"/>
                          <a:pt x="25" y="21805"/>
                        </a:cubicBezTo>
                        <a:cubicBezTo>
                          <a:pt x="25" y="23033"/>
                          <a:pt x="0" y="24035"/>
                          <a:pt x="0" y="24737"/>
                        </a:cubicBezTo>
                        <a:cubicBezTo>
                          <a:pt x="0" y="25464"/>
                          <a:pt x="0" y="25865"/>
                          <a:pt x="0" y="25865"/>
                        </a:cubicBezTo>
                        <a:cubicBezTo>
                          <a:pt x="0" y="25865"/>
                          <a:pt x="25" y="25464"/>
                          <a:pt x="100" y="24762"/>
                        </a:cubicBezTo>
                        <a:cubicBezTo>
                          <a:pt x="125" y="24035"/>
                          <a:pt x="226" y="23033"/>
                          <a:pt x="276" y="21830"/>
                        </a:cubicBezTo>
                        <a:cubicBezTo>
                          <a:pt x="326" y="20627"/>
                          <a:pt x="401" y="19198"/>
                          <a:pt x="451" y="17694"/>
                        </a:cubicBezTo>
                        <a:cubicBezTo>
                          <a:pt x="501" y="16166"/>
                          <a:pt x="551" y="14537"/>
                          <a:pt x="602" y="12933"/>
                        </a:cubicBezTo>
                        <a:cubicBezTo>
                          <a:pt x="652" y="11303"/>
                          <a:pt x="677" y="9699"/>
                          <a:pt x="702" y="8171"/>
                        </a:cubicBezTo>
                        <a:cubicBezTo>
                          <a:pt x="727" y="6667"/>
                          <a:pt x="752" y="5238"/>
                          <a:pt x="777" y="4035"/>
                        </a:cubicBezTo>
                        <a:cubicBezTo>
                          <a:pt x="802" y="2832"/>
                          <a:pt x="777" y="1805"/>
                          <a:pt x="777" y="1103"/>
                        </a:cubicBezTo>
                        <a:lnTo>
                          <a:pt x="777" y="0"/>
                        </a:ln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9846128" y="2955452"/>
                    <a:ext cx="17884" cy="8521"/>
                  </a:xfrm>
                  <a:custGeom>
                    <a:avLst/>
                    <a:gdLst/>
                    <a:ahLst/>
                    <a:cxnLst/>
                    <a:rect l="l" t="t" r="r" b="b"/>
                    <a:pathLst>
                      <a:path w="5264" h="2508" extrusionOk="0">
                        <a:moveTo>
                          <a:pt x="0" y="1"/>
                        </a:moveTo>
                        <a:lnTo>
                          <a:pt x="0" y="1"/>
                        </a:lnTo>
                        <a:cubicBezTo>
                          <a:pt x="0" y="1"/>
                          <a:pt x="251" y="277"/>
                          <a:pt x="677" y="652"/>
                        </a:cubicBezTo>
                        <a:cubicBezTo>
                          <a:pt x="777" y="753"/>
                          <a:pt x="877" y="853"/>
                          <a:pt x="1003" y="953"/>
                        </a:cubicBezTo>
                        <a:cubicBezTo>
                          <a:pt x="1128" y="1053"/>
                          <a:pt x="1278" y="1129"/>
                          <a:pt x="1429" y="1229"/>
                        </a:cubicBezTo>
                        <a:cubicBezTo>
                          <a:pt x="1730" y="1404"/>
                          <a:pt x="2055" y="1580"/>
                          <a:pt x="2381" y="1780"/>
                        </a:cubicBezTo>
                        <a:cubicBezTo>
                          <a:pt x="2732" y="1906"/>
                          <a:pt x="3083" y="2056"/>
                          <a:pt x="3409" y="2156"/>
                        </a:cubicBezTo>
                        <a:cubicBezTo>
                          <a:pt x="3584" y="2206"/>
                          <a:pt x="3735" y="2282"/>
                          <a:pt x="3885" y="2307"/>
                        </a:cubicBezTo>
                        <a:cubicBezTo>
                          <a:pt x="4060" y="2332"/>
                          <a:pt x="4211" y="2357"/>
                          <a:pt x="4336" y="2382"/>
                        </a:cubicBezTo>
                        <a:cubicBezTo>
                          <a:pt x="4888" y="2482"/>
                          <a:pt x="5263" y="2507"/>
                          <a:pt x="5263" y="2507"/>
                        </a:cubicBezTo>
                        <a:cubicBezTo>
                          <a:pt x="5263" y="2507"/>
                          <a:pt x="4913" y="2332"/>
                          <a:pt x="4411" y="2131"/>
                        </a:cubicBezTo>
                        <a:cubicBezTo>
                          <a:pt x="4286" y="2081"/>
                          <a:pt x="4136" y="2031"/>
                          <a:pt x="4010" y="1981"/>
                        </a:cubicBezTo>
                        <a:cubicBezTo>
                          <a:pt x="3860" y="1931"/>
                          <a:pt x="3710" y="1855"/>
                          <a:pt x="3559" y="1780"/>
                        </a:cubicBezTo>
                        <a:cubicBezTo>
                          <a:pt x="3233" y="1630"/>
                          <a:pt x="2908" y="1505"/>
                          <a:pt x="2582" y="1379"/>
                        </a:cubicBezTo>
                        <a:cubicBezTo>
                          <a:pt x="2256" y="1204"/>
                          <a:pt x="1955" y="1028"/>
                          <a:pt x="1654" y="903"/>
                        </a:cubicBezTo>
                        <a:cubicBezTo>
                          <a:pt x="1504" y="803"/>
                          <a:pt x="1329" y="778"/>
                          <a:pt x="1203" y="678"/>
                        </a:cubicBezTo>
                        <a:cubicBezTo>
                          <a:pt x="1078" y="577"/>
                          <a:pt x="953" y="502"/>
                          <a:pt x="827" y="452"/>
                        </a:cubicBezTo>
                        <a:cubicBezTo>
                          <a:pt x="351" y="176"/>
                          <a:pt x="0" y="1"/>
                          <a:pt x="0"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9848854" y="2947445"/>
                    <a:ext cx="61311" cy="7668"/>
                  </a:xfrm>
                  <a:custGeom>
                    <a:avLst/>
                    <a:gdLst/>
                    <a:ahLst/>
                    <a:cxnLst/>
                    <a:rect l="l" t="t" r="r" b="b"/>
                    <a:pathLst>
                      <a:path w="18046" h="2257" extrusionOk="0">
                        <a:moveTo>
                          <a:pt x="18046" y="1"/>
                        </a:moveTo>
                        <a:cubicBezTo>
                          <a:pt x="18045" y="1"/>
                          <a:pt x="17770" y="51"/>
                          <a:pt x="17294" y="151"/>
                        </a:cubicBezTo>
                        <a:cubicBezTo>
                          <a:pt x="16792" y="252"/>
                          <a:pt x="16091" y="377"/>
                          <a:pt x="15238" y="552"/>
                        </a:cubicBezTo>
                        <a:cubicBezTo>
                          <a:pt x="14411" y="728"/>
                          <a:pt x="13409" y="903"/>
                          <a:pt x="12356" y="1104"/>
                        </a:cubicBezTo>
                        <a:cubicBezTo>
                          <a:pt x="11830" y="1204"/>
                          <a:pt x="11279" y="1304"/>
                          <a:pt x="10727" y="1379"/>
                        </a:cubicBezTo>
                        <a:cubicBezTo>
                          <a:pt x="10176" y="1480"/>
                          <a:pt x="9624" y="1555"/>
                          <a:pt x="9048" y="1630"/>
                        </a:cubicBezTo>
                        <a:cubicBezTo>
                          <a:pt x="8497" y="1680"/>
                          <a:pt x="7920" y="1755"/>
                          <a:pt x="7369" y="1780"/>
                        </a:cubicBezTo>
                        <a:cubicBezTo>
                          <a:pt x="6792" y="1831"/>
                          <a:pt x="6266" y="1831"/>
                          <a:pt x="5715" y="1856"/>
                        </a:cubicBezTo>
                        <a:cubicBezTo>
                          <a:pt x="5451" y="1843"/>
                          <a:pt x="5188" y="1843"/>
                          <a:pt x="4931" y="1843"/>
                        </a:cubicBezTo>
                        <a:cubicBezTo>
                          <a:pt x="4675" y="1843"/>
                          <a:pt x="4424" y="1843"/>
                          <a:pt x="4186" y="1831"/>
                        </a:cubicBezTo>
                        <a:cubicBezTo>
                          <a:pt x="3935" y="1805"/>
                          <a:pt x="3710" y="1805"/>
                          <a:pt x="3484" y="1780"/>
                        </a:cubicBezTo>
                        <a:cubicBezTo>
                          <a:pt x="3258" y="1755"/>
                          <a:pt x="3033" y="1730"/>
                          <a:pt x="2807" y="1705"/>
                        </a:cubicBezTo>
                        <a:cubicBezTo>
                          <a:pt x="2381" y="1655"/>
                          <a:pt x="2005" y="1580"/>
                          <a:pt x="1654" y="1530"/>
                        </a:cubicBezTo>
                        <a:cubicBezTo>
                          <a:pt x="1329" y="1480"/>
                          <a:pt x="1028" y="1404"/>
                          <a:pt x="777" y="1329"/>
                        </a:cubicBezTo>
                        <a:cubicBezTo>
                          <a:pt x="301" y="1229"/>
                          <a:pt x="0" y="1154"/>
                          <a:pt x="0" y="1154"/>
                        </a:cubicBezTo>
                        <a:lnTo>
                          <a:pt x="0" y="1154"/>
                        </a:lnTo>
                        <a:cubicBezTo>
                          <a:pt x="0" y="1154"/>
                          <a:pt x="276" y="1254"/>
                          <a:pt x="752" y="1430"/>
                        </a:cubicBezTo>
                        <a:cubicBezTo>
                          <a:pt x="978" y="1505"/>
                          <a:pt x="1278" y="1605"/>
                          <a:pt x="1629" y="1680"/>
                        </a:cubicBezTo>
                        <a:cubicBezTo>
                          <a:pt x="1805" y="1730"/>
                          <a:pt x="1980" y="1780"/>
                          <a:pt x="2156" y="1831"/>
                        </a:cubicBezTo>
                        <a:cubicBezTo>
                          <a:pt x="2356" y="1881"/>
                          <a:pt x="2557" y="1906"/>
                          <a:pt x="2782" y="1956"/>
                        </a:cubicBezTo>
                        <a:cubicBezTo>
                          <a:pt x="2983" y="1981"/>
                          <a:pt x="3208" y="2031"/>
                          <a:pt x="3434" y="2056"/>
                        </a:cubicBezTo>
                        <a:cubicBezTo>
                          <a:pt x="3685" y="2081"/>
                          <a:pt x="3910" y="2131"/>
                          <a:pt x="4161" y="2156"/>
                        </a:cubicBezTo>
                        <a:cubicBezTo>
                          <a:pt x="4662" y="2206"/>
                          <a:pt x="5188" y="2232"/>
                          <a:pt x="5715" y="2257"/>
                        </a:cubicBezTo>
                        <a:cubicBezTo>
                          <a:pt x="6266" y="2257"/>
                          <a:pt x="6817" y="2257"/>
                          <a:pt x="7394" y="2206"/>
                        </a:cubicBezTo>
                        <a:cubicBezTo>
                          <a:pt x="7945" y="2181"/>
                          <a:pt x="8522" y="2131"/>
                          <a:pt x="9098" y="2081"/>
                        </a:cubicBezTo>
                        <a:cubicBezTo>
                          <a:pt x="9675" y="1981"/>
                          <a:pt x="10251" y="1931"/>
                          <a:pt x="10802" y="1805"/>
                        </a:cubicBezTo>
                        <a:cubicBezTo>
                          <a:pt x="11379" y="1730"/>
                          <a:pt x="11905" y="1605"/>
                          <a:pt x="12431" y="1505"/>
                        </a:cubicBezTo>
                        <a:cubicBezTo>
                          <a:pt x="13484" y="1279"/>
                          <a:pt x="14462" y="1003"/>
                          <a:pt x="15289" y="803"/>
                        </a:cubicBezTo>
                        <a:cubicBezTo>
                          <a:pt x="16141" y="577"/>
                          <a:pt x="16817" y="377"/>
                          <a:pt x="17294" y="227"/>
                        </a:cubicBezTo>
                        <a:cubicBezTo>
                          <a:pt x="17795" y="101"/>
                          <a:pt x="18045" y="1"/>
                          <a:pt x="18046"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9855243" y="2818054"/>
                    <a:ext cx="26653" cy="52203"/>
                  </a:xfrm>
                  <a:custGeom>
                    <a:avLst/>
                    <a:gdLst/>
                    <a:ahLst/>
                    <a:cxnLst/>
                    <a:rect l="l" t="t" r="r" b="b"/>
                    <a:pathLst>
                      <a:path w="7845" h="15365" extrusionOk="0">
                        <a:moveTo>
                          <a:pt x="4987" y="1"/>
                        </a:moveTo>
                        <a:cubicBezTo>
                          <a:pt x="4035" y="552"/>
                          <a:pt x="2932" y="778"/>
                          <a:pt x="2206" y="1955"/>
                        </a:cubicBezTo>
                        <a:cubicBezTo>
                          <a:pt x="1178" y="3534"/>
                          <a:pt x="75" y="5439"/>
                          <a:pt x="0" y="7319"/>
                        </a:cubicBezTo>
                        <a:cubicBezTo>
                          <a:pt x="1203" y="7645"/>
                          <a:pt x="3459" y="8096"/>
                          <a:pt x="4286" y="9073"/>
                        </a:cubicBezTo>
                        <a:cubicBezTo>
                          <a:pt x="3935" y="9449"/>
                          <a:pt x="3459" y="9850"/>
                          <a:pt x="3033" y="10151"/>
                        </a:cubicBezTo>
                        <a:cubicBezTo>
                          <a:pt x="4236" y="11755"/>
                          <a:pt x="6065" y="14336"/>
                          <a:pt x="7845" y="15364"/>
                        </a:cubicBezTo>
                        <a:lnTo>
                          <a:pt x="4987"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9882416" y="2818054"/>
                    <a:ext cx="26653" cy="52288"/>
                  </a:xfrm>
                  <a:custGeom>
                    <a:avLst/>
                    <a:gdLst/>
                    <a:ahLst/>
                    <a:cxnLst/>
                    <a:rect l="l" t="t" r="r" b="b"/>
                    <a:pathLst>
                      <a:path w="7845" h="15390" extrusionOk="0">
                        <a:moveTo>
                          <a:pt x="2832" y="1"/>
                        </a:moveTo>
                        <a:lnTo>
                          <a:pt x="0" y="15389"/>
                        </a:lnTo>
                        <a:cubicBezTo>
                          <a:pt x="1779" y="14362"/>
                          <a:pt x="3609" y="11755"/>
                          <a:pt x="4812" y="10151"/>
                        </a:cubicBezTo>
                        <a:cubicBezTo>
                          <a:pt x="4386" y="9850"/>
                          <a:pt x="3885" y="9449"/>
                          <a:pt x="3534" y="9073"/>
                        </a:cubicBezTo>
                        <a:cubicBezTo>
                          <a:pt x="4361" y="8096"/>
                          <a:pt x="6642" y="7645"/>
                          <a:pt x="7845" y="7319"/>
                        </a:cubicBezTo>
                        <a:cubicBezTo>
                          <a:pt x="7744" y="5439"/>
                          <a:pt x="6642" y="3534"/>
                          <a:pt x="5614" y="1955"/>
                        </a:cubicBezTo>
                        <a:cubicBezTo>
                          <a:pt x="4887" y="778"/>
                          <a:pt x="3785" y="552"/>
                          <a:pt x="2832"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9846977" y="2842246"/>
                    <a:ext cx="1539" cy="44963"/>
                  </a:xfrm>
                  <a:custGeom>
                    <a:avLst/>
                    <a:gdLst/>
                    <a:ahLst/>
                    <a:cxnLst/>
                    <a:rect l="l" t="t" r="r" b="b"/>
                    <a:pathLst>
                      <a:path w="453" h="13234" extrusionOk="0">
                        <a:moveTo>
                          <a:pt x="327" y="0"/>
                        </a:moveTo>
                        <a:cubicBezTo>
                          <a:pt x="327" y="0"/>
                          <a:pt x="302" y="226"/>
                          <a:pt x="277" y="577"/>
                        </a:cubicBezTo>
                        <a:cubicBezTo>
                          <a:pt x="252" y="928"/>
                          <a:pt x="201" y="1454"/>
                          <a:pt x="176" y="2081"/>
                        </a:cubicBezTo>
                        <a:cubicBezTo>
                          <a:pt x="151" y="2707"/>
                          <a:pt x="126" y="3409"/>
                          <a:pt x="76" y="4186"/>
                        </a:cubicBezTo>
                        <a:cubicBezTo>
                          <a:pt x="51" y="4963"/>
                          <a:pt x="26" y="5790"/>
                          <a:pt x="1" y="6617"/>
                        </a:cubicBezTo>
                        <a:cubicBezTo>
                          <a:pt x="1" y="7444"/>
                          <a:pt x="1" y="8271"/>
                          <a:pt x="26" y="9048"/>
                        </a:cubicBezTo>
                        <a:cubicBezTo>
                          <a:pt x="26" y="9449"/>
                          <a:pt x="26" y="9825"/>
                          <a:pt x="51" y="10176"/>
                        </a:cubicBezTo>
                        <a:cubicBezTo>
                          <a:pt x="76" y="10527"/>
                          <a:pt x="101" y="10853"/>
                          <a:pt x="126" y="11178"/>
                        </a:cubicBezTo>
                        <a:cubicBezTo>
                          <a:pt x="176" y="11805"/>
                          <a:pt x="226" y="12306"/>
                          <a:pt x="252" y="12682"/>
                        </a:cubicBezTo>
                        <a:cubicBezTo>
                          <a:pt x="302" y="13033"/>
                          <a:pt x="327" y="13234"/>
                          <a:pt x="327" y="13234"/>
                        </a:cubicBezTo>
                        <a:cubicBezTo>
                          <a:pt x="327" y="13234"/>
                          <a:pt x="327" y="13033"/>
                          <a:pt x="352" y="12657"/>
                        </a:cubicBezTo>
                        <a:cubicBezTo>
                          <a:pt x="352" y="12306"/>
                          <a:pt x="377" y="11780"/>
                          <a:pt x="377" y="11178"/>
                        </a:cubicBezTo>
                        <a:lnTo>
                          <a:pt x="377" y="10176"/>
                        </a:lnTo>
                        <a:cubicBezTo>
                          <a:pt x="352" y="9825"/>
                          <a:pt x="377" y="9449"/>
                          <a:pt x="402" y="9048"/>
                        </a:cubicBezTo>
                        <a:cubicBezTo>
                          <a:pt x="402" y="8271"/>
                          <a:pt x="427" y="7444"/>
                          <a:pt x="427" y="6617"/>
                        </a:cubicBezTo>
                        <a:cubicBezTo>
                          <a:pt x="427" y="5790"/>
                          <a:pt x="452" y="4963"/>
                          <a:pt x="452" y="4186"/>
                        </a:cubicBezTo>
                        <a:cubicBezTo>
                          <a:pt x="452" y="3409"/>
                          <a:pt x="427" y="2707"/>
                          <a:pt x="402" y="2081"/>
                        </a:cubicBezTo>
                        <a:cubicBezTo>
                          <a:pt x="402" y="1454"/>
                          <a:pt x="377" y="928"/>
                          <a:pt x="352" y="577"/>
                        </a:cubicBezTo>
                        <a:cubicBezTo>
                          <a:pt x="327" y="226"/>
                          <a:pt x="327" y="0"/>
                          <a:pt x="327" y="0"/>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9843827" y="2853404"/>
                    <a:ext cx="4006" cy="7583"/>
                  </a:xfrm>
                  <a:custGeom>
                    <a:avLst/>
                    <a:gdLst/>
                    <a:ahLst/>
                    <a:cxnLst/>
                    <a:rect l="l" t="t" r="r" b="b"/>
                    <a:pathLst>
                      <a:path w="1179" h="2232" extrusionOk="0">
                        <a:moveTo>
                          <a:pt x="1" y="1"/>
                        </a:moveTo>
                        <a:cubicBezTo>
                          <a:pt x="1" y="1"/>
                          <a:pt x="1" y="151"/>
                          <a:pt x="26" y="402"/>
                        </a:cubicBezTo>
                        <a:cubicBezTo>
                          <a:pt x="51" y="527"/>
                          <a:pt x="101" y="652"/>
                          <a:pt x="126" y="803"/>
                        </a:cubicBezTo>
                        <a:cubicBezTo>
                          <a:pt x="176" y="953"/>
                          <a:pt x="251" y="1103"/>
                          <a:pt x="301" y="1254"/>
                        </a:cubicBezTo>
                        <a:cubicBezTo>
                          <a:pt x="377" y="1404"/>
                          <a:pt x="477" y="1529"/>
                          <a:pt x="577" y="1655"/>
                        </a:cubicBezTo>
                        <a:cubicBezTo>
                          <a:pt x="652" y="1780"/>
                          <a:pt x="752" y="1905"/>
                          <a:pt x="853" y="1981"/>
                        </a:cubicBezTo>
                        <a:cubicBezTo>
                          <a:pt x="1028" y="2131"/>
                          <a:pt x="1179" y="2231"/>
                          <a:pt x="1179" y="2231"/>
                        </a:cubicBezTo>
                        <a:cubicBezTo>
                          <a:pt x="1179" y="2231"/>
                          <a:pt x="1153" y="2056"/>
                          <a:pt x="1053" y="1830"/>
                        </a:cubicBezTo>
                        <a:cubicBezTo>
                          <a:pt x="1028" y="1780"/>
                          <a:pt x="1003" y="1730"/>
                          <a:pt x="953" y="1655"/>
                        </a:cubicBezTo>
                        <a:cubicBezTo>
                          <a:pt x="928" y="1605"/>
                          <a:pt x="928" y="1529"/>
                          <a:pt x="878" y="1479"/>
                        </a:cubicBezTo>
                        <a:cubicBezTo>
                          <a:pt x="828" y="1329"/>
                          <a:pt x="752" y="1204"/>
                          <a:pt x="677" y="1053"/>
                        </a:cubicBezTo>
                        <a:cubicBezTo>
                          <a:pt x="627" y="928"/>
                          <a:pt x="552" y="778"/>
                          <a:pt x="477" y="652"/>
                        </a:cubicBezTo>
                        <a:cubicBezTo>
                          <a:pt x="402" y="527"/>
                          <a:pt x="326" y="402"/>
                          <a:pt x="251" y="301"/>
                        </a:cubicBezTo>
                        <a:cubicBezTo>
                          <a:pt x="126" y="101"/>
                          <a:pt x="1" y="1"/>
                          <a:pt x="1"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9819380" y="3213813"/>
                    <a:ext cx="54414" cy="6414"/>
                  </a:xfrm>
                  <a:custGeom>
                    <a:avLst/>
                    <a:gdLst/>
                    <a:ahLst/>
                    <a:cxnLst/>
                    <a:rect l="l" t="t" r="r" b="b"/>
                    <a:pathLst>
                      <a:path w="16016" h="1888" extrusionOk="0">
                        <a:moveTo>
                          <a:pt x="16016" y="0"/>
                        </a:moveTo>
                        <a:cubicBezTo>
                          <a:pt x="15273" y="116"/>
                          <a:pt x="14542" y="188"/>
                          <a:pt x="13749" y="188"/>
                        </a:cubicBezTo>
                        <a:cubicBezTo>
                          <a:pt x="13338" y="188"/>
                          <a:pt x="12911" y="168"/>
                          <a:pt x="12457" y="126"/>
                        </a:cubicBezTo>
                        <a:cubicBezTo>
                          <a:pt x="12177" y="98"/>
                          <a:pt x="11906" y="85"/>
                          <a:pt x="11641" y="85"/>
                        </a:cubicBezTo>
                        <a:cubicBezTo>
                          <a:pt x="10479" y="85"/>
                          <a:pt x="9425" y="323"/>
                          <a:pt x="8221" y="527"/>
                        </a:cubicBezTo>
                        <a:cubicBezTo>
                          <a:pt x="6884" y="747"/>
                          <a:pt x="5297" y="945"/>
                          <a:pt x="3719" y="945"/>
                        </a:cubicBezTo>
                        <a:cubicBezTo>
                          <a:pt x="2427" y="945"/>
                          <a:pt x="1140" y="812"/>
                          <a:pt x="1" y="451"/>
                        </a:cubicBezTo>
                        <a:lnTo>
                          <a:pt x="1" y="451"/>
                        </a:lnTo>
                        <a:cubicBezTo>
                          <a:pt x="1" y="476"/>
                          <a:pt x="1" y="502"/>
                          <a:pt x="26" y="502"/>
                        </a:cubicBezTo>
                        <a:cubicBezTo>
                          <a:pt x="545" y="1573"/>
                          <a:pt x="1780" y="1887"/>
                          <a:pt x="3055" y="1887"/>
                        </a:cubicBezTo>
                        <a:cubicBezTo>
                          <a:pt x="3748" y="1887"/>
                          <a:pt x="4454" y="1794"/>
                          <a:pt x="5063" y="1679"/>
                        </a:cubicBezTo>
                        <a:cubicBezTo>
                          <a:pt x="6512" y="1469"/>
                          <a:pt x="8190" y="679"/>
                          <a:pt x="9625" y="679"/>
                        </a:cubicBezTo>
                        <a:cubicBezTo>
                          <a:pt x="9903" y="679"/>
                          <a:pt x="10171" y="708"/>
                          <a:pt x="10427" y="777"/>
                        </a:cubicBezTo>
                        <a:cubicBezTo>
                          <a:pt x="11367" y="1073"/>
                          <a:pt x="12756" y="1684"/>
                          <a:pt x="14004" y="1684"/>
                        </a:cubicBezTo>
                        <a:cubicBezTo>
                          <a:pt x="14551" y="1684"/>
                          <a:pt x="15071" y="1567"/>
                          <a:pt x="15514" y="1253"/>
                        </a:cubicBezTo>
                        <a:cubicBezTo>
                          <a:pt x="15840" y="1003"/>
                          <a:pt x="15966" y="552"/>
                          <a:pt x="16016"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9816314" y="3193047"/>
                    <a:ext cx="40705" cy="23969"/>
                  </a:xfrm>
                  <a:custGeom>
                    <a:avLst/>
                    <a:gdLst/>
                    <a:ahLst/>
                    <a:cxnLst/>
                    <a:rect l="l" t="t" r="r" b="b"/>
                    <a:pathLst>
                      <a:path w="11981" h="7055" extrusionOk="0">
                        <a:moveTo>
                          <a:pt x="3463" y="1"/>
                        </a:moveTo>
                        <a:cubicBezTo>
                          <a:pt x="2709" y="1"/>
                          <a:pt x="1921" y="243"/>
                          <a:pt x="1078" y="1098"/>
                        </a:cubicBezTo>
                        <a:cubicBezTo>
                          <a:pt x="0" y="2200"/>
                          <a:pt x="276" y="5258"/>
                          <a:pt x="903" y="6561"/>
                        </a:cubicBezTo>
                        <a:cubicBezTo>
                          <a:pt x="2042" y="6922"/>
                          <a:pt x="3329" y="7055"/>
                          <a:pt x="4621" y="7055"/>
                        </a:cubicBezTo>
                        <a:cubicBezTo>
                          <a:pt x="6199" y="7055"/>
                          <a:pt x="7786" y="6857"/>
                          <a:pt x="9123" y="6637"/>
                        </a:cubicBezTo>
                        <a:cubicBezTo>
                          <a:pt x="10126" y="6461"/>
                          <a:pt x="11028" y="6286"/>
                          <a:pt x="11980" y="6211"/>
                        </a:cubicBezTo>
                        <a:cubicBezTo>
                          <a:pt x="11805" y="4607"/>
                          <a:pt x="11153" y="3153"/>
                          <a:pt x="9248" y="3053"/>
                        </a:cubicBezTo>
                        <a:cubicBezTo>
                          <a:pt x="9424" y="1850"/>
                          <a:pt x="9098" y="596"/>
                          <a:pt x="8196" y="20"/>
                        </a:cubicBezTo>
                        <a:cubicBezTo>
                          <a:pt x="7727" y="285"/>
                          <a:pt x="7143" y="417"/>
                          <a:pt x="6443" y="417"/>
                        </a:cubicBezTo>
                        <a:cubicBezTo>
                          <a:pt x="6282" y="417"/>
                          <a:pt x="6114" y="410"/>
                          <a:pt x="5940" y="396"/>
                        </a:cubicBezTo>
                        <a:cubicBezTo>
                          <a:pt x="5139" y="316"/>
                          <a:pt x="4323" y="1"/>
                          <a:pt x="3463"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9866741" y="3194389"/>
                    <a:ext cx="7325" cy="20015"/>
                  </a:xfrm>
                  <a:custGeom>
                    <a:avLst/>
                    <a:gdLst/>
                    <a:ahLst/>
                    <a:cxnLst/>
                    <a:rect l="l" t="t" r="r" b="b"/>
                    <a:pathLst>
                      <a:path w="2156" h="5891" extrusionOk="0">
                        <a:moveTo>
                          <a:pt x="2081" y="1"/>
                        </a:moveTo>
                        <a:lnTo>
                          <a:pt x="2081" y="1"/>
                        </a:lnTo>
                        <a:cubicBezTo>
                          <a:pt x="1479" y="76"/>
                          <a:pt x="1028" y="302"/>
                          <a:pt x="702" y="1129"/>
                        </a:cubicBezTo>
                        <a:cubicBezTo>
                          <a:pt x="201" y="2307"/>
                          <a:pt x="0" y="4587"/>
                          <a:pt x="427" y="5891"/>
                        </a:cubicBezTo>
                        <a:cubicBezTo>
                          <a:pt x="1003" y="5866"/>
                          <a:pt x="1554" y="5816"/>
                          <a:pt x="2081" y="5715"/>
                        </a:cubicBezTo>
                        <a:cubicBezTo>
                          <a:pt x="2156" y="4863"/>
                          <a:pt x="2006" y="3785"/>
                          <a:pt x="2056" y="3059"/>
                        </a:cubicBezTo>
                        <a:cubicBezTo>
                          <a:pt x="2081" y="2056"/>
                          <a:pt x="2081" y="1029"/>
                          <a:pt x="2081"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9844167" y="3169347"/>
                    <a:ext cx="16865" cy="29467"/>
                  </a:xfrm>
                  <a:custGeom>
                    <a:avLst/>
                    <a:gdLst/>
                    <a:ahLst/>
                    <a:cxnLst/>
                    <a:rect l="l" t="t" r="r" b="b"/>
                    <a:pathLst>
                      <a:path w="4964" h="8673" extrusionOk="0">
                        <a:moveTo>
                          <a:pt x="4963" y="1"/>
                        </a:moveTo>
                        <a:cubicBezTo>
                          <a:pt x="4148" y="16"/>
                          <a:pt x="3343" y="73"/>
                          <a:pt x="2535" y="73"/>
                        </a:cubicBezTo>
                        <a:cubicBezTo>
                          <a:pt x="2076" y="73"/>
                          <a:pt x="1617" y="55"/>
                          <a:pt x="1154" y="1"/>
                        </a:cubicBezTo>
                        <a:lnTo>
                          <a:pt x="1154" y="1"/>
                        </a:lnTo>
                        <a:cubicBezTo>
                          <a:pt x="1154" y="1"/>
                          <a:pt x="1354" y="2382"/>
                          <a:pt x="1329" y="4386"/>
                        </a:cubicBezTo>
                        <a:cubicBezTo>
                          <a:pt x="1304" y="5640"/>
                          <a:pt x="853" y="6517"/>
                          <a:pt x="1" y="6993"/>
                        </a:cubicBezTo>
                        <a:cubicBezTo>
                          <a:pt x="552" y="7369"/>
                          <a:pt x="878" y="7970"/>
                          <a:pt x="1028" y="8672"/>
                        </a:cubicBezTo>
                        <a:cubicBezTo>
                          <a:pt x="2933" y="8296"/>
                          <a:pt x="4487" y="6968"/>
                          <a:pt x="4713" y="4988"/>
                        </a:cubicBezTo>
                        <a:cubicBezTo>
                          <a:pt x="4938" y="2933"/>
                          <a:pt x="4963" y="3183"/>
                          <a:pt x="4963" y="1"/>
                        </a:cubicBezTo>
                        <a:close/>
                      </a:path>
                    </a:pathLst>
                  </a:custGeom>
                  <a:solidFill>
                    <a:srgbClr val="C7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9847661" y="3168239"/>
                    <a:ext cx="26144" cy="46206"/>
                  </a:xfrm>
                  <a:custGeom>
                    <a:avLst/>
                    <a:gdLst/>
                    <a:ahLst/>
                    <a:cxnLst/>
                    <a:rect l="l" t="t" r="r" b="b"/>
                    <a:pathLst>
                      <a:path w="7695" h="13600" extrusionOk="0">
                        <a:moveTo>
                          <a:pt x="7519" y="1"/>
                        </a:moveTo>
                        <a:lnTo>
                          <a:pt x="7519" y="1"/>
                        </a:lnTo>
                        <a:cubicBezTo>
                          <a:pt x="6216" y="151"/>
                          <a:pt x="5163" y="301"/>
                          <a:pt x="3935" y="327"/>
                        </a:cubicBezTo>
                        <a:cubicBezTo>
                          <a:pt x="3935" y="3459"/>
                          <a:pt x="3910" y="3259"/>
                          <a:pt x="3685" y="5314"/>
                        </a:cubicBezTo>
                        <a:cubicBezTo>
                          <a:pt x="3459" y="7294"/>
                          <a:pt x="1905" y="8622"/>
                          <a:pt x="0" y="8998"/>
                        </a:cubicBezTo>
                        <a:cubicBezTo>
                          <a:pt x="76" y="9424"/>
                          <a:pt x="101" y="9900"/>
                          <a:pt x="25" y="10352"/>
                        </a:cubicBezTo>
                        <a:cubicBezTo>
                          <a:pt x="1930" y="10452"/>
                          <a:pt x="2582" y="11906"/>
                          <a:pt x="2757" y="13510"/>
                        </a:cubicBezTo>
                        <a:cubicBezTo>
                          <a:pt x="2944" y="13499"/>
                          <a:pt x="3131" y="13493"/>
                          <a:pt x="3320" y="13493"/>
                        </a:cubicBezTo>
                        <a:cubicBezTo>
                          <a:pt x="3586" y="13493"/>
                          <a:pt x="3857" y="13505"/>
                          <a:pt x="4136" y="13535"/>
                        </a:cubicBezTo>
                        <a:cubicBezTo>
                          <a:pt x="4565" y="13582"/>
                          <a:pt x="4974" y="13600"/>
                          <a:pt x="5369" y="13600"/>
                        </a:cubicBezTo>
                        <a:cubicBezTo>
                          <a:pt x="5597" y="13600"/>
                          <a:pt x="5820" y="13594"/>
                          <a:pt x="6041" y="13585"/>
                        </a:cubicBezTo>
                        <a:cubicBezTo>
                          <a:pt x="5614" y="12281"/>
                          <a:pt x="5815" y="10001"/>
                          <a:pt x="6316" y="8823"/>
                        </a:cubicBezTo>
                        <a:cubicBezTo>
                          <a:pt x="6642" y="7996"/>
                          <a:pt x="7093" y="7770"/>
                          <a:pt x="7695" y="7695"/>
                        </a:cubicBezTo>
                        <a:cubicBezTo>
                          <a:pt x="7645" y="4437"/>
                          <a:pt x="7344" y="3284"/>
                          <a:pt x="7519" y="1"/>
                        </a:cubicBezTo>
                        <a:close/>
                      </a:path>
                    </a:pathLst>
                  </a:custGeom>
                  <a:solidFill>
                    <a:srgbClr val="D7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9847073" y="3190845"/>
                    <a:ext cx="9588" cy="3809"/>
                  </a:xfrm>
                  <a:custGeom>
                    <a:avLst/>
                    <a:gdLst/>
                    <a:ahLst/>
                    <a:cxnLst/>
                    <a:rect l="l" t="t" r="r" b="b"/>
                    <a:pathLst>
                      <a:path w="2822" h="1121" extrusionOk="0">
                        <a:moveTo>
                          <a:pt x="247" y="0"/>
                        </a:moveTo>
                        <a:cubicBezTo>
                          <a:pt x="55" y="0"/>
                          <a:pt x="0" y="328"/>
                          <a:pt x="224" y="417"/>
                        </a:cubicBezTo>
                        <a:cubicBezTo>
                          <a:pt x="925" y="693"/>
                          <a:pt x="1727" y="743"/>
                          <a:pt x="2404" y="1094"/>
                        </a:cubicBezTo>
                        <a:cubicBezTo>
                          <a:pt x="2441" y="1113"/>
                          <a:pt x="2477" y="1121"/>
                          <a:pt x="2511" y="1121"/>
                        </a:cubicBezTo>
                        <a:cubicBezTo>
                          <a:pt x="2705" y="1121"/>
                          <a:pt x="2822" y="850"/>
                          <a:pt x="2630" y="743"/>
                        </a:cubicBezTo>
                        <a:cubicBezTo>
                          <a:pt x="1903" y="367"/>
                          <a:pt x="1076" y="292"/>
                          <a:pt x="324" y="16"/>
                        </a:cubicBezTo>
                        <a:cubicBezTo>
                          <a:pt x="296" y="5"/>
                          <a:pt x="271" y="0"/>
                          <a:pt x="247"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9848429" y="3185954"/>
                    <a:ext cx="12448" cy="2762"/>
                  </a:xfrm>
                  <a:custGeom>
                    <a:avLst/>
                    <a:gdLst/>
                    <a:ahLst/>
                    <a:cxnLst/>
                    <a:rect l="l" t="t" r="r" b="b"/>
                    <a:pathLst>
                      <a:path w="3664" h="813" extrusionOk="0">
                        <a:moveTo>
                          <a:pt x="229" y="1"/>
                        </a:moveTo>
                        <a:cubicBezTo>
                          <a:pt x="0" y="1"/>
                          <a:pt x="8" y="379"/>
                          <a:pt x="251" y="428"/>
                        </a:cubicBezTo>
                        <a:cubicBezTo>
                          <a:pt x="1278" y="553"/>
                          <a:pt x="2306" y="553"/>
                          <a:pt x="3333" y="804"/>
                        </a:cubicBezTo>
                        <a:cubicBezTo>
                          <a:pt x="3354" y="810"/>
                          <a:pt x="3373" y="813"/>
                          <a:pt x="3391" y="813"/>
                        </a:cubicBezTo>
                        <a:cubicBezTo>
                          <a:pt x="3598" y="813"/>
                          <a:pt x="3664" y="449"/>
                          <a:pt x="3434" y="403"/>
                        </a:cubicBezTo>
                        <a:cubicBezTo>
                          <a:pt x="2381" y="127"/>
                          <a:pt x="1328" y="152"/>
                          <a:pt x="251" y="2"/>
                        </a:cubicBezTo>
                        <a:cubicBezTo>
                          <a:pt x="243" y="1"/>
                          <a:pt x="236" y="1"/>
                          <a:pt x="229"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9848860" y="3179907"/>
                    <a:ext cx="12428" cy="1879"/>
                  </a:xfrm>
                  <a:custGeom>
                    <a:avLst/>
                    <a:gdLst/>
                    <a:ahLst/>
                    <a:cxnLst/>
                    <a:rect l="l" t="t" r="r" b="b"/>
                    <a:pathLst>
                      <a:path w="3658" h="553" extrusionOk="0">
                        <a:moveTo>
                          <a:pt x="250" y="0"/>
                        </a:moveTo>
                        <a:cubicBezTo>
                          <a:pt x="0" y="0"/>
                          <a:pt x="31" y="379"/>
                          <a:pt x="274" y="427"/>
                        </a:cubicBezTo>
                        <a:cubicBezTo>
                          <a:pt x="1302" y="528"/>
                          <a:pt x="2354" y="528"/>
                          <a:pt x="3382" y="553"/>
                        </a:cubicBezTo>
                        <a:cubicBezTo>
                          <a:pt x="3657" y="553"/>
                          <a:pt x="3657" y="127"/>
                          <a:pt x="3382" y="127"/>
                        </a:cubicBezTo>
                        <a:cubicBezTo>
                          <a:pt x="2354" y="102"/>
                          <a:pt x="1302" y="127"/>
                          <a:pt x="274" y="1"/>
                        </a:cubicBezTo>
                        <a:cubicBezTo>
                          <a:pt x="266" y="1"/>
                          <a:pt x="258" y="0"/>
                          <a:pt x="250"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9848561" y="3174870"/>
                    <a:ext cx="11704" cy="1716"/>
                  </a:xfrm>
                  <a:custGeom>
                    <a:avLst/>
                    <a:gdLst/>
                    <a:ahLst/>
                    <a:cxnLst/>
                    <a:rect l="l" t="t" r="r" b="b"/>
                    <a:pathLst>
                      <a:path w="3445" h="505" extrusionOk="0">
                        <a:moveTo>
                          <a:pt x="315" y="0"/>
                        </a:moveTo>
                        <a:cubicBezTo>
                          <a:pt x="76" y="0"/>
                          <a:pt x="1" y="358"/>
                          <a:pt x="237" y="406"/>
                        </a:cubicBezTo>
                        <a:cubicBezTo>
                          <a:pt x="652" y="480"/>
                          <a:pt x="1067" y="505"/>
                          <a:pt x="1484" y="505"/>
                        </a:cubicBezTo>
                        <a:cubicBezTo>
                          <a:pt x="2049" y="505"/>
                          <a:pt x="2617" y="459"/>
                          <a:pt x="3194" y="431"/>
                        </a:cubicBezTo>
                        <a:cubicBezTo>
                          <a:pt x="3438" y="431"/>
                          <a:pt x="3445" y="29"/>
                          <a:pt x="3215" y="29"/>
                        </a:cubicBezTo>
                        <a:cubicBezTo>
                          <a:pt x="3208" y="29"/>
                          <a:pt x="3201" y="29"/>
                          <a:pt x="3194" y="30"/>
                        </a:cubicBezTo>
                        <a:cubicBezTo>
                          <a:pt x="2646" y="58"/>
                          <a:pt x="2099" y="104"/>
                          <a:pt x="1555" y="104"/>
                        </a:cubicBezTo>
                        <a:cubicBezTo>
                          <a:pt x="1154" y="104"/>
                          <a:pt x="756" y="79"/>
                          <a:pt x="362" y="5"/>
                        </a:cubicBezTo>
                        <a:cubicBezTo>
                          <a:pt x="346" y="2"/>
                          <a:pt x="330" y="0"/>
                          <a:pt x="315"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9889910" y="3213813"/>
                    <a:ext cx="54499" cy="6414"/>
                  </a:xfrm>
                  <a:custGeom>
                    <a:avLst/>
                    <a:gdLst/>
                    <a:ahLst/>
                    <a:cxnLst/>
                    <a:rect l="l" t="t" r="r" b="b"/>
                    <a:pathLst>
                      <a:path w="16041" h="1888" extrusionOk="0">
                        <a:moveTo>
                          <a:pt x="1" y="0"/>
                        </a:moveTo>
                        <a:lnTo>
                          <a:pt x="1" y="0"/>
                        </a:lnTo>
                        <a:cubicBezTo>
                          <a:pt x="51" y="552"/>
                          <a:pt x="176" y="1003"/>
                          <a:pt x="527" y="1253"/>
                        </a:cubicBezTo>
                        <a:cubicBezTo>
                          <a:pt x="962" y="1567"/>
                          <a:pt x="1477" y="1684"/>
                          <a:pt x="2021" y="1684"/>
                        </a:cubicBezTo>
                        <a:cubicBezTo>
                          <a:pt x="3260" y="1684"/>
                          <a:pt x="4649" y="1073"/>
                          <a:pt x="5590" y="777"/>
                        </a:cubicBezTo>
                        <a:cubicBezTo>
                          <a:pt x="5845" y="708"/>
                          <a:pt x="6114" y="679"/>
                          <a:pt x="6391" y="679"/>
                        </a:cubicBezTo>
                        <a:cubicBezTo>
                          <a:pt x="7826" y="679"/>
                          <a:pt x="9504" y="1469"/>
                          <a:pt x="10953" y="1679"/>
                        </a:cubicBezTo>
                        <a:cubicBezTo>
                          <a:pt x="11571" y="1794"/>
                          <a:pt x="12279" y="1887"/>
                          <a:pt x="12974" y="1887"/>
                        </a:cubicBezTo>
                        <a:cubicBezTo>
                          <a:pt x="14250" y="1887"/>
                          <a:pt x="15480" y="1573"/>
                          <a:pt x="16016" y="502"/>
                        </a:cubicBezTo>
                        <a:cubicBezTo>
                          <a:pt x="16016" y="502"/>
                          <a:pt x="16016" y="476"/>
                          <a:pt x="16041" y="451"/>
                        </a:cubicBezTo>
                        <a:lnTo>
                          <a:pt x="16041" y="451"/>
                        </a:lnTo>
                        <a:cubicBezTo>
                          <a:pt x="14901" y="812"/>
                          <a:pt x="13615" y="945"/>
                          <a:pt x="12320" y="945"/>
                        </a:cubicBezTo>
                        <a:cubicBezTo>
                          <a:pt x="10739" y="945"/>
                          <a:pt x="9146" y="747"/>
                          <a:pt x="7795" y="527"/>
                        </a:cubicBezTo>
                        <a:cubicBezTo>
                          <a:pt x="6612" y="323"/>
                          <a:pt x="5544" y="85"/>
                          <a:pt x="4377" y="85"/>
                        </a:cubicBezTo>
                        <a:cubicBezTo>
                          <a:pt x="4111" y="85"/>
                          <a:pt x="3839" y="98"/>
                          <a:pt x="3559" y="126"/>
                        </a:cubicBezTo>
                        <a:cubicBezTo>
                          <a:pt x="3106" y="168"/>
                          <a:pt x="2678" y="188"/>
                          <a:pt x="2267" y="188"/>
                        </a:cubicBezTo>
                        <a:cubicBezTo>
                          <a:pt x="1475" y="188"/>
                          <a:pt x="743" y="116"/>
                          <a:pt x="1"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9906690" y="3193047"/>
                    <a:ext cx="40705" cy="23969"/>
                  </a:xfrm>
                  <a:custGeom>
                    <a:avLst/>
                    <a:gdLst/>
                    <a:ahLst/>
                    <a:cxnLst/>
                    <a:rect l="l" t="t" r="r" b="b"/>
                    <a:pathLst>
                      <a:path w="11981" h="7055" extrusionOk="0">
                        <a:moveTo>
                          <a:pt x="8527" y="1"/>
                        </a:moveTo>
                        <a:cubicBezTo>
                          <a:pt x="7670" y="1"/>
                          <a:pt x="6856" y="316"/>
                          <a:pt x="6041" y="396"/>
                        </a:cubicBezTo>
                        <a:cubicBezTo>
                          <a:pt x="5867" y="410"/>
                          <a:pt x="5699" y="417"/>
                          <a:pt x="5538" y="417"/>
                        </a:cubicBezTo>
                        <a:cubicBezTo>
                          <a:pt x="4838" y="417"/>
                          <a:pt x="4254" y="285"/>
                          <a:pt x="3785" y="20"/>
                        </a:cubicBezTo>
                        <a:cubicBezTo>
                          <a:pt x="2908" y="596"/>
                          <a:pt x="2582" y="1850"/>
                          <a:pt x="2733" y="3053"/>
                        </a:cubicBezTo>
                        <a:cubicBezTo>
                          <a:pt x="828" y="3153"/>
                          <a:pt x="176" y="4607"/>
                          <a:pt x="1" y="6211"/>
                        </a:cubicBezTo>
                        <a:cubicBezTo>
                          <a:pt x="953" y="6286"/>
                          <a:pt x="1856" y="6461"/>
                          <a:pt x="2858" y="6637"/>
                        </a:cubicBezTo>
                        <a:cubicBezTo>
                          <a:pt x="4209" y="6857"/>
                          <a:pt x="5802" y="7055"/>
                          <a:pt x="7383" y="7055"/>
                        </a:cubicBezTo>
                        <a:cubicBezTo>
                          <a:pt x="8678" y="7055"/>
                          <a:pt x="9964" y="6922"/>
                          <a:pt x="11104" y="6561"/>
                        </a:cubicBezTo>
                        <a:cubicBezTo>
                          <a:pt x="11705" y="5258"/>
                          <a:pt x="11981" y="2200"/>
                          <a:pt x="10903" y="1098"/>
                        </a:cubicBezTo>
                        <a:cubicBezTo>
                          <a:pt x="10060" y="243"/>
                          <a:pt x="9277" y="1"/>
                          <a:pt x="8527"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9889655" y="3194389"/>
                    <a:ext cx="7410" cy="20015"/>
                  </a:xfrm>
                  <a:custGeom>
                    <a:avLst/>
                    <a:gdLst/>
                    <a:ahLst/>
                    <a:cxnLst/>
                    <a:rect l="l" t="t" r="r" b="b"/>
                    <a:pathLst>
                      <a:path w="2181" h="5891" extrusionOk="0">
                        <a:moveTo>
                          <a:pt x="76" y="1"/>
                        </a:moveTo>
                        <a:cubicBezTo>
                          <a:pt x="76" y="1029"/>
                          <a:pt x="76" y="2056"/>
                          <a:pt x="101" y="3059"/>
                        </a:cubicBezTo>
                        <a:cubicBezTo>
                          <a:pt x="151" y="3785"/>
                          <a:pt x="0" y="4863"/>
                          <a:pt x="76" y="5715"/>
                        </a:cubicBezTo>
                        <a:cubicBezTo>
                          <a:pt x="627" y="5816"/>
                          <a:pt x="1153" y="5866"/>
                          <a:pt x="1730" y="5891"/>
                        </a:cubicBezTo>
                        <a:cubicBezTo>
                          <a:pt x="2181" y="4587"/>
                          <a:pt x="1955" y="2307"/>
                          <a:pt x="1454" y="1129"/>
                        </a:cubicBezTo>
                        <a:cubicBezTo>
                          <a:pt x="1128" y="302"/>
                          <a:pt x="677" y="76"/>
                          <a:pt x="76" y="1"/>
                        </a:cubicBezTo>
                        <a:close/>
                      </a:path>
                    </a:pathLst>
                  </a:custGeom>
                  <a:solidFill>
                    <a:srgbClr val="EEB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9902686" y="3169347"/>
                    <a:ext cx="16865" cy="29467"/>
                  </a:xfrm>
                  <a:custGeom>
                    <a:avLst/>
                    <a:gdLst/>
                    <a:ahLst/>
                    <a:cxnLst/>
                    <a:rect l="l" t="t" r="r" b="b"/>
                    <a:pathLst>
                      <a:path w="4964" h="8673" extrusionOk="0">
                        <a:moveTo>
                          <a:pt x="1" y="1"/>
                        </a:moveTo>
                        <a:cubicBezTo>
                          <a:pt x="1" y="3183"/>
                          <a:pt x="51" y="2933"/>
                          <a:pt x="277" y="4988"/>
                        </a:cubicBezTo>
                        <a:cubicBezTo>
                          <a:pt x="477" y="6968"/>
                          <a:pt x="2031" y="8296"/>
                          <a:pt x="3936" y="8672"/>
                        </a:cubicBezTo>
                        <a:cubicBezTo>
                          <a:pt x="4086" y="7970"/>
                          <a:pt x="4412" y="7369"/>
                          <a:pt x="4963" y="6993"/>
                        </a:cubicBezTo>
                        <a:cubicBezTo>
                          <a:pt x="4111" y="6517"/>
                          <a:pt x="3685" y="5640"/>
                          <a:pt x="3660" y="4386"/>
                        </a:cubicBezTo>
                        <a:cubicBezTo>
                          <a:pt x="3610" y="2382"/>
                          <a:pt x="3811" y="1"/>
                          <a:pt x="3811" y="1"/>
                        </a:cubicBezTo>
                        <a:lnTo>
                          <a:pt x="3811" y="1"/>
                        </a:lnTo>
                        <a:cubicBezTo>
                          <a:pt x="3357" y="55"/>
                          <a:pt x="2900" y="73"/>
                          <a:pt x="2440" y="73"/>
                        </a:cubicBezTo>
                        <a:cubicBezTo>
                          <a:pt x="1632" y="73"/>
                          <a:pt x="816" y="16"/>
                          <a:pt x="1" y="1"/>
                        </a:cubicBezTo>
                        <a:close/>
                      </a:path>
                    </a:pathLst>
                  </a:custGeom>
                  <a:solidFill>
                    <a:srgbClr val="C7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9889910" y="3168239"/>
                    <a:ext cx="26144" cy="46206"/>
                  </a:xfrm>
                  <a:custGeom>
                    <a:avLst/>
                    <a:gdLst/>
                    <a:ahLst/>
                    <a:cxnLst/>
                    <a:rect l="l" t="t" r="r" b="b"/>
                    <a:pathLst>
                      <a:path w="7695" h="13600" extrusionOk="0">
                        <a:moveTo>
                          <a:pt x="176" y="1"/>
                        </a:moveTo>
                        <a:lnTo>
                          <a:pt x="176" y="1"/>
                        </a:lnTo>
                        <a:cubicBezTo>
                          <a:pt x="351" y="3284"/>
                          <a:pt x="51" y="4437"/>
                          <a:pt x="1" y="7695"/>
                        </a:cubicBezTo>
                        <a:cubicBezTo>
                          <a:pt x="602" y="7770"/>
                          <a:pt x="1053" y="7996"/>
                          <a:pt x="1379" y="8823"/>
                        </a:cubicBezTo>
                        <a:cubicBezTo>
                          <a:pt x="1880" y="10001"/>
                          <a:pt x="2106" y="12281"/>
                          <a:pt x="1655" y="13585"/>
                        </a:cubicBezTo>
                        <a:cubicBezTo>
                          <a:pt x="1875" y="13594"/>
                          <a:pt x="2098" y="13600"/>
                          <a:pt x="2327" y="13600"/>
                        </a:cubicBezTo>
                        <a:cubicBezTo>
                          <a:pt x="2722" y="13600"/>
                          <a:pt x="3130" y="13582"/>
                          <a:pt x="3559" y="13535"/>
                        </a:cubicBezTo>
                        <a:cubicBezTo>
                          <a:pt x="3838" y="13505"/>
                          <a:pt x="4109" y="13493"/>
                          <a:pt x="4376" y="13493"/>
                        </a:cubicBezTo>
                        <a:cubicBezTo>
                          <a:pt x="4564" y="13493"/>
                          <a:pt x="4751" y="13499"/>
                          <a:pt x="4938" y="13510"/>
                        </a:cubicBezTo>
                        <a:cubicBezTo>
                          <a:pt x="5113" y="11906"/>
                          <a:pt x="5765" y="10452"/>
                          <a:pt x="7670" y="10352"/>
                        </a:cubicBezTo>
                        <a:cubicBezTo>
                          <a:pt x="7620" y="9900"/>
                          <a:pt x="7620" y="9424"/>
                          <a:pt x="7695" y="8998"/>
                        </a:cubicBezTo>
                        <a:cubicBezTo>
                          <a:pt x="5790" y="8622"/>
                          <a:pt x="4236" y="7294"/>
                          <a:pt x="4036" y="5314"/>
                        </a:cubicBezTo>
                        <a:cubicBezTo>
                          <a:pt x="3810" y="3259"/>
                          <a:pt x="3760" y="3459"/>
                          <a:pt x="3760" y="327"/>
                        </a:cubicBezTo>
                        <a:cubicBezTo>
                          <a:pt x="2557" y="301"/>
                          <a:pt x="1479" y="151"/>
                          <a:pt x="176" y="1"/>
                        </a:cubicBezTo>
                        <a:close/>
                      </a:path>
                    </a:pathLst>
                  </a:custGeom>
                  <a:solidFill>
                    <a:srgbClr val="D7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9907074" y="3190845"/>
                    <a:ext cx="9659" cy="3809"/>
                  </a:xfrm>
                  <a:custGeom>
                    <a:avLst/>
                    <a:gdLst/>
                    <a:ahLst/>
                    <a:cxnLst/>
                    <a:rect l="l" t="t" r="r" b="b"/>
                    <a:pathLst>
                      <a:path w="2843" h="1121" extrusionOk="0">
                        <a:moveTo>
                          <a:pt x="2572" y="0"/>
                        </a:moveTo>
                        <a:cubicBezTo>
                          <a:pt x="2548" y="0"/>
                          <a:pt x="2522" y="5"/>
                          <a:pt x="2494" y="16"/>
                        </a:cubicBezTo>
                        <a:cubicBezTo>
                          <a:pt x="1743" y="292"/>
                          <a:pt x="916" y="367"/>
                          <a:pt x="214" y="743"/>
                        </a:cubicBezTo>
                        <a:cubicBezTo>
                          <a:pt x="0" y="850"/>
                          <a:pt x="132" y="1121"/>
                          <a:pt x="316" y="1121"/>
                        </a:cubicBezTo>
                        <a:cubicBezTo>
                          <a:pt x="348" y="1121"/>
                          <a:pt x="381" y="1113"/>
                          <a:pt x="414" y="1094"/>
                        </a:cubicBezTo>
                        <a:cubicBezTo>
                          <a:pt x="1091" y="743"/>
                          <a:pt x="1893" y="693"/>
                          <a:pt x="2620" y="417"/>
                        </a:cubicBezTo>
                        <a:cubicBezTo>
                          <a:pt x="2843" y="328"/>
                          <a:pt x="2768" y="0"/>
                          <a:pt x="2572"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9902842" y="3185954"/>
                    <a:ext cx="12537" cy="2762"/>
                  </a:xfrm>
                  <a:custGeom>
                    <a:avLst/>
                    <a:gdLst/>
                    <a:ahLst/>
                    <a:cxnLst/>
                    <a:rect l="l" t="t" r="r" b="b"/>
                    <a:pathLst>
                      <a:path w="3690" h="813" extrusionOk="0">
                        <a:moveTo>
                          <a:pt x="3438" y="1"/>
                        </a:moveTo>
                        <a:cubicBezTo>
                          <a:pt x="3430" y="1"/>
                          <a:pt x="3422" y="1"/>
                          <a:pt x="3414" y="2"/>
                        </a:cubicBezTo>
                        <a:cubicBezTo>
                          <a:pt x="2361" y="152"/>
                          <a:pt x="1283" y="127"/>
                          <a:pt x="231" y="403"/>
                        </a:cubicBezTo>
                        <a:cubicBezTo>
                          <a:pt x="0" y="449"/>
                          <a:pt x="66" y="813"/>
                          <a:pt x="293" y="813"/>
                        </a:cubicBezTo>
                        <a:cubicBezTo>
                          <a:pt x="313" y="813"/>
                          <a:pt x="334" y="810"/>
                          <a:pt x="356" y="804"/>
                        </a:cubicBezTo>
                        <a:cubicBezTo>
                          <a:pt x="1358" y="553"/>
                          <a:pt x="2386" y="553"/>
                          <a:pt x="3414" y="428"/>
                        </a:cubicBezTo>
                        <a:cubicBezTo>
                          <a:pt x="3681" y="379"/>
                          <a:pt x="3689" y="1"/>
                          <a:pt x="3438" y="1"/>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0"/>
                  <p:cNvSpPr/>
                  <p:nvPr/>
                </p:nvSpPr>
                <p:spPr>
                  <a:xfrm>
                    <a:off x="9902516" y="3179907"/>
                    <a:ext cx="12350" cy="1879"/>
                  </a:xfrm>
                  <a:custGeom>
                    <a:avLst/>
                    <a:gdLst/>
                    <a:ahLst/>
                    <a:cxnLst/>
                    <a:rect l="l" t="t" r="r" b="b"/>
                    <a:pathLst>
                      <a:path w="3635" h="553" extrusionOk="0">
                        <a:moveTo>
                          <a:pt x="3384" y="0"/>
                        </a:moveTo>
                        <a:cubicBezTo>
                          <a:pt x="3376" y="0"/>
                          <a:pt x="3368" y="1"/>
                          <a:pt x="3359" y="1"/>
                        </a:cubicBezTo>
                        <a:cubicBezTo>
                          <a:pt x="2332" y="127"/>
                          <a:pt x="1304" y="102"/>
                          <a:pt x="251" y="127"/>
                        </a:cubicBezTo>
                        <a:cubicBezTo>
                          <a:pt x="1" y="127"/>
                          <a:pt x="1" y="553"/>
                          <a:pt x="251" y="553"/>
                        </a:cubicBezTo>
                        <a:cubicBezTo>
                          <a:pt x="1304" y="528"/>
                          <a:pt x="2332" y="528"/>
                          <a:pt x="3359" y="427"/>
                        </a:cubicBezTo>
                        <a:cubicBezTo>
                          <a:pt x="3627" y="379"/>
                          <a:pt x="3635" y="0"/>
                          <a:pt x="3384"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9903454" y="3174870"/>
                    <a:ext cx="11786" cy="1716"/>
                  </a:xfrm>
                  <a:custGeom>
                    <a:avLst/>
                    <a:gdLst/>
                    <a:ahLst/>
                    <a:cxnLst/>
                    <a:rect l="l" t="t" r="r" b="b"/>
                    <a:pathLst>
                      <a:path w="3469" h="505" extrusionOk="0">
                        <a:moveTo>
                          <a:pt x="3151" y="0"/>
                        </a:moveTo>
                        <a:cubicBezTo>
                          <a:pt x="3137" y="0"/>
                          <a:pt x="3123" y="2"/>
                          <a:pt x="3108" y="5"/>
                        </a:cubicBezTo>
                        <a:cubicBezTo>
                          <a:pt x="2704" y="79"/>
                          <a:pt x="2299" y="104"/>
                          <a:pt x="1896" y="104"/>
                        </a:cubicBezTo>
                        <a:cubicBezTo>
                          <a:pt x="1351" y="104"/>
                          <a:pt x="810" y="58"/>
                          <a:pt x="276" y="30"/>
                        </a:cubicBezTo>
                        <a:cubicBezTo>
                          <a:pt x="268" y="29"/>
                          <a:pt x="261" y="29"/>
                          <a:pt x="253" y="29"/>
                        </a:cubicBezTo>
                        <a:cubicBezTo>
                          <a:pt x="1" y="29"/>
                          <a:pt x="8" y="431"/>
                          <a:pt x="276" y="431"/>
                        </a:cubicBezTo>
                        <a:cubicBezTo>
                          <a:pt x="838" y="459"/>
                          <a:pt x="1401" y="505"/>
                          <a:pt x="1963" y="505"/>
                        </a:cubicBezTo>
                        <a:cubicBezTo>
                          <a:pt x="2378" y="505"/>
                          <a:pt x="2793" y="480"/>
                          <a:pt x="3209" y="406"/>
                        </a:cubicBezTo>
                        <a:cubicBezTo>
                          <a:pt x="3468" y="358"/>
                          <a:pt x="3372" y="0"/>
                          <a:pt x="3151" y="0"/>
                        </a:cubicBezTo>
                        <a:close/>
                      </a:path>
                    </a:pathLst>
                  </a:custGeom>
                  <a:solidFill>
                    <a:srgbClr val="8E5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9823214" y="2943441"/>
                    <a:ext cx="35470" cy="42496"/>
                  </a:xfrm>
                  <a:custGeom>
                    <a:avLst/>
                    <a:gdLst/>
                    <a:ahLst/>
                    <a:cxnLst/>
                    <a:rect l="l" t="t" r="r" b="b"/>
                    <a:pathLst>
                      <a:path w="10440" h="12508" extrusionOk="0">
                        <a:moveTo>
                          <a:pt x="1730" y="1"/>
                        </a:moveTo>
                        <a:lnTo>
                          <a:pt x="0" y="2457"/>
                        </a:lnTo>
                        <a:cubicBezTo>
                          <a:pt x="1128" y="4763"/>
                          <a:pt x="4737" y="10502"/>
                          <a:pt x="7319" y="12507"/>
                        </a:cubicBezTo>
                        <a:cubicBezTo>
                          <a:pt x="9734" y="11605"/>
                          <a:pt x="10439" y="8138"/>
                          <a:pt x="9505" y="8138"/>
                        </a:cubicBezTo>
                        <a:cubicBezTo>
                          <a:pt x="9479" y="8138"/>
                          <a:pt x="9452" y="8141"/>
                          <a:pt x="9424" y="8146"/>
                        </a:cubicBezTo>
                        <a:cubicBezTo>
                          <a:pt x="9371" y="8157"/>
                          <a:pt x="9316" y="8161"/>
                          <a:pt x="9260" y="8161"/>
                        </a:cubicBezTo>
                        <a:cubicBezTo>
                          <a:pt x="7252" y="8161"/>
                          <a:pt x="3829" y="1740"/>
                          <a:pt x="2707" y="1179"/>
                        </a:cubicBezTo>
                        <a:cubicBezTo>
                          <a:pt x="1429" y="602"/>
                          <a:pt x="2306" y="1003"/>
                          <a:pt x="1730" y="1"/>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9906180" y="2943441"/>
                    <a:ext cx="27849" cy="39343"/>
                  </a:xfrm>
                  <a:custGeom>
                    <a:avLst/>
                    <a:gdLst/>
                    <a:ahLst/>
                    <a:cxnLst/>
                    <a:rect l="l" t="t" r="r" b="b"/>
                    <a:pathLst>
                      <a:path w="8197" h="11580" extrusionOk="0">
                        <a:moveTo>
                          <a:pt x="7043" y="1"/>
                        </a:moveTo>
                        <a:cubicBezTo>
                          <a:pt x="4788" y="3134"/>
                          <a:pt x="2883" y="7294"/>
                          <a:pt x="1" y="8598"/>
                        </a:cubicBezTo>
                        <a:cubicBezTo>
                          <a:pt x="577" y="10753"/>
                          <a:pt x="1404" y="11580"/>
                          <a:pt x="3184" y="11580"/>
                        </a:cubicBezTo>
                        <a:cubicBezTo>
                          <a:pt x="4487" y="8848"/>
                          <a:pt x="7043" y="6492"/>
                          <a:pt x="8196" y="3760"/>
                        </a:cubicBezTo>
                        <a:lnTo>
                          <a:pt x="7043" y="1"/>
                        </a:ln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9797489" y="2897102"/>
                    <a:ext cx="47942" cy="76746"/>
                  </a:xfrm>
                  <a:custGeom>
                    <a:avLst/>
                    <a:gdLst/>
                    <a:ahLst/>
                    <a:cxnLst/>
                    <a:rect l="l" t="t" r="r" b="b"/>
                    <a:pathLst>
                      <a:path w="14111" h="22589" extrusionOk="0">
                        <a:moveTo>
                          <a:pt x="4136" y="1"/>
                        </a:moveTo>
                        <a:cubicBezTo>
                          <a:pt x="2507" y="3084"/>
                          <a:pt x="1229" y="5465"/>
                          <a:pt x="978" y="5966"/>
                        </a:cubicBezTo>
                        <a:cubicBezTo>
                          <a:pt x="0" y="7871"/>
                          <a:pt x="2782" y="11956"/>
                          <a:pt x="3660" y="13485"/>
                        </a:cubicBezTo>
                        <a:cubicBezTo>
                          <a:pt x="4462" y="14838"/>
                          <a:pt x="5289" y="16216"/>
                          <a:pt x="6316" y="17419"/>
                        </a:cubicBezTo>
                        <a:cubicBezTo>
                          <a:pt x="7219" y="18472"/>
                          <a:pt x="9224" y="19725"/>
                          <a:pt x="8973" y="21279"/>
                        </a:cubicBezTo>
                        <a:cubicBezTo>
                          <a:pt x="9092" y="21260"/>
                          <a:pt x="9194" y="21251"/>
                          <a:pt x="9281" y="21251"/>
                        </a:cubicBezTo>
                        <a:cubicBezTo>
                          <a:pt x="10204" y="21251"/>
                          <a:pt x="9489" y="22258"/>
                          <a:pt x="10176" y="22532"/>
                        </a:cubicBezTo>
                        <a:cubicBezTo>
                          <a:pt x="10277" y="22571"/>
                          <a:pt x="10378" y="22588"/>
                          <a:pt x="10479" y="22588"/>
                        </a:cubicBezTo>
                        <a:cubicBezTo>
                          <a:pt x="11025" y="22588"/>
                          <a:pt x="11545" y="22081"/>
                          <a:pt x="11905" y="21805"/>
                        </a:cubicBezTo>
                        <a:cubicBezTo>
                          <a:pt x="12707" y="21179"/>
                          <a:pt x="14111" y="19625"/>
                          <a:pt x="13860" y="18547"/>
                        </a:cubicBezTo>
                        <a:cubicBezTo>
                          <a:pt x="13710" y="18522"/>
                          <a:pt x="13584" y="18547"/>
                          <a:pt x="13459" y="18497"/>
                        </a:cubicBezTo>
                        <a:lnTo>
                          <a:pt x="13459" y="18497"/>
                        </a:lnTo>
                        <a:cubicBezTo>
                          <a:pt x="13485" y="18505"/>
                          <a:pt x="13507" y="18508"/>
                          <a:pt x="13525" y="18508"/>
                        </a:cubicBezTo>
                        <a:cubicBezTo>
                          <a:pt x="13912" y="18508"/>
                          <a:pt x="12548" y="16854"/>
                          <a:pt x="12529" y="16839"/>
                        </a:cubicBezTo>
                        <a:lnTo>
                          <a:pt x="12529" y="16839"/>
                        </a:lnTo>
                        <a:cubicBezTo>
                          <a:pt x="12030" y="16064"/>
                          <a:pt x="11779" y="15263"/>
                          <a:pt x="11229" y="14487"/>
                        </a:cubicBezTo>
                        <a:cubicBezTo>
                          <a:pt x="9599" y="12332"/>
                          <a:pt x="7244" y="9625"/>
                          <a:pt x="6918" y="6818"/>
                        </a:cubicBezTo>
                        <a:cubicBezTo>
                          <a:pt x="7995" y="6392"/>
                          <a:pt x="7444" y="5414"/>
                          <a:pt x="6692" y="4788"/>
                        </a:cubicBezTo>
                        <a:lnTo>
                          <a:pt x="6692" y="4788"/>
                        </a:lnTo>
                        <a:cubicBezTo>
                          <a:pt x="7018" y="4888"/>
                          <a:pt x="7244" y="4888"/>
                          <a:pt x="7444" y="4988"/>
                        </a:cubicBezTo>
                        <a:cubicBezTo>
                          <a:pt x="7369" y="4161"/>
                          <a:pt x="8396" y="4061"/>
                          <a:pt x="9299" y="2557"/>
                        </a:cubicBezTo>
                        <a:cubicBezTo>
                          <a:pt x="7745" y="2031"/>
                          <a:pt x="5740" y="352"/>
                          <a:pt x="4136" y="1"/>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9810349" y="2909283"/>
                    <a:ext cx="9883" cy="4434"/>
                  </a:xfrm>
                  <a:custGeom>
                    <a:avLst/>
                    <a:gdLst/>
                    <a:ahLst/>
                    <a:cxnLst/>
                    <a:rect l="l" t="t" r="r" b="b"/>
                    <a:pathLst>
                      <a:path w="2909" h="1305" extrusionOk="0">
                        <a:moveTo>
                          <a:pt x="502" y="1"/>
                        </a:moveTo>
                        <a:cubicBezTo>
                          <a:pt x="352" y="1"/>
                          <a:pt x="226" y="51"/>
                          <a:pt x="151" y="76"/>
                        </a:cubicBezTo>
                        <a:cubicBezTo>
                          <a:pt x="51" y="101"/>
                          <a:pt x="1" y="126"/>
                          <a:pt x="1" y="126"/>
                        </a:cubicBezTo>
                        <a:cubicBezTo>
                          <a:pt x="1" y="126"/>
                          <a:pt x="51" y="126"/>
                          <a:pt x="151" y="151"/>
                        </a:cubicBezTo>
                        <a:cubicBezTo>
                          <a:pt x="226" y="176"/>
                          <a:pt x="377" y="176"/>
                          <a:pt x="502" y="226"/>
                        </a:cubicBezTo>
                        <a:cubicBezTo>
                          <a:pt x="577" y="251"/>
                          <a:pt x="653" y="276"/>
                          <a:pt x="728" y="302"/>
                        </a:cubicBezTo>
                        <a:cubicBezTo>
                          <a:pt x="803" y="302"/>
                          <a:pt x="903" y="352"/>
                          <a:pt x="978" y="377"/>
                        </a:cubicBezTo>
                        <a:cubicBezTo>
                          <a:pt x="1154" y="427"/>
                          <a:pt x="1329" y="502"/>
                          <a:pt x="1505" y="577"/>
                        </a:cubicBezTo>
                        <a:cubicBezTo>
                          <a:pt x="1680" y="652"/>
                          <a:pt x="1856" y="728"/>
                          <a:pt x="2006" y="828"/>
                        </a:cubicBezTo>
                        <a:cubicBezTo>
                          <a:pt x="2081" y="878"/>
                          <a:pt x="2181" y="903"/>
                          <a:pt x="2257" y="953"/>
                        </a:cubicBezTo>
                        <a:cubicBezTo>
                          <a:pt x="2332" y="978"/>
                          <a:pt x="2382" y="1028"/>
                          <a:pt x="2457" y="1053"/>
                        </a:cubicBezTo>
                        <a:cubicBezTo>
                          <a:pt x="2607" y="1129"/>
                          <a:pt x="2708" y="1204"/>
                          <a:pt x="2783" y="1229"/>
                        </a:cubicBezTo>
                        <a:cubicBezTo>
                          <a:pt x="2858" y="1279"/>
                          <a:pt x="2908" y="1304"/>
                          <a:pt x="2908" y="1304"/>
                        </a:cubicBezTo>
                        <a:cubicBezTo>
                          <a:pt x="2908" y="1304"/>
                          <a:pt x="2883" y="1254"/>
                          <a:pt x="2833" y="1179"/>
                        </a:cubicBezTo>
                        <a:cubicBezTo>
                          <a:pt x="2783" y="1104"/>
                          <a:pt x="2708" y="978"/>
                          <a:pt x="2607" y="878"/>
                        </a:cubicBezTo>
                        <a:cubicBezTo>
                          <a:pt x="2507" y="753"/>
                          <a:pt x="2357" y="627"/>
                          <a:pt x="2206" y="527"/>
                        </a:cubicBezTo>
                        <a:cubicBezTo>
                          <a:pt x="2131" y="452"/>
                          <a:pt x="2031" y="402"/>
                          <a:pt x="1956" y="352"/>
                        </a:cubicBezTo>
                        <a:cubicBezTo>
                          <a:pt x="1856" y="302"/>
                          <a:pt x="1755" y="251"/>
                          <a:pt x="1655" y="201"/>
                        </a:cubicBezTo>
                        <a:cubicBezTo>
                          <a:pt x="1555" y="176"/>
                          <a:pt x="1455" y="126"/>
                          <a:pt x="1354" y="101"/>
                        </a:cubicBezTo>
                        <a:cubicBezTo>
                          <a:pt x="1279" y="51"/>
                          <a:pt x="1154" y="51"/>
                          <a:pt x="1054" y="26"/>
                        </a:cubicBezTo>
                        <a:cubicBezTo>
                          <a:pt x="953" y="1"/>
                          <a:pt x="878" y="1"/>
                          <a:pt x="77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9817337" y="2903067"/>
                    <a:ext cx="4002" cy="6646"/>
                  </a:xfrm>
                  <a:custGeom>
                    <a:avLst/>
                    <a:gdLst/>
                    <a:ahLst/>
                    <a:cxnLst/>
                    <a:rect l="l" t="t" r="r" b="b"/>
                    <a:pathLst>
                      <a:path w="1178" h="1956" extrusionOk="0">
                        <a:moveTo>
                          <a:pt x="0" y="0"/>
                        </a:moveTo>
                        <a:lnTo>
                          <a:pt x="0" y="0"/>
                        </a:lnTo>
                        <a:cubicBezTo>
                          <a:pt x="0" y="0"/>
                          <a:pt x="25" y="151"/>
                          <a:pt x="125" y="351"/>
                        </a:cubicBezTo>
                        <a:cubicBezTo>
                          <a:pt x="150" y="451"/>
                          <a:pt x="226" y="577"/>
                          <a:pt x="276" y="702"/>
                        </a:cubicBezTo>
                        <a:cubicBezTo>
                          <a:pt x="326" y="802"/>
                          <a:pt x="401" y="928"/>
                          <a:pt x="476" y="1053"/>
                        </a:cubicBezTo>
                        <a:cubicBezTo>
                          <a:pt x="551" y="1153"/>
                          <a:pt x="602" y="1278"/>
                          <a:pt x="702" y="1379"/>
                        </a:cubicBezTo>
                        <a:cubicBezTo>
                          <a:pt x="777" y="1504"/>
                          <a:pt x="852" y="1604"/>
                          <a:pt x="927" y="1679"/>
                        </a:cubicBezTo>
                        <a:cubicBezTo>
                          <a:pt x="1053" y="1855"/>
                          <a:pt x="1178" y="1955"/>
                          <a:pt x="1178" y="1955"/>
                        </a:cubicBezTo>
                        <a:cubicBezTo>
                          <a:pt x="1178" y="1955"/>
                          <a:pt x="1178" y="1780"/>
                          <a:pt x="1128" y="1579"/>
                        </a:cubicBezTo>
                        <a:cubicBezTo>
                          <a:pt x="1078" y="1354"/>
                          <a:pt x="952" y="1103"/>
                          <a:pt x="827" y="827"/>
                        </a:cubicBezTo>
                        <a:cubicBezTo>
                          <a:pt x="727" y="702"/>
                          <a:pt x="652" y="602"/>
                          <a:pt x="577" y="476"/>
                        </a:cubicBezTo>
                        <a:cubicBezTo>
                          <a:pt x="476" y="376"/>
                          <a:pt x="376" y="301"/>
                          <a:pt x="301" y="226"/>
                        </a:cubicBezTo>
                        <a:cubicBezTo>
                          <a:pt x="125" y="75"/>
                          <a:pt x="0" y="0"/>
                          <a:pt x="0"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9810349" y="2917206"/>
                    <a:ext cx="8776" cy="1366"/>
                  </a:xfrm>
                  <a:custGeom>
                    <a:avLst/>
                    <a:gdLst/>
                    <a:ahLst/>
                    <a:cxnLst/>
                    <a:rect l="l" t="t" r="r" b="b"/>
                    <a:pathLst>
                      <a:path w="2583" h="402" extrusionOk="0">
                        <a:moveTo>
                          <a:pt x="1304" y="1"/>
                        </a:moveTo>
                        <a:cubicBezTo>
                          <a:pt x="953" y="1"/>
                          <a:pt x="653" y="76"/>
                          <a:pt x="402" y="126"/>
                        </a:cubicBezTo>
                        <a:cubicBezTo>
                          <a:pt x="176" y="201"/>
                          <a:pt x="1" y="276"/>
                          <a:pt x="1" y="276"/>
                        </a:cubicBezTo>
                        <a:cubicBezTo>
                          <a:pt x="1" y="276"/>
                          <a:pt x="176" y="326"/>
                          <a:pt x="427" y="377"/>
                        </a:cubicBezTo>
                        <a:cubicBezTo>
                          <a:pt x="527" y="377"/>
                          <a:pt x="678" y="402"/>
                          <a:pt x="828" y="402"/>
                        </a:cubicBezTo>
                        <a:lnTo>
                          <a:pt x="1304" y="402"/>
                        </a:lnTo>
                        <a:cubicBezTo>
                          <a:pt x="1480" y="402"/>
                          <a:pt x="1630" y="377"/>
                          <a:pt x="1780" y="377"/>
                        </a:cubicBezTo>
                        <a:lnTo>
                          <a:pt x="2181" y="377"/>
                        </a:lnTo>
                        <a:cubicBezTo>
                          <a:pt x="2223" y="368"/>
                          <a:pt x="2259" y="365"/>
                          <a:pt x="2293" y="365"/>
                        </a:cubicBezTo>
                        <a:cubicBezTo>
                          <a:pt x="2360" y="365"/>
                          <a:pt x="2415" y="377"/>
                          <a:pt x="2482" y="377"/>
                        </a:cubicBezTo>
                        <a:lnTo>
                          <a:pt x="2582" y="377"/>
                        </a:lnTo>
                        <a:cubicBezTo>
                          <a:pt x="2582" y="377"/>
                          <a:pt x="2557" y="352"/>
                          <a:pt x="2507" y="301"/>
                        </a:cubicBezTo>
                        <a:cubicBezTo>
                          <a:pt x="2432" y="251"/>
                          <a:pt x="2357" y="176"/>
                          <a:pt x="2231" y="151"/>
                        </a:cubicBezTo>
                        <a:cubicBezTo>
                          <a:pt x="2106" y="76"/>
                          <a:pt x="1956" y="51"/>
                          <a:pt x="1805" y="26"/>
                        </a:cubicBezTo>
                        <a:cubicBezTo>
                          <a:pt x="1630" y="1"/>
                          <a:pt x="1455" y="1"/>
                          <a:pt x="1304"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9824661" y="2950001"/>
                    <a:ext cx="8857" cy="10988"/>
                  </a:xfrm>
                  <a:custGeom>
                    <a:avLst/>
                    <a:gdLst/>
                    <a:ahLst/>
                    <a:cxnLst/>
                    <a:rect l="l" t="t" r="r" b="b"/>
                    <a:pathLst>
                      <a:path w="2607" h="3234" extrusionOk="0">
                        <a:moveTo>
                          <a:pt x="2582" y="1"/>
                        </a:moveTo>
                        <a:cubicBezTo>
                          <a:pt x="2582" y="1"/>
                          <a:pt x="2557" y="51"/>
                          <a:pt x="2532" y="176"/>
                        </a:cubicBezTo>
                        <a:cubicBezTo>
                          <a:pt x="2482" y="277"/>
                          <a:pt x="2432" y="427"/>
                          <a:pt x="2331" y="602"/>
                        </a:cubicBezTo>
                        <a:cubicBezTo>
                          <a:pt x="2156" y="953"/>
                          <a:pt x="1855" y="1379"/>
                          <a:pt x="1529" y="1780"/>
                        </a:cubicBezTo>
                        <a:cubicBezTo>
                          <a:pt x="1354" y="1981"/>
                          <a:pt x="1178" y="2181"/>
                          <a:pt x="1003" y="2357"/>
                        </a:cubicBezTo>
                        <a:cubicBezTo>
                          <a:pt x="853" y="2532"/>
                          <a:pt x="677" y="2683"/>
                          <a:pt x="527" y="2808"/>
                        </a:cubicBezTo>
                        <a:cubicBezTo>
                          <a:pt x="376" y="2933"/>
                          <a:pt x="251" y="3033"/>
                          <a:pt x="151" y="3109"/>
                        </a:cubicBezTo>
                        <a:cubicBezTo>
                          <a:pt x="51" y="3184"/>
                          <a:pt x="0" y="3234"/>
                          <a:pt x="0" y="3234"/>
                        </a:cubicBezTo>
                        <a:cubicBezTo>
                          <a:pt x="0" y="3234"/>
                          <a:pt x="76" y="3209"/>
                          <a:pt x="176" y="3184"/>
                        </a:cubicBezTo>
                        <a:cubicBezTo>
                          <a:pt x="301" y="3159"/>
                          <a:pt x="477" y="3109"/>
                          <a:pt x="652" y="3008"/>
                        </a:cubicBezTo>
                        <a:cubicBezTo>
                          <a:pt x="1028" y="2833"/>
                          <a:pt x="1479" y="2482"/>
                          <a:pt x="1830" y="2031"/>
                        </a:cubicBezTo>
                        <a:cubicBezTo>
                          <a:pt x="2005" y="1830"/>
                          <a:pt x="2181" y="1605"/>
                          <a:pt x="2306" y="1354"/>
                        </a:cubicBezTo>
                        <a:cubicBezTo>
                          <a:pt x="2432" y="1129"/>
                          <a:pt x="2507" y="903"/>
                          <a:pt x="2557" y="678"/>
                        </a:cubicBezTo>
                        <a:cubicBezTo>
                          <a:pt x="2607" y="477"/>
                          <a:pt x="2607" y="302"/>
                          <a:pt x="2607" y="176"/>
                        </a:cubicBezTo>
                        <a:cubicBezTo>
                          <a:pt x="2582" y="51"/>
                          <a:pt x="2582" y="1"/>
                          <a:pt x="2582"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9910778" y="2900426"/>
                    <a:ext cx="51520" cy="73688"/>
                  </a:xfrm>
                  <a:custGeom>
                    <a:avLst/>
                    <a:gdLst/>
                    <a:ahLst/>
                    <a:cxnLst/>
                    <a:rect l="l" t="t" r="r" b="b"/>
                    <a:pathLst>
                      <a:path w="15164" h="21689" extrusionOk="0">
                        <a:moveTo>
                          <a:pt x="11680" y="0"/>
                        </a:moveTo>
                        <a:cubicBezTo>
                          <a:pt x="10201" y="627"/>
                          <a:pt x="8698" y="1278"/>
                          <a:pt x="7169" y="1955"/>
                        </a:cubicBezTo>
                        <a:cubicBezTo>
                          <a:pt x="7570" y="2782"/>
                          <a:pt x="7795" y="3484"/>
                          <a:pt x="7720" y="4010"/>
                        </a:cubicBezTo>
                        <a:cubicBezTo>
                          <a:pt x="7946" y="3910"/>
                          <a:pt x="8146" y="3910"/>
                          <a:pt x="8472" y="3810"/>
                        </a:cubicBezTo>
                        <a:lnTo>
                          <a:pt x="8472" y="3810"/>
                        </a:lnTo>
                        <a:cubicBezTo>
                          <a:pt x="7720" y="4436"/>
                          <a:pt x="7194" y="5414"/>
                          <a:pt x="8272" y="5840"/>
                        </a:cubicBezTo>
                        <a:cubicBezTo>
                          <a:pt x="7946" y="8647"/>
                          <a:pt x="5565" y="11354"/>
                          <a:pt x="3961" y="13509"/>
                        </a:cubicBezTo>
                        <a:cubicBezTo>
                          <a:pt x="3334" y="14336"/>
                          <a:pt x="2933" y="15213"/>
                          <a:pt x="2282" y="16040"/>
                        </a:cubicBezTo>
                        <a:cubicBezTo>
                          <a:pt x="703" y="18020"/>
                          <a:pt x="1" y="19073"/>
                          <a:pt x="2332" y="20752"/>
                        </a:cubicBezTo>
                        <a:cubicBezTo>
                          <a:pt x="2865" y="21145"/>
                          <a:pt x="3926" y="21688"/>
                          <a:pt x="4685" y="21688"/>
                        </a:cubicBezTo>
                        <a:cubicBezTo>
                          <a:pt x="5281" y="21688"/>
                          <a:pt x="5691" y="21354"/>
                          <a:pt x="5515" y="20351"/>
                        </a:cubicBezTo>
                        <a:lnTo>
                          <a:pt x="5515" y="20351"/>
                        </a:lnTo>
                        <a:cubicBezTo>
                          <a:pt x="5528" y="20415"/>
                          <a:pt x="5555" y="20445"/>
                          <a:pt x="5594" y="20445"/>
                        </a:cubicBezTo>
                        <a:cubicBezTo>
                          <a:pt x="6017" y="20445"/>
                          <a:pt x="7823" y="17066"/>
                          <a:pt x="7846" y="17043"/>
                        </a:cubicBezTo>
                        <a:cubicBezTo>
                          <a:pt x="8447" y="16341"/>
                          <a:pt x="11079" y="13258"/>
                          <a:pt x="11655" y="12256"/>
                        </a:cubicBezTo>
                        <a:cubicBezTo>
                          <a:pt x="12507" y="10752"/>
                          <a:pt x="15164" y="6817"/>
                          <a:pt x="14186" y="4988"/>
                        </a:cubicBezTo>
                        <a:cubicBezTo>
                          <a:pt x="13961" y="4562"/>
                          <a:pt x="12983" y="2607"/>
                          <a:pt x="11680" y="0"/>
                        </a:cubicBezTo>
                        <a:close/>
                      </a:path>
                    </a:pathLst>
                  </a:cu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9939572" y="2909283"/>
                    <a:ext cx="9880" cy="4434"/>
                  </a:xfrm>
                  <a:custGeom>
                    <a:avLst/>
                    <a:gdLst/>
                    <a:ahLst/>
                    <a:cxnLst/>
                    <a:rect l="l" t="t" r="r" b="b"/>
                    <a:pathLst>
                      <a:path w="2908" h="1305" extrusionOk="0">
                        <a:moveTo>
                          <a:pt x="2156" y="1"/>
                        </a:moveTo>
                        <a:cubicBezTo>
                          <a:pt x="2055" y="1"/>
                          <a:pt x="1955" y="1"/>
                          <a:pt x="1855" y="26"/>
                        </a:cubicBezTo>
                        <a:cubicBezTo>
                          <a:pt x="1755" y="51"/>
                          <a:pt x="1654" y="51"/>
                          <a:pt x="1554" y="101"/>
                        </a:cubicBezTo>
                        <a:cubicBezTo>
                          <a:pt x="1454" y="126"/>
                          <a:pt x="1354" y="176"/>
                          <a:pt x="1253" y="201"/>
                        </a:cubicBezTo>
                        <a:cubicBezTo>
                          <a:pt x="1153" y="251"/>
                          <a:pt x="1078" y="302"/>
                          <a:pt x="978" y="352"/>
                        </a:cubicBezTo>
                        <a:cubicBezTo>
                          <a:pt x="877" y="402"/>
                          <a:pt x="802" y="452"/>
                          <a:pt x="727" y="527"/>
                        </a:cubicBezTo>
                        <a:cubicBezTo>
                          <a:pt x="552" y="627"/>
                          <a:pt x="426" y="753"/>
                          <a:pt x="326" y="878"/>
                        </a:cubicBezTo>
                        <a:cubicBezTo>
                          <a:pt x="201" y="978"/>
                          <a:pt x="125" y="1104"/>
                          <a:pt x="75" y="1179"/>
                        </a:cubicBezTo>
                        <a:cubicBezTo>
                          <a:pt x="25" y="1254"/>
                          <a:pt x="0" y="1304"/>
                          <a:pt x="0" y="1304"/>
                        </a:cubicBezTo>
                        <a:cubicBezTo>
                          <a:pt x="0" y="1304"/>
                          <a:pt x="50" y="1279"/>
                          <a:pt x="151" y="1229"/>
                        </a:cubicBezTo>
                        <a:cubicBezTo>
                          <a:pt x="226" y="1204"/>
                          <a:pt x="326" y="1129"/>
                          <a:pt x="451" y="1053"/>
                        </a:cubicBezTo>
                        <a:cubicBezTo>
                          <a:pt x="526" y="1028"/>
                          <a:pt x="602" y="978"/>
                          <a:pt x="677" y="953"/>
                        </a:cubicBezTo>
                        <a:cubicBezTo>
                          <a:pt x="752" y="903"/>
                          <a:pt x="827" y="878"/>
                          <a:pt x="902" y="828"/>
                        </a:cubicBezTo>
                        <a:cubicBezTo>
                          <a:pt x="1078" y="728"/>
                          <a:pt x="1253" y="652"/>
                          <a:pt x="1429" y="577"/>
                        </a:cubicBezTo>
                        <a:cubicBezTo>
                          <a:pt x="1604" y="502"/>
                          <a:pt x="1780" y="427"/>
                          <a:pt x="1955" y="377"/>
                        </a:cubicBezTo>
                        <a:cubicBezTo>
                          <a:pt x="2030" y="352"/>
                          <a:pt x="2105" y="302"/>
                          <a:pt x="2181" y="302"/>
                        </a:cubicBezTo>
                        <a:cubicBezTo>
                          <a:pt x="2281" y="276"/>
                          <a:pt x="2356" y="251"/>
                          <a:pt x="2406" y="226"/>
                        </a:cubicBezTo>
                        <a:cubicBezTo>
                          <a:pt x="2557" y="176"/>
                          <a:pt x="2682" y="176"/>
                          <a:pt x="2782" y="151"/>
                        </a:cubicBezTo>
                        <a:cubicBezTo>
                          <a:pt x="2857" y="126"/>
                          <a:pt x="2907" y="126"/>
                          <a:pt x="2907" y="126"/>
                        </a:cubicBezTo>
                        <a:cubicBezTo>
                          <a:pt x="2907" y="126"/>
                          <a:pt x="2857" y="101"/>
                          <a:pt x="2782" y="76"/>
                        </a:cubicBezTo>
                        <a:cubicBezTo>
                          <a:pt x="2682" y="51"/>
                          <a:pt x="2582" y="1"/>
                          <a:pt x="2406"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9940592" y="2903067"/>
                    <a:ext cx="1964" cy="1621"/>
                  </a:xfrm>
                  <a:custGeom>
                    <a:avLst/>
                    <a:gdLst/>
                    <a:ahLst/>
                    <a:cxnLst/>
                    <a:rect l="l" t="t" r="r" b="b"/>
                    <a:pathLst>
                      <a:path w="578" h="477" extrusionOk="0">
                        <a:moveTo>
                          <a:pt x="577" y="0"/>
                        </a:moveTo>
                        <a:cubicBezTo>
                          <a:pt x="577" y="0"/>
                          <a:pt x="427" y="75"/>
                          <a:pt x="252" y="226"/>
                        </a:cubicBezTo>
                        <a:cubicBezTo>
                          <a:pt x="176" y="276"/>
                          <a:pt x="101" y="351"/>
                          <a:pt x="1" y="476"/>
                        </a:cubicBezTo>
                        <a:cubicBezTo>
                          <a:pt x="176" y="401"/>
                          <a:pt x="327" y="326"/>
                          <a:pt x="502" y="251"/>
                        </a:cubicBezTo>
                        <a:cubicBezTo>
                          <a:pt x="552" y="101"/>
                          <a:pt x="577" y="0"/>
                          <a:pt x="577" y="0"/>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9938464" y="2903917"/>
                    <a:ext cx="3836" cy="5796"/>
                  </a:xfrm>
                  <a:custGeom>
                    <a:avLst/>
                    <a:gdLst/>
                    <a:ahLst/>
                    <a:cxnLst/>
                    <a:rect l="l" t="t" r="r" b="b"/>
                    <a:pathLst>
                      <a:path w="1129" h="1706" extrusionOk="0">
                        <a:moveTo>
                          <a:pt x="1128" y="1"/>
                        </a:moveTo>
                        <a:lnTo>
                          <a:pt x="1128" y="1"/>
                        </a:lnTo>
                        <a:cubicBezTo>
                          <a:pt x="953" y="76"/>
                          <a:pt x="802" y="151"/>
                          <a:pt x="627" y="226"/>
                        </a:cubicBezTo>
                        <a:cubicBezTo>
                          <a:pt x="527" y="327"/>
                          <a:pt x="451" y="452"/>
                          <a:pt x="376" y="577"/>
                        </a:cubicBezTo>
                        <a:cubicBezTo>
                          <a:pt x="226" y="853"/>
                          <a:pt x="126" y="1104"/>
                          <a:pt x="76" y="1329"/>
                        </a:cubicBezTo>
                        <a:cubicBezTo>
                          <a:pt x="25" y="1530"/>
                          <a:pt x="0" y="1705"/>
                          <a:pt x="0" y="1705"/>
                        </a:cubicBezTo>
                        <a:cubicBezTo>
                          <a:pt x="0" y="1705"/>
                          <a:pt x="126" y="1605"/>
                          <a:pt x="276" y="1429"/>
                        </a:cubicBezTo>
                        <a:cubicBezTo>
                          <a:pt x="351" y="1354"/>
                          <a:pt x="426" y="1254"/>
                          <a:pt x="502" y="1129"/>
                        </a:cubicBezTo>
                        <a:cubicBezTo>
                          <a:pt x="577" y="1028"/>
                          <a:pt x="652" y="903"/>
                          <a:pt x="727" y="803"/>
                        </a:cubicBezTo>
                        <a:cubicBezTo>
                          <a:pt x="777" y="678"/>
                          <a:pt x="852" y="552"/>
                          <a:pt x="903" y="452"/>
                        </a:cubicBezTo>
                        <a:cubicBezTo>
                          <a:pt x="978" y="327"/>
                          <a:pt x="1028" y="201"/>
                          <a:pt x="1078" y="101"/>
                        </a:cubicBezTo>
                        <a:cubicBezTo>
                          <a:pt x="1103" y="76"/>
                          <a:pt x="1103" y="51"/>
                          <a:pt x="1128"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9940677" y="2917206"/>
                    <a:ext cx="8776" cy="1366"/>
                  </a:xfrm>
                  <a:custGeom>
                    <a:avLst/>
                    <a:gdLst/>
                    <a:ahLst/>
                    <a:cxnLst/>
                    <a:rect l="l" t="t" r="r" b="b"/>
                    <a:pathLst>
                      <a:path w="2583" h="402" extrusionOk="0">
                        <a:moveTo>
                          <a:pt x="1304" y="1"/>
                        </a:moveTo>
                        <a:cubicBezTo>
                          <a:pt x="1129" y="1"/>
                          <a:pt x="953" y="1"/>
                          <a:pt x="803" y="26"/>
                        </a:cubicBezTo>
                        <a:cubicBezTo>
                          <a:pt x="653" y="51"/>
                          <a:pt x="502" y="76"/>
                          <a:pt x="377" y="151"/>
                        </a:cubicBezTo>
                        <a:cubicBezTo>
                          <a:pt x="252" y="176"/>
                          <a:pt x="151" y="251"/>
                          <a:pt x="101" y="301"/>
                        </a:cubicBezTo>
                        <a:cubicBezTo>
                          <a:pt x="26" y="352"/>
                          <a:pt x="1" y="377"/>
                          <a:pt x="1" y="377"/>
                        </a:cubicBezTo>
                        <a:lnTo>
                          <a:pt x="126" y="377"/>
                        </a:lnTo>
                        <a:cubicBezTo>
                          <a:pt x="176" y="377"/>
                          <a:pt x="238" y="365"/>
                          <a:pt x="310" y="365"/>
                        </a:cubicBezTo>
                        <a:cubicBezTo>
                          <a:pt x="346" y="365"/>
                          <a:pt x="385" y="368"/>
                          <a:pt x="427" y="377"/>
                        </a:cubicBezTo>
                        <a:lnTo>
                          <a:pt x="828" y="377"/>
                        </a:lnTo>
                        <a:cubicBezTo>
                          <a:pt x="953" y="377"/>
                          <a:pt x="1129" y="402"/>
                          <a:pt x="1279" y="402"/>
                        </a:cubicBezTo>
                        <a:lnTo>
                          <a:pt x="1755" y="402"/>
                        </a:lnTo>
                        <a:cubicBezTo>
                          <a:pt x="1906" y="402"/>
                          <a:pt x="2056" y="377"/>
                          <a:pt x="2181" y="377"/>
                        </a:cubicBezTo>
                        <a:cubicBezTo>
                          <a:pt x="2432" y="326"/>
                          <a:pt x="2582" y="276"/>
                          <a:pt x="2582" y="276"/>
                        </a:cubicBezTo>
                        <a:cubicBezTo>
                          <a:pt x="2582" y="276"/>
                          <a:pt x="2432" y="201"/>
                          <a:pt x="2181" y="126"/>
                        </a:cubicBezTo>
                        <a:cubicBezTo>
                          <a:pt x="1956" y="76"/>
                          <a:pt x="1630" y="1"/>
                          <a:pt x="1304"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9926283" y="2950001"/>
                    <a:ext cx="7753" cy="10563"/>
                  </a:xfrm>
                  <a:custGeom>
                    <a:avLst/>
                    <a:gdLst/>
                    <a:ahLst/>
                    <a:cxnLst/>
                    <a:rect l="l" t="t" r="r" b="b"/>
                    <a:pathLst>
                      <a:path w="2282" h="3109" extrusionOk="0">
                        <a:moveTo>
                          <a:pt x="50" y="1"/>
                        </a:moveTo>
                        <a:cubicBezTo>
                          <a:pt x="50" y="1"/>
                          <a:pt x="25" y="51"/>
                          <a:pt x="25" y="176"/>
                        </a:cubicBezTo>
                        <a:cubicBezTo>
                          <a:pt x="0" y="226"/>
                          <a:pt x="0" y="302"/>
                          <a:pt x="0" y="377"/>
                        </a:cubicBezTo>
                        <a:cubicBezTo>
                          <a:pt x="0" y="452"/>
                          <a:pt x="0" y="552"/>
                          <a:pt x="0" y="652"/>
                        </a:cubicBezTo>
                        <a:cubicBezTo>
                          <a:pt x="25" y="753"/>
                          <a:pt x="50" y="853"/>
                          <a:pt x="50" y="953"/>
                        </a:cubicBezTo>
                        <a:cubicBezTo>
                          <a:pt x="76" y="1079"/>
                          <a:pt x="126" y="1179"/>
                          <a:pt x="176" y="1304"/>
                        </a:cubicBezTo>
                        <a:cubicBezTo>
                          <a:pt x="226" y="1429"/>
                          <a:pt x="251" y="1555"/>
                          <a:pt x="326" y="1655"/>
                        </a:cubicBezTo>
                        <a:cubicBezTo>
                          <a:pt x="401" y="1755"/>
                          <a:pt x="477" y="1881"/>
                          <a:pt x="552" y="1981"/>
                        </a:cubicBezTo>
                        <a:cubicBezTo>
                          <a:pt x="627" y="2106"/>
                          <a:pt x="727" y="2206"/>
                          <a:pt x="802" y="2307"/>
                        </a:cubicBezTo>
                        <a:cubicBezTo>
                          <a:pt x="878" y="2407"/>
                          <a:pt x="978" y="2482"/>
                          <a:pt x="1078" y="2557"/>
                        </a:cubicBezTo>
                        <a:cubicBezTo>
                          <a:pt x="1279" y="2733"/>
                          <a:pt x="1479" y="2833"/>
                          <a:pt x="1655" y="2933"/>
                        </a:cubicBezTo>
                        <a:cubicBezTo>
                          <a:pt x="1830" y="3033"/>
                          <a:pt x="2005" y="3033"/>
                          <a:pt x="2106" y="3084"/>
                        </a:cubicBezTo>
                        <a:cubicBezTo>
                          <a:pt x="2206" y="3109"/>
                          <a:pt x="2281" y="3109"/>
                          <a:pt x="2281" y="3109"/>
                        </a:cubicBezTo>
                        <a:cubicBezTo>
                          <a:pt x="2281" y="3109"/>
                          <a:pt x="2231" y="3084"/>
                          <a:pt x="2131" y="3008"/>
                        </a:cubicBezTo>
                        <a:cubicBezTo>
                          <a:pt x="2081" y="2983"/>
                          <a:pt x="2030" y="2933"/>
                          <a:pt x="1980" y="2883"/>
                        </a:cubicBezTo>
                        <a:cubicBezTo>
                          <a:pt x="1905" y="2833"/>
                          <a:pt x="1830" y="2783"/>
                          <a:pt x="1780" y="2733"/>
                        </a:cubicBezTo>
                        <a:cubicBezTo>
                          <a:pt x="1705" y="2657"/>
                          <a:pt x="1629" y="2607"/>
                          <a:pt x="1554" y="2532"/>
                        </a:cubicBezTo>
                        <a:cubicBezTo>
                          <a:pt x="1479" y="2457"/>
                          <a:pt x="1404" y="2382"/>
                          <a:pt x="1329" y="2307"/>
                        </a:cubicBezTo>
                        <a:cubicBezTo>
                          <a:pt x="1254" y="2206"/>
                          <a:pt x="1178" y="2131"/>
                          <a:pt x="1103" y="2031"/>
                        </a:cubicBezTo>
                        <a:cubicBezTo>
                          <a:pt x="1028" y="1931"/>
                          <a:pt x="953" y="1855"/>
                          <a:pt x="878" y="1755"/>
                        </a:cubicBezTo>
                        <a:cubicBezTo>
                          <a:pt x="752" y="1555"/>
                          <a:pt x="602" y="1354"/>
                          <a:pt x="502" y="1154"/>
                        </a:cubicBezTo>
                        <a:cubicBezTo>
                          <a:pt x="452" y="1053"/>
                          <a:pt x="376" y="953"/>
                          <a:pt x="351" y="853"/>
                        </a:cubicBezTo>
                        <a:cubicBezTo>
                          <a:pt x="326" y="778"/>
                          <a:pt x="276" y="678"/>
                          <a:pt x="226" y="577"/>
                        </a:cubicBezTo>
                        <a:cubicBezTo>
                          <a:pt x="201" y="502"/>
                          <a:pt x="176" y="427"/>
                          <a:pt x="151" y="352"/>
                        </a:cubicBezTo>
                        <a:cubicBezTo>
                          <a:pt x="126" y="277"/>
                          <a:pt x="101" y="201"/>
                          <a:pt x="101" y="151"/>
                        </a:cubicBezTo>
                        <a:cubicBezTo>
                          <a:pt x="50" y="51"/>
                          <a:pt x="50" y="1"/>
                          <a:pt x="50" y="1"/>
                        </a:cubicBezTo>
                        <a:close/>
                      </a:path>
                    </a:pathLst>
                  </a:custGeom>
                  <a:solidFill>
                    <a:srgbClr val="D6D4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9803110" y="2893268"/>
                    <a:ext cx="30659" cy="19675"/>
                  </a:xfrm>
                  <a:custGeom>
                    <a:avLst/>
                    <a:gdLst/>
                    <a:ahLst/>
                    <a:cxnLst/>
                    <a:rect l="l" t="t" r="r" b="b"/>
                    <a:pathLst>
                      <a:path w="9024" h="5791" extrusionOk="0">
                        <a:moveTo>
                          <a:pt x="1254" y="1"/>
                        </a:moveTo>
                        <a:lnTo>
                          <a:pt x="1254" y="1"/>
                        </a:lnTo>
                        <a:cubicBezTo>
                          <a:pt x="1053" y="402"/>
                          <a:pt x="1504" y="878"/>
                          <a:pt x="1254" y="1204"/>
                        </a:cubicBezTo>
                        <a:cubicBezTo>
                          <a:pt x="1078" y="1405"/>
                          <a:pt x="552" y="1279"/>
                          <a:pt x="502" y="1605"/>
                        </a:cubicBezTo>
                        <a:cubicBezTo>
                          <a:pt x="427" y="1856"/>
                          <a:pt x="702" y="1931"/>
                          <a:pt x="903" y="2031"/>
                        </a:cubicBezTo>
                        <a:cubicBezTo>
                          <a:pt x="552" y="2407"/>
                          <a:pt x="1" y="2783"/>
                          <a:pt x="502" y="3159"/>
                        </a:cubicBezTo>
                        <a:cubicBezTo>
                          <a:pt x="778" y="3410"/>
                          <a:pt x="1454" y="3410"/>
                          <a:pt x="1805" y="3460"/>
                        </a:cubicBezTo>
                        <a:cubicBezTo>
                          <a:pt x="2632" y="3685"/>
                          <a:pt x="3334" y="4036"/>
                          <a:pt x="4061" y="4362"/>
                        </a:cubicBezTo>
                        <a:cubicBezTo>
                          <a:pt x="4988" y="4763"/>
                          <a:pt x="5940" y="5014"/>
                          <a:pt x="6893" y="5364"/>
                        </a:cubicBezTo>
                        <a:cubicBezTo>
                          <a:pt x="7294" y="5465"/>
                          <a:pt x="7745" y="5765"/>
                          <a:pt x="8196" y="5791"/>
                        </a:cubicBezTo>
                        <a:cubicBezTo>
                          <a:pt x="8296" y="5415"/>
                          <a:pt x="8271" y="4963"/>
                          <a:pt x="8447" y="4638"/>
                        </a:cubicBezTo>
                        <a:cubicBezTo>
                          <a:pt x="8572" y="4337"/>
                          <a:pt x="9023" y="4011"/>
                          <a:pt x="8697" y="3685"/>
                        </a:cubicBezTo>
                        <a:lnTo>
                          <a:pt x="8397" y="3410"/>
                        </a:lnTo>
                        <a:cubicBezTo>
                          <a:pt x="8221" y="3359"/>
                          <a:pt x="7795" y="3084"/>
                          <a:pt x="7544" y="2958"/>
                        </a:cubicBezTo>
                        <a:cubicBezTo>
                          <a:pt x="6768" y="2482"/>
                          <a:pt x="6016" y="2081"/>
                          <a:pt x="5214" y="1605"/>
                        </a:cubicBezTo>
                        <a:cubicBezTo>
                          <a:pt x="4387" y="1104"/>
                          <a:pt x="3434" y="853"/>
                          <a:pt x="2557" y="477"/>
                        </a:cubicBezTo>
                        <a:cubicBezTo>
                          <a:pt x="2131" y="277"/>
                          <a:pt x="1705" y="51"/>
                          <a:pt x="1254"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9915720" y="2842246"/>
                    <a:ext cx="1536" cy="44963"/>
                  </a:xfrm>
                  <a:custGeom>
                    <a:avLst/>
                    <a:gdLst/>
                    <a:ahLst/>
                    <a:cxnLst/>
                    <a:rect l="l" t="t" r="r" b="b"/>
                    <a:pathLst>
                      <a:path w="452" h="13234" extrusionOk="0">
                        <a:moveTo>
                          <a:pt x="126" y="0"/>
                        </a:moveTo>
                        <a:cubicBezTo>
                          <a:pt x="126" y="0"/>
                          <a:pt x="126" y="226"/>
                          <a:pt x="101" y="577"/>
                        </a:cubicBezTo>
                        <a:cubicBezTo>
                          <a:pt x="76" y="928"/>
                          <a:pt x="51" y="1454"/>
                          <a:pt x="51" y="2081"/>
                        </a:cubicBezTo>
                        <a:cubicBezTo>
                          <a:pt x="26" y="2707"/>
                          <a:pt x="1" y="3409"/>
                          <a:pt x="1" y="4186"/>
                        </a:cubicBezTo>
                        <a:cubicBezTo>
                          <a:pt x="1" y="4963"/>
                          <a:pt x="26" y="5790"/>
                          <a:pt x="26" y="6617"/>
                        </a:cubicBezTo>
                        <a:cubicBezTo>
                          <a:pt x="26" y="7444"/>
                          <a:pt x="51" y="8271"/>
                          <a:pt x="51" y="9048"/>
                        </a:cubicBezTo>
                        <a:cubicBezTo>
                          <a:pt x="76" y="9449"/>
                          <a:pt x="101" y="9825"/>
                          <a:pt x="76" y="10176"/>
                        </a:cubicBezTo>
                        <a:lnTo>
                          <a:pt x="76" y="11178"/>
                        </a:lnTo>
                        <a:cubicBezTo>
                          <a:pt x="76" y="11780"/>
                          <a:pt x="101" y="12306"/>
                          <a:pt x="101" y="12657"/>
                        </a:cubicBezTo>
                        <a:cubicBezTo>
                          <a:pt x="126" y="13033"/>
                          <a:pt x="126" y="13234"/>
                          <a:pt x="126" y="13234"/>
                        </a:cubicBezTo>
                        <a:cubicBezTo>
                          <a:pt x="126" y="13234"/>
                          <a:pt x="151" y="13033"/>
                          <a:pt x="201" y="12682"/>
                        </a:cubicBezTo>
                        <a:cubicBezTo>
                          <a:pt x="226" y="12306"/>
                          <a:pt x="276" y="11805"/>
                          <a:pt x="326" y="11178"/>
                        </a:cubicBezTo>
                        <a:cubicBezTo>
                          <a:pt x="351" y="10853"/>
                          <a:pt x="377" y="10527"/>
                          <a:pt x="402" y="10176"/>
                        </a:cubicBezTo>
                        <a:cubicBezTo>
                          <a:pt x="427" y="9825"/>
                          <a:pt x="427" y="9449"/>
                          <a:pt x="427" y="9048"/>
                        </a:cubicBezTo>
                        <a:cubicBezTo>
                          <a:pt x="452" y="8271"/>
                          <a:pt x="452" y="7444"/>
                          <a:pt x="452" y="6617"/>
                        </a:cubicBezTo>
                        <a:cubicBezTo>
                          <a:pt x="427" y="5790"/>
                          <a:pt x="402" y="4963"/>
                          <a:pt x="377" y="4186"/>
                        </a:cubicBezTo>
                        <a:cubicBezTo>
                          <a:pt x="326" y="3409"/>
                          <a:pt x="301" y="2707"/>
                          <a:pt x="276" y="2081"/>
                        </a:cubicBezTo>
                        <a:cubicBezTo>
                          <a:pt x="251" y="1454"/>
                          <a:pt x="201" y="928"/>
                          <a:pt x="176" y="577"/>
                        </a:cubicBezTo>
                        <a:cubicBezTo>
                          <a:pt x="151" y="226"/>
                          <a:pt x="126" y="0"/>
                          <a:pt x="126" y="0"/>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9916403" y="2853404"/>
                    <a:ext cx="4006" cy="7583"/>
                  </a:xfrm>
                  <a:custGeom>
                    <a:avLst/>
                    <a:gdLst/>
                    <a:ahLst/>
                    <a:cxnLst/>
                    <a:rect l="l" t="t" r="r" b="b"/>
                    <a:pathLst>
                      <a:path w="1179" h="2232" extrusionOk="0">
                        <a:moveTo>
                          <a:pt x="1178" y="1"/>
                        </a:moveTo>
                        <a:cubicBezTo>
                          <a:pt x="1178" y="1"/>
                          <a:pt x="1053" y="101"/>
                          <a:pt x="927" y="301"/>
                        </a:cubicBezTo>
                        <a:cubicBezTo>
                          <a:pt x="852" y="402"/>
                          <a:pt x="777" y="527"/>
                          <a:pt x="702" y="652"/>
                        </a:cubicBezTo>
                        <a:cubicBezTo>
                          <a:pt x="627" y="778"/>
                          <a:pt x="551" y="928"/>
                          <a:pt x="501" y="1053"/>
                        </a:cubicBezTo>
                        <a:cubicBezTo>
                          <a:pt x="426" y="1204"/>
                          <a:pt x="351" y="1329"/>
                          <a:pt x="301" y="1479"/>
                        </a:cubicBezTo>
                        <a:cubicBezTo>
                          <a:pt x="251" y="1529"/>
                          <a:pt x="251" y="1605"/>
                          <a:pt x="201" y="1655"/>
                        </a:cubicBezTo>
                        <a:cubicBezTo>
                          <a:pt x="176" y="1730"/>
                          <a:pt x="150" y="1780"/>
                          <a:pt x="125" y="1830"/>
                        </a:cubicBezTo>
                        <a:cubicBezTo>
                          <a:pt x="25" y="2056"/>
                          <a:pt x="0" y="2231"/>
                          <a:pt x="0" y="2231"/>
                        </a:cubicBezTo>
                        <a:cubicBezTo>
                          <a:pt x="0" y="2231"/>
                          <a:pt x="150" y="2131"/>
                          <a:pt x="326" y="1981"/>
                        </a:cubicBezTo>
                        <a:cubicBezTo>
                          <a:pt x="426" y="1905"/>
                          <a:pt x="526" y="1780"/>
                          <a:pt x="602" y="1655"/>
                        </a:cubicBezTo>
                        <a:cubicBezTo>
                          <a:pt x="702" y="1529"/>
                          <a:pt x="802" y="1404"/>
                          <a:pt x="852" y="1254"/>
                        </a:cubicBezTo>
                        <a:cubicBezTo>
                          <a:pt x="927" y="1103"/>
                          <a:pt x="1003" y="953"/>
                          <a:pt x="1053" y="803"/>
                        </a:cubicBezTo>
                        <a:cubicBezTo>
                          <a:pt x="1078" y="652"/>
                          <a:pt x="1128" y="527"/>
                          <a:pt x="1128" y="402"/>
                        </a:cubicBezTo>
                        <a:cubicBezTo>
                          <a:pt x="1178" y="151"/>
                          <a:pt x="1178" y="1"/>
                          <a:pt x="1178" y="1"/>
                        </a:cubicBezTo>
                        <a:close/>
                      </a:path>
                    </a:pathLst>
                  </a:custGeom>
                  <a:solidFill>
                    <a:srgbClr val="AC22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9928326" y="2893268"/>
                    <a:ext cx="30659" cy="19675"/>
                  </a:xfrm>
                  <a:custGeom>
                    <a:avLst/>
                    <a:gdLst/>
                    <a:ahLst/>
                    <a:cxnLst/>
                    <a:rect l="l" t="t" r="r" b="b"/>
                    <a:pathLst>
                      <a:path w="9024" h="5791" extrusionOk="0">
                        <a:moveTo>
                          <a:pt x="7770" y="1"/>
                        </a:moveTo>
                        <a:lnTo>
                          <a:pt x="7770" y="1"/>
                        </a:lnTo>
                        <a:cubicBezTo>
                          <a:pt x="7319" y="51"/>
                          <a:pt x="6893" y="277"/>
                          <a:pt x="6467" y="477"/>
                        </a:cubicBezTo>
                        <a:cubicBezTo>
                          <a:pt x="5590" y="853"/>
                          <a:pt x="4637" y="1104"/>
                          <a:pt x="3810" y="1605"/>
                        </a:cubicBezTo>
                        <a:cubicBezTo>
                          <a:pt x="3008" y="2081"/>
                          <a:pt x="2257" y="2482"/>
                          <a:pt x="1480" y="2958"/>
                        </a:cubicBezTo>
                        <a:cubicBezTo>
                          <a:pt x="1229" y="3084"/>
                          <a:pt x="803" y="3359"/>
                          <a:pt x="627" y="3410"/>
                        </a:cubicBezTo>
                        <a:lnTo>
                          <a:pt x="327" y="3685"/>
                        </a:lnTo>
                        <a:cubicBezTo>
                          <a:pt x="1" y="4011"/>
                          <a:pt x="452" y="4337"/>
                          <a:pt x="577" y="4638"/>
                        </a:cubicBezTo>
                        <a:cubicBezTo>
                          <a:pt x="753" y="4963"/>
                          <a:pt x="728" y="5415"/>
                          <a:pt x="828" y="5791"/>
                        </a:cubicBezTo>
                        <a:cubicBezTo>
                          <a:pt x="1279" y="5765"/>
                          <a:pt x="1730" y="5465"/>
                          <a:pt x="2131" y="5364"/>
                        </a:cubicBezTo>
                        <a:cubicBezTo>
                          <a:pt x="3084" y="5014"/>
                          <a:pt x="4036" y="4763"/>
                          <a:pt x="4963" y="4362"/>
                        </a:cubicBezTo>
                        <a:cubicBezTo>
                          <a:pt x="5690" y="4036"/>
                          <a:pt x="6392" y="3685"/>
                          <a:pt x="7219" y="3460"/>
                        </a:cubicBezTo>
                        <a:cubicBezTo>
                          <a:pt x="7570" y="3410"/>
                          <a:pt x="8247" y="3410"/>
                          <a:pt x="8522" y="3159"/>
                        </a:cubicBezTo>
                        <a:cubicBezTo>
                          <a:pt x="9023" y="2783"/>
                          <a:pt x="8472" y="2407"/>
                          <a:pt x="8121" y="2031"/>
                        </a:cubicBezTo>
                        <a:cubicBezTo>
                          <a:pt x="8322" y="1931"/>
                          <a:pt x="8597" y="1856"/>
                          <a:pt x="8522" y="1605"/>
                        </a:cubicBezTo>
                        <a:cubicBezTo>
                          <a:pt x="8472" y="1279"/>
                          <a:pt x="7946" y="1405"/>
                          <a:pt x="7770" y="1204"/>
                        </a:cubicBezTo>
                        <a:cubicBezTo>
                          <a:pt x="7520" y="878"/>
                          <a:pt x="7971" y="402"/>
                          <a:pt x="7770" y="1"/>
                        </a:cubicBez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30"/>
                <p:cNvGrpSpPr/>
                <p:nvPr/>
              </p:nvGrpSpPr>
              <p:grpSpPr>
                <a:xfrm>
                  <a:off x="9287478" y="2144693"/>
                  <a:ext cx="235071" cy="374711"/>
                  <a:chOff x="9838290" y="2690280"/>
                  <a:chExt cx="85521" cy="136283"/>
                </a:xfrm>
              </p:grpSpPr>
              <p:sp>
                <p:nvSpPr>
                  <p:cNvPr id="1368" name="Google Shape;1368;p30"/>
                  <p:cNvSpPr/>
                  <p:nvPr/>
                </p:nvSpPr>
                <p:spPr>
                  <a:xfrm>
                    <a:off x="9846893" y="2690280"/>
                    <a:ext cx="68976" cy="38151"/>
                  </a:xfrm>
                  <a:custGeom>
                    <a:avLst/>
                    <a:gdLst/>
                    <a:ahLst/>
                    <a:cxnLst/>
                    <a:rect l="l" t="t" r="r" b="b"/>
                    <a:pathLst>
                      <a:path w="20302" h="11229" extrusionOk="0">
                        <a:moveTo>
                          <a:pt x="11354" y="0"/>
                        </a:moveTo>
                        <a:cubicBezTo>
                          <a:pt x="7971" y="0"/>
                          <a:pt x="5064" y="276"/>
                          <a:pt x="2783" y="2807"/>
                        </a:cubicBezTo>
                        <a:cubicBezTo>
                          <a:pt x="928" y="4762"/>
                          <a:pt x="251" y="8772"/>
                          <a:pt x="1" y="11228"/>
                        </a:cubicBezTo>
                        <a:lnTo>
                          <a:pt x="20302" y="11228"/>
                        </a:lnTo>
                        <a:cubicBezTo>
                          <a:pt x="20302" y="6467"/>
                          <a:pt x="17820" y="0"/>
                          <a:pt x="11354"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9841611" y="2708273"/>
                    <a:ext cx="79705" cy="57635"/>
                  </a:xfrm>
                  <a:custGeom>
                    <a:avLst/>
                    <a:gdLst/>
                    <a:ahLst/>
                    <a:cxnLst/>
                    <a:rect l="l" t="t" r="r" b="b"/>
                    <a:pathLst>
                      <a:path w="23460" h="16964" extrusionOk="0">
                        <a:moveTo>
                          <a:pt x="12471" y="0"/>
                        </a:moveTo>
                        <a:cubicBezTo>
                          <a:pt x="8579" y="0"/>
                          <a:pt x="4478" y="1514"/>
                          <a:pt x="1655" y="4506"/>
                        </a:cubicBezTo>
                        <a:cubicBezTo>
                          <a:pt x="252" y="5985"/>
                          <a:pt x="1" y="9042"/>
                          <a:pt x="277" y="11022"/>
                        </a:cubicBezTo>
                        <a:cubicBezTo>
                          <a:pt x="452" y="12551"/>
                          <a:pt x="1104" y="15884"/>
                          <a:pt x="3134" y="15985"/>
                        </a:cubicBezTo>
                        <a:lnTo>
                          <a:pt x="15540" y="16912"/>
                        </a:lnTo>
                        <a:cubicBezTo>
                          <a:pt x="15853" y="16946"/>
                          <a:pt x="16186" y="16963"/>
                          <a:pt x="16531" y="16963"/>
                        </a:cubicBezTo>
                        <a:cubicBezTo>
                          <a:pt x="18479" y="16963"/>
                          <a:pt x="20815" y="16406"/>
                          <a:pt x="22156" y="15107"/>
                        </a:cubicBezTo>
                        <a:cubicBezTo>
                          <a:pt x="23359" y="14030"/>
                          <a:pt x="23410" y="12551"/>
                          <a:pt x="23410" y="10947"/>
                        </a:cubicBezTo>
                        <a:cubicBezTo>
                          <a:pt x="23460" y="7739"/>
                          <a:pt x="22858" y="4832"/>
                          <a:pt x="20452" y="2752"/>
                        </a:cubicBezTo>
                        <a:cubicBezTo>
                          <a:pt x="18383" y="912"/>
                          <a:pt x="15490" y="0"/>
                          <a:pt x="12471" y="0"/>
                        </a:cubicBezTo>
                        <a:close/>
                      </a:path>
                    </a:pathLst>
                  </a:custGeom>
                  <a:solidFill>
                    <a:srgbClr val="EF68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9841954" y="2740453"/>
                    <a:ext cx="7325" cy="10648"/>
                  </a:xfrm>
                  <a:custGeom>
                    <a:avLst/>
                    <a:gdLst/>
                    <a:ahLst/>
                    <a:cxnLst/>
                    <a:rect l="l" t="t" r="r" b="b"/>
                    <a:pathLst>
                      <a:path w="2156" h="3134" extrusionOk="0">
                        <a:moveTo>
                          <a:pt x="126" y="0"/>
                        </a:moveTo>
                        <a:cubicBezTo>
                          <a:pt x="126" y="0"/>
                          <a:pt x="100" y="76"/>
                          <a:pt x="75" y="176"/>
                        </a:cubicBezTo>
                        <a:cubicBezTo>
                          <a:pt x="25" y="276"/>
                          <a:pt x="0" y="451"/>
                          <a:pt x="0" y="652"/>
                        </a:cubicBezTo>
                        <a:cubicBezTo>
                          <a:pt x="0" y="852"/>
                          <a:pt x="50" y="1078"/>
                          <a:pt x="126" y="1304"/>
                        </a:cubicBezTo>
                        <a:cubicBezTo>
                          <a:pt x="201" y="1554"/>
                          <a:pt x="326" y="1780"/>
                          <a:pt x="476" y="2005"/>
                        </a:cubicBezTo>
                        <a:cubicBezTo>
                          <a:pt x="627" y="2206"/>
                          <a:pt x="777" y="2431"/>
                          <a:pt x="978" y="2582"/>
                        </a:cubicBezTo>
                        <a:cubicBezTo>
                          <a:pt x="1153" y="2732"/>
                          <a:pt x="1354" y="2858"/>
                          <a:pt x="1529" y="2958"/>
                        </a:cubicBezTo>
                        <a:cubicBezTo>
                          <a:pt x="1704" y="3033"/>
                          <a:pt x="1880" y="3083"/>
                          <a:pt x="1980" y="3108"/>
                        </a:cubicBezTo>
                        <a:cubicBezTo>
                          <a:pt x="2080" y="3133"/>
                          <a:pt x="2156" y="3133"/>
                          <a:pt x="2156" y="3133"/>
                        </a:cubicBezTo>
                        <a:cubicBezTo>
                          <a:pt x="2156" y="3133"/>
                          <a:pt x="2105" y="3083"/>
                          <a:pt x="2005" y="3033"/>
                        </a:cubicBezTo>
                        <a:cubicBezTo>
                          <a:pt x="1930" y="2958"/>
                          <a:pt x="1805" y="2858"/>
                          <a:pt x="1679" y="2732"/>
                        </a:cubicBezTo>
                        <a:cubicBezTo>
                          <a:pt x="1554" y="2607"/>
                          <a:pt x="1404" y="2457"/>
                          <a:pt x="1253" y="2306"/>
                        </a:cubicBezTo>
                        <a:cubicBezTo>
                          <a:pt x="1103" y="2131"/>
                          <a:pt x="978" y="1955"/>
                          <a:pt x="827" y="1755"/>
                        </a:cubicBezTo>
                        <a:cubicBezTo>
                          <a:pt x="702" y="1554"/>
                          <a:pt x="577" y="1354"/>
                          <a:pt x="476" y="1153"/>
                        </a:cubicBezTo>
                        <a:cubicBezTo>
                          <a:pt x="401" y="978"/>
                          <a:pt x="301" y="777"/>
                          <a:pt x="251" y="602"/>
                        </a:cubicBezTo>
                        <a:cubicBezTo>
                          <a:pt x="201" y="451"/>
                          <a:pt x="176" y="301"/>
                          <a:pt x="151" y="176"/>
                        </a:cubicBezTo>
                        <a:cubicBezTo>
                          <a:pt x="151" y="76"/>
                          <a:pt x="126" y="0"/>
                          <a:pt x="126"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9846977" y="2724863"/>
                    <a:ext cx="4176" cy="11161"/>
                  </a:xfrm>
                  <a:custGeom>
                    <a:avLst/>
                    <a:gdLst/>
                    <a:ahLst/>
                    <a:cxnLst/>
                    <a:rect l="l" t="t" r="r" b="b"/>
                    <a:pathLst>
                      <a:path w="1229" h="3285" extrusionOk="0">
                        <a:moveTo>
                          <a:pt x="76" y="1"/>
                        </a:moveTo>
                        <a:cubicBezTo>
                          <a:pt x="76" y="1"/>
                          <a:pt x="51" y="51"/>
                          <a:pt x="51" y="151"/>
                        </a:cubicBezTo>
                        <a:cubicBezTo>
                          <a:pt x="26" y="251"/>
                          <a:pt x="1" y="402"/>
                          <a:pt x="1" y="577"/>
                        </a:cubicBezTo>
                        <a:cubicBezTo>
                          <a:pt x="1" y="753"/>
                          <a:pt x="1" y="953"/>
                          <a:pt x="26" y="1154"/>
                        </a:cubicBezTo>
                        <a:cubicBezTo>
                          <a:pt x="51" y="1254"/>
                          <a:pt x="51" y="1379"/>
                          <a:pt x="101" y="1480"/>
                        </a:cubicBezTo>
                        <a:cubicBezTo>
                          <a:pt x="126" y="1580"/>
                          <a:pt x="151" y="1705"/>
                          <a:pt x="176" y="1805"/>
                        </a:cubicBezTo>
                        <a:cubicBezTo>
                          <a:pt x="277" y="2031"/>
                          <a:pt x="352" y="2231"/>
                          <a:pt x="452" y="2432"/>
                        </a:cubicBezTo>
                        <a:cubicBezTo>
                          <a:pt x="552" y="2607"/>
                          <a:pt x="678" y="2783"/>
                          <a:pt x="803" y="2908"/>
                        </a:cubicBezTo>
                        <a:cubicBezTo>
                          <a:pt x="903" y="3033"/>
                          <a:pt x="1028" y="3134"/>
                          <a:pt x="1104" y="3184"/>
                        </a:cubicBezTo>
                        <a:cubicBezTo>
                          <a:pt x="1179" y="3259"/>
                          <a:pt x="1229" y="3284"/>
                          <a:pt x="1229" y="3284"/>
                        </a:cubicBezTo>
                        <a:cubicBezTo>
                          <a:pt x="1229" y="3284"/>
                          <a:pt x="1204" y="3234"/>
                          <a:pt x="1179" y="3134"/>
                        </a:cubicBezTo>
                        <a:cubicBezTo>
                          <a:pt x="1129" y="3033"/>
                          <a:pt x="1079" y="2933"/>
                          <a:pt x="1028" y="2758"/>
                        </a:cubicBezTo>
                        <a:cubicBezTo>
                          <a:pt x="953" y="2607"/>
                          <a:pt x="878" y="2432"/>
                          <a:pt x="828" y="2257"/>
                        </a:cubicBezTo>
                        <a:cubicBezTo>
                          <a:pt x="753" y="2081"/>
                          <a:pt x="678" y="1856"/>
                          <a:pt x="602" y="1655"/>
                        </a:cubicBezTo>
                        <a:cubicBezTo>
                          <a:pt x="552" y="1455"/>
                          <a:pt x="477" y="1254"/>
                          <a:pt x="427" y="1079"/>
                        </a:cubicBezTo>
                        <a:cubicBezTo>
                          <a:pt x="352" y="878"/>
                          <a:pt x="302" y="703"/>
                          <a:pt x="252" y="552"/>
                        </a:cubicBezTo>
                        <a:cubicBezTo>
                          <a:pt x="201" y="377"/>
                          <a:pt x="151" y="251"/>
                          <a:pt x="126" y="151"/>
                        </a:cubicBezTo>
                        <a:cubicBezTo>
                          <a:pt x="101" y="51"/>
                          <a:pt x="76" y="1"/>
                          <a:pt x="76"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9856776" y="2715581"/>
                    <a:ext cx="2045" cy="10220"/>
                  </a:xfrm>
                  <a:custGeom>
                    <a:avLst/>
                    <a:gdLst/>
                    <a:ahLst/>
                    <a:cxnLst/>
                    <a:rect l="l" t="t" r="r" b="b"/>
                    <a:pathLst>
                      <a:path w="602" h="3008" extrusionOk="0">
                        <a:moveTo>
                          <a:pt x="100" y="0"/>
                        </a:moveTo>
                        <a:cubicBezTo>
                          <a:pt x="100" y="0"/>
                          <a:pt x="50" y="201"/>
                          <a:pt x="25" y="501"/>
                        </a:cubicBezTo>
                        <a:cubicBezTo>
                          <a:pt x="25" y="777"/>
                          <a:pt x="0" y="1178"/>
                          <a:pt x="50" y="1554"/>
                        </a:cubicBezTo>
                        <a:cubicBezTo>
                          <a:pt x="100" y="1729"/>
                          <a:pt x="125" y="1930"/>
                          <a:pt x="176" y="2105"/>
                        </a:cubicBezTo>
                        <a:cubicBezTo>
                          <a:pt x="201" y="2281"/>
                          <a:pt x="276" y="2456"/>
                          <a:pt x="351" y="2581"/>
                        </a:cubicBezTo>
                        <a:cubicBezTo>
                          <a:pt x="451" y="2857"/>
                          <a:pt x="577" y="3008"/>
                          <a:pt x="577" y="3008"/>
                        </a:cubicBezTo>
                        <a:cubicBezTo>
                          <a:pt x="577" y="3008"/>
                          <a:pt x="602" y="2807"/>
                          <a:pt x="602" y="2506"/>
                        </a:cubicBezTo>
                        <a:cubicBezTo>
                          <a:pt x="577" y="2456"/>
                          <a:pt x="577" y="2381"/>
                          <a:pt x="577" y="2281"/>
                        </a:cubicBezTo>
                        <a:cubicBezTo>
                          <a:pt x="552" y="2206"/>
                          <a:pt x="577" y="2130"/>
                          <a:pt x="552" y="2030"/>
                        </a:cubicBezTo>
                        <a:cubicBezTo>
                          <a:pt x="552" y="1855"/>
                          <a:pt x="526" y="1679"/>
                          <a:pt x="501" y="1479"/>
                        </a:cubicBezTo>
                        <a:cubicBezTo>
                          <a:pt x="451" y="1103"/>
                          <a:pt x="376" y="727"/>
                          <a:pt x="276" y="451"/>
                        </a:cubicBezTo>
                        <a:cubicBezTo>
                          <a:pt x="201" y="175"/>
                          <a:pt x="100" y="0"/>
                          <a:pt x="100"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9868784" y="2710724"/>
                    <a:ext cx="1624" cy="10220"/>
                  </a:xfrm>
                  <a:custGeom>
                    <a:avLst/>
                    <a:gdLst/>
                    <a:ahLst/>
                    <a:cxnLst/>
                    <a:rect l="l" t="t" r="r" b="b"/>
                    <a:pathLst>
                      <a:path w="478" h="3008" extrusionOk="0">
                        <a:moveTo>
                          <a:pt x="101" y="0"/>
                        </a:moveTo>
                        <a:cubicBezTo>
                          <a:pt x="101" y="0"/>
                          <a:pt x="51" y="201"/>
                          <a:pt x="26" y="502"/>
                        </a:cubicBezTo>
                        <a:cubicBezTo>
                          <a:pt x="26" y="652"/>
                          <a:pt x="26" y="802"/>
                          <a:pt x="1" y="978"/>
                        </a:cubicBezTo>
                        <a:cubicBezTo>
                          <a:pt x="1" y="1153"/>
                          <a:pt x="1" y="1354"/>
                          <a:pt x="1" y="1529"/>
                        </a:cubicBezTo>
                        <a:cubicBezTo>
                          <a:pt x="26" y="1730"/>
                          <a:pt x="51" y="1905"/>
                          <a:pt x="76" y="2106"/>
                        </a:cubicBezTo>
                        <a:cubicBezTo>
                          <a:pt x="101" y="2281"/>
                          <a:pt x="176" y="2432"/>
                          <a:pt x="227" y="2582"/>
                        </a:cubicBezTo>
                        <a:cubicBezTo>
                          <a:pt x="327" y="2858"/>
                          <a:pt x="427" y="3008"/>
                          <a:pt x="427" y="3008"/>
                        </a:cubicBezTo>
                        <a:cubicBezTo>
                          <a:pt x="427" y="3008"/>
                          <a:pt x="477" y="2807"/>
                          <a:pt x="477" y="2532"/>
                        </a:cubicBezTo>
                        <a:cubicBezTo>
                          <a:pt x="477" y="2457"/>
                          <a:pt x="477" y="2381"/>
                          <a:pt x="477" y="2306"/>
                        </a:cubicBezTo>
                        <a:cubicBezTo>
                          <a:pt x="477" y="2231"/>
                          <a:pt x="477" y="2131"/>
                          <a:pt x="477" y="2056"/>
                        </a:cubicBezTo>
                        <a:cubicBezTo>
                          <a:pt x="477" y="1880"/>
                          <a:pt x="477" y="1705"/>
                          <a:pt x="452" y="1504"/>
                        </a:cubicBezTo>
                        <a:cubicBezTo>
                          <a:pt x="427" y="1128"/>
                          <a:pt x="402" y="727"/>
                          <a:pt x="302" y="477"/>
                        </a:cubicBezTo>
                        <a:cubicBezTo>
                          <a:pt x="201" y="201"/>
                          <a:pt x="101" y="0"/>
                          <a:pt x="101"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9881308" y="2708508"/>
                    <a:ext cx="1536" cy="11755"/>
                  </a:xfrm>
                  <a:custGeom>
                    <a:avLst/>
                    <a:gdLst/>
                    <a:ahLst/>
                    <a:cxnLst/>
                    <a:rect l="l" t="t" r="r" b="b"/>
                    <a:pathLst>
                      <a:path w="452" h="3460" extrusionOk="0">
                        <a:moveTo>
                          <a:pt x="201" y="1"/>
                        </a:moveTo>
                        <a:cubicBezTo>
                          <a:pt x="201" y="1"/>
                          <a:pt x="126" y="226"/>
                          <a:pt x="75" y="552"/>
                        </a:cubicBezTo>
                        <a:cubicBezTo>
                          <a:pt x="25" y="878"/>
                          <a:pt x="0" y="1304"/>
                          <a:pt x="0" y="1730"/>
                        </a:cubicBezTo>
                        <a:cubicBezTo>
                          <a:pt x="0" y="2156"/>
                          <a:pt x="50" y="2607"/>
                          <a:pt x="126" y="2908"/>
                        </a:cubicBezTo>
                        <a:cubicBezTo>
                          <a:pt x="176" y="3234"/>
                          <a:pt x="251" y="3459"/>
                          <a:pt x="251" y="3459"/>
                        </a:cubicBezTo>
                        <a:cubicBezTo>
                          <a:pt x="251" y="3459"/>
                          <a:pt x="326" y="3234"/>
                          <a:pt x="376" y="2908"/>
                        </a:cubicBezTo>
                        <a:cubicBezTo>
                          <a:pt x="426" y="2582"/>
                          <a:pt x="451" y="2156"/>
                          <a:pt x="451" y="1730"/>
                        </a:cubicBezTo>
                        <a:cubicBezTo>
                          <a:pt x="451" y="1304"/>
                          <a:pt x="401" y="853"/>
                          <a:pt x="326" y="552"/>
                        </a:cubicBezTo>
                        <a:cubicBezTo>
                          <a:pt x="276" y="226"/>
                          <a:pt x="201" y="1"/>
                          <a:pt x="201"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9893404" y="2710554"/>
                    <a:ext cx="1790" cy="11157"/>
                  </a:xfrm>
                  <a:custGeom>
                    <a:avLst/>
                    <a:gdLst/>
                    <a:ahLst/>
                    <a:cxnLst/>
                    <a:rect l="l" t="t" r="r" b="b"/>
                    <a:pathLst>
                      <a:path w="527" h="3284" extrusionOk="0">
                        <a:moveTo>
                          <a:pt x="201" y="0"/>
                        </a:moveTo>
                        <a:cubicBezTo>
                          <a:pt x="201" y="0"/>
                          <a:pt x="151" y="226"/>
                          <a:pt x="125" y="527"/>
                        </a:cubicBezTo>
                        <a:cubicBezTo>
                          <a:pt x="125" y="627"/>
                          <a:pt x="125" y="702"/>
                          <a:pt x="125" y="777"/>
                        </a:cubicBezTo>
                        <a:cubicBezTo>
                          <a:pt x="100" y="878"/>
                          <a:pt x="100" y="978"/>
                          <a:pt x="100" y="1053"/>
                        </a:cubicBezTo>
                        <a:cubicBezTo>
                          <a:pt x="75" y="1253"/>
                          <a:pt x="75" y="1454"/>
                          <a:pt x="75" y="1654"/>
                        </a:cubicBezTo>
                        <a:cubicBezTo>
                          <a:pt x="50" y="1855"/>
                          <a:pt x="50" y="2055"/>
                          <a:pt x="50" y="2231"/>
                        </a:cubicBezTo>
                        <a:cubicBezTo>
                          <a:pt x="25" y="2331"/>
                          <a:pt x="50" y="2431"/>
                          <a:pt x="50" y="2507"/>
                        </a:cubicBezTo>
                        <a:cubicBezTo>
                          <a:pt x="25" y="2607"/>
                          <a:pt x="25" y="2682"/>
                          <a:pt x="25" y="2757"/>
                        </a:cubicBezTo>
                        <a:cubicBezTo>
                          <a:pt x="0" y="3058"/>
                          <a:pt x="25" y="3284"/>
                          <a:pt x="25" y="3284"/>
                        </a:cubicBezTo>
                        <a:cubicBezTo>
                          <a:pt x="25" y="3284"/>
                          <a:pt x="151" y="3108"/>
                          <a:pt x="276" y="2807"/>
                        </a:cubicBezTo>
                        <a:cubicBezTo>
                          <a:pt x="351" y="2657"/>
                          <a:pt x="401" y="2482"/>
                          <a:pt x="426" y="2281"/>
                        </a:cubicBezTo>
                        <a:cubicBezTo>
                          <a:pt x="476" y="2081"/>
                          <a:pt x="501" y="1880"/>
                          <a:pt x="526" y="1654"/>
                        </a:cubicBezTo>
                        <a:cubicBezTo>
                          <a:pt x="526" y="1454"/>
                          <a:pt x="501" y="1228"/>
                          <a:pt x="476" y="1028"/>
                        </a:cubicBezTo>
                        <a:cubicBezTo>
                          <a:pt x="476" y="827"/>
                          <a:pt x="426" y="652"/>
                          <a:pt x="376" y="502"/>
                        </a:cubicBezTo>
                        <a:cubicBezTo>
                          <a:pt x="301" y="201"/>
                          <a:pt x="201" y="0"/>
                          <a:pt x="201"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9903709" y="2714303"/>
                    <a:ext cx="3411" cy="14137"/>
                  </a:xfrm>
                  <a:custGeom>
                    <a:avLst/>
                    <a:gdLst/>
                    <a:ahLst/>
                    <a:cxnLst/>
                    <a:rect l="l" t="t" r="r" b="b"/>
                    <a:pathLst>
                      <a:path w="1004" h="4161" extrusionOk="0">
                        <a:moveTo>
                          <a:pt x="828" y="0"/>
                        </a:moveTo>
                        <a:cubicBezTo>
                          <a:pt x="828" y="0"/>
                          <a:pt x="753" y="276"/>
                          <a:pt x="702" y="677"/>
                        </a:cubicBezTo>
                        <a:cubicBezTo>
                          <a:pt x="652" y="877"/>
                          <a:pt x="627" y="1103"/>
                          <a:pt x="602" y="1353"/>
                        </a:cubicBezTo>
                        <a:cubicBezTo>
                          <a:pt x="577" y="1579"/>
                          <a:pt x="527" y="1855"/>
                          <a:pt x="502" y="2105"/>
                        </a:cubicBezTo>
                        <a:cubicBezTo>
                          <a:pt x="452" y="2356"/>
                          <a:pt x="427" y="2632"/>
                          <a:pt x="352" y="2857"/>
                        </a:cubicBezTo>
                        <a:cubicBezTo>
                          <a:pt x="327" y="2983"/>
                          <a:pt x="327" y="3108"/>
                          <a:pt x="276" y="3208"/>
                        </a:cubicBezTo>
                        <a:cubicBezTo>
                          <a:pt x="251" y="3308"/>
                          <a:pt x="226" y="3409"/>
                          <a:pt x="201" y="3509"/>
                        </a:cubicBezTo>
                        <a:cubicBezTo>
                          <a:pt x="151" y="3709"/>
                          <a:pt x="76" y="3860"/>
                          <a:pt x="51" y="3960"/>
                        </a:cubicBezTo>
                        <a:cubicBezTo>
                          <a:pt x="26" y="4085"/>
                          <a:pt x="1" y="4160"/>
                          <a:pt x="1" y="4160"/>
                        </a:cubicBezTo>
                        <a:cubicBezTo>
                          <a:pt x="1" y="4160"/>
                          <a:pt x="51" y="4110"/>
                          <a:pt x="126" y="4010"/>
                        </a:cubicBezTo>
                        <a:cubicBezTo>
                          <a:pt x="201" y="3910"/>
                          <a:pt x="352" y="3785"/>
                          <a:pt x="427" y="3609"/>
                        </a:cubicBezTo>
                        <a:cubicBezTo>
                          <a:pt x="502" y="3534"/>
                          <a:pt x="552" y="3434"/>
                          <a:pt x="602" y="3308"/>
                        </a:cubicBezTo>
                        <a:cubicBezTo>
                          <a:pt x="652" y="3208"/>
                          <a:pt x="702" y="3083"/>
                          <a:pt x="753" y="2957"/>
                        </a:cubicBezTo>
                        <a:cubicBezTo>
                          <a:pt x="778" y="2832"/>
                          <a:pt x="828" y="2707"/>
                          <a:pt x="853" y="2582"/>
                        </a:cubicBezTo>
                        <a:cubicBezTo>
                          <a:pt x="878" y="2456"/>
                          <a:pt x="928" y="2306"/>
                          <a:pt x="953" y="2181"/>
                        </a:cubicBezTo>
                        <a:cubicBezTo>
                          <a:pt x="978" y="1905"/>
                          <a:pt x="1003" y="1629"/>
                          <a:pt x="1003" y="1379"/>
                        </a:cubicBezTo>
                        <a:cubicBezTo>
                          <a:pt x="1003" y="1103"/>
                          <a:pt x="978" y="877"/>
                          <a:pt x="953" y="677"/>
                        </a:cubicBezTo>
                        <a:cubicBezTo>
                          <a:pt x="903" y="276"/>
                          <a:pt x="828" y="0"/>
                          <a:pt x="828"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9910952" y="2723245"/>
                    <a:ext cx="4600" cy="14650"/>
                  </a:xfrm>
                  <a:custGeom>
                    <a:avLst/>
                    <a:gdLst/>
                    <a:ahLst/>
                    <a:cxnLst/>
                    <a:rect l="l" t="t" r="r" b="b"/>
                    <a:pathLst>
                      <a:path w="1354" h="4312" extrusionOk="0">
                        <a:moveTo>
                          <a:pt x="1153" y="1"/>
                        </a:moveTo>
                        <a:cubicBezTo>
                          <a:pt x="1153" y="1"/>
                          <a:pt x="1153" y="76"/>
                          <a:pt x="1128" y="201"/>
                        </a:cubicBezTo>
                        <a:cubicBezTo>
                          <a:pt x="1128" y="251"/>
                          <a:pt x="1128" y="326"/>
                          <a:pt x="1128" y="427"/>
                        </a:cubicBezTo>
                        <a:cubicBezTo>
                          <a:pt x="1128" y="502"/>
                          <a:pt x="1078" y="602"/>
                          <a:pt x="1078" y="702"/>
                        </a:cubicBezTo>
                        <a:cubicBezTo>
                          <a:pt x="1053" y="803"/>
                          <a:pt x="1053" y="903"/>
                          <a:pt x="1028" y="1028"/>
                        </a:cubicBezTo>
                        <a:cubicBezTo>
                          <a:pt x="1003" y="1154"/>
                          <a:pt x="952" y="1254"/>
                          <a:pt x="927" y="1379"/>
                        </a:cubicBezTo>
                        <a:cubicBezTo>
                          <a:pt x="902" y="1529"/>
                          <a:pt x="877" y="1655"/>
                          <a:pt x="827" y="1780"/>
                        </a:cubicBezTo>
                        <a:cubicBezTo>
                          <a:pt x="802" y="1905"/>
                          <a:pt x="752" y="2031"/>
                          <a:pt x="727" y="2181"/>
                        </a:cubicBezTo>
                        <a:cubicBezTo>
                          <a:pt x="627" y="2432"/>
                          <a:pt x="577" y="2707"/>
                          <a:pt x="476" y="2958"/>
                        </a:cubicBezTo>
                        <a:cubicBezTo>
                          <a:pt x="426" y="3083"/>
                          <a:pt x="401" y="3209"/>
                          <a:pt x="351" y="3309"/>
                        </a:cubicBezTo>
                        <a:cubicBezTo>
                          <a:pt x="326" y="3434"/>
                          <a:pt x="276" y="3535"/>
                          <a:pt x="251" y="3635"/>
                        </a:cubicBezTo>
                        <a:cubicBezTo>
                          <a:pt x="176" y="3835"/>
                          <a:pt x="100" y="4011"/>
                          <a:pt x="75" y="4111"/>
                        </a:cubicBezTo>
                        <a:cubicBezTo>
                          <a:pt x="25" y="4236"/>
                          <a:pt x="0" y="4311"/>
                          <a:pt x="0" y="4311"/>
                        </a:cubicBezTo>
                        <a:cubicBezTo>
                          <a:pt x="0" y="4311"/>
                          <a:pt x="50" y="4261"/>
                          <a:pt x="150" y="4161"/>
                        </a:cubicBezTo>
                        <a:cubicBezTo>
                          <a:pt x="226" y="4061"/>
                          <a:pt x="351" y="3936"/>
                          <a:pt x="476" y="3760"/>
                        </a:cubicBezTo>
                        <a:cubicBezTo>
                          <a:pt x="602" y="3585"/>
                          <a:pt x="727" y="3359"/>
                          <a:pt x="852" y="3108"/>
                        </a:cubicBezTo>
                        <a:cubicBezTo>
                          <a:pt x="902" y="2983"/>
                          <a:pt x="978" y="2858"/>
                          <a:pt x="1003" y="2707"/>
                        </a:cubicBezTo>
                        <a:cubicBezTo>
                          <a:pt x="1053" y="2582"/>
                          <a:pt x="1103" y="2432"/>
                          <a:pt x="1153" y="2306"/>
                        </a:cubicBezTo>
                        <a:cubicBezTo>
                          <a:pt x="1228" y="2006"/>
                          <a:pt x="1303" y="1730"/>
                          <a:pt x="1328" y="1454"/>
                        </a:cubicBezTo>
                        <a:cubicBezTo>
                          <a:pt x="1328" y="1329"/>
                          <a:pt x="1353" y="1179"/>
                          <a:pt x="1353" y="1053"/>
                        </a:cubicBezTo>
                        <a:cubicBezTo>
                          <a:pt x="1353" y="928"/>
                          <a:pt x="1328" y="803"/>
                          <a:pt x="1328" y="702"/>
                        </a:cubicBezTo>
                        <a:cubicBezTo>
                          <a:pt x="1328" y="577"/>
                          <a:pt x="1328" y="477"/>
                          <a:pt x="1278" y="402"/>
                        </a:cubicBezTo>
                        <a:cubicBezTo>
                          <a:pt x="1253" y="301"/>
                          <a:pt x="1228" y="251"/>
                          <a:pt x="1228" y="176"/>
                        </a:cubicBezTo>
                        <a:cubicBezTo>
                          <a:pt x="1178" y="51"/>
                          <a:pt x="1153" y="1"/>
                          <a:pt x="1153"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9912824" y="2738750"/>
                    <a:ext cx="8348" cy="7495"/>
                  </a:xfrm>
                  <a:custGeom>
                    <a:avLst/>
                    <a:gdLst/>
                    <a:ahLst/>
                    <a:cxnLst/>
                    <a:rect l="l" t="t" r="r" b="b"/>
                    <a:pathLst>
                      <a:path w="2457" h="2206" extrusionOk="0">
                        <a:moveTo>
                          <a:pt x="2457" y="0"/>
                        </a:moveTo>
                        <a:cubicBezTo>
                          <a:pt x="2457" y="0"/>
                          <a:pt x="2432" y="25"/>
                          <a:pt x="2356" y="100"/>
                        </a:cubicBezTo>
                        <a:cubicBezTo>
                          <a:pt x="2306" y="176"/>
                          <a:pt x="2231" y="301"/>
                          <a:pt x="2131" y="401"/>
                        </a:cubicBezTo>
                        <a:cubicBezTo>
                          <a:pt x="2081" y="476"/>
                          <a:pt x="2005" y="526"/>
                          <a:pt x="1955" y="602"/>
                        </a:cubicBezTo>
                        <a:cubicBezTo>
                          <a:pt x="1905" y="677"/>
                          <a:pt x="1830" y="727"/>
                          <a:pt x="1780" y="802"/>
                        </a:cubicBezTo>
                        <a:cubicBezTo>
                          <a:pt x="1655" y="952"/>
                          <a:pt x="1504" y="1078"/>
                          <a:pt x="1354" y="1228"/>
                        </a:cubicBezTo>
                        <a:cubicBezTo>
                          <a:pt x="1203" y="1353"/>
                          <a:pt x="1053" y="1479"/>
                          <a:pt x="878" y="1579"/>
                        </a:cubicBezTo>
                        <a:cubicBezTo>
                          <a:pt x="802" y="1629"/>
                          <a:pt x="727" y="1704"/>
                          <a:pt x="652" y="1754"/>
                        </a:cubicBezTo>
                        <a:cubicBezTo>
                          <a:pt x="577" y="1805"/>
                          <a:pt x="527" y="1855"/>
                          <a:pt x="452" y="1880"/>
                        </a:cubicBezTo>
                        <a:cubicBezTo>
                          <a:pt x="326" y="1980"/>
                          <a:pt x="201" y="2055"/>
                          <a:pt x="126" y="2105"/>
                        </a:cubicBezTo>
                        <a:cubicBezTo>
                          <a:pt x="51" y="2181"/>
                          <a:pt x="0" y="2206"/>
                          <a:pt x="0" y="2206"/>
                        </a:cubicBezTo>
                        <a:lnTo>
                          <a:pt x="151" y="2206"/>
                        </a:lnTo>
                        <a:cubicBezTo>
                          <a:pt x="251" y="2181"/>
                          <a:pt x="376" y="2181"/>
                          <a:pt x="552" y="2130"/>
                        </a:cubicBezTo>
                        <a:cubicBezTo>
                          <a:pt x="702" y="2080"/>
                          <a:pt x="903" y="2030"/>
                          <a:pt x="1078" y="1930"/>
                        </a:cubicBezTo>
                        <a:cubicBezTo>
                          <a:pt x="1178" y="1880"/>
                          <a:pt x="1279" y="1830"/>
                          <a:pt x="1379" y="1754"/>
                        </a:cubicBezTo>
                        <a:cubicBezTo>
                          <a:pt x="1454" y="1704"/>
                          <a:pt x="1554" y="1629"/>
                          <a:pt x="1655" y="1554"/>
                        </a:cubicBezTo>
                        <a:cubicBezTo>
                          <a:pt x="1730" y="1479"/>
                          <a:pt x="1805" y="1404"/>
                          <a:pt x="1880" y="1303"/>
                        </a:cubicBezTo>
                        <a:cubicBezTo>
                          <a:pt x="1955" y="1228"/>
                          <a:pt x="2031" y="1128"/>
                          <a:pt x="2081" y="1053"/>
                        </a:cubicBezTo>
                        <a:cubicBezTo>
                          <a:pt x="2206" y="877"/>
                          <a:pt x="2281" y="702"/>
                          <a:pt x="2356" y="526"/>
                        </a:cubicBezTo>
                        <a:cubicBezTo>
                          <a:pt x="2406" y="376"/>
                          <a:pt x="2432" y="226"/>
                          <a:pt x="2457" y="150"/>
                        </a:cubicBezTo>
                        <a:cubicBezTo>
                          <a:pt x="2457" y="50"/>
                          <a:pt x="2457" y="0"/>
                          <a:pt x="2457" y="0"/>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9913932" y="2753314"/>
                    <a:ext cx="6730" cy="2327"/>
                  </a:xfrm>
                  <a:custGeom>
                    <a:avLst/>
                    <a:gdLst/>
                    <a:ahLst/>
                    <a:cxnLst/>
                    <a:rect l="l" t="t" r="r" b="b"/>
                    <a:pathLst>
                      <a:path w="1981" h="685" extrusionOk="0">
                        <a:moveTo>
                          <a:pt x="1980" y="1"/>
                        </a:moveTo>
                        <a:cubicBezTo>
                          <a:pt x="1980" y="1"/>
                          <a:pt x="1805" y="1"/>
                          <a:pt x="1629" y="26"/>
                        </a:cubicBezTo>
                        <a:cubicBezTo>
                          <a:pt x="1529" y="26"/>
                          <a:pt x="1429" y="51"/>
                          <a:pt x="1304" y="76"/>
                        </a:cubicBezTo>
                        <a:cubicBezTo>
                          <a:pt x="1178" y="76"/>
                          <a:pt x="1053" y="126"/>
                          <a:pt x="953" y="151"/>
                        </a:cubicBezTo>
                        <a:cubicBezTo>
                          <a:pt x="677" y="226"/>
                          <a:pt x="451" y="327"/>
                          <a:pt x="276" y="452"/>
                        </a:cubicBezTo>
                        <a:cubicBezTo>
                          <a:pt x="101" y="552"/>
                          <a:pt x="0" y="652"/>
                          <a:pt x="0" y="652"/>
                        </a:cubicBezTo>
                        <a:cubicBezTo>
                          <a:pt x="0" y="652"/>
                          <a:pt x="97" y="685"/>
                          <a:pt x="238" y="685"/>
                        </a:cubicBezTo>
                        <a:cubicBezTo>
                          <a:pt x="273" y="685"/>
                          <a:pt x="311" y="683"/>
                          <a:pt x="351" y="678"/>
                        </a:cubicBezTo>
                        <a:cubicBezTo>
                          <a:pt x="552" y="678"/>
                          <a:pt x="827" y="652"/>
                          <a:pt x="1053" y="577"/>
                        </a:cubicBezTo>
                        <a:cubicBezTo>
                          <a:pt x="1329" y="502"/>
                          <a:pt x="1579" y="402"/>
                          <a:pt x="1730" y="251"/>
                        </a:cubicBezTo>
                        <a:cubicBezTo>
                          <a:pt x="1880" y="126"/>
                          <a:pt x="1980" y="1"/>
                          <a:pt x="1980" y="1"/>
                        </a:cubicBezTo>
                        <a:close/>
                      </a:path>
                    </a:pathLst>
                  </a:custGeom>
                  <a:solidFill>
                    <a:srgbClr val="C749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9838290" y="2759666"/>
                    <a:ext cx="16182" cy="19356"/>
                  </a:xfrm>
                  <a:custGeom>
                    <a:avLst/>
                    <a:gdLst/>
                    <a:ahLst/>
                    <a:cxnLst/>
                    <a:rect l="l" t="t" r="r" b="b"/>
                    <a:pathLst>
                      <a:path w="4763" h="5697" extrusionOk="0">
                        <a:moveTo>
                          <a:pt x="2630" y="0"/>
                        </a:moveTo>
                        <a:cubicBezTo>
                          <a:pt x="1861" y="0"/>
                          <a:pt x="1089" y="315"/>
                          <a:pt x="727" y="964"/>
                        </a:cubicBezTo>
                        <a:cubicBezTo>
                          <a:pt x="1" y="2167"/>
                          <a:pt x="452" y="4047"/>
                          <a:pt x="1479" y="4924"/>
                        </a:cubicBezTo>
                        <a:cubicBezTo>
                          <a:pt x="1951" y="5319"/>
                          <a:pt x="2838" y="5696"/>
                          <a:pt x="3597" y="5696"/>
                        </a:cubicBezTo>
                        <a:cubicBezTo>
                          <a:pt x="4088" y="5696"/>
                          <a:pt x="4526" y="5538"/>
                          <a:pt x="4762" y="5124"/>
                        </a:cubicBezTo>
                        <a:lnTo>
                          <a:pt x="4712" y="1691"/>
                        </a:lnTo>
                        <a:cubicBezTo>
                          <a:pt x="4712" y="580"/>
                          <a:pt x="3674" y="0"/>
                          <a:pt x="2630"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9910952" y="2760444"/>
                    <a:ext cx="12860" cy="18846"/>
                  </a:xfrm>
                  <a:custGeom>
                    <a:avLst/>
                    <a:gdLst/>
                    <a:ahLst/>
                    <a:cxnLst/>
                    <a:rect l="l" t="t" r="r" b="b"/>
                    <a:pathLst>
                      <a:path w="3785" h="5547" extrusionOk="0">
                        <a:moveTo>
                          <a:pt x="1419" y="0"/>
                        </a:moveTo>
                        <a:cubicBezTo>
                          <a:pt x="884" y="0"/>
                          <a:pt x="378" y="219"/>
                          <a:pt x="50" y="735"/>
                        </a:cubicBezTo>
                        <a:lnTo>
                          <a:pt x="0" y="5497"/>
                        </a:lnTo>
                        <a:cubicBezTo>
                          <a:pt x="827" y="5397"/>
                          <a:pt x="1754" y="5547"/>
                          <a:pt x="2456" y="5021"/>
                        </a:cubicBezTo>
                        <a:cubicBezTo>
                          <a:pt x="3333" y="4419"/>
                          <a:pt x="3785" y="3091"/>
                          <a:pt x="3785" y="2113"/>
                        </a:cubicBezTo>
                        <a:cubicBezTo>
                          <a:pt x="3751" y="932"/>
                          <a:pt x="2523" y="0"/>
                          <a:pt x="1419"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9849278" y="2720094"/>
                    <a:ext cx="64634" cy="93156"/>
                  </a:xfrm>
                  <a:custGeom>
                    <a:avLst/>
                    <a:gdLst/>
                    <a:ahLst/>
                    <a:cxnLst/>
                    <a:rect l="l" t="t" r="r" b="b"/>
                    <a:pathLst>
                      <a:path w="19024" h="27419" extrusionOk="0">
                        <a:moveTo>
                          <a:pt x="10176" y="0"/>
                        </a:moveTo>
                        <a:cubicBezTo>
                          <a:pt x="6442" y="0"/>
                          <a:pt x="1705" y="1454"/>
                          <a:pt x="502" y="5389"/>
                        </a:cubicBezTo>
                        <a:cubicBezTo>
                          <a:pt x="1" y="7093"/>
                          <a:pt x="276" y="8848"/>
                          <a:pt x="326" y="10602"/>
                        </a:cubicBezTo>
                        <a:cubicBezTo>
                          <a:pt x="377" y="11529"/>
                          <a:pt x="527" y="11755"/>
                          <a:pt x="702" y="14036"/>
                        </a:cubicBezTo>
                        <a:lnTo>
                          <a:pt x="1580" y="20427"/>
                        </a:lnTo>
                        <a:cubicBezTo>
                          <a:pt x="2231" y="22632"/>
                          <a:pt x="2306" y="24537"/>
                          <a:pt x="4311" y="25915"/>
                        </a:cubicBezTo>
                        <a:cubicBezTo>
                          <a:pt x="5763" y="26876"/>
                          <a:pt x="7798" y="27419"/>
                          <a:pt x="9624" y="27419"/>
                        </a:cubicBezTo>
                        <a:cubicBezTo>
                          <a:pt x="9941" y="27419"/>
                          <a:pt x="10252" y="27402"/>
                          <a:pt x="10552" y="27369"/>
                        </a:cubicBezTo>
                        <a:cubicBezTo>
                          <a:pt x="12532" y="27168"/>
                          <a:pt x="15088" y="26391"/>
                          <a:pt x="16617" y="25088"/>
                        </a:cubicBezTo>
                        <a:cubicBezTo>
                          <a:pt x="18046" y="23835"/>
                          <a:pt x="18372" y="22131"/>
                          <a:pt x="18472" y="20326"/>
                        </a:cubicBezTo>
                        <a:cubicBezTo>
                          <a:pt x="18798" y="16492"/>
                          <a:pt x="19023" y="12557"/>
                          <a:pt x="18748" y="8672"/>
                        </a:cubicBezTo>
                        <a:cubicBezTo>
                          <a:pt x="18372" y="4261"/>
                          <a:pt x="14813" y="0"/>
                          <a:pt x="10176" y="0"/>
                        </a:cubicBezTo>
                        <a:close/>
                      </a:path>
                    </a:pathLst>
                  </a:custGeom>
                  <a:solidFill>
                    <a:srgbClr val="FED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9863247" y="2731079"/>
                    <a:ext cx="5511" cy="2392"/>
                  </a:xfrm>
                  <a:custGeom>
                    <a:avLst/>
                    <a:gdLst/>
                    <a:ahLst/>
                    <a:cxnLst/>
                    <a:rect l="l" t="t" r="r" b="b"/>
                    <a:pathLst>
                      <a:path w="1622" h="704" extrusionOk="0">
                        <a:moveTo>
                          <a:pt x="1121" y="0"/>
                        </a:moveTo>
                        <a:cubicBezTo>
                          <a:pt x="729" y="0"/>
                          <a:pt x="140" y="243"/>
                          <a:pt x="1" y="703"/>
                        </a:cubicBezTo>
                        <a:lnTo>
                          <a:pt x="1354" y="478"/>
                        </a:lnTo>
                        <a:cubicBezTo>
                          <a:pt x="1621" y="155"/>
                          <a:pt x="1434" y="0"/>
                          <a:pt x="1121"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9893659" y="2730155"/>
                    <a:ext cx="4855" cy="2548"/>
                  </a:xfrm>
                  <a:custGeom>
                    <a:avLst/>
                    <a:gdLst/>
                    <a:ahLst/>
                    <a:cxnLst/>
                    <a:rect l="l" t="t" r="r" b="b"/>
                    <a:pathLst>
                      <a:path w="1429" h="750" extrusionOk="0">
                        <a:moveTo>
                          <a:pt x="543" y="0"/>
                        </a:moveTo>
                        <a:cubicBezTo>
                          <a:pt x="325" y="0"/>
                          <a:pt x="118" y="112"/>
                          <a:pt x="0" y="374"/>
                        </a:cubicBezTo>
                        <a:cubicBezTo>
                          <a:pt x="401" y="649"/>
                          <a:pt x="1003" y="700"/>
                          <a:pt x="1429" y="750"/>
                        </a:cubicBezTo>
                        <a:lnTo>
                          <a:pt x="1103" y="248"/>
                        </a:lnTo>
                        <a:cubicBezTo>
                          <a:pt x="948" y="93"/>
                          <a:pt x="741" y="0"/>
                          <a:pt x="543" y="0"/>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9869977" y="2750503"/>
                    <a:ext cx="12180" cy="18992"/>
                  </a:xfrm>
                  <a:custGeom>
                    <a:avLst/>
                    <a:gdLst/>
                    <a:ahLst/>
                    <a:cxnLst/>
                    <a:rect l="l" t="t" r="r" b="b"/>
                    <a:pathLst>
                      <a:path w="3585" h="5590" extrusionOk="0">
                        <a:moveTo>
                          <a:pt x="2607" y="1"/>
                        </a:moveTo>
                        <a:cubicBezTo>
                          <a:pt x="2432" y="402"/>
                          <a:pt x="2282" y="828"/>
                          <a:pt x="2106" y="1229"/>
                        </a:cubicBezTo>
                        <a:cubicBezTo>
                          <a:pt x="1931" y="1630"/>
                          <a:pt x="1755" y="2031"/>
                          <a:pt x="1605" y="2432"/>
                        </a:cubicBezTo>
                        <a:cubicBezTo>
                          <a:pt x="1404" y="2833"/>
                          <a:pt x="1204" y="3209"/>
                          <a:pt x="1028" y="3585"/>
                        </a:cubicBezTo>
                        <a:cubicBezTo>
                          <a:pt x="978" y="3685"/>
                          <a:pt x="903" y="3785"/>
                          <a:pt x="853" y="3860"/>
                        </a:cubicBezTo>
                        <a:lnTo>
                          <a:pt x="678" y="4136"/>
                        </a:lnTo>
                        <a:lnTo>
                          <a:pt x="352" y="4688"/>
                        </a:lnTo>
                        <a:lnTo>
                          <a:pt x="327" y="4713"/>
                        </a:lnTo>
                        <a:lnTo>
                          <a:pt x="126" y="5214"/>
                        </a:lnTo>
                        <a:lnTo>
                          <a:pt x="1" y="5490"/>
                        </a:lnTo>
                        <a:lnTo>
                          <a:pt x="251" y="5515"/>
                        </a:lnTo>
                        <a:lnTo>
                          <a:pt x="703" y="5565"/>
                        </a:lnTo>
                        <a:cubicBezTo>
                          <a:pt x="828" y="5565"/>
                          <a:pt x="978" y="5590"/>
                          <a:pt x="1129" y="5590"/>
                        </a:cubicBezTo>
                        <a:cubicBezTo>
                          <a:pt x="1404" y="5565"/>
                          <a:pt x="1680" y="5565"/>
                          <a:pt x="1981" y="5515"/>
                        </a:cubicBezTo>
                        <a:cubicBezTo>
                          <a:pt x="2257" y="5464"/>
                          <a:pt x="2532" y="5414"/>
                          <a:pt x="2783" y="5339"/>
                        </a:cubicBezTo>
                        <a:cubicBezTo>
                          <a:pt x="3059" y="5264"/>
                          <a:pt x="3334" y="5189"/>
                          <a:pt x="3585" y="5089"/>
                        </a:cubicBezTo>
                        <a:lnTo>
                          <a:pt x="3585" y="5089"/>
                        </a:lnTo>
                        <a:lnTo>
                          <a:pt x="2758" y="5164"/>
                        </a:lnTo>
                        <a:cubicBezTo>
                          <a:pt x="2482" y="5189"/>
                          <a:pt x="2206" y="5214"/>
                          <a:pt x="1931" y="5214"/>
                        </a:cubicBezTo>
                        <a:cubicBezTo>
                          <a:pt x="1805" y="5226"/>
                          <a:pt x="1674" y="5233"/>
                          <a:pt x="1539" y="5233"/>
                        </a:cubicBezTo>
                        <a:cubicBezTo>
                          <a:pt x="1404" y="5233"/>
                          <a:pt x="1267" y="5226"/>
                          <a:pt x="1129" y="5214"/>
                        </a:cubicBezTo>
                        <a:lnTo>
                          <a:pt x="728" y="5189"/>
                        </a:lnTo>
                        <a:lnTo>
                          <a:pt x="614" y="5166"/>
                        </a:lnTo>
                        <a:lnTo>
                          <a:pt x="614" y="5166"/>
                        </a:lnTo>
                        <a:lnTo>
                          <a:pt x="728" y="4913"/>
                        </a:lnTo>
                        <a:lnTo>
                          <a:pt x="703" y="4938"/>
                        </a:lnTo>
                        <a:lnTo>
                          <a:pt x="1054" y="4387"/>
                        </a:lnTo>
                        <a:lnTo>
                          <a:pt x="1229" y="4086"/>
                        </a:lnTo>
                        <a:cubicBezTo>
                          <a:pt x="1304" y="3986"/>
                          <a:pt x="1354" y="3911"/>
                          <a:pt x="1404" y="3810"/>
                        </a:cubicBezTo>
                        <a:cubicBezTo>
                          <a:pt x="1605" y="3384"/>
                          <a:pt x="1780" y="2983"/>
                          <a:pt x="1956" y="2582"/>
                        </a:cubicBezTo>
                        <a:cubicBezTo>
                          <a:pt x="2081" y="2156"/>
                          <a:pt x="2231" y="1730"/>
                          <a:pt x="2357" y="1304"/>
                        </a:cubicBezTo>
                        <a:cubicBezTo>
                          <a:pt x="2407" y="1104"/>
                          <a:pt x="2432" y="878"/>
                          <a:pt x="2482" y="652"/>
                        </a:cubicBezTo>
                        <a:cubicBezTo>
                          <a:pt x="2532" y="452"/>
                          <a:pt x="2557" y="226"/>
                          <a:pt x="2607" y="1"/>
                        </a:cubicBezTo>
                        <a:close/>
                      </a:path>
                    </a:pathLst>
                  </a:custGeom>
                  <a:solidFill>
                    <a:srgbClr val="FA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9865718" y="2748630"/>
                    <a:ext cx="4006" cy="5793"/>
                  </a:xfrm>
                  <a:custGeom>
                    <a:avLst/>
                    <a:gdLst/>
                    <a:ahLst/>
                    <a:cxnLst/>
                    <a:rect l="l" t="t" r="r" b="b"/>
                    <a:pathLst>
                      <a:path w="1179" h="1705" extrusionOk="0">
                        <a:moveTo>
                          <a:pt x="602" y="0"/>
                        </a:moveTo>
                        <a:cubicBezTo>
                          <a:pt x="276" y="0"/>
                          <a:pt x="1" y="401"/>
                          <a:pt x="1" y="853"/>
                        </a:cubicBezTo>
                        <a:cubicBezTo>
                          <a:pt x="1" y="1329"/>
                          <a:pt x="276" y="1705"/>
                          <a:pt x="602" y="1705"/>
                        </a:cubicBezTo>
                        <a:cubicBezTo>
                          <a:pt x="928" y="1705"/>
                          <a:pt x="1179" y="1329"/>
                          <a:pt x="1179" y="853"/>
                        </a:cubicBezTo>
                        <a:cubicBezTo>
                          <a:pt x="1179" y="401"/>
                          <a:pt x="928" y="0"/>
                          <a:pt x="6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9892466" y="2748630"/>
                    <a:ext cx="3921" cy="5793"/>
                  </a:xfrm>
                  <a:custGeom>
                    <a:avLst/>
                    <a:gdLst/>
                    <a:ahLst/>
                    <a:cxnLst/>
                    <a:rect l="l" t="t" r="r" b="b"/>
                    <a:pathLst>
                      <a:path w="1154" h="1705" extrusionOk="0">
                        <a:moveTo>
                          <a:pt x="577" y="0"/>
                        </a:moveTo>
                        <a:cubicBezTo>
                          <a:pt x="251" y="0"/>
                          <a:pt x="0" y="401"/>
                          <a:pt x="0" y="853"/>
                        </a:cubicBezTo>
                        <a:cubicBezTo>
                          <a:pt x="0" y="1329"/>
                          <a:pt x="251" y="1705"/>
                          <a:pt x="577" y="1705"/>
                        </a:cubicBezTo>
                        <a:cubicBezTo>
                          <a:pt x="903" y="1705"/>
                          <a:pt x="1153" y="1329"/>
                          <a:pt x="1153" y="853"/>
                        </a:cubicBezTo>
                        <a:cubicBezTo>
                          <a:pt x="1153" y="401"/>
                          <a:pt x="903" y="0"/>
                          <a:pt x="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9869552" y="2779124"/>
                    <a:ext cx="22909" cy="7818"/>
                  </a:xfrm>
                  <a:custGeom>
                    <a:avLst/>
                    <a:gdLst/>
                    <a:ahLst/>
                    <a:cxnLst/>
                    <a:rect l="l" t="t" r="r" b="b"/>
                    <a:pathLst>
                      <a:path w="6743" h="2301" extrusionOk="0">
                        <a:moveTo>
                          <a:pt x="6742" y="1"/>
                        </a:moveTo>
                        <a:lnTo>
                          <a:pt x="6742" y="1"/>
                        </a:lnTo>
                        <a:cubicBezTo>
                          <a:pt x="5401" y="490"/>
                          <a:pt x="3900" y="801"/>
                          <a:pt x="2453" y="801"/>
                        </a:cubicBezTo>
                        <a:cubicBezTo>
                          <a:pt x="1603" y="801"/>
                          <a:pt x="771" y="693"/>
                          <a:pt x="1" y="452"/>
                        </a:cubicBezTo>
                        <a:lnTo>
                          <a:pt x="1" y="452"/>
                        </a:lnTo>
                        <a:lnTo>
                          <a:pt x="502" y="1981"/>
                        </a:lnTo>
                        <a:cubicBezTo>
                          <a:pt x="1173" y="2202"/>
                          <a:pt x="1916" y="2301"/>
                          <a:pt x="2678" y="2301"/>
                        </a:cubicBezTo>
                        <a:cubicBezTo>
                          <a:pt x="3993" y="2301"/>
                          <a:pt x="5368" y="2006"/>
                          <a:pt x="6542" y="1530"/>
                        </a:cubicBezTo>
                        <a:cubicBezTo>
                          <a:pt x="6667" y="1053"/>
                          <a:pt x="6742" y="527"/>
                          <a:pt x="67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9872617" y="2786904"/>
                    <a:ext cx="17715" cy="9099"/>
                  </a:xfrm>
                  <a:custGeom>
                    <a:avLst/>
                    <a:gdLst/>
                    <a:ahLst/>
                    <a:cxnLst/>
                    <a:rect l="l" t="t" r="r" b="b"/>
                    <a:pathLst>
                      <a:path w="5214" h="2678" extrusionOk="0">
                        <a:moveTo>
                          <a:pt x="3392" y="0"/>
                        </a:moveTo>
                        <a:cubicBezTo>
                          <a:pt x="3231" y="0"/>
                          <a:pt x="3076" y="7"/>
                          <a:pt x="2933" y="18"/>
                        </a:cubicBezTo>
                        <a:cubicBezTo>
                          <a:pt x="2206" y="68"/>
                          <a:pt x="753" y="293"/>
                          <a:pt x="1" y="920"/>
                        </a:cubicBezTo>
                        <a:cubicBezTo>
                          <a:pt x="479" y="2070"/>
                          <a:pt x="1403" y="2678"/>
                          <a:pt x="2352" y="2678"/>
                        </a:cubicBezTo>
                        <a:cubicBezTo>
                          <a:pt x="2995" y="2678"/>
                          <a:pt x="3650" y="2399"/>
                          <a:pt x="4186" y="1822"/>
                        </a:cubicBezTo>
                        <a:cubicBezTo>
                          <a:pt x="4562" y="1421"/>
                          <a:pt x="4938" y="895"/>
                          <a:pt x="5214" y="293"/>
                        </a:cubicBezTo>
                        <a:cubicBezTo>
                          <a:pt x="4627" y="78"/>
                          <a:pt x="3964" y="0"/>
                          <a:pt x="3392"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9871255" y="2784321"/>
                    <a:ext cx="20524" cy="5708"/>
                  </a:xfrm>
                  <a:custGeom>
                    <a:avLst/>
                    <a:gdLst/>
                    <a:ahLst/>
                    <a:cxnLst/>
                    <a:rect l="l" t="t" r="r" b="b"/>
                    <a:pathLst>
                      <a:path w="6041" h="1680" extrusionOk="0">
                        <a:moveTo>
                          <a:pt x="6041" y="1"/>
                        </a:moveTo>
                        <a:cubicBezTo>
                          <a:pt x="4867" y="477"/>
                          <a:pt x="3492" y="772"/>
                          <a:pt x="2177" y="772"/>
                        </a:cubicBezTo>
                        <a:cubicBezTo>
                          <a:pt x="1415" y="772"/>
                          <a:pt x="672" y="673"/>
                          <a:pt x="1" y="452"/>
                        </a:cubicBezTo>
                        <a:lnTo>
                          <a:pt x="1" y="452"/>
                        </a:lnTo>
                        <a:lnTo>
                          <a:pt x="302" y="1454"/>
                        </a:lnTo>
                        <a:cubicBezTo>
                          <a:pt x="352" y="1530"/>
                          <a:pt x="377" y="1605"/>
                          <a:pt x="402" y="1680"/>
                        </a:cubicBezTo>
                        <a:cubicBezTo>
                          <a:pt x="1154" y="1053"/>
                          <a:pt x="2607" y="828"/>
                          <a:pt x="3334" y="778"/>
                        </a:cubicBezTo>
                        <a:cubicBezTo>
                          <a:pt x="3477" y="767"/>
                          <a:pt x="3632" y="760"/>
                          <a:pt x="3793" y="760"/>
                        </a:cubicBezTo>
                        <a:cubicBezTo>
                          <a:pt x="4365" y="760"/>
                          <a:pt x="5028" y="838"/>
                          <a:pt x="5615" y="1053"/>
                        </a:cubicBezTo>
                        <a:cubicBezTo>
                          <a:pt x="5790" y="728"/>
                          <a:pt x="5916" y="377"/>
                          <a:pt x="6041" y="1"/>
                        </a:cubicBezTo>
                        <a:close/>
                      </a:path>
                    </a:pathLst>
                  </a:custGeom>
                  <a:solidFill>
                    <a:srgbClr val="BE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9848425" y="2733893"/>
                    <a:ext cx="67872" cy="92670"/>
                  </a:xfrm>
                  <a:custGeom>
                    <a:avLst/>
                    <a:gdLst/>
                    <a:ahLst/>
                    <a:cxnLst/>
                    <a:rect l="l" t="t" r="r" b="b"/>
                    <a:pathLst>
                      <a:path w="19977" h="27276" extrusionOk="0">
                        <a:moveTo>
                          <a:pt x="17395" y="1"/>
                        </a:moveTo>
                        <a:lnTo>
                          <a:pt x="17395" y="1"/>
                        </a:lnTo>
                        <a:cubicBezTo>
                          <a:pt x="18071" y="1780"/>
                          <a:pt x="18297" y="2281"/>
                          <a:pt x="18447" y="3534"/>
                        </a:cubicBezTo>
                        <a:cubicBezTo>
                          <a:pt x="18673" y="5439"/>
                          <a:pt x="18848" y="7419"/>
                          <a:pt x="18723" y="9324"/>
                        </a:cubicBezTo>
                        <a:cubicBezTo>
                          <a:pt x="18673" y="10803"/>
                          <a:pt x="18397" y="12331"/>
                          <a:pt x="18121" y="13760"/>
                        </a:cubicBezTo>
                        <a:cubicBezTo>
                          <a:pt x="17971" y="14913"/>
                          <a:pt x="17796" y="16592"/>
                          <a:pt x="17194" y="17570"/>
                        </a:cubicBezTo>
                        <a:cubicBezTo>
                          <a:pt x="16818" y="15715"/>
                          <a:pt x="16542" y="13359"/>
                          <a:pt x="15390" y="11780"/>
                        </a:cubicBezTo>
                        <a:cubicBezTo>
                          <a:pt x="14915" y="11143"/>
                          <a:pt x="14432" y="10917"/>
                          <a:pt x="13868" y="10917"/>
                        </a:cubicBezTo>
                        <a:cubicBezTo>
                          <a:pt x="13478" y="10917"/>
                          <a:pt x="13049" y="11025"/>
                          <a:pt x="12557" y="11179"/>
                        </a:cubicBezTo>
                        <a:cubicBezTo>
                          <a:pt x="11730" y="11454"/>
                          <a:pt x="10101" y="11830"/>
                          <a:pt x="9775" y="12757"/>
                        </a:cubicBezTo>
                        <a:cubicBezTo>
                          <a:pt x="9848" y="12759"/>
                          <a:pt x="9922" y="12760"/>
                          <a:pt x="9997" y="12760"/>
                        </a:cubicBezTo>
                        <a:cubicBezTo>
                          <a:pt x="10897" y="12760"/>
                          <a:pt x="11970" y="12648"/>
                          <a:pt x="12939" y="12648"/>
                        </a:cubicBezTo>
                        <a:cubicBezTo>
                          <a:pt x="13090" y="12648"/>
                          <a:pt x="13239" y="12651"/>
                          <a:pt x="13385" y="12657"/>
                        </a:cubicBezTo>
                        <a:cubicBezTo>
                          <a:pt x="14187" y="12707"/>
                          <a:pt x="14187" y="12757"/>
                          <a:pt x="14512" y="13585"/>
                        </a:cubicBezTo>
                        <a:cubicBezTo>
                          <a:pt x="14838" y="14412"/>
                          <a:pt x="15114" y="15289"/>
                          <a:pt x="15289" y="16116"/>
                        </a:cubicBezTo>
                        <a:cubicBezTo>
                          <a:pt x="15665" y="17695"/>
                          <a:pt x="15841" y="19549"/>
                          <a:pt x="14362" y="20427"/>
                        </a:cubicBezTo>
                        <a:cubicBezTo>
                          <a:pt x="13903" y="20698"/>
                          <a:pt x="12697" y="21195"/>
                          <a:pt x="11959" y="21195"/>
                        </a:cubicBezTo>
                        <a:cubicBezTo>
                          <a:pt x="11811" y="21195"/>
                          <a:pt x="11681" y="21175"/>
                          <a:pt x="11580" y="21128"/>
                        </a:cubicBezTo>
                        <a:cubicBezTo>
                          <a:pt x="11430" y="21028"/>
                          <a:pt x="11154" y="20301"/>
                          <a:pt x="10928" y="20076"/>
                        </a:cubicBezTo>
                        <a:cubicBezTo>
                          <a:pt x="10828" y="20301"/>
                          <a:pt x="10628" y="20627"/>
                          <a:pt x="10452" y="20853"/>
                        </a:cubicBezTo>
                        <a:cubicBezTo>
                          <a:pt x="10235" y="20476"/>
                          <a:pt x="10034" y="20338"/>
                          <a:pt x="9829" y="20338"/>
                        </a:cubicBezTo>
                        <a:cubicBezTo>
                          <a:pt x="9584" y="20338"/>
                          <a:pt x="9335" y="20534"/>
                          <a:pt x="9049" y="20753"/>
                        </a:cubicBezTo>
                        <a:cubicBezTo>
                          <a:pt x="8973" y="20627"/>
                          <a:pt x="8698" y="20326"/>
                          <a:pt x="8623" y="20226"/>
                        </a:cubicBezTo>
                        <a:cubicBezTo>
                          <a:pt x="8096" y="20377"/>
                          <a:pt x="8422" y="21454"/>
                          <a:pt x="7770" y="21504"/>
                        </a:cubicBezTo>
                        <a:cubicBezTo>
                          <a:pt x="7748" y="21507"/>
                          <a:pt x="7723" y="21508"/>
                          <a:pt x="7695" y="21508"/>
                        </a:cubicBezTo>
                        <a:cubicBezTo>
                          <a:pt x="7160" y="21508"/>
                          <a:pt x="5647" y="21062"/>
                          <a:pt x="5289" y="20753"/>
                        </a:cubicBezTo>
                        <a:cubicBezTo>
                          <a:pt x="4186" y="19875"/>
                          <a:pt x="4512" y="16717"/>
                          <a:pt x="4562" y="15439"/>
                        </a:cubicBezTo>
                        <a:cubicBezTo>
                          <a:pt x="4613" y="14512"/>
                          <a:pt x="4562" y="12657"/>
                          <a:pt x="5440" y="12382"/>
                        </a:cubicBezTo>
                        <a:cubicBezTo>
                          <a:pt x="5608" y="12328"/>
                          <a:pt x="5803" y="12306"/>
                          <a:pt x="6014" y="12306"/>
                        </a:cubicBezTo>
                        <a:cubicBezTo>
                          <a:pt x="6899" y="12306"/>
                          <a:pt x="8065" y="12701"/>
                          <a:pt x="8773" y="12883"/>
                        </a:cubicBezTo>
                        <a:lnTo>
                          <a:pt x="9074" y="12783"/>
                        </a:lnTo>
                        <a:cubicBezTo>
                          <a:pt x="8522" y="11755"/>
                          <a:pt x="6918" y="11404"/>
                          <a:pt x="5941" y="11179"/>
                        </a:cubicBezTo>
                        <a:cubicBezTo>
                          <a:pt x="5752" y="11140"/>
                          <a:pt x="5592" y="11121"/>
                          <a:pt x="5452" y="11121"/>
                        </a:cubicBezTo>
                        <a:cubicBezTo>
                          <a:pt x="4776" y="11121"/>
                          <a:pt x="4602" y="11563"/>
                          <a:pt x="4186" y="12331"/>
                        </a:cubicBezTo>
                        <a:cubicBezTo>
                          <a:pt x="3635" y="13259"/>
                          <a:pt x="3209" y="14136"/>
                          <a:pt x="2883" y="15113"/>
                        </a:cubicBezTo>
                        <a:cubicBezTo>
                          <a:pt x="2282" y="12707"/>
                          <a:pt x="1455" y="10351"/>
                          <a:pt x="1229" y="7945"/>
                        </a:cubicBezTo>
                        <a:cubicBezTo>
                          <a:pt x="978" y="5189"/>
                          <a:pt x="803" y="1730"/>
                          <a:pt x="1079" y="477"/>
                        </a:cubicBezTo>
                        <a:lnTo>
                          <a:pt x="1079" y="477"/>
                        </a:lnTo>
                        <a:cubicBezTo>
                          <a:pt x="753" y="1329"/>
                          <a:pt x="1" y="2833"/>
                          <a:pt x="26" y="5615"/>
                        </a:cubicBezTo>
                        <a:cubicBezTo>
                          <a:pt x="51" y="7645"/>
                          <a:pt x="277" y="9700"/>
                          <a:pt x="452" y="11755"/>
                        </a:cubicBezTo>
                        <a:cubicBezTo>
                          <a:pt x="703" y="14311"/>
                          <a:pt x="753" y="16517"/>
                          <a:pt x="903" y="18923"/>
                        </a:cubicBezTo>
                        <a:cubicBezTo>
                          <a:pt x="1079" y="21204"/>
                          <a:pt x="2357" y="23284"/>
                          <a:pt x="3886" y="24813"/>
                        </a:cubicBezTo>
                        <a:cubicBezTo>
                          <a:pt x="5590" y="26467"/>
                          <a:pt x="8297" y="27093"/>
                          <a:pt x="10577" y="27269"/>
                        </a:cubicBezTo>
                        <a:cubicBezTo>
                          <a:pt x="10653" y="27273"/>
                          <a:pt x="10730" y="27276"/>
                          <a:pt x="10808" y="27276"/>
                        </a:cubicBezTo>
                        <a:cubicBezTo>
                          <a:pt x="12461" y="27276"/>
                          <a:pt x="14848" y="26293"/>
                          <a:pt x="16116" y="25264"/>
                        </a:cubicBezTo>
                        <a:cubicBezTo>
                          <a:pt x="17194" y="24311"/>
                          <a:pt x="18121" y="22707"/>
                          <a:pt x="18648" y="21354"/>
                        </a:cubicBezTo>
                        <a:cubicBezTo>
                          <a:pt x="19375" y="19600"/>
                          <a:pt x="19324" y="17244"/>
                          <a:pt x="19600" y="15389"/>
                        </a:cubicBezTo>
                        <a:cubicBezTo>
                          <a:pt x="19976" y="12707"/>
                          <a:pt x="19650" y="9875"/>
                          <a:pt x="19650" y="7194"/>
                        </a:cubicBezTo>
                        <a:cubicBezTo>
                          <a:pt x="19650" y="5940"/>
                          <a:pt x="19650" y="4737"/>
                          <a:pt x="19324" y="3584"/>
                        </a:cubicBezTo>
                        <a:cubicBezTo>
                          <a:pt x="18999" y="2106"/>
                          <a:pt x="18046" y="627"/>
                          <a:pt x="17395" y="1"/>
                        </a:cubicBezTo>
                        <a:close/>
                      </a:path>
                    </a:pathLst>
                  </a:custGeom>
                  <a:solidFill>
                    <a:srgbClr val="603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0" name="TextBox 9">
            <a:extLst>
              <a:ext uri="{FF2B5EF4-FFF2-40B4-BE49-F238E27FC236}">
                <a16:creationId xmlns:a16="http://schemas.microsoft.com/office/drawing/2014/main" id="{74BF69C1-98AF-0569-0A1C-33D60C377D40}"/>
              </a:ext>
            </a:extLst>
          </p:cNvPr>
          <p:cNvSpPr txBox="1"/>
          <p:nvPr/>
        </p:nvSpPr>
        <p:spPr>
          <a:xfrm>
            <a:off x="705048" y="1404016"/>
            <a:ext cx="7828033" cy="1951496"/>
          </a:xfrm>
          <a:prstGeom prst="rect">
            <a:avLst/>
          </a:prstGeom>
          <a:noFill/>
        </p:spPr>
        <p:txBody>
          <a:bodyPr wrap="square">
            <a:spAutoFit/>
          </a:bodyPr>
          <a:lstStyle/>
          <a:p>
            <a:pPr marL="0" marR="0" algn="ctr">
              <a:lnSpc>
                <a:spcPct val="150000"/>
              </a:lnSpc>
              <a:spcBef>
                <a:spcPts val="0"/>
              </a:spcBef>
              <a:spcAft>
                <a:spcPts val="0"/>
              </a:spcAft>
            </a:pPr>
            <a:r>
              <a:rPr lang="fr-FR" sz="2800" b="1">
                <a:solidFill>
                  <a:srgbClr val="2F5496"/>
                </a:solidFill>
                <a:effectLst/>
                <a:latin typeface="+mj-lt"/>
                <a:ea typeface="Times New Roman" panose="02020603050405020304" pitchFamily="18" charset="0"/>
                <a:cs typeface="Times New Roman" panose="02020603050405020304" pitchFamily="18" charset="0"/>
              </a:rPr>
              <a:t>BÀI 3. </a:t>
            </a:r>
          </a:p>
          <a:p>
            <a:pPr marL="0" marR="0" algn="ctr">
              <a:lnSpc>
                <a:spcPct val="150000"/>
              </a:lnSpc>
              <a:spcBef>
                <a:spcPts val="0"/>
              </a:spcBef>
              <a:spcAft>
                <a:spcPts val="0"/>
              </a:spcAft>
            </a:pPr>
            <a:r>
              <a:rPr lang="fr-FR" sz="2800" b="1">
                <a:solidFill>
                  <a:srgbClr val="2F5496"/>
                </a:solidFill>
                <a:effectLst/>
                <a:latin typeface="+mj-lt"/>
                <a:ea typeface="Times New Roman" panose="02020603050405020304" pitchFamily="18" charset="0"/>
                <a:cs typeface="Times New Roman" panose="02020603050405020304" pitchFamily="18" charset="0"/>
              </a:rPr>
              <a:t>MỐI QUAN HỆ GIỮA CÂY TRỒNG VÀ CÁC YẾU TỐ CHÍNH TRONG TRỒNG TRỌT</a:t>
            </a:r>
            <a:endParaRPr lang="en-US" sz="2800" b="1">
              <a:solidFill>
                <a:srgbClr val="2F5496"/>
              </a:solidFill>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B280C-C7E8-DA6E-07FF-48315E5B3E9E}"/>
              </a:ext>
            </a:extLst>
          </p:cNvPr>
          <p:cNvPicPr>
            <a:picLocks noChangeAspect="1"/>
          </p:cNvPicPr>
          <p:nvPr/>
        </p:nvPicPr>
        <p:blipFill rotWithShape="1">
          <a:blip r:embed="rId2"/>
          <a:srcRect l="20000" t="50000" r="25055"/>
          <a:stretch/>
        </p:blipFill>
        <p:spPr>
          <a:xfrm>
            <a:off x="631374" y="1468664"/>
            <a:ext cx="2445658" cy="2571750"/>
          </a:xfrm>
          <a:prstGeom prst="rect">
            <a:avLst/>
          </a:prstGeom>
        </p:spPr>
      </p:pic>
      <p:sp>
        <p:nvSpPr>
          <p:cNvPr id="5" name="Rectangle: Rounded Corners 4">
            <a:extLst>
              <a:ext uri="{FF2B5EF4-FFF2-40B4-BE49-F238E27FC236}">
                <a16:creationId xmlns:a16="http://schemas.microsoft.com/office/drawing/2014/main" id="{96E12746-B6DC-415D-4783-66EABC254C7C}"/>
              </a:ext>
            </a:extLst>
          </p:cNvPr>
          <p:cNvSpPr/>
          <p:nvPr/>
        </p:nvSpPr>
        <p:spPr>
          <a:xfrm>
            <a:off x="391888" y="283027"/>
            <a:ext cx="8127997" cy="769259"/>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ctr">
              <a:lnSpc>
                <a:spcPct val="150000"/>
              </a:lnSpc>
              <a:spcBef>
                <a:spcPts val="0"/>
              </a:spcBef>
              <a:spcAft>
                <a:spcPts val="0"/>
              </a:spcAft>
            </a:pPr>
            <a:r>
              <a:rPr lang="fr-FR" sz="1800">
                <a:solidFill>
                  <a:srgbClr val="000000"/>
                </a:solidFill>
                <a:effectLst/>
                <a:latin typeface="+mj-lt"/>
                <a:ea typeface="Times New Roman" panose="02020603050405020304" pitchFamily="18" charset="0"/>
              </a:rPr>
              <a:t>Quan sát Hình 3.8 và cùng mô tả triệu chứng thiếu dinh dưỡng trên lá ngô. </a:t>
            </a:r>
            <a:endParaRPr lang="en-US" sz="1800">
              <a:effectLst/>
              <a:latin typeface="+mj-lt"/>
              <a:ea typeface="Calibri" panose="020F0502020204030204" pitchFamily="34" charset="0"/>
            </a:endParaRPr>
          </a:p>
        </p:txBody>
      </p:sp>
      <p:sp>
        <p:nvSpPr>
          <p:cNvPr id="7" name="TextBox 6">
            <a:extLst>
              <a:ext uri="{FF2B5EF4-FFF2-40B4-BE49-F238E27FC236}">
                <a16:creationId xmlns:a16="http://schemas.microsoft.com/office/drawing/2014/main" id="{0B5763D9-1816-CEC7-0271-305231F49267}"/>
              </a:ext>
            </a:extLst>
          </p:cNvPr>
          <p:cNvSpPr txBox="1"/>
          <p:nvPr/>
        </p:nvSpPr>
        <p:spPr>
          <a:xfrm>
            <a:off x="4564739" y="1229179"/>
            <a:ext cx="4383314" cy="3365024"/>
          </a:xfrm>
          <a:prstGeom prst="rect">
            <a:avLst/>
          </a:prstGeom>
          <a:noFill/>
        </p:spPr>
        <p:txBody>
          <a:bodyPr wrap="square" rtlCol="0">
            <a:spAutoFit/>
          </a:bodyPr>
          <a:lstStyle/>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N: lá biến vàng cả phần phiến lá và gân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	Lá ngô thiếu P: lá có màu tím than từ mép lá lan dần vào trong phiến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K: lá biến vàng từ mép lá lan dần vào trong phiến lá.</a:t>
            </a:r>
            <a:endParaRPr lang="en-US" sz="18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14960" algn="l"/>
              </a:tabLst>
            </a:pPr>
            <a:r>
              <a:rPr lang="fr-FR" sz="1800">
                <a:solidFill>
                  <a:srgbClr val="000000"/>
                </a:solidFill>
                <a:effectLst/>
                <a:latin typeface="+mj-lt"/>
                <a:ea typeface="Times New Roman" panose="02020603050405020304" pitchFamily="18" charset="0"/>
              </a:rPr>
              <a:t>Lá ngô thiếu Mg: phần thịt lá biến vàng trong khi gân lá vẫn xanh.</a:t>
            </a:r>
            <a:endParaRPr lang="en-US" sz="1800">
              <a:effectLst/>
              <a:latin typeface="+mj-lt"/>
              <a:ea typeface="Calibri" panose="020F0502020204030204" pitchFamily="34" charset="0"/>
            </a:endParaRPr>
          </a:p>
        </p:txBody>
      </p:sp>
      <p:sp>
        <p:nvSpPr>
          <p:cNvPr id="9" name="Arrow: Right 8">
            <a:extLst>
              <a:ext uri="{FF2B5EF4-FFF2-40B4-BE49-F238E27FC236}">
                <a16:creationId xmlns:a16="http://schemas.microsoft.com/office/drawing/2014/main" id="{41FDF9B9-9F10-A334-EDA5-DF4B33BE304F}"/>
              </a:ext>
            </a:extLst>
          </p:cNvPr>
          <p:cNvSpPr/>
          <p:nvPr/>
        </p:nvSpPr>
        <p:spPr>
          <a:xfrm>
            <a:off x="3352800" y="2496910"/>
            <a:ext cx="769257" cy="515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3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5BC43-A117-F959-4D62-9930E78EAD9C}"/>
              </a:ext>
            </a:extLst>
          </p:cNvPr>
          <p:cNvPicPr>
            <a:picLocks noChangeAspect="1"/>
          </p:cNvPicPr>
          <p:nvPr/>
        </p:nvPicPr>
        <p:blipFill rotWithShape="1">
          <a:blip r:embed="rId2"/>
          <a:srcRect l="9072" t="34426" r="6906"/>
          <a:stretch/>
        </p:blipFill>
        <p:spPr>
          <a:xfrm>
            <a:off x="3780972" y="1359809"/>
            <a:ext cx="4891314" cy="2929430"/>
          </a:xfrm>
          <a:prstGeom prst="rect">
            <a:avLst/>
          </a:prstGeom>
        </p:spPr>
      </p:pic>
      <p:sp>
        <p:nvSpPr>
          <p:cNvPr id="7" name="TextBox 6">
            <a:extLst>
              <a:ext uri="{FF2B5EF4-FFF2-40B4-BE49-F238E27FC236}">
                <a16:creationId xmlns:a16="http://schemas.microsoft.com/office/drawing/2014/main" id="{CF18C9A0-D5A8-9C98-24D8-56662F421447}"/>
              </a:ext>
            </a:extLst>
          </p:cNvPr>
          <p:cNvSpPr txBox="1"/>
          <p:nvPr/>
        </p:nvSpPr>
        <p:spPr>
          <a:xfrm>
            <a:off x="1291771" y="185657"/>
            <a:ext cx="6814457" cy="872034"/>
          </a:xfrm>
          <a:prstGeom prst="rect">
            <a:avLst/>
          </a:prstGeom>
          <a:noFill/>
        </p:spPr>
        <p:txBody>
          <a:bodyPr wrap="square" rtlCol="0">
            <a:spAutoFit/>
          </a:bodyPr>
          <a:lstStyle/>
          <a:p>
            <a:pPr algn="just">
              <a:lnSpc>
                <a:spcPct val="150000"/>
              </a:lnSpc>
            </a:pPr>
            <a:r>
              <a:rPr lang="fr-FR" sz="1800">
                <a:latin typeface="+mj-lt"/>
                <a:ea typeface="Times New Roman" panose="02020603050405020304" pitchFamily="18" charset="0"/>
              </a:rPr>
              <a:t>Q</a:t>
            </a:r>
            <a:r>
              <a:rPr lang="fr-FR" sz="1800">
                <a:solidFill>
                  <a:srgbClr val="000000"/>
                </a:solidFill>
                <a:effectLst/>
                <a:latin typeface="+mj-lt"/>
                <a:ea typeface="Times New Roman" panose="02020603050405020304" pitchFamily="18" charset="0"/>
              </a:rPr>
              <a:t>uan sát Hình 3.9 và mô tả những đặc điểm khác biệt về hình thái quả của các giống dưa thơm, kết quả mô tả điền vào bảng:</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02BD19FB-EC7B-EA9E-7AA2-FE0E978A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1773" y="2028413"/>
            <a:ext cx="4642401" cy="2929430"/>
          </a:xfrm>
          <a:prstGeom prst="rect">
            <a:avLst/>
          </a:prstGeom>
        </p:spPr>
      </p:pic>
    </p:spTree>
    <p:extLst>
      <p:ext uri="{BB962C8B-B14F-4D97-AF65-F5344CB8AC3E}">
        <p14:creationId xmlns:p14="http://schemas.microsoft.com/office/powerpoint/2010/main" val="36296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13A3691B-A77D-EC7D-CED4-3B32DEAA9A87}"/>
              </a:ext>
            </a:extLst>
          </p:cNvPr>
          <p:cNvGraphicFramePr>
            <a:graphicFrameLocks noGrp="1"/>
          </p:cNvGraphicFramePr>
          <p:nvPr>
            <p:extLst>
              <p:ext uri="{D42A27DB-BD31-4B8C-83A1-F6EECF244321}">
                <p14:modId xmlns:p14="http://schemas.microsoft.com/office/powerpoint/2010/main" val="3660706478"/>
              </p:ext>
            </p:extLst>
          </p:nvPr>
        </p:nvGraphicFramePr>
        <p:xfrm>
          <a:off x="391886" y="837295"/>
          <a:ext cx="8089699" cy="2551560"/>
        </p:xfrm>
        <a:graphic>
          <a:graphicData uri="http://schemas.openxmlformats.org/drawingml/2006/table">
            <a:tbl>
              <a:tblPr firstRow="1" bandRow="1">
                <a:tableStyleId>{3BF7907B-0965-4D64-8266-DEC27CD4E252}</a:tableStyleId>
              </a:tblPr>
              <a:tblGrid>
                <a:gridCol w="1886857">
                  <a:extLst>
                    <a:ext uri="{9D8B030D-6E8A-4147-A177-3AD203B41FA5}">
                      <a16:colId xmlns:a16="http://schemas.microsoft.com/office/drawing/2014/main" val="1754979221"/>
                    </a:ext>
                  </a:extLst>
                </a:gridCol>
                <a:gridCol w="1132455">
                  <a:extLst>
                    <a:ext uri="{9D8B030D-6E8A-4147-A177-3AD203B41FA5}">
                      <a16:colId xmlns:a16="http://schemas.microsoft.com/office/drawing/2014/main" val="1596998921"/>
                    </a:ext>
                  </a:extLst>
                </a:gridCol>
                <a:gridCol w="649379">
                  <a:extLst>
                    <a:ext uri="{9D8B030D-6E8A-4147-A177-3AD203B41FA5}">
                      <a16:colId xmlns:a16="http://schemas.microsoft.com/office/drawing/2014/main" val="1208417873"/>
                    </a:ext>
                  </a:extLst>
                </a:gridCol>
                <a:gridCol w="1148080">
                  <a:extLst>
                    <a:ext uri="{9D8B030D-6E8A-4147-A177-3AD203B41FA5}">
                      <a16:colId xmlns:a16="http://schemas.microsoft.com/office/drawing/2014/main" val="2213732289"/>
                    </a:ext>
                  </a:extLst>
                </a:gridCol>
                <a:gridCol w="1124858">
                  <a:extLst>
                    <a:ext uri="{9D8B030D-6E8A-4147-A177-3AD203B41FA5}">
                      <a16:colId xmlns:a16="http://schemas.microsoft.com/office/drawing/2014/main" val="2508462487"/>
                    </a:ext>
                  </a:extLst>
                </a:gridCol>
                <a:gridCol w="950641">
                  <a:extLst>
                    <a:ext uri="{9D8B030D-6E8A-4147-A177-3AD203B41FA5}">
                      <a16:colId xmlns:a16="http://schemas.microsoft.com/office/drawing/2014/main" val="2449608200"/>
                    </a:ext>
                  </a:extLst>
                </a:gridCol>
                <a:gridCol w="1197429">
                  <a:extLst>
                    <a:ext uri="{9D8B030D-6E8A-4147-A177-3AD203B41FA5}">
                      <a16:colId xmlns:a16="http://schemas.microsoft.com/office/drawing/2014/main" val="1366799166"/>
                    </a:ext>
                  </a:extLst>
                </a:gridCol>
              </a:tblGrid>
              <a:tr h="185420">
                <a:tc rowSpan="2">
                  <a:txBody>
                    <a:bodyPr/>
                    <a:lstStyle/>
                    <a:p>
                      <a:pPr algn="ctr">
                        <a:lnSpc>
                          <a:spcPct val="150000"/>
                        </a:lnSpc>
                      </a:pPr>
                      <a:r>
                        <a:rPr lang="en-US" b="1">
                          <a:latin typeface="+mj-lt"/>
                        </a:rPr>
                        <a:t>Đặc điểm quả</a:t>
                      </a:r>
                    </a:p>
                  </a:txBody>
                  <a:tcPr anchor="ctr"/>
                </a:tc>
                <a:tc gridSpan="6">
                  <a:txBody>
                    <a:bodyPr/>
                    <a:lstStyle/>
                    <a:p>
                      <a:pPr algn="ctr">
                        <a:lnSpc>
                          <a:spcPct val="150000"/>
                        </a:lnSpc>
                      </a:pPr>
                      <a:r>
                        <a:rPr lang="en-US" b="1">
                          <a:latin typeface="+mj-lt"/>
                        </a:rPr>
                        <a:t>Giống dưa thơm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4281796"/>
                  </a:ext>
                </a:extLst>
              </a:tr>
              <a:tr h="185420">
                <a:tc vMerge="1">
                  <a:txBody>
                    <a:bodyPr/>
                    <a:lstStyle/>
                    <a:p>
                      <a:endParaRPr lang="en-US"/>
                    </a:p>
                  </a:txBody>
                  <a:tcP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Santa</a:t>
                      </a:r>
                      <a:endParaRPr lang="en-US" sz="1400" b="1" i="0" u="none" strike="noStrike" cap="none">
                        <a:solidFill>
                          <a:srgbClr val="000000"/>
                        </a:solidFill>
                        <a:effectLst/>
                        <a:latin typeface="+mj-lt"/>
                        <a:ea typeface="Arial"/>
                        <a:cs typeface="Arial"/>
                        <a:sym typeface="Arial"/>
                      </a:endParaRPr>
                    </a:p>
                    <a:p>
                      <a:pPr algn="ctr">
                        <a:lnSpc>
                          <a:spcPct val="150000"/>
                        </a:lnSpc>
                      </a:pPr>
                      <a:r>
                        <a:rPr lang="fr-FR" sz="1400" b="1" i="0" u="none" strike="noStrike" cap="none">
                          <a:solidFill>
                            <a:srgbClr val="000000"/>
                          </a:solidFill>
                          <a:effectLst/>
                          <a:latin typeface="+mj-lt"/>
                          <a:ea typeface="Arial"/>
                          <a:cs typeface="Arial"/>
                          <a:sym typeface="Arial"/>
                        </a:rPr>
                        <a:t>Claus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Galia</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Charentais</a:t>
                      </a:r>
                      <a:endParaRPr lang="en-US" b="1">
                        <a:latin typeface="+mj-lt"/>
                      </a:endParaRPr>
                    </a:p>
                  </a:txBody>
                  <a:tcPr anchor="ct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Persian</a:t>
                      </a:r>
                      <a:endParaRPr lang="en-US" sz="1100" b="1">
                        <a:effectLst/>
                        <a:latin typeface="+mj-lt"/>
                        <a:ea typeface="Calibri" panose="020F0502020204030204" pitchFamily="34" charset="0"/>
                      </a:endParaRPr>
                    </a:p>
                  </a:txBody>
                  <a:tcPr marL="68580" marR="68580" marT="0" marB="0"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Sugar Kiss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Tuscan</a:t>
                      </a:r>
                      <a:endParaRPr lang="en-US" b="1">
                        <a:latin typeface="+mj-lt"/>
                      </a:endParaRPr>
                    </a:p>
                  </a:txBody>
                  <a:tcPr anchor="ctr"/>
                </a:tc>
                <a:extLst>
                  <a:ext uri="{0D108BD9-81ED-4DB2-BD59-A6C34878D82A}">
                    <a16:rowId xmlns:a16="http://schemas.microsoft.com/office/drawing/2014/main" val="670183958"/>
                  </a:ext>
                </a:extLst>
              </a:tr>
              <a:tr h="370840">
                <a:tc>
                  <a:txBody>
                    <a:bodyPr/>
                    <a:lstStyle/>
                    <a:p>
                      <a:pPr algn="ctr">
                        <a:lnSpc>
                          <a:spcPct val="150000"/>
                        </a:lnSpc>
                      </a:pPr>
                      <a:r>
                        <a:rPr lang="en-US">
                          <a:latin typeface="+mj-lt"/>
                        </a:rPr>
                        <a:t>Màu vỏ quả </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347864918"/>
                  </a:ext>
                </a:extLst>
              </a:tr>
              <a:tr h="370840">
                <a:tc>
                  <a:txBody>
                    <a:bodyPr/>
                    <a:lstStyle/>
                    <a:p>
                      <a:pPr algn="ctr">
                        <a:lnSpc>
                          <a:spcPct val="150000"/>
                        </a:lnSpc>
                      </a:pPr>
                      <a:r>
                        <a:rPr lang="en-US">
                          <a:latin typeface="+mj-lt"/>
                        </a:rPr>
                        <a:t>Màu thịt quả</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254339160"/>
                  </a:ext>
                </a:extLst>
              </a:tr>
              <a:tr h="370840">
                <a:tc>
                  <a:txBody>
                    <a:bodyPr/>
                    <a:lstStyle/>
                    <a:p>
                      <a:pPr algn="ctr">
                        <a:lnSpc>
                          <a:spcPct val="150000"/>
                        </a:lnSpc>
                      </a:pPr>
                      <a:r>
                        <a:rPr lang="en-US">
                          <a:latin typeface="+mj-lt"/>
                        </a:rPr>
                        <a:t>Vết sọc trên quả</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2779768847"/>
                  </a:ext>
                </a:extLst>
              </a:tr>
              <a:tr h="370840">
                <a:tc>
                  <a:txBody>
                    <a:bodyPr/>
                    <a:lstStyle/>
                    <a:p>
                      <a:pPr algn="ctr">
                        <a:lnSpc>
                          <a:spcPct val="150000"/>
                        </a:lnSpc>
                      </a:pPr>
                      <a:r>
                        <a:rPr lang="en-US">
                          <a:latin typeface="+mj-lt"/>
                        </a:rPr>
                        <a:t>Mật độ vân lưới</a:t>
                      </a:r>
                    </a:p>
                  </a:txBody>
                  <a:tcPr anchor="ctr"/>
                </a:tc>
                <a:tc>
                  <a:txBody>
                    <a:bodyPr/>
                    <a:lstStyle/>
                    <a:p>
                      <a:pPr algn="ctr">
                        <a:lnSpc>
                          <a:spcPct val="150000"/>
                        </a:lnSpc>
                      </a:pPr>
                      <a:endParaRPr lang="en-US">
                        <a:latin typeface="+mj-lt"/>
                      </a:endParaRP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774049514"/>
                  </a:ext>
                </a:extLst>
              </a:tr>
            </a:tbl>
          </a:graphicData>
        </a:graphic>
      </p:graphicFrame>
    </p:spTree>
    <p:extLst>
      <p:ext uri="{BB962C8B-B14F-4D97-AF65-F5344CB8AC3E}">
        <p14:creationId xmlns:p14="http://schemas.microsoft.com/office/powerpoint/2010/main" val="200937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13A3691B-A77D-EC7D-CED4-3B32DEAA9A87}"/>
              </a:ext>
            </a:extLst>
          </p:cNvPr>
          <p:cNvGraphicFramePr>
            <a:graphicFrameLocks noGrp="1"/>
          </p:cNvGraphicFramePr>
          <p:nvPr>
            <p:extLst>
              <p:ext uri="{D42A27DB-BD31-4B8C-83A1-F6EECF244321}">
                <p14:modId xmlns:p14="http://schemas.microsoft.com/office/powerpoint/2010/main" val="3586416824"/>
              </p:ext>
            </p:extLst>
          </p:nvPr>
        </p:nvGraphicFramePr>
        <p:xfrm>
          <a:off x="391886" y="837295"/>
          <a:ext cx="8089699" cy="2990280"/>
        </p:xfrm>
        <a:graphic>
          <a:graphicData uri="http://schemas.openxmlformats.org/drawingml/2006/table">
            <a:tbl>
              <a:tblPr firstRow="1" bandRow="1">
                <a:tableStyleId>{3BF7907B-0965-4D64-8266-DEC27CD4E252}</a:tableStyleId>
              </a:tblPr>
              <a:tblGrid>
                <a:gridCol w="1886857">
                  <a:extLst>
                    <a:ext uri="{9D8B030D-6E8A-4147-A177-3AD203B41FA5}">
                      <a16:colId xmlns:a16="http://schemas.microsoft.com/office/drawing/2014/main" val="1754979221"/>
                    </a:ext>
                  </a:extLst>
                </a:gridCol>
                <a:gridCol w="1132455">
                  <a:extLst>
                    <a:ext uri="{9D8B030D-6E8A-4147-A177-3AD203B41FA5}">
                      <a16:colId xmlns:a16="http://schemas.microsoft.com/office/drawing/2014/main" val="1596998921"/>
                    </a:ext>
                  </a:extLst>
                </a:gridCol>
                <a:gridCol w="649379">
                  <a:extLst>
                    <a:ext uri="{9D8B030D-6E8A-4147-A177-3AD203B41FA5}">
                      <a16:colId xmlns:a16="http://schemas.microsoft.com/office/drawing/2014/main" val="1208417873"/>
                    </a:ext>
                  </a:extLst>
                </a:gridCol>
                <a:gridCol w="1148080">
                  <a:extLst>
                    <a:ext uri="{9D8B030D-6E8A-4147-A177-3AD203B41FA5}">
                      <a16:colId xmlns:a16="http://schemas.microsoft.com/office/drawing/2014/main" val="2213732289"/>
                    </a:ext>
                  </a:extLst>
                </a:gridCol>
                <a:gridCol w="1124858">
                  <a:extLst>
                    <a:ext uri="{9D8B030D-6E8A-4147-A177-3AD203B41FA5}">
                      <a16:colId xmlns:a16="http://schemas.microsoft.com/office/drawing/2014/main" val="2508462487"/>
                    </a:ext>
                  </a:extLst>
                </a:gridCol>
                <a:gridCol w="950641">
                  <a:extLst>
                    <a:ext uri="{9D8B030D-6E8A-4147-A177-3AD203B41FA5}">
                      <a16:colId xmlns:a16="http://schemas.microsoft.com/office/drawing/2014/main" val="2449608200"/>
                    </a:ext>
                  </a:extLst>
                </a:gridCol>
                <a:gridCol w="1197429">
                  <a:extLst>
                    <a:ext uri="{9D8B030D-6E8A-4147-A177-3AD203B41FA5}">
                      <a16:colId xmlns:a16="http://schemas.microsoft.com/office/drawing/2014/main" val="1366799166"/>
                    </a:ext>
                  </a:extLst>
                </a:gridCol>
              </a:tblGrid>
              <a:tr h="185420">
                <a:tc rowSpan="2">
                  <a:txBody>
                    <a:bodyPr/>
                    <a:lstStyle/>
                    <a:p>
                      <a:pPr algn="ctr">
                        <a:lnSpc>
                          <a:spcPct val="150000"/>
                        </a:lnSpc>
                      </a:pPr>
                      <a:r>
                        <a:rPr lang="en-US" b="1">
                          <a:latin typeface="+mj-lt"/>
                        </a:rPr>
                        <a:t>Đặc điểm quả</a:t>
                      </a:r>
                    </a:p>
                  </a:txBody>
                  <a:tcPr anchor="ctr"/>
                </a:tc>
                <a:tc gridSpan="6">
                  <a:txBody>
                    <a:bodyPr/>
                    <a:lstStyle/>
                    <a:p>
                      <a:pPr algn="ctr">
                        <a:lnSpc>
                          <a:spcPct val="150000"/>
                        </a:lnSpc>
                      </a:pPr>
                      <a:r>
                        <a:rPr lang="en-US" b="1">
                          <a:latin typeface="+mj-lt"/>
                        </a:rPr>
                        <a:t>Giống dưa thơm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4281796"/>
                  </a:ext>
                </a:extLst>
              </a:tr>
              <a:tr h="185420">
                <a:tc vMerge="1">
                  <a:txBody>
                    <a:bodyPr/>
                    <a:lstStyle/>
                    <a:p>
                      <a:endParaRPr lang="en-US"/>
                    </a:p>
                  </a:txBody>
                  <a:tcP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Santa</a:t>
                      </a:r>
                      <a:endParaRPr lang="en-US" sz="1400" b="1" i="0" u="none" strike="noStrike" cap="none">
                        <a:solidFill>
                          <a:srgbClr val="000000"/>
                        </a:solidFill>
                        <a:effectLst/>
                        <a:latin typeface="+mj-lt"/>
                        <a:ea typeface="Arial"/>
                        <a:cs typeface="Arial"/>
                        <a:sym typeface="Arial"/>
                      </a:endParaRPr>
                    </a:p>
                    <a:p>
                      <a:pPr algn="ctr">
                        <a:lnSpc>
                          <a:spcPct val="150000"/>
                        </a:lnSpc>
                      </a:pPr>
                      <a:r>
                        <a:rPr lang="fr-FR" sz="1400" b="1" i="0" u="none" strike="noStrike" cap="none">
                          <a:solidFill>
                            <a:srgbClr val="000000"/>
                          </a:solidFill>
                          <a:effectLst/>
                          <a:latin typeface="+mj-lt"/>
                          <a:ea typeface="Arial"/>
                          <a:cs typeface="Arial"/>
                          <a:sym typeface="Arial"/>
                        </a:rPr>
                        <a:t>Claus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Galia</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Charentais</a:t>
                      </a:r>
                      <a:endParaRPr lang="en-US" b="1">
                        <a:latin typeface="+mj-lt"/>
                      </a:endParaRPr>
                    </a:p>
                  </a:txBody>
                  <a:tcPr anchor="ctr"/>
                </a:tc>
                <a:tc>
                  <a:txBody>
                    <a:bodyPr/>
                    <a:lstStyle/>
                    <a:p>
                      <a:pPr marL="0" marR="0" algn="ctr">
                        <a:lnSpc>
                          <a:spcPct val="150000"/>
                        </a:lnSpc>
                        <a:spcBef>
                          <a:spcPts val="0"/>
                        </a:spcBef>
                        <a:spcAft>
                          <a:spcPts val="0"/>
                        </a:spcAft>
                      </a:pPr>
                      <a:r>
                        <a:rPr lang="fr-FR" sz="1400" b="1">
                          <a:solidFill>
                            <a:srgbClr val="000000"/>
                          </a:solidFill>
                          <a:effectLst/>
                          <a:latin typeface="+mj-lt"/>
                          <a:ea typeface="Times New Roman" panose="02020603050405020304" pitchFamily="18" charset="0"/>
                        </a:rPr>
                        <a:t>Persian</a:t>
                      </a:r>
                      <a:endParaRPr lang="en-US" sz="1100" b="1">
                        <a:effectLst/>
                        <a:latin typeface="+mj-lt"/>
                        <a:ea typeface="Calibri" panose="020F0502020204030204" pitchFamily="34" charset="0"/>
                      </a:endParaRPr>
                    </a:p>
                  </a:txBody>
                  <a:tcPr marL="68580" marR="68580" marT="0" marB="0"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Sugar Kiss</a:t>
                      </a:r>
                      <a:endParaRPr lang="en-US" b="1">
                        <a:latin typeface="+mj-lt"/>
                      </a:endParaRPr>
                    </a:p>
                  </a:txBody>
                  <a:tcPr anchor="ctr"/>
                </a:tc>
                <a:tc>
                  <a:txBody>
                    <a:bodyPr/>
                    <a:lstStyle/>
                    <a:p>
                      <a:pPr algn="ctr">
                        <a:lnSpc>
                          <a:spcPct val="150000"/>
                        </a:lnSpc>
                      </a:pPr>
                      <a:r>
                        <a:rPr lang="fr-FR" sz="1400" b="1" i="0" u="none" strike="noStrike" cap="none">
                          <a:solidFill>
                            <a:srgbClr val="000000"/>
                          </a:solidFill>
                          <a:effectLst/>
                          <a:latin typeface="+mj-lt"/>
                          <a:ea typeface="Arial"/>
                          <a:cs typeface="Arial"/>
                          <a:sym typeface="Arial"/>
                        </a:rPr>
                        <a:t>Tuscan</a:t>
                      </a:r>
                      <a:endParaRPr lang="en-US" b="1">
                        <a:latin typeface="+mj-lt"/>
                      </a:endParaRPr>
                    </a:p>
                  </a:txBody>
                  <a:tcPr anchor="ctr"/>
                </a:tc>
                <a:extLst>
                  <a:ext uri="{0D108BD9-81ED-4DB2-BD59-A6C34878D82A}">
                    <a16:rowId xmlns:a16="http://schemas.microsoft.com/office/drawing/2014/main" val="670183958"/>
                  </a:ext>
                </a:extLst>
              </a:tr>
              <a:tr h="370840">
                <a:tc>
                  <a:txBody>
                    <a:bodyPr/>
                    <a:lstStyle/>
                    <a:p>
                      <a:pPr algn="ctr">
                        <a:lnSpc>
                          <a:spcPct val="150000"/>
                        </a:lnSpc>
                      </a:pPr>
                      <a:r>
                        <a:rPr lang="en-US">
                          <a:latin typeface="+mj-lt"/>
                        </a:rPr>
                        <a:t>Màu vỏ quả </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Xanh đậm</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Nâu 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sáng</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Xanh</a:t>
                      </a:r>
                      <a:endParaRPr lang="en-US"/>
                    </a:p>
                  </a:txBody>
                  <a:tcPr anchor="ctr"/>
                </a:tc>
                <a:extLst>
                  <a:ext uri="{0D108BD9-81ED-4DB2-BD59-A6C34878D82A}">
                    <a16:rowId xmlns:a16="http://schemas.microsoft.com/office/drawing/2014/main" val="1347864918"/>
                  </a:ext>
                </a:extLst>
              </a:tr>
              <a:tr h="370840">
                <a:tc>
                  <a:txBody>
                    <a:bodyPr/>
                    <a:lstStyle/>
                    <a:p>
                      <a:pPr algn="ctr">
                        <a:lnSpc>
                          <a:spcPct val="150000"/>
                        </a:lnSpc>
                      </a:pPr>
                      <a:r>
                        <a:rPr lang="en-US">
                          <a:latin typeface="+mj-lt"/>
                        </a:rPr>
                        <a:t>Màu thịt quả</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Trắng</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Xanh ngọc</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Vàng cam</a:t>
                      </a:r>
                      <a:endParaRPr lang="en-US"/>
                    </a:p>
                  </a:txBody>
                  <a:tcPr anchor="ctr"/>
                </a:tc>
                <a:extLst>
                  <a:ext uri="{0D108BD9-81ED-4DB2-BD59-A6C34878D82A}">
                    <a16:rowId xmlns:a16="http://schemas.microsoft.com/office/drawing/2014/main" val="254339160"/>
                  </a:ext>
                </a:extLst>
              </a:tr>
              <a:tr h="370840">
                <a:tc>
                  <a:txBody>
                    <a:bodyPr/>
                    <a:lstStyle/>
                    <a:p>
                      <a:pPr algn="ctr">
                        <a:lnSpc>
                          <a:spcPct val="150000"/>
                        </a:lnSpc>
                      </a:pPr>
                      <a:r>
                        <a:rPr lang="en-US">
                          <a:latin typeface="+mj-lt"/>
                        </a:rPr>
                        <a:t>Vết sọc trên quả</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Không có</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Không có</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Có</a:t>
                      </a:r>
                      <a:endParaRPr lang="en-US"/>
                    </a:p>
                  </a:txBody>
                  <a:tcPr anchor="ctr"/>
                </a:tc>
                <a:extLst>
                  <a:ext uri="{0D108BD9-81ED-4DB2-BD59-A6C34878D82A}">
                    <a16:rowId xmlns:a16="http://schemas.microsoft.com/office/drawing/2014/main" val="2779768847"/>
                  </a:ext>
                </a:extLst>
              </a:tr>
              <a:tr h="370840">
                <a:tc>
                  <a:txBody>
                    <a:bodyPr/>
                    <a:lstStyle/>
                    <a:p>
                      <a:pPr algn="ctr">
                        <a:lnSpc>
                          <a:spcPct val="150000"/>
                        </a:lnSpc>
                      </a:pPr>
                      <a:r>
                        <a:rPr lang="en-US">
                          <a:latin typeface="+mj-lt"/>
                        </a:rPr>
                        <a:t>Mật độ vân lưới</a:t>
                      </a:r>
                    </a:p>
                  </a:txBody>
                  <a:tcPr anchor="ctr"/>
                </a:tc>
                <a:tc>
                  <a:txBody>
                    <a:bodyPr/>
                    <a:lstStyle/>
                    <a:p>
                      <a:pPr algn="ctr">
                        <a:lnSpc>
                          <a:spcPct val="150000"/>
                        </a:lnSpc>
                      </a:pPr>
                      <a:r>
                        <a:rPr lang="fr-FR" sz="1400" b="0" i="0" u="none" strike="noStrike" cap="none">
                          <a:solidFill>
                            <a:srgbClr val="000000"/>
                          </a:solidFill>
                          <a:effectLst/>
                          <a:latin typeface="Arial"/>
                          <a:ea typeface="Arial"/>
                          <a:cs typeface="Arial"/>
                          <a:sym typeface="Arial"/>
                        </a:rPr>
                        <a:t>Thưa</a:t>
                      </a:r>
                      <a:endParaRPr lang="en-US">
                        <a:latin typeface="+mj-lt"/>
                      </a:endParaRPr>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tc>
                  <a:txBody>
                    <a:bodyPr/>
                    <a:lstStyle/>
                    <a:p>
                      <a:r>
                        <a:rPr lang="fr-FR" sz="1400" b="0" i="0" u="none" strike="noStrike" cap="none">
                          <a:solidFill>
                            <a:srgbClr val="000000"/>
                          </a:solidFill>
                          <a:effectLst/>
                          <a:latin typeface="Arial"/>
                          <a:ea typeface="Arial"/>
                          <a:cs typeface="Arial"/>
                          <a:sym typeface="Arial"/>
                        </a:rPr>
                        <a:t>Dày</a:t>
                      </a:r>
                      <a:endParaRPr lang="en-US"/>
                    </a:p>
                  </a:txBody>
                  <a:tcPr anchor="ctr"/>
                </a:tc>
                <a:extLst>
                  <a:ext uri="{0D108BD9-81ED-4DB2-BD59-A6C34878D82A}">
                    <a16:rowId xmlns:a16="http://schemas.microsoft.com/office/drawing/2014/main" val="1774049514"/>
                  </a:ext>
                </a:extLst>
              </a:tr>
            </a:tbl>
          </a:graphicData>
        </a:graphic>
      </p:graphicFrame>
    </p:spTree>
    <p:extLst>
      <p:ext uri="{BB962C8B-B14F-4D97-AF65-F5344CB8AC3E}">
        <p14:creationId xmlns:p14="http://schemas.microsoft.com/office/powerpoint/2010/main" val="57866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46995D-18C0-3B47-F651-B830A31FEF12}"/>
              </a:ext>
            </a:extLst>
          </p:cNvPr>
          <p:cNvSpPr txBox="1"/>
          <p:nvPr/>
        </p:nvSpPr>
        <p:spPr>
          <a:xfrm>
            <a:off x="2830287" y="220980"/>
            <a:ext cx="2336800" cy="618374"/>
          </a:xfrm>
          <a:prstGeom prst="rect">
            <a:avLst/>
          </a:prstGeom>
          <a:noFill/>
        </p:spPr>
        <p:txBody>
          <a:bodyPr wrap="square" rtlCol="0">
            <a:spAutoFit/>
          </a:bodyPr>
          <a:lstStyle/>
          <a:p>
            <a:pPr algn="ctr">
              <a:lnSpc>
                <a:spcPct val="150000"/>
              </a:lnSpc>
            </a:pPr>
            <a:r>
              <a:rPr lang="en-US" sz="2600" b="1"/>
              <a:t>VẬN DỤNG</a:t>
            </a:r>
          </a:p>
        </p:txBody>
      </p:sp>
      <p:sp>
        <p:nvSpPr>
          <p:cNvPr id="10" name="Rounded Rectangular Callout 13">
            <a:extLst>
              <a:ext uri="{FF2B5EF4-FFF2-40B4-BE49-F238E27FC236}">
                <a16:creationId xmlns:a16="http://schemas.microsoft.com/office/drawing/2014/main" id="{8A3150C8-0475-E836-9437-8D8ED79A5624}"/>
              </a:ext>
            </a:extLst>
          </p:cNvPr>
          <p:cNvSpPr/>
          <p:nvPr/>
        </p:nvSpPr>
        <p:spPr>
          <a:xfrm>
            <a:off x="2977505" y="1268576"/>
            <a:ext cx="5825574" cy="2164052"/>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fr-FR" sz="1800">
              <a:solidFill>
                <a:schemeClr val="tx1"/>
              </a:solidFill>
            </a:endParaRPr>
          </a:p>
          <a:p>
            <a:pPr algn="just">
              <a:lnSpc>
                <a:spcPct val="150000"/>
              </a:lnSpc>
            </a:pPr>
            <a:r>
              <a:rPr lang="fr-FR" sz="1800">
                <a:solidFill>
                  <a:schemeClr val="tx1"/>
                </a:solidFill>
              </a:rPr>
              <a:t>Trong trồng trọt, người ta thường thắp đèn cho cây thanh long, cây hoa cúc nhằm mục đích gì? Vì sao? </a:t>
            </a:r>
            <a:endParaRPr lang="en-US" sz="1800">
              <a:solidFill>
                <a:schemeClr val="tx1"/>
              </a:solidFill>
            </a:endParaRPr>
          </a:p>
          <a:p>
            <a:pPr algn="just">
              <a:lnSpc>
                <a:spcPct val="150000"/>
              </a:lnSpc>
            </a:pPr>
            <a:endParaRPr lang="en-US">
              <a:latin typeface="+mj-lt"/>
              <a:ea typeface="Calibri" panose="020F0502020204030204" pitchFamily="34" charset="0"/>
            </a:endParaRPr>
          </a:p>
        </p:txBody>
      </p:sp>
      <p:pic>
        <p:nvPicPr>
          <p:cNvPr id="12" name="Picture 16">
            <a:extLst>
              <a:ext uri="{FF2B5EF4-FFF2-40B4-BE49-F238E27FC236}">
                <a16:creationId xmlns:a16="http://schemas.microsoft.com/office/drawing/2014/main" id="{C1664C4C-8A2E-A2FF-BE4B-C134DEB11C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0921" y="1820091"/>
            <a:ext cx="2489366" cy="3475003"/>
          </a:xfrm>
          <a:prstGeom prst="rect">
            <a:avLst/>
          </a:prstGeom>
        </p:spPr>
      </p:pic>
    </p:spTree>
    <p:extLst>
      <p:ext uri="{BB962C8B-B14F-4D97-AF65-F5344CB8AC3E}">
        <p14:creationId xmlns:p14="http://schemas.microsoft.com/office/powerpoint/2010/main" val="34364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8731706-CA77-BE96-CD61-168DB2C7C440}"/>
              </a:ext>
            </a:extLst>
          </p:cNvPr>
          <p:cNvSpPr txBox="1"/>
          <p:nvPr/>
        </p:nvSpPr>
        <p:spPr>
          <a:xfrm>
            <a:off x="239485" y="76645"/>
            <a:ext cx="8149772" cy="3188886"/>
          </a:xfrm>
          <a:prstGeom prst="rect">
            <a:avLst/>
          </a:prstGeom>
          <a:noFill/>
        </p:spPr>
        <p:txBody>
          <a:bodyPr wrap="square">
            <a:spAutoFit/>
          </a:bodyPr>
          <a:lstStyle/>
          <a:p>
            <a:pPr marL="0" marR="0" indent="228600" algn="ctr">
              <a:lnSpc>
                <a:spcPct val="150000"/>
              </a:lnSpc>
              <a:spcBef>
                <a:spcPts val="0"/>
              </a:spcBef>
              <a:spcAft>
                <a:spcPts val="0"/>
              </a:spcAft>
            </a:pPr>
            <a:r>
              <a:rPr lang="fr-FR" sz="1600" b="1">
                <a:latin typeface="+mj-lt"/>
                <a:ea typeface="Times New Roman" panose="02020603050405020304" pitchFamily="18" charset="0"/>
              </a:rPr>
              <a:t>Câu trả lời:</a:t>
            </a: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Cây thanh long cảm ứng với ánh sáng ngày dài để phân hoá mầm hoa. Vào mùa đông, thời gian chiếu sáng trong ngày </a:t>
            </a:r>
            <a:r>
              <a:rPr lang="fr-FR" sz="1500">
                <a:effectLst/>
                <a:latin typeface="+mj-lt"/>
                <a:ea typeface="Times New Roman" panose="02020603050405020304" pitchFamily="18" charset="0"/>
              </a:rPr>
              <a:t>ngắn </a:t>
            </a:r>
            <a:r>
              <a:rPr lang="fr-FR" sz="1500">
                <a:solidFill>
                  <a:srgbClr val="000000"/>
                </a:solidFill>
                <a:effectLst/>
                <a:latin typeface="+mj-lt"/>
                <a:ea typeface="Times New Roman" panose="02020603050405020304" pitchFamily="18" charset="0"/>
              </a:rPr>
              <a:t>sẽ ức chế ra hoa ở cây thanh long. Vì vậy, để giúp cây thanh long ra hoa đậu quả trong mùa đông, người ta thường thắp đèn để kéo dài thời gian chiếu sáng trong ngày giúp cây phân hoá mầm hoa.</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500">
                <a:solidFill>
                  <a:srgbClr val="000000"/>
                </a:solidFill>
                <a:effectLst/>
                <a:latin typeface="+mj-lt"/>
                <a:ea typeface="Times New Roman" panose="02020603050405020304" pitchFamily="18" charset="0"/>
              </a:rPr>
              <a:t>Cây hoa cúc </a:t>
            </a:r>
            <a:r>
              <a:rPr lang="fr-FR" sz="1500">
                <a:effectLst/>
                <a:latin typeface="+mj-lt"/>
                <a:ea typeface="Times New Roman" panose="02020603050405020304" pitchFamily="18" charset="0"/>
              </a:rPr>
              <a:t>cảm </a:t>
            </a:r>
            <a:r>
              <a:rPr lang="fr-FR" sz="1500">
                <a:solidFill>
                  <a:srgbClr val="000000"/>
                </a:solidFill>
                <a:effectLst/>
                <a:latin typeface="+mj-lt"/>
                <a:ea typeface="Times New Roman" panose="02020603050405020304" pitchFamily="18" charset="0"/>
              </a:rPr>
              <a:t>ứng với ánh sáng ngày ngấn để phân hoá mầm hoa. Vào mùa đông, thời gian chiếu sáng trong ngày ngắn sẽ kích thích cây hoa cúc ra hoa sớm khi cây còn nhỏ. Vì vậy, để ức chế ra hoa sớm, giúp cây sinh trưởng thân lá tốt, thân cao và mập, cho chất lượng hoa tốt, người ta thường thắp đèn </a:t>
            </a:r>
            <a:r>
              <a:rPr lang="fr-FR" sz="1500">
                <a:effectLst/>
                <a:latin typeface="+mj-lt"/>
                <a:ea typeface="Times New Roman" panose="02020603050405020304" pitchFamily="18" charset="0"/>
              </a:rPr>
              <a:t>để </a:t>
            </a:r>
            <a:r>
              <a:rPr lang="fr-FR" sz="1500">
                <a:solidFill>
                  <a:srgbClr val="000000"/>
                </a:solidFill>
                <a:effectLst/>
                <a:latin typeface="+mj-lt"/>
                <a:ea typeface="Times New Roman" panose="02020603050405020304" pitchFamily="18" charset="0"/>
              </a:rPr>
              <a:t>kéo dài thời gian chiếu sáng trong ngày.</a:t>
            </a:r>
            <a:endParaRPr lang="en-US" sz="1500">
              <a:effectLst/>
              <a:latin typeface="+mj-lt"/>
              <a:ea typeface="Calibri" panose="020F0502020204030204" pitchFamily="34" charset="0"/>
            </a:endParaRPr>
          </a:p>
        </p:txBody>
      </p:sp>
      <p:pic>
        <p:nvPicPr>
          <p:cNvPr id="18" name="Picture 3">
            <a:extLst>
              <a:ext uri="{FF2B5EF4-FFF2-40B4-BE49-F238E27FC236}">
                <a16:creationId xmlns:a16="http://schemas.microsoft.com/office/drawing/2014/main" id="{599C70DE-ABC4-6A12-9753-084B6F9855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01249" y="3218805"/>
            <a:ext cx="2804466" cy="1924695"/>
          </a:xfrm>
          <a:prstGeom prst="rect">
            <a:avLst/>
          </a:prstGeom>
        </p:spPr>
      </p:pic>
    </p:spTree>
    <p:extLst>
      <p:ext uri="{BB962C8B-B14F-4D97-AF65-F5344CB8AC3E}">
        <p14:creationId xmlns:p14="http://schemas.microsoft.com/office/powerpoint/2010/main" val="294818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anim calcmode="lin" valueType="num">
                                      <p:cBhvr>
                                        <p:cTn id="8" dur="300" fill="hold"/>
                                        <p:tgtEl>
                                          <p:spTgt spid="18"/>
                                        </p:tgtEl>
                                        <p:attrNameLst>
                                          <p:attrName>ppt_x</p:attrName>
                                        </p:attrNameLst>
                                      </p:cBhvr>
                                      <p:tavLst>
                                        <p:tav tm="0">
                                          <p:val>
                                            <p:strVal val="#ppt_x"/>
                                          </p:val>
                                        </p:tav>
                                        <p:tav tm="100000">
                                          <p:val>
                                            <p:strVal val="#ppt_x"/>
                                          </p:val>
                                        </p:tav>
                                      </p:tavLst>
                                    </p:anim>
                                    <p:anim calcmode="lin" valueType="num">
                                      <p:cBhvr>
                                        <p:cTn id="9" dur="3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down)">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down)">
                                      <p:cBhvr>
                                        <p:cTn id="2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7F2791-18D7-4D4F-56A2-58A7C979360C}"/>
              </a:ext>
            </a:extLst>
          </p:cNvPr>
          <p:cNvSpPr txBox="1"/>
          <p:nvPr/>
        </p:nvSpPr>
        <p:spPr>
          <a:xfrm>
            <a:off x="367211" y="287301"/>
            <a:ext cx="8656320" cy="785343"/>
          </a:xfrm>
          <a:prstGeom prst="rect">
            <a:avLst/>
          </a:prstGeom>
          <a:noFill/>
        </p:spPr>
        <p:txBody>
          <a:bodyPr wrap="square">
            <a:spAutoFit/>
          </a:bodyPr>
          <a:lstStyle/>
          <a:p>
            <a:pPr marL="0" marR="0" indent="228600" algn="ctr">
              <a:lnSpc>
                <a:spcPct val="150000"/>
              </a:lnSpc>
              <a:spcBef>
                <a:spcPts val="0"/>
              </a:spcBef>
              <a:spcAft>
                <a:spcPts val="0"/>
              </a:spcAft>
            </a:pPr>
            <a:r>
              <a:rPr lang="fr-FR" sz="1600">
                <a:latin typeface="+mj-lt"/>
                <a:ea typeface="Times New Roman" panose="02020603050405020304" pitchFamily="18" charset="0"/>
              </a:rPr>
              <a:t>T</a:t>
            </a:r>
            <a:r>
              <a:rPr lang="fr-FR" sz="1600">
                <a:solidFill>
                  <a:srgbClr val="000000"/>
                </a:solidFill>
                <a:effectLst/>
                <a:latin typeface="+mj-lt"/>
                <a:ea typeface="Times New Roman" panose="02020603050405020304" pitchFamily="18" charset="0"/>
              </a:rPr>
              <a:t>ìm hiểu yêu cầu về nhiệt độ, ánh sáng, nước (độ ẩm), đất và dinh dưỡng của một số loại cây trồng phổ biến ở địa phương. </a:t>
            </a:r>
            <a:endParaRPr lang="en-US" sz="1600">
              <a:effectLst/>
              <a:latin typeface="+mj-lt"/>
              <a:ea typeface="Calibri" panose="020F0502020204030204" pitchFamily="34" charset="0"/>
            </a:endParaRPr>
          </a:p>
        </p:txBody>
      </p:sp>
      <p:graphicFrame>
        <p:nvGraphicFramePr>
          <p:cNvPr id="12" name="Table 12">
            <a:extLst>
              <a:ext uri="{FF2B5EF4-FFF2-40B4-BE49-F238E27FC236}">
                <a16:creationId xmlns:a16="http://schemas.microsoft.com/office/drawing/2014/main" id="{076F4477-91D1-4F71-46AC-F3F6B007311B}"/>
              </a:ext>
            </a:extLst>
          </p:cNvPr>
          <p:cNvGraphicFramePr>
            <a:graphicFrameLocks noGrp="1"/>
          </p:cNvGraphicFramePr>
          <p:nvPr>
            <p:extLst>
              <p:ext uri="{D42A27DB-BD31-4B8C-83A1-F6EECF244321}">
                <p14:modId xmlns:p14="http://schemas.microsoft.com/office/powerpoint/2010/main" val="4087199335"/>
              </p:ext>
            </p:extLst>
          </p:nvPr>
        </p:nvGraphicFramePr>
        <p:xfrm>
          <a:off x="367211" y="1423480"/>
          <a:ext cx="8409577" cy="2629884"/>
        </p:xfrm>
        <a:graphic>
          <a:graphicData uri="http://schemas.openxmlformats.org/drawingml/2006/table">
            <a:tbl>
              <a:tblPr firstRow="1" bandRow="1">
                <a:tableStyleId>{3BF7907B-0965-4D64-8266-DEC27CD4E252}</a:tableStyleId>
              </a:tblPr>
              <a:tblGrid>
                <a:gridCol w="2470899">
                  <a:extLst>
                    <a:ext uri="{9D8B030D-6E8A-4147-A177-3AD203B41FA5}">
                      <a16:colId xmlns:a16="http://schemas.microsoft.com/office/drawing/2014/main" val="762644714"/>
                    </a:ext>
                  </a:extLst>
                </a:gridCol>
                <a:gridCol w="1733890">
                  <a:extLst>
                    <a:ext uri="{9D8B030D-6E8A-4147-A177-3AD203B41FA5}">
                      <a16:colId xmlns:a16="http://schemas.microsoft.com/office/drawing/2014/main" val="3922670355"/>
                    </a:ext>
                  </a:extLst>
                </a:gridCol>
                <a:gridCol w="2102394">
                  <a:extLst>
                    <a:ext uri="{9D8B030D-6E8A-4147-A177-3AD203B41FA5}">
                      <a16:colId xmlns:a16="http://schemas.microsoft.com/office/drawing/2014/main" val="3250436655"/>
                    </a:ext>
                  </a:extLst>
                </a:gridCol>
                <a:gridCol w="2102394">
                  <a:extLst>
                    <a:ext uri="{9D8B030D-6E8A-4147-A177-3AD203B41FA5}">
                      <a16:colId xmlns:a16="http://schemas.microsoft.com/office/drawing/2014/main" val="2401096589"/>
                    </a:ext>
                  </a:extLst>
                </a:gridCol>
              </a:tblGrid>
              <a:tr h="450244">
                <a:tc>
                  <a:txBody>
                    <a:bodyPr/>
                    <a:lstStyle/>
                    <a:p>
                      <a:pPr algn="ctr">
                        <a:lnSpc>
                          <a:spcPct val="150000"/>
                        </a:lnSpc>
                      </a:pPr>
                      <a:r>
                        <a:rPr lang="fr-FR" sz="1400" b="1" i="0" u="none" strike="noStrike" cap="none">
                          <a:solidFill>
                            <a:srgbClr val="000000"/>
                          </a:solidFill>
                          <a:effectLst/>
                          <a:latin typeface="Arial"/>
                          <a:ea typeface="Arial"/>
                          <a:cs typeface="Arial"/>
                          <a:sym typeface="Arial"/>
                        </a:rPr>
                        <a:t>Yếu tố trong trồng trọt</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lúa</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cà chua</a:t>
                      </a:r>
                      <a:endParaRPr lang="en-US" sz="1400"/>
                    </a:p>
                  </a:txBody>
                  <a:tcPr anchor="ctr"/>
                </a:tc>
                <a:tc>
                  <a:txBody>
                    <a:bodyPr/>
                    <a:lstStyle/>
                    <a:p>
                      <a:pPr algn="ctr">
                        <a:lnSpc>
                          <a:spcPct val="150000"/>
                        </a:lnSpc>
                      </a:pPr>
                      <a:r>
                        <a:rPr lang="fr-FR" sz="1400" b="1" i="0" u="none" strike="noStrike" cap="none">
                          <a:solidFill>
                            <a:srgbClr val="000000"/>
                          </a:solidFill>
                          <a:effectLst/>
                          <a:latin typeface="Arial"/>
                          <a:ea typeface="Arial"/>
                          <a:cs typeface="Arial"/>
                          <a:sym typeface="Arial"/>
                        </a:rPr>
                        <a:t>Cây chuối</a:t>
                      </a:r>
                      <a:endParaRPr lang="en-US" sz="1400"/>
                    </a:p>
                  </a:txBody>
                  <a:tcPr anchor="ctr"/>
                </a:tc>
                <a:extLst>
                  <a:ext uri="{0D108BD9-81ED-4DB2-BD59-A6C34878D82A}">
                    <a16:rowId xmlns:a16="http://schemas.microsoft.com/office/drawing/2014/main" val="3737879064"/>
                  </a:ext>
                </a:extLst>
              </a:tr>
              <a:tr h="370840">
                <a:tc>
                  <a:txBody>
                    <a:bodyPr/>
                    <a:lstStyle/>
                    <a:p>
                      <a:pPr algn="ctr">
                        <a:lnSpc>
                          <a:spcPct val="150000"/>
                        </a:lnSpc>
                      </a:pPr>
                      <a:r>
                        <a:rPr lang="en-US" sz="1400"/>
                        <a:t>Nhiệt độ</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4212415598"/>
                  </a:ext>
                </a:extLst>
              </a:tr>
              <a:tr h="370840">
                <a:tc>
                  <a:txBody>
                    <a:bodyPr/>
                    <a:lstStyle/>
                    <a:p>
                      <a:pPr algn="ctr">
                        <a:lnSpc>
                          <a:spcPct val="150000"/>
                        </a:lnSpc>
                      </a:pPr>
                      <a:r>
                        <a:rPr lang="en-US" sz="1400"/>
                        <a:t>Ánh sáng</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2568865500"/>
                  </a:ext>
                </a:extLst>
              </a:tr>
              <a:tr h="370840">
                <a:tc>
                  <a:txBody>
                    <a:bodyPr/>
                    <a:lstStyle/>
                    <a:p>
                      <a:pPr algn="ctr">
                        <a:lnSpc>
                          <a:spcPct val="150000"/>
                        </a:lnSpc>
                      </a:pPr>
                      <a:r>
                        <a:rPr lang="en-US" sz="1400"/>
                        <a:t>Độ ẩm và lượng mưa</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endParaRPr lang="en-US" sz="1400"/>
                    </a:p>
                  </a:txBody>
                  <a:tcPr anchor="ctr"/>
                </a:tc>
                <a:extLst>
                  <a:ext uri="{0D108BD9-81ED-4DB2-BD59-A6C34878D82A}">
                    <a16:rowId xmlns:a16="http://schemas.microsoft.com/office/drawing/2014/main" val="3874542854"/>
                  </a:ext>
                </a:extLst>
              </a:tr>
              <a:tr h="370840">
                <a:tc>
                  <a:txBody>
                    <a:bodyPr/>
                    <a:lstStyle/>
                    <a:p>
                      <a:pPr algn="ctr">
                        <a:lnSpc>
                          <a:spcPct val="150000"/>
                        </a:lnSpc>
                      </a:pPr>
                      <a:r>
                        <a:rPr lang="en-US" sz="1400"/>
                        <a:t>Đất</a:t>
                      </a:r>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3079251386"/>
                  </a:ext>
                </a:extLst>
              </a:tr>
              <a:tr h="370840">
                <a:tc>
                  <a:txBody>
                    <a:bodyPr/>
                    <a:lstStyle/>
                    <a:p>
                      <a:pPr algn="ctr">
                        <a:lnSpc>
                          <a:spcPct val="150000"/>
                        </a:lnSpc>
                      </a:pPr>
                      <a:r>
                        <a:rPr lang="fr-FR" sz="1400" b="0" i="0" u="none" strike="noStrike" cap="none">
                          <a:solidFill>
                            <a:srgbClr val="000000"/>
                          </a:solidFill>
                          <a:effectLst/>
                          <a:latin typeface="Arial"/>
                          <a:ea typeface="Arial"/>
                          <a:cs typeface="Arial"/>
                          <a:sym typeface="Arial"/>
                        </a:rPr>
                        <a:t>Dinh dưỡng (lượng bón cho 1 ha)</a:t>
                      </a:r>
                      <a:endParaRPr lang="en-US" sz="1400"/>
                    </a:p>
                  </a:txBody>
                  <a:tcPr anchor="ctr"/>
                </a:tc>
                <a:tc>
                  <a:txBody>
                    <a:bodyPr/>
                    <a:lstStyle/>
                    <a:p>
                      <a:endParaRPr lang="en-US" sz="1400"/>
                    </a:p>
                  </a:txBody>
                  <a:tcPr anchor="ctr"/>
                </a:tc>
                <a:tc>
                  <a:txBody>
                    <a:bodyPr/>
                    <a:lstStyle/>
                    <a:p>
                      <a:pPr algn="ctr">
                        <a:lnSpc>
                          <a:spcPct val="150000"/>
                        </a:lnSpc>
                      </a:pPr>
                      <a:endParaRPr lang="en-US" sz="1400"/>
                    </a:p>
                  </a:txBody>
                  <a:tcPr anchor="ctr"/>
                </a:tc>
                <a:tc>
                  <a:txBody>
                    <a:bodyPr/>
                    <a:lstStyle/>
                    <a:p>
                      <a:pPr algn="ctr">
                        <a:lnSpc>
                          <a:spcPct val="150000"/>
                        </a:lnSpc>
                      </a:pPr>
                      <a:endParaRPr lang="en-US" sz="1400"/>
                    </a:p>
                  </a:txBody>
                  <a:tcPr anchor="ctr"/>
                </a:tc>
                <a:extLst>
                  <a:ext uri="{0D108BD9-81ED-4DB2-BD59-A6C34878D82A}">
                    <a16:rowId xmlns:a16="http://schemas.microsoft.com/office/drawing/2014/main" val="1783628620"/>
                  </a:ext>
                </a:extLst>
              </a:tr>
            </a:tbl>
          </a:graphicData>
        </a:graphic>
      </p:graphicFrame>
    </p:spTree>
    <p:extLst>
      <p:ext uri="{BB962C8B-B14F-4D97-AF65-F5344CB8AC3E}">
        <p14:creationId xmlns:p14="http://schemas.microsoft.com/office/powerpoint/2010/main" val="24603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55CD10-7BF4-F494-0896-5DC5DFC6C4FF}"/>
              </a:ext>
            </a:extLst>
          </p:cNvPr>
          <p:cNvSpPr txBox="1"/>
          <p:nvPr/>
        </p:nvSpPr>
        <p:spPr>
          <a:xfrm>
            <a:off x="2613660" y="114300"/>
            <a:ext cx="3916680" cy="618374"/>
          </a:xfrm>
          <a:prstGeom prst="rect">
            <a:avLst/>
          </a:prstGeom>
          <a:noFill/>
        </p:spPr>
        <p:txBody>
          <a:bodyPr wrap="square" rtlCol="0">
            <a:spAutoFit/>
          </a:bodyPr>
          <a:lstStyle/>
          <a:p>
            <a:pPr algn="ctr">
              <a:lnSpc>
                <a:spcPct val="150000"/>
              </a:lnSpc>
            </a:pPr>
            <a:r>
              <a:rPr lang="en-US" sz="2600" b="1"/>
              <a:t>HƯỚNG DẪN VỀ NHÀ</a:t>
            </a:r>
          </a:p>
        </p:txBody>
      </p:sp>
      <p:sp>
        <p:nvSpPr>
          <p:cNvPr id="13" name="Rounded Rectangle 14">
            <a:extLst>
              <a:ext uri="{FF2B5EF4-FFF2-40B4-BE49-F238E27FC236}">
                <a16:creationId xmlns:a16="http://schemas.microsoft.com/office/drawing/2014/main" id="{7E6B2820-BDD0-3A6E-59D7-AD1E893664EF}"/>
              </a:ext>
            </a:extLst>
          </p:cNvPr>
          <p:cNvSpPr/>
          <p:nvPr/>
        </p:nvSpPr>
        <p:spPr>
          <a:xfrm>
            <a:off x="609897" y="801254"/>
            <a:ext cx="8115003" cy="2132446"/>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fr-FR" sz="1800" b="1">
                <a:solidFill>
                  <a:schemeClr val="tx1"/>
                </a:solidFill>
                <a:ea typeface="Times New Roman" panose="02020603050405020304" pitchFamily="18" charset="0"/>
                <a:cs typeface="Noto Sans Symbols"/>
              </a:rPr>
              <a:t>1.</a:t>
            </a:r>
            <a:r>
              <a:rPr lang="fr-FR" sz="1800">
                <a:solidFill>
                  <a:schemeClr val="tx1"/>
                </a:solidFill>
                <a:ea typeface="Times New Roman" panose="02020603050405020304" pitchFamily="18" charset="0"/>
                <a:cs typeface="Noto Sans Symbols"/>
              </a:rPr>
              <a:t>Củng cố lại kiến thức đã học ở bài 3.</a:t>
            </a:r>
            <a:endParaRPr lang="en-US" sz="1800">
              <a:solidFill>
                <a:schemeClr val="tx1"/>
              </a:solidFill>
              <a:ea typeface="Noto Sans Symbols"/>
              <a:cs typeface="Noto Sans Symbols"/>
            </a:endParaRPr>
          </a:p>
          <a:p>
            <a:pPr lvl="0">
              <a:lnSpc>
                <a:spcPct val="150000"/>
              </a:lnSpc>
            </a:pPr>
            <a:r>
              <a:rPr lang="fr-FR" sz="1800" b="1">
                <a:solidFill>
                  <a:schemeClr val="tx1"/>
                </a:solidFill>
                <a:ea typeface="Times New Roman" panose="02020603050405020304" pitchFamily="18" charset="0"/>
                <a:cs typeface="Noto Sans Symbols"/>
              </a:rPr>
              <a:t>2.</a:t>
            </a:r>
            <a:r>
              <a:rPr lang="fr-FR" sz="1800">
                <a:solidFill>
                  <a:schemeClr val="tx1"/>
                </a:solidFill>
                <a:ea typeface="Times New Roman" panose="02020603050405020304" pitchFamily="18" charset="0"/>
                <a:cs typeface="Noto Sans Symbols"/>
              </a:rPr>
              <a:t>Hoàn thành bài tập được giao: Tìm hiểu thêm các yếu tố khác trong trồng trọt có ảnh hưởng đến cây trồng như: không khí, mưa gió, sâu bệnh, cỏ dại, con người….</a:t>
            </a:r>
            <a:endParaRPr lang="en-US" sz="1800">
              <a:solidFill>
                <a:schemeClr val="tx1"/>
              </a:solidFill>
              <a:ea typeface="Noto Sans Symbols"/>
              <a:cs typeface="Noto Sans Symbols"/>
            </a:endParaRPr>
          </a:p>
          <a:p>
            <a:pPr lvl="0">
              <a:lnSpc>
                <a:spcPct val="150000"/>
              </a:lnSpc>
            </a:pPr>
            <a:r>
              <a:rPr lang="fr-FR" sz="1800" b="1">
                <a:solidFill>
                  <a:schemeClr val="tx1"/>
                </a:solidFill>
                <a:ea typeface="Times New Roman" panose="02020603050405020304" pitchFamily="18" charset="0"/>
                <a:cs typeface="Noto Sans Symbols"/>
              </a:rPr>
              <a:t>3.</a:t>
            </a:r>
            <a:r>
              <a:rPr lang="fr-FR" sz="1800">
                <a:solidFill>
                  <a:schemeClr val="tx1"/>
                </a:solidFill>
                <a:ea typeface="Times New Roman" panose="02020603050405020304" pitchFamily="18" charset="0"/>
                <a:cs typeface="Noto Sans Symbols"/>
              </a:rPr>
              <a:t>Xem trước nội dung bài Ôn tập chủ đề 1.</a:t>
            </a:r>
            <a:endParaRPr lang="en-US" sz="180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115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randombar(horizontal)">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grpSp>
        <p:nvGrpSpPr>
          <p:cNvPr id="2070" name="Google Shape;2070;p36"/>
          <p:cNvGrpSpPr/>
          <p:nvPr/>
        </p:nvGrpSpPr>
        <p:grpSpPr>
          <a:xfrm>
            <a:off x="7215171" y="2188599"/>
            <a:ext cx="749568" cy="904200"/>
            <a:chOff x="977340" y="2101571"/>
            <a:chExt cx="243572" cy="293829"/>
          </a:xfrm>
        </p:grpSpPr>
        <p:sp>
          <p:nvSpPr>
            <p:cNvPr id="2071" name="Google Shape;2071;p36"/>
            <p:cNvSpPr/>
            <p:nvPr/>
          </p:nvSpPr>
          <p:spPr>
            <a:xfrm>
              <a:off x="1013683" y="2101571"/>
              <a:ext cx="167041" cy="68910"/>
            </a:xfrm>
            <a:custGeom>
              <a:avLst/>
              <a:gdLst/>
              <a:ahLst/>
              <a:cxnLst/>
              <a:rect l="l" t="t" r="r" b="b"/>
              <a:pathLst>
                <a:path w="5042" h="2080" extrusionOk="0">
                  <a:moveTo>
                    <a:pt x="688" y="1"/>
                  </a:moveTo>
                  <a:cubicBezTo>
                    <a:pt x="304" y="1"/>
                    <a:pt x="1" y="313"/>
                    <a:pt x="1" y="688"/>
                  </a:cubicBezTo>
                  <a:lnTo>
                    <a:pt x="1" y="1393"/>
                  </a:lnTo>
                  <a:cubicBezTo>
                    <a:pt x="1" y="1776"/>
                    <a:pt x="304" y="2080"/>
                    <a:pt x="688" y="2080"/>
                  </a:cubicBezTo>
                  <a:lnTo>
                    <a:pt x="4354" y="2080"/>
                  </a:lnTo>
                  <a:cubicBezTo>
                    <a:pt x="4738" y="2080"/>
                    <a:pt x="5041" y="1776"/>
                    <a:pt x="5041" y="1393"/>
                  </a:cubicBezTo>
                  <a:lnTo>
                    <a:pt x="5041" y="688"/>
                  </a:lnTo>
                  <a:cubicBezTo>
                    <a:pt x="5041" y="313"/>
                    <a:pt x="4738" y="1"/>
                    <a:pt x="4354" y="1"/>
                  </a:cubicBezTo>
                  <a:close/>
                </a:path>
              </a:pathLst>
            </a:custGeom>
            <a:solidFill>
              <a:srgbClr val="B8D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6"/>
            <p:cNvSpPr/>
            <p:nvPr/>
          </p:nvSpPr>
          <p:spPr>
            <a:xfrm>
              <a:off x="977340" y="2151828"/>
              <a:ext cx="243572" cy="243572"/>
            </a:xfrm>
            <a:custGeom>
              <a:avLst/>
              <a:gdLst/>
              <a:ahLst/>
              <a:cxnLst/>
              <a:rect l="l" t="t" r="r" b="b"/>
              <a:pathLst>
                <a:path w="7352" h="7352" extrusionOk="0">
                  <a:moveTo>
                    <a:pt x="0" y="1"/>
                  </a:moveTo>
                  <a:lnTo>
                    <a:pt x="0" y="7351"/>
                  </a:lnTo>
                  <a:lnTo>
                    <a:pt x="7351" y="7351"/>
                  </a:lnTo>
                  <a:lnTo>
                    <a:pt x="73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6"/>
            <p:cNvSpPr/>
            <p:nvPr/>
          </p:nvSpPr>
          <p:spPr>
            <a:xfrm>
              <a:off x="977340" y="2151828"/>
              <a:ext cx="243572" cy="61224"/>
            </a:xfrm>
            <a:custGeom>
              <a:avLst/>
              <a:gdLst/>
              <a:ahLst/>
              <a:cxnLst/>
              <a:rect l="l" t="t" r="r" b="b"/>
              <a:pathLst>
                <a:path w="7352" h="1848" extrusionOk="0">
                  <a:moveTo>
                    <a:pt x="0" y="1"/>
                  </a:moveTo>
                  <a:lnTo>
                    <a:pt x="0" y="1847"/>
                  </a:lnTo>
                  <a:lnTo>
                    <a:pt x="7351" y="1847"/>
                  </a:lnTo>
                  <a:lnTo>
                    <a:pt x="735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6"/>
            <p:cNvSpPr/>
            <p:nvPr/>
          </p:nvSpPr>
          <p:spPr>
            <a:xfrm>
              <a:off x="997151" y="2230444"/>
              <a:ext cx="29585" cy="29585"/>
            </a:xfrm>
            <a:custGeom>
              <a:avLst/>
              <a:gdLst/>
              <a:ahLst/>
              <a:cxnLst/>
              <a:rect l="l" t="t" r="r" b="b"/>
              <a:pathLst>
                <a:path w="893" h="893" extrusionOk="0">
                  <a:moveTo>
                    <a:pt x="0" y="1"/>
                  </a:moveTo>
                  <a:lnTo>
                    <a:pt x="0" y="893"/>
                  </a:lnTo>
                  <a:lnTo>
                    <a:pt x="892" y="893"/>
                  </a:lnTo>
                  <a:lnTo>
                    <a:pt x="892"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6"/>
            <p:cNvSpPr/>
            <p:nvPr/>
          </p:nvSpPr>
          <p:spPr>
            <a:xfrm>
              <a:off x="1039391" y="2230444"/>
              <a:ext cx="29585" cy="29585"/>
            </a:xfrm>
            <a:custGeom>
              <a:avLst/>
              <a:gdLst/>
              <a:ahLst/>
              <a:cxnLst/>
              <a:rect l="l" t="t" r="r" b="b"/>
              <a:pathLst>
                <a:path w="893" h="893" extrusionOk="0">
                  <a:moveTo>
                    <a:pt x="1" y="1"/>
                  </a:moveTo>
                  <a:lnTo>
                    <a:pt x="1"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6"/>
            <p:cNvSpPr/>
            <p:nvPr/>
          </p:nvSpPr>
          <p:spPr>
            <a:xfrm>
              <a:off x="1081664" y="2230444"/>
              <a:ext cx="29585" cy="29585"/>
            </a:xfrm>
            <a:custGeom>
              <a:avLst/>
              <a:gdLst/>
              <a:ahLst/>
              <a:cxnLst/>
              <a:rect l="l" t="t" r="r" b="b"/>
              <a:pathLst>
                <a:path w="893" h="893" extrusionOk="0">
                  <a:moveTo>
                    <a:pt x="0" y="1"/>
                  </a:moveTo>
                  <a:lnTo>
                    <a:pt x="0" y="893"/>
                  </a:lnTo>
                  <a:lnTo>
                    <a:pt x="893" y="893"/>
                  </a:lnTo>
                  <a:lnTo>
                    <a:pt x="89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6"/>
            <p:cNvSpPr/>
            <p:nvPr/>
          </p:nvSpPr>
          <p:spPr>
            <a:xfrm>
              <a:off x="1123937" y="2230444"/>
              <a:ext cx="29287" cy="29585"/>
            </a:xfrm>
            <a:custGeom>
              <a:avLst/>
              <a:gdLst/>
              <a:ahLst/>
              <a:cxnLst/>
              <a:rect l="l" t="t" r="r" b="b"/>
              <a:pathLst>
                <a:path w="884" h="893" extrusionOk="0">
                  <a:moveTo>
                    <a:pt x="0" y="1"/>
                  </a:moveTo>
                  <a:lnTo>
                    <a:pt x="0" y="893"/>
                  </a:lnTo>
                  <a:lnTo>
                    <a:pt x="883" y="893"/>
                  </a:lnTo>
                  <a:lnTo>
                    <a:pt x="883"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6"/>
            <p:cNvSpPr/>
            <p:nvPr/>
          </p:nvSpPr>
          <p:spPr>
            <a:xfrm>
              <a:off x="1166177" y="2230444"/>
              <a:ext cx="29320" cy="29585"/>
            </a:xfrm>
            <a:custGeom>
              <a:avLst/>
              <a:gdLst/>
              <a:ahLst/>
              <a:cxnLst/>
              <a:rect l="l" t="t" r="r" b="b"/>
              <a:pathLst>
                <a:path w="885" h="893" extrusionOk="0">
                  <a:moveTo>
                    <a:pt x="1" y="1"/>
                  </a:moveTo>
                  <a:lnTo>
                    <a:pt x="1" y="893"/>
                  </a:lnTo>
                  <a:lnTo>
                    <a:pt x="884" y="893"/>
                  </a:lnTo>
                  <a:lnTo>
                    <a:pt x="884" y="1"/>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6"/>
            <p:cNvSpPr/>
            <p:nvPr/>
          </p:nvSpPr>
          <p:spPr>
            <a:xfrm>
              <a:off x="997151" y="2268576"/>
              <a:ext cx="29585" cy="29287"/>
            </a:xfrm>
            <a:custGeom>
              <a:avLst/>
              <a:gdLst/>
              <a:ahLst/>
              <a:cxnLst/>
              <a:rect l="l" t="t" r="r" b="b"/>
              <a:pathLst>
                <a:path w="893" h="884" extrusionOk="0">
                  <a:moveTo>
                    <a:pt x="0" y="0"/>
                  </a:moveTo>
                  <a:lnTo>
                    <a:pt x="0" y="883"/>
                  </a:lnTo>
                  <a:lnTo>
                    <a:pt x="892" y="883"/>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6"/>
            <p:cNvSpPr/>
            <p:nvPr/>
          </p:nvSpPr>
          <p:spPr>
            <a:xfrm>
              <a:off x="1039391" y="2268576"/>
              <a:ext cx="29585" cy="29287"/>
            </a:xfrm>
            <a:custGeom>
              <a:avLst/>
              <a:gdLst/>
              <a:ahLst/>
              <a:cxnLst/>
              <a:rect l="l" t="t" r="r" b="b"/>
              <a:pathLst>
                <a:path w="893" h="884" extrusionOk="0">
                  <a:moveTo>
                    <a:pt x="1" y="0"/>
                  </a:moveTo>
                  <a:lnTo>
                    <a:pt x="1"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6"/>
            <p:cNvSpPr/>
            <p:nvPr/>
          </p:nvSpPr>
          <p:spPr>
            <a:xfrm>
              <a:off x="1081664" y="2268576"/>
              <a:ext cx="29585" cy="29287"/>
            </a:xfrm>
            <a:custGeom>
              <a:avLst/>
              <a:gdLst/>
              <a:ahLst/>
              <a:cxnLst/>
              <a:rect l="l" t="t" r="r" b="b"/>
              <a:pathLst>
                <a:path w="893" h="884" extrusionOk="0">
                  <a:moveTo>
                    <a:pt x="0" y="0"/>
                  </a:moveTo>
                  <a:lnTo>
                    <a:pt x="0" y="883"/>
                  </a:lnTo>
                  <a:lnTo>
                    <a:pt x="893" y="883"/>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6"/>
            <p:cNvSpPr/>
            <p:nvPr/>
          </p:nvSpPr>
          <p:spPr>
            <a:xfrm>
              <a:off x="1123937" y="2268576"/>
              <a:ext cx="29287" cy="29287"/>
            </a:xfrm>
            <a:custGeom>
              <a:avLst/>
              <a:gdLst/>
              <a:ahLst/>
              <a:cxnLst/>
              <a:rect l="l" t="t" r="r" b="b"/>
              <a:pathLst>
                <a:path w="884" h="884" extrusionOk="0">
                  <a:moveTo>
                    <a:pt x="0" y="0"/>
                  </a:moveTo>
                  <a:lnTo>
                    <a:pt x="0" y="883"/>
                  </a:lnTo>
                  <a:lnTo>
                    <a:pt x="883" y="883"/>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6"/>
            <p:cNvSpPr/>
            <p:nvPr/>
          </p:nvSpPr>
          <p:spPr>
            <a:xfrm>
              <a:off x="1166177" y="2268576"/>
              <a:ext cx="29320" cy="29287"/>
            </a:xfrm>
            <a:custGeom>
              <a:avLst/>
              <a:gdLst/>
              <a:ahLst/>
              <a:cxnLst/>
              <a:rect l="l" t="t" r="r" b="b"/>
              <a:pathLst>
                <a:path w="885" h="884" extrusionOk="0">
                  <a:moveTo>
                    <a:pt x="1" y="0"/>
                  </a:moveTo>
                  <a:lnTo>
                    <a:pt x="1" y="883"/>
                  </a:lnTo>
                  <a:lnTo>
                    <a:pt x="884" y="883"/>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6"/>
            <p:cNvSpPr/>
            <p:nvPr/>
          </p:nvSpPr>
          <p:spPr>
            <a:xfrm>
              <a:off x="997151" y="2306410"/>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6"/>
            <p:cNvSpPr/>
            <p:nvPr/>
          </p:nvSpPr>
          <p:spPr>
            <a:xfrm>
              <a:off x="1039391" y="2306410"/>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6"/>
            <p:cNvSpPr/>
            <p:nvPr/>
          </p:nvSpPr>
          <p:spPr>
            <a:xfrm>
              <a:off x="1081664" y="2306410"/>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6"/>
            <p:cNvSpPr/>
            <p:nvPr/>
          </p:nvSpPr>
          <p:spPr>
            <a:xfrm>
              <a:off x="1123937" y="2306410"/>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6"/>
            <p:cNvSpPr/>
            <p:nvPr/>
          </p:nvSpPr>
          <p:spPr>
            <a:xfrm>
              <a:off x="1166177" y="2306410"/>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6"/>
            <p:cNvSpPr/>
            <p:nvPr/>
          </p:nvSpPr>
          <p:spPr>
            <a:xfrm>
              <a:off x="997151" y="2344542"/>
              <a:ext cx="29585" cy="29585"/>
            </a:xfrm>
            <a:custGeom>
              <a:avLst/>
              <a:gdLst/>
              <a:ahLst/>
              <a:cxnLst/>
              <a:rect l="l" t="t" r="r" b="b"/>
              <a:pathLst>
                <a:path w="893" h="893" extrusionOk="0">
                  <a:moveTo>
                    <a:pt x="0" y="0"/>
                  </a:moveTo>
                  <a:lnTo>
                    <a:pt x="0" y="892"/>
                  </a:lnTo>
                  <a:lnTo>
                    <a:pt x="892" y="892"/>
                  </a:lnTo>
                  <a:lnTo>
                    <a:pt x="892"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6"/>
            <p:cNvSpPr/>
            <p:nvPr/>
          </p:nvSpPr>
          <p:spPr>
            <a:xfrm>
              <a:off x="1039391" y="2344542"/>
              <a:ext cx="29585" cy="29585"/>
            </a:xfrm>
            <a:custGeom>
              <a:avLst/>
              <a:gdLst/>
              <a:ahLst/>
              <a:cxnLst/>
              <a:rect l="l" t="t" r="r" b="b"/>
              <a:pathLst>
                <a:path w="893" h="893" extrusionOk="0">
                  <a:moveTo>
                    <a:pt x="1" y="0"/>
                  </a:moveTo>
                  <a:lnTo>
                    <a:pt x="1"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6"/>
            <p:cNvSpPr/>
            <p:nvPr/>
          </p:nvSpPr>
          <p:spPr>
            <a:xfrm>
              <a:off x="1081664" y="2344542"/>
              <a:ext cx="29585" cy="29585"/>
            </a:xfrm>
            <a:custGeom>
              <a:avLst/>
              <a:gdLst/>
              <a:ahLst/>
              <a:cxnLst/>
              <a:rect l="l" t="t" r="r" b="b"/>
              <a:pathLst>
                <a:path w="893" h="893" extrusionOk="0">
                  <a:moveTo>
                    <a:pt x="0" y="0"/>
                  </a:moveTo>
                  <a:lnTo>
                    <a:pt x="0" y="892"/>
                  </a:lnTo>
                  <a:lnTo>
                    <a:pt x="893" y="892"/>
                  </a:lnTo>
                  <a:lnTo>
                    <a:pt x="89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6"/>
            <p:cNvSpPr/>
            <p:nvPr/>
          </p:nvSpPr>
          <p:spPr>
            <a:xfrm>
              <a:off x="1123937" y="2344542"/>
              <a:ext cx="29287" cy="29585"/>
            </a:xfrm>
            <a:custGeom>
              <a:avLst/>
              <a:gdLst/>
              <a:ahLst/>
              <a:cxnLst/>
              <a:rect l="l" t="t" r="r" b="b"/>
              <a:pathLst>
                <a:path w="884" h="893" extrusionOk="0">
                  <a:moveTo>
                    <a:pt x="0" y="0"/>
                  </a:moveTo>
                  <a:lnTo>
                    <a:pt x="0" y="892"/>
                  </a:lnTo>
                  <a:lnTo>
                    <a:pt x="883" y="892"/>
                  </a:lnTo>
                  <a:lnTo>
                    <a:pt x="883"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6"/>
            <p:cNvSpPr/>
            <p:nvPr/>
          </p:nvSpPr>
          <p:spPr>
            <a:xfrm>
              <a:off x="1166177" y="2344542"/>
              <a:ext cx="29320" cy="29585"/>
            </a:xfrm>
            <a:custGeom>
              <a:avLst/>
              <a:gdLst/>
              <a:ahLst/>
              <a:cxnLst/>
              <a:rect l="l" t="t" r="r" b="b"/>
              <a:pathLst>
                <a:path w="885" h="893" extrusionOk="0">
                  <a:moveTo>
                    <a:pt x="1" y="0"/>
                  </a:moveTo>
                  <a:lnTo>
                    <a:pt x="1" y="892"/>
                  </a:lnTo>
                  <a:lnTo>
                    <a:pt x="884" y="892"/>
                  </a:lnTo>
                  <a:lnTo>
                    <a:pt x="884" y="0"/>
                  </a:lnTo>
                  <a:close/>
                </a:path>
              </a:pathLst>
            </a:custGeom>
            <a:solidFill>
              <a:srgbClr val="F2E9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6"/>
            <p:cNvSpPr/>
            <p:nvPr/>
          </p:nvSpPr>
          <p:spPr>
            <a:xfrm>
              <a:off x="1026702" y="2117837"/>
              <a:ext cx="13915" cy="57679"/>
            </a:xfrm>
            <a:custGeom>
              <a:avLst/>
              <a:gdLst/>
              <a:ahLst/>
              <a:cxnLst/>
              <a:rect l="l" t="t" r="r" b="b"/>
              <a:pathLst>
                <a:path w="420" h="1741" extrusionOk="0">
                  <a:moveTo>
                    <a:pt x="214" y="1"/>
                  </a:moveTo>
                  <a:cubicBezTo>
                    <a:pt x="98" y="1"/>
                    <a:pt x="0" y="99"/>
                    <a:pt x="0" y="215"/>
                  </a:cubicBezTo>
                  <a:lnTo>
                    <a:pt x="0" y="1526"/>
                  </a:lnTo>
                  <a:cubicBezTo>
                    <a:pt x="0" y="1642"/>
                    <a:pt x="98" y="1740"/>
                    <a:pt x="214" y="1740"/>
                  </a:cubicBezTo>
                  <a:cubicBezTo>
                    <a:pt x="330" y="1740"/>
                    <a:pt x="419" y="1642"/>
                    <a:pt x="419" y="1526"/>
                  </a:cubicBezTo>
                  <a:lnTo>
                    <a:pt x="419" y="215"/>
                  </a:lnTo>
                  <a:cubicBezTo>
                    <a:pt x="419" y="99"/>
                    <a:pt x="330" y="1"/>
                    <a:pt x="214"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6"/>
            <p:cNvSpPr/>
            <p:nvPr/>
          </p:nvSpPr>
          <p:spPr>
            <a:xfrm>
              <a:off x="1152892" y="2117837"/>
              <a:ext cx="13915" cy="57679"/>
            </a:xfrm>
            <a:custGeom>
              <a:avLst/>
              <a:gdLst/>
              <a:ahLst/>
              <a:cxnLst/>
              <a:rect l="l" t="t" r="r" b="b"/>
              <a:pathLst>
                <a:path w="420" h="1741" extrusionOk="0">
                  <a:moveTo>
                    <a:pt x="215" y="1"/>
                  </a:moveTo>
                  <a:cubicBezTo>
                    <a:pt x="90" y="1"/>
                    <a:pt x="0" y="99"/>
                    <a:pt x="0" y="215"/>
                  </a:cubicBezTo>
                  <a:lnTo>
                    <a:pt x="0" y="1526"/>
                  </a:lnTo>
                  <a:cubicBezTo>
                    <a:pt x="0" y="1642"/>
                    <a:pt x="90" y="1740"/>
                    <a:pt x="215" y="1740"/>
                  </a:cubicBezTo>
                  <a:cubicBezTo>
                    <a:pt x="331" y="1740"/>
                    <a:pt x="420" y="1642"/>
                    <a:pt x="420" y="1526"/>
                  </a:cubicBezTo>
                  <a:lnTo>
                    <a:pt x="420" y="215"/>
                  </a:lnTo>
                  <a:cubicBezTo>
                    <a:pt x="420" y="99"/>
                    <a:pt x="331" y="1"/>
                    <a:pt x="215" y="1"/>
                  </a:cubicBez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6" name="Google Shape;2096;p36"/>
          <p:cNvSpPr/>
          <p:nvPr/>
        </p:nvSpPr>
        <p:spPr>
          <a:xfrm rot="435546">
            <a:off x="7956121" y="3123705"/>
            <a:ext cx="5247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7" name="Google Shape;2097;p36"/>
          <p:cNvGrpSpPr/>
          <p:nvPr/>
        </p:nvGrpSpPr>
        <p:grpSpPr>
          <a:xfrm>
            <a:off x="1287376" y="1916897"/>
            <a:ext cx="521898" cy="731988"/>
            <a:chOff x="1808440" y="1122200"/>
            <a:chExt cx="310469" cy="435448"/>
          </a:xfrm>
        </p:grpSpPr>
        <p:sp>
          <p:nvSpPr>
            <p:cNvPr id="2098" name="Google Shape;2098;p36"/>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6"/>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6"/>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6"/>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6"/>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6"/>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6"/>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6"/>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6" name="Google Shape;2106;p36"/>
          <p:cNvGrpSpPr/>
          <p:nvPr/>
        </p:nvGrpSpPr>
        <p:grpSpPr>
          <a:xfrm rot="2948243">
            <a:off x="7742596" y="4165595"/>
            <a:ext cx="638243" cy="644246"/>
            <a:chOff x="7068250" y="2399988"/>
            <a:chExt cx="148850" cy="150250"/>
          </a:xfrm>
        </p:grpSpPr>
        <p:sp>
          <p:nvSpPr>
            <p:cNvPr id="2107" name="Google Shape;2107;p36"/>
            <p:cNvSpPr/>
            <p:nvPr/>
          </p:nvSpPr>
          <p:spPr>
            <a:xfrm>
              <a:off x="7068250" y="2399988"/>
              <a:ext cx="148850" cy="150250"/>
            </a:xfrm>
            <a:custGeom>
              <a:avLst/>
              <a:gdLst/>
              <a:ahLst/>
              <a:cxnLst/>
              <a:rect l="l" t="t" r="r" b="b"/>
              <a:pathLst>
                <a:path w="5954" h="6010" extrusionOk="0">
                  <a:moveTo>
                    <a:pt x="5954" y="1"/>
                  </a:moveTo>
                  <a:lnTo>
                    <a:pt x="5954" y="1"/>
                  </a:lnTo>
                  <a:cubicBezTo>
                    <a:pt x="5791" y="146"/>
                    <a:pt x="5612" y="264"/>
                    <a:pt x="5416" y="353"/>
                  </a:cubicBezTo>
                  <a:cubicBezTo>
                    <a:pt x="4917" y="594"/>
                    <a:pt x="4364" y="656"/>
                    <a:pt x="3804" y="656"/>
                  </a:cubicBezTo>
                  <a:cubicBezTo>
                    <a:pt x="3516" y="656"/>
                    <a:pt x="3226" y="639"/>
                    <a:pt x="2941" y="622"/>
                  </a:cubicBezTo>
                  <a:lnTo>
                    <a:pt x="2941" y="622"/>
                  </a:lnTo>
                  <a:cubicBezTo>
                    <a:pt x="3153" y="997"/>
                    <a:pt x="3008" y="1473"/>
                    <a:pt x="2840" y="1871"/>
                  </a:cubicBezTo>
                  <a:cubicBezTo>
                    <a:pt x="2694" y="2218"/>
                    <a:pt x="2526" y="2560"/>
                    <a:pt x="2274" y="2846"/>
                  </a:cubicBezTo>
                  <a:cubicBezTo>
                    <a:pt x="2000" y="3164"/>
                    <a:pt x="1682" y="3359"/>
                    <a:pt x="1285" y="3359"/>
                  </a:cubicBezTo>
                  <a:cubicBezTo>
                    <a:pt x="1235" y="3359"/>
                    <a:pt x="1184" y="3356"/>
                    <a:pt x="1132" y="3350"/>
                  </a:cubicBezTo>
                  <a:cubicBezTo>
                    <a:pt x="913" y="3327"/>
                    <a:pt x="700" y="3260"/>
                    <a:pt x="504" y="3165"/>
                  </a:cubicBezTo>
                  <a:cubicBezTo>
                    <a:pt x="426" y="3120"/>
                    <a:pt x="23" y="2913"/>
                    <a:pt x="28" y="2812"/>
                  </a:cubicBezTo>
                  <a:lnTo>
                    <a:pt x="28" y="2812"/>
                  </a:lnTo>
                  <a:cubicBezTo>
                    <a:pt x="0" y="3249"/>
                    <a:pt x="112" y="3691"/>
                    <a:pt x="325" y="4078"/>
                  </a:cubicBezTo>
                  <a:cubicBezTo>
                    <a:pt x="555" y="4503"/>
                    <a:pt x="885" y="4795"/>
                    <a:pt x="1227" y="5119"/>
                  </a:cubicBezTo>
                  <a:cubicBezTo>
                    <a:pt x="1255" y="5147"/>
                    <a:pt x="1288" y="5175"/>
                    <a:pt x="1316" y="5209"/>
                  </a:cubicBezTo>
                  <a:cubicBezTo>
                    <a:pt x="1585" y="5467"/>
                    <a:pt x="1837" y="5735"/>
                    <a:pt x="2084" y="6010"/>
                  </a:cubicBezTo>
                  <a:cubicBezTo>
                    <a:pt x="1932" y="5836"/>
                    <a:pt x="2532" y="5321"/>
                    <a:pt x="2638" y="5231"/>
                  </a:cubicBezTo>
                  <a:cubicBezTo>
                    <a:pt x="3137" y="4800"/>
                    <a:pt x="3663" y="4397"/>
                    <a:pt x="4117" y="3915"/>
                  </a:cubicBezTo>
                  <a:cubicBezTo>
                    <a:pt x="4822" y="3170"/>
                    <a:pt x="5332" y="2241"/>
                    <a:pt x="5595" y="1249"/>
                  </a:cubicBezTo>
                  <a:cubicBezTo>
                    <a:pt x="5702" y="829"/>
                    <a:pt x="5769" y="393"/>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6"/>
            <p:cNvSpPr/>
            <p:nvPr/>
          </p:nvSpPr>
          <p:spPr>
            <a:xfrm>
              <a:off x="7141750" y="2415538"/>
              <a:ext cx="29850" cy="18500"/>
            </a:xfrm>
            <a:custGeom>
              <a:avLst/>
              <a:gdLst/>
              <a:ahLst/>
              <a:cxnLst/>
              <a:rect l="l" t="t" r="r" b="b"/>
              <a:pathLst>
                <a:path w="1194" h="740" extrusionOk="0">
                  <a:moveTo>
                    <a:pt x="1" y="0"/>
                  </a:moveTo>
                  <a:cubicBezTo>
                    <a:pt x="146" y="11"/>
                    <a:pt x="90" y="655"/>
                    <a:pt x="90" y="739"/>
                  </a:cubicBezTo>
                  <a:cubicBezTo>
                    <a:pt x="124" y="583"/>
                    <a:pt x="253" y="465"/>
                    <a:pt x="387" y="375"/>
                  </a:cubicBezTo>
                  <a:cubicBezTo>
                    <a:pt x="628" y="207"/>
                    <a:pt x="902" y="95"/>
                    <a:pt x="1193" y="34"/>
                  </a:cubicBezTo>
                  <a:lnTo>
                    <a:pt x="1193" y="34"/>
                  </a:lnTo>
                  <a:cubicBezTo>
                    <a:pt x="1088" y="48"/>
                    <a:pt x="979" y="53"/>
                    <a:pt x="869" y="53"/>
                  </a:cubicBezTo>
                  <a:cubicBezTo>
                    <a:pt x="580" y="53"/>
                    <a:pt x="280" y="1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6"/>
            <p:cNvSpPr/>
            <p:nvPr/>
          </p:nvSpPr>
          <p:spPr>
            <a:xfrm>
              <a:off x="7068250" y="2448713"/>
              <a:ext cx="71150" cy="98600"/>
            </a:xfrm>
            <a:custGeom>
              <a:avLst/>
              <a:gdLst/>
              <a:ahLst/>
              <a:cxnLst/>
              <a:rect l="l" t="t" r="r" b="b"/>
              <a:pathLst>
                <a:path w="2846" h="3944" extrusionOk="0">
                  <a:moveTo>
                    <a:pt x="2845" y="0"/>
                  </a:moveTo>
                  <a:lnTo>
                    <a:pt x="2845" y="0"/>
                  </a:lnTo>
                  <a:cubicBezTo>
                    <a:pt x="2649" y="297"/>
                    <a:pt x="2515" y="628"/>
                    <a:pt x="2274" y="897"/>
                  </a:cubicBezTo>
                  <a:cubicBezTo>
                    <a:pt x="2000" y="1215"/>
                    <a:pt x="1682" y="1410"/>
                    <a:pt x="1285" y="1410"/>
                  </a:cubicBezTo>
                  <a:cubicBezTo>
                    <a:pt x="1235" y="1410"/>
                    <a:pt x="1184" y="1407"/>
                    <a:pt x="1132" y="1401"/>
                  </a:cubicBezTo>
                  <a:cubicBezTo>
                    <a:pt x="913" y="1378"/>
                    <a:pt x="700" y="1311"/>
                    <a:pt x="504" y="1216"/>
                  </a:cubicBezTo>
                  <a:cubicBezTo>
                    <a:pt x="426" y="1171"/>
                    <a:pt x="23" y="964"/>
                    <a:pt x="28" y="863"/>
                  </a:cubicBezTo>
                  <a:lnTo>
                    <a:pt x="28" y="863"/>
                  </a:lnTo>
                  <a:cubicBezTo>
                    <a:pt x="0" y="1300"/>
                    <a:pt x="112" y="1742"/>
                    <a:pt x="325" y="2129"/>
                  </a:cubicBezTo>
                  <a:cubicBezTo>
                    <a:pt x="555" y="2554"/>
                    <a:pt x="885" y="2846"/>
                    <a:pt x="1227" y="3170"/>
                  </a:cubicBezTo>
                  <a:cubicBezTo>
                    <a:pt x="1255" y="3198"/>
                    <a:pt x="1288" y="3226"/>
                    <a:pt x="1316" y="3260"/>
                  </a:cubicBezTo>
                  <a:cubicBezTo>
                    <a:pt x="1546" y="3484"/>
                    <a:pt x="1764" y="3730"/>
                    <a:pt x="2005" y="3943"/>
                  </a:cubicBezTo>
                  <a:cubicBezTo>
                    <a:pt x="1815" y="3652"/>
                    <a:pt x="1781" y="3277"/>
                    <a:pt x="1804" y="2930"/>
                  </a:cubicBezTo>
                  <a:cubicBezTo>
                    <a:pt x="1876" y="1888"/>
                    <a:pt x="2397" y="941"/>
                    <a:pt x="2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36"/>
          <p:cNvGrpSpPr/>
          <p:nvPr/>
        </p:nvGrpSpPr>
        <p:grpSpPr>
          <a:xfrm rot="-332190">
            <a:off x="3992236" y="4579371"/>
            <a:ext cx="658891" cy="386562"/>
            <a:chOff x="6180150" y="2970963"/>
            <a:chExt cx="152775" cy="89625"/>
          </a:xfrm>
        </p:grpSpPr>
        <p:sp>
          <p:nvSpPr>
            <p:cNvPr id="2111" name="Google Shape;2111;p36"/>
            <p:cNvSpPr/>
            <p:nvPr/>
          </p:nvSpPr>
          <p:spPr>
            <a:xfrm>
              <a:off x="6180150" y="2970963"/>
              <a:ext cx="152775" cy="89625"/>
            </a:xfrm>
            <a:custGeom>
              <a:avLst/>
              <a:gdLst/>
              <a:ahLst/>
              <a:cxnLst/>
              <a:rect l="l" t="t" r="r" b="b"/>
              <a:pathLst>
                <a:path w="6111" h="3585" extrusionOk="0">
                  <a:moveTo>
                    <a:pt x="5685" y="1"/>
                  </a:moveTo>
                  <a:cubicBezTo>
                    <a:pt x="5685" y="1"/>
                    <a:pt x="5685" y="2"/>
                    <a:pt x="5685" y="3"/>
                  </a:cubicBezTo>
                  <a:lnTo>
                    <a:pt x="5685" y="3"/>
                  </a:lnTo>
                  <a:cubicBezTo>
                    <a:pt x="5685" y="2"/>
                    <a:pt x="5685" y="1"/>
                    <a:pt x="5685" y="1"/>
                  </a:cubicBezTo>
                  <a:close/>
                  <a:moveTo>
                    <a:pt x="5702" y="3332"/>
                  </a:moveTo>
                  <a:cubicBezTo>
                    <a:pt x="5702" y="3332"/>
                    <a:pt x="5702" y="3333"/>
                    <a:pt x="5701" y="3333"/>
                  </a:cubicBezTo>
                  <a:cubicBezTo>
                    <a:pt x="5702" y="3333"/>
                    <a:pt x="5702" y="3332"/>
                    <a:pt x="5702" y="3332"/>
                  </a:cubicBezTo>
                  <a:close/>
                  <a:moveTo>
                    <a:pt x="5685" y="3"/>
                  </a:moveTo>
                  <a:lnTo>
                    <a:pt x="5685" y="3"/>
                  </a:lnTo>
                  <a:cubicBezTo>
                    <a:pt x="5713" y="197"/>
                    <a:pt x="5029" y="297"/>
                    <a:pt x="4906" y="320"/>
                  </a:cubicBezTo>
                  <a:cubicBezTo>
                    <a:pt x="4335" y="404"/>
                    <a:pt x="3758" y="454"/>
                    <a:pt x="3198" y="594"/>
                  </a:cubicBezTo>
                  <a:cubicBezTo>
                    <a:pt x="2324" y="818"/>
                    <a:pt x="1507" y="1266"/>
                    <a:pt x="851" y="1882"/>
                  </a:cubicBezTo>
                  <a:cubicBezTo>
                    <a:pt x="571" y="2140"/>
                    <a:pt x="319" y="2431"/>
                    <a:pt x="0" y="2633"/>
                  </a:cubicBezTo>
                  <a:cubicBezTo>
                    <a:pt x="108" y="2616"/>
                    <a:pt x="217" y="2608"/>
                    <a:pt x="327" y="2608"/>
                  </a:cubicBezTo>
                  <a:cubicBezTo>
                    <a:pt x="405" y="2608"/>
                    <a:pt x="483" y="2612"/>
                    <a:pt x="560" y="2622"/>
                  </a:cubicBezTo>
                  <a:cubicBezTo>
                    <a:pt x="1294" y="2711"/>
                    <a:pt x="1927" y="3154"/>
                    <a:pt x="2520" y="3585"/>
                  </a:cubicBezTo>
                  <a:cubicBezTo>
                    <a:pt x="2543" y="3210"/>
                    <a:pt x="2867" y="2924"/>
                    <a:pt x="3181" y="2711"/>
                  </a:cubicBezTo>
                  <a:cubicBezTo>
                    <a:pt x="3456" y="2521"/>
                    <a:pt x="3741" y="2347"/>
                    <a:pt x="4060" y="2252"/>
                  </a:cubicBezTo>
                  <a:cubicBezTo>
                    <a:pt x="4206" y="2208"/>
                    <a:pt x="4347" y="2184"/>
                    <a:pt x="4484" y="2184"/>
                  </a:cubicBezTo>
                  <a:cubicBezTo>
                    <a:pt x="4717" y="2184"/>
                    <a:pt x="4937" y="2254"/>
                    <a:pt x="5141" y="2420"/>
                  </a:cubicBezTo>
                  <a:cubicBezTo>
                    <a:pt x="5293" y="2538"/>
                    <a:pt x="5421" y="2683"/>
                    <a:pt x="5517" y="2851"/>
                  </a:cubicBezTo>
                  <a:cubicBezTo>
                    <a:pt x="5556" y="2913"/>
                    <a:pt x="5756" y="3257"/>
                    <a:pt x="5702" y="3332"/>
                  </a:cubicBezTo>
                  <a:lnTo>
                    <a:pt x="5702" y="3332"/>
                  </a:lnTo>
                  <a:cubicBezTo>
                    <a:pt x="5931" y="3024"/>
                    <a:pt x="6054" y="2644"/>
                    <a:pt x="6082" y="2258"/>
                  </a:cubicBezTo>
                  <a:cubicBezTo>
                    <a:pt x="6110" y="1838"/>
                    <a:pt x="6004" y="1462"/>
                    <a:pt x="5903" y="1059"/>
                  </a:cubicBezTo>
                  <a:cubicBezTo>
                    <a:pt x="5892" y="1025"/>
                    <a:pt x="5886" y="992"/>
                    <a:pt x="5875" y="953"/>
                  </a:cubicBezTo>
                  <a:cubicBezTo>
                    <a:pt x="5802" y="640"/>
                    <a:pt x="5735" y="321"/>
                    <a:pt x="5685"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6"/>
            <p:cNvSpPr/>
            <p:nvPr/>
          </p:nvSpPr>
          <p:spPr>
            <a:xfrm>
              <a:off x="6221450" y="3045863"/>
              <a:ext cx="28725" cy="14725"/>
            </a:xfrm>
            <a:custGeom>
              <a:avLst/>
              <a:gdLst/>
              <a:ahLst/>
              <a:cxnLst/>
              <a:rect l="l" t="t" r="r" b="b"/>
              <a:pathLst>
                <a:path w="1149" h="589" extrusionOk="0">
                  <a:moveTo>
                    <a:pt x="1148" y="1"/>
                  </a:moveTo>
                  <a:lnTo>
                    <a:pt x="1148" y="1"/>
                  </a:lnTo>
                  <a:cubicBezTo>
                    <a:pt x="1053" y="102"/>
                    <a:pt x="902" y="130"/>
                    <a:pt x="762" y="135"/>
                  </a:cubicBezTo>
                  <a:cubicBezTo>
                    <a:pt x="747" y="136"/>
                    <a:pt x="733" y="136"/>
                    <a:pt x="718" y="136"/>
                  </a:cubicBezTo>
                  <a:cubicBezTo>
                    <a:pt x="471" y="136"/>
                    <a:pt x="233" y="91"/>
                    <a:pt x="0" y="6"/>
                  </a:cubicBezTo>
                  <a:lnTo>
                    <a:pt x="0" y="6"/>
                  </a:lnTo>
                  <a:cubicBezTo>
                    <a:pt x="308" y="152"/>
                    <a:pt x="593" y="392"/>
                    <a:pt x="867" y="588"/>
                  </a:cubicBezTo>
                  <a:lnTo>
                    <a:pt x="867" y="588"/>
                  </a:lnTo>
                  <a:cubicBezTo>
                    <a:pt x="765" y="512"/>
                    <a:pt x="1109" y="62"/>
                    <a:pt x="1148" y="1"/>
                  </a:cubicBezTo>
                  <a:close/>
                  <a:moveTo>
                    <a:pt x="867" y="588"/>
                  </a:moveTo>
                  <a:cubicBezTo>
                    <a:pt x="867" y="588"/>
                    <a:pt x="868" y="589"/>
                    <a:pt x="868" y="589"/>
                  </a:cubicBezTo>
                  <a:cubicBezTo>
                    <a:pt x="868" y="589"/>
                    <a:pt x="867" y="588"/>
                    <a:pt x="867" y="5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6"/>
            <p:cNvSpPr/>
            <p:nvPr/>
          </p:nvSpPr>
          <p:spPr>
            <a:xfrm>
              <a:off x="6260500" y="2974038"/>
              <a:ext cx="72425" cy="80250"/>
            </a:xfrm>
            <a:custGeom>
              <a:avLst/>
              <a:gdLst/>
              <a:ahLst/>
              <a:cxnLst/>
              <a:rect l="l" t="t" r="r" b="b"/>
              <a:pathLst>
                <a:path w="2897" h="3210" extrusionOk="0">
                  <a:moveTo>
                    <a:pt x="2471" y="1"/>
                  </a:moveTo>
                  <a:lnTo>
                    <a:pt x="2471" y="1"/>
                  </a:lnTo>
                  <a:cubicBezTo>
                    <a:pt x="2476" y="309"/>
                    <a:pt x="2331" y="600"/>
                    <a:pt x="2146" y="846"/>
                  </a:cubicBezTo>
                  <a:cubicBezTo>
                    <a:pt x="1602" y="1580"/>
                    <a:pt x="774" y="2039"/>
                    <a:pt x="1" y="2527"/>
                  </a:cubicBezTo>
                  <a:cubicBezTo>
                    <a:pt x="286" y="2398"/>
                    <a:pt x="544" y="2219"/>
                    <a:pt x="846" y="2129"/>
                  </a:cubicBezTo>
                  <a:cubicBezTo>
                    <a:pt x="992" y="2085"/>
                    <a:pt x="1133" y="2061"/>
                    <a:pt x="1270" y="2061"/>
                  </a:cubicBezTo>
                  <a:cubicBezTo>
                    <a:pt x="1503" y="2061"/>
                    <a:pt x="1723" y="2131"/>
                    <a:pt x="1927" y="2297"/>
                  </a:cubicBezTo>
                  <a:cubicBezTo>
                    <a:pt x="2079" y="2415"/>
                    <a:pt x="2207" y="2560"/>
                    <a:pt x="2303" y="2728"/>
                  </a:cubicBezTo>
                  <a:cubicBezTo>
                    <a:pt x="2342" y="2790"/>
                    <a:pt x="2542" y="3134"/>
                    <a:pt x="2488" y="3209"/>
                  </a:cubicBezTo>
                  <a:lnTo>
                    <a:pt x="2488" y="3209"/>
                  </a:lnTo>
                  <a:cubicBezTo>
                    <a:pt x="2717" y="2901"/>
                    <a:pt x="2840" y="2521"/>
                    <a:pt x="2868" y="2135"/>
                  </a:cubicBezTo>
                  <a:cubicBezTo>
                    <a:pt x="2896" y="1715"/>
                    <a:pt x="2790" y="1339"/>
                    <a:pt x="2689" y="936"/>
                  </a:cubicBezTo>
                  <a:cubicBezTo>
                    <a:pt x="2678" y="902"/>
                    <a:pt x="2672" y="869"/>
                    <a:pt x="2661" y="830"/>
                  </a:cubicBezTo>
                  <a:cubicBezTo>
                    <a:pt x="2594" y="555"/>
                    <a:pt x="2555" y="270"/>
                    <a:pt x="2471" y="1"/>
                  </a:cubicBezTo>
                  <a:close/>
                  <a:moveTo>
                    <a:pt x="2488" y="3209"/>
                  </a:moveTo>
                  <a:cubicBezTo>
                    <a:pt x="2488" y="3209"/>
                    <a:pt x="2488" y="3210"/>
                    <a:pt x="2487" y="3210"/>
                  </a:cubicBezTo>
                  <a:cubicBezTo>
                    <a:pt x="2488" y="3210"/>
                    <a:pt x="2488" y="3209"/>
                    <a:pt x="2488" y="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6"/>
          <p:cNvGrpSpPr/>
          <p:nvPr/>
        </p:nvGrpSpPr>
        <p:grpSpPr>
          <a:xfrm>
            <a:off x="547674" y="-64300"/>
            <a:ext cx="274800" cy="2976360"/>
            <a:chOff x="547674" y="-64300"/>
            <a:chExt cx="274800" cy="2976360"/>
          </a:xfrm>
        </p:grpSpPr>
        <p:sp>
          <p:nvSpPr>
            <p:cNvPr id="2115" name="Google Shape;2115;p36"/>
            <p:cNvSpPr/>
            <p:nvPr/>
          </p:nvSpPr>
          <p:spPr>
            <a:xfrm>
              <a:off x="646822" y="-64300"/>
              <a:ext cx="134050" cy="2636050"/>
            </a:xfrm>
            <a:custGeom>
              <a:avLst/>
              <a:gdLst/>
              <a:ahLst/>
              <a:cxnLst/>
              <a:rect l="l" t="t" r="r" b="b"/>
              <a:pathLst>
                <a:path w="5362" h="105442" extrusionOk="0">
                  <a:moveTo>
                    <a:pt x="5362" y="0"/>
                  </a:moveTo>
                  <a:cubicBezTo>
                    <a:pt x="4505" y="8588"/>
                    <a:pt x="953" y="33954"/>
                    <a:pt x="218" y="51528"/>
                  </a:cubicBezTo>
                  <a:cubicBezTo>
                    <a:pt x="-517" y="69102"/>
                    <a:pt x="831" y="96456"/>
                    <a:pt x="953" y="105442"/>
                  </a:cubicBezTo>
                </a:path>
              </a:pathLst>
            </a:custGeom>
            <a:noFill/>
            <a:ln w="114300" cap="flat" cmpd="sng">
              <a:solidFill>
                <a:schemeClr val="accent5"/>
              </a:solidFill>
              <a:prstDash val="solid"/>
              <a:round/>
              <a:headEnd type="none" w="med" len="med"/>
              <a:tailEnd type="none" w="med" len="med"/>
            </a:ln>
          </p:spPr>
        </p:sp>
        <p:sp>
          <p:nvSpPr>
            <p:cNvPr id="2116" name="Google Shape;2116;p36"/>
            <p:cNvSpPr/>
            <p:nvPr/>
          </p:nvSpPr>
          <p:spPr>
            <a:xfrm>
              <a:off x="547674" y="2463860"/>
              <a:ext cx="274800" cy="448200"/>
            </a:xfrm>
            <a:prstGeom prst="ellipse">
              <a:avLst/>
            </a:prstGeom>
            <a:solidFill>
              <a:srgbClr val="AE6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7" name="Google Shape;2117;p36"/>
          <p:cNvGrpSpPr/>
          <p:nvPr/>
        </p:nvGrpSpPr>
        <p:grpSpPr>
          <a:xfrm>
            <a:off x="1088475" y="-87925"/>
            <a:ext cx="198900" cy="1881224"/>
            <a:chOff x="1714925" y="-87925"/>
            <a:chExt cx="198900" cy="1881224"/>
          </a:xfrm>
        </p:grpSpPr>
        <p:sp>
          <p:nvSpPr>
            <p:cNvPr id="2118" name="Google Shape;2118;p36"/>
            <p:cNvSpPr/>
            <p:nvPr/>
          </p:nvSpPr>
          <p:spPr>
            <a:xfrm>
              <a:off x="1809575" y="-87925"/>
              <a:ext cx="9750" cy="1662450"/>
            </a:xfrm>
            <a:custGeom>
              <a:avLst/>
              <a:gdLst/>
              <a:ahLst/>
              <a:cxnLst/>
              <a:rect l="l" t="t" r="r" b="b"/>
              <a:pathLst>
                <a:path w="390" h="66498" extrusionOk="0">
                  <a:moveTo>
                    <a:pt x="367" y="0"/>
                  </a:moveTo>
                  <a:cubicBezTo>
                    <a:pt x="366" y="6097"/>
                    <a:pt x="422" y="25499"/>
                    <a:pt x="361" y="36582"/>
                  </a:cubicBezTo>
                  <a:cubicBezTo>
                    <a:pt x="300" y="47665"/>
                    <a:pt x="60" y="61512"/>
                    <a:pt x="0" y="66498"/>
                  </a:cubicBezTo>
                </a:path>
              </a:pathLst>
            </a:custGeom>
            <a:noFill/>
            <a:ln w="114300" cap="flat" cmpd="sng">
              <a:solidFill>
                <a:schemeClr val="accent5"/>
              </a:solidFill>
              <a:prstDash val="solid"/>
              <a:round/>
              <a:headEnd type="none" w="med" len="med"/>
              <a:tailEnd type="none" w="med" len="med"/>
            </a:ln>
          </p:spPr>
        </p:sp>
        <p:sp>
          <p:nvSpPr>
            <p:cNvPr id="2119" name="Google Shape;2119;p36"/>
            <p:cNvSpPr/>
            <p:nvPr/>
          </p:nvSpPr>
          <p:spPr>
            <a:xfrm>
              <a:off x="1714925" y="1468699"/>
              <a:ext cx="198900" cy="32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36"/>
          <p:cNvGrpSpPr/>
          <p:nvPr/>
        </p:nvGrpSpPr>
        <p:grpSpPr>
          <a:xfrm>
            <a:off x="7689949" y="-87925"/>
            <a:ext cx="274800" cy="2004835"/>
            <a:chOff x="7284174" y="-87925"/>
            <a:chExt cx="274800" cy="2004835"/>
          </a:xfrm>
        </p:grpSpPr>
        <p:sp>
          <p:nvSpPr>
            <p:cNvPr id="2121" name="Google Shape;2121;p36"/>
            <p:cNvSpPr/>
            <p:nvPr/>
          </p:nvSpPr>
          <p:spPr>
            <a:xfrm>
              <a:off x="7412300" y="-87925"/>
              <a:ext cx="18550" cy="1662450"/>
            </a:xfrm>
            <a:custGeom>
              <a:avLst/>
              <a:gdLst/>
              <a:ahLst/>
              <a:cxnLst/>
              <a:rect l="l" t="t" r="r" b="b"/>
              <a:pathLst>
                <a:path w="742" h="66498" extrusionOk="0">
                  <a:moveTo>
                    <a:pt x="367" y="0"/>
                  </a:moveTo>
                  <a:cubicBezTo>
                    <a:pt x="428" y="5010"/>
                    <a:pt x="796" y="18979"/>
                    <a:pt x="735" y="30062"/>
                  </a:cubicBezTo>
                  <a:cubicBezTo>
                    <a:pt x="674" y="41145"/>
                    <a:pt x="123" y="60425"/>
                    <a:pt x="0" y="66498"/>
                  </a:cubicBezTo>
                </a:path>
              </a:pathLst>
            </a:custGeom>
            <a:noFill/>
            <a:ln w="114300" cap="flat" cmpd="sng">
              <a:solidFill>
                <a:schemeClr val="accent5"/>
              </a:solidFill>
              <a:prstDash val="solid"/>
              <a:round/>
              <a:headEnd type="none" w="med" len="med"/>
              <a:tailEnd type="none" w="med" len="med"/>
            </a:ln>
          </p:spPr>
        </p:sp>
        <p:sp>
          <p:nvSpPr>
            <p:cNvPr id="2122" name="Google Shape;2122;p36"/>
            <p:cNvSpPr/>
            <p:nvPr/>
          </p:nvSpPr>
          <p:spPr>
            <a:xfrm>
              <a:off x="7284174" y="1468710"/>
              <a:ext cx="274800" cy="448200"/>
            </a:xfrm>
            <a:prstGeom prst="ellipse">
              <a:avLst/>
            </a:prstGeom>
            <a:solidFill>
              <a:srgbClr val="E6C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3" name="Google Shape;2123;p36"/>
          <p:cNvGrpSpPr/>
          <p:nvPr/>
        </p:nvGrpSpPr>
        <p:grpSpPr>
          <a:xfrm>
            <a:off x="7106262" y="-87925"/>
            <a:ext cx="198900" cy="1400808"/>
            <a:chOff x="6496662" y="-87925"/>
            <a:chExt cx="198900" cy="1400808"/>
          </a:xfrm>
        </p:grpSpPr>
        <p:sp>
          <p:nvSpPr>
            <p:cNvPr id="2124" name="Google Shape;2124;p36"/>
            <p:cNvSpPr/>
            <p:nvPr/>
          </p:nvSpPr>
          <p:spPr>
            <a:xfrm>
              <a:off x="6587975" y="-87925"/>
              <a:ext cx="16275" cy="1128800"/>
            </a:xfrm>
            <a:custGeom>
              <a:avLst/>
              <a:gdLst/>
              <a:ahLst/>
              <a:cxnLst/>
              <a:rect l="l" t="t" r="r" b="b"/>
              <a:pathLst>
                <a:path w="651" h="45152" extrusionOk="0">
                  <a:moveTo>
                    <a:pt x="0" y="0"/>
                  </a:moveTo>
                  <a:cubicBezTo>
                    <a:pt x="107" y="2872"/>
                    <a:pt x="582" y="9708"/>
                    <a:pt x="643" y="17233"/>
                  </a:cubicBezTo>
                  <a:cubicBezTo>
                    <a:pt x="704" y="24758"/>
                    <a:pt x="413" y="40499"/>
                    <a:pt x="367" y="45152"/>
                  </a:cubicBezTo>
                </a:path>
              </a:pathLst>
            </a:custGeom>
            <a:noFill/>
            <a:ln w="114300" cap="flat" cmpd="sng">
              <a:solidFill>
                <a:schemeClr val="accent5"/>
              </a:solidFill>
              <a:prstDash val="solid"/>
              <a:round/>
              <a:headEnd type="none" w="med" len="med"/>
              <a:tailEnd type="none" w="med" len="med"/>
            </a:ln>
          </p:spPr>
        </p:sp>
        <p:sp>
          <p:nvSpPr>
            <p:cNvPr id="2125" name="Google Shape;2125;p36"/>
            <p:cNvSpPr/>
            <p:nvPr/>
          </p:nvSpPr>
          <p:spPr>
            <a:xfrm>
              <a:off x="6496662" y="988583"/>
              <a:ext cx="198900" cy="3243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36"/>
          <p:cNvGrpSpPr/>
          <p:nvPr/>
        </p:nvGrpSpPr>
        <p:grpSpPr>
          <a:xfrm>
            <a:off x="8346113" y="-107175"/>
            <a:ext cx="198900" cy="2879336"/>
            <a:chOff x="8346113" y="-107175"/>
            <a:chExt cx="198900" cy="2879336"/>
          </a:xfrm>
        </p:grpSpPr>
        <p:sp>
          <p:nvSpPr>
            <p:cNvPr id="2127" name="Google Shape;2127;p36"/>
            <p:cNvSpPr/>
            <p:nvPr/>
          </p:nvSpPr>
          <p:spPr>
            <a:xfrm>
              <a:off x="8367451" y="-107175"/>
              <a:ext cx="82750" cy="2626150"/>
            </a:xfrm>
            <a:custGeom>
              <a:avLst/>
              <a:gdLst/>
              <a:ahLst/>
              <a:cxnLst/>
              <a:rect l="l" t="t" r="r" b="b"/>
              <a:pathLst>
                <a:path w="3310" h="105046" extrusionOk="0">
                  <a:moveTo>
                    <a:pt x="3" y="0"/>
                  </a:moveTo>
                  <a:cubicBezTo>
                    <a:pt x="64" y="6792"/>
                    <a:pt x="-180" y="23244"/>
                    <a:pt x="371" y="40752"/>
                  </a:cubicBezTo>
                  <a:cubicBezTo>
                    <a:pt x="922" y="58260"/>
                    <a:pt x="2820" y="94330"/>
                    <a:pt x="3310" y="105046"/>
                  </a:cubicBezTo>
                </a:path>
              </a:pathLst>
            </a:custGeom>
            <a:noFill/>
            <a:ln w="114300" cap="flat" cmpd="sng">
              <a:solidFill>
                <a:schemeClr val="accent5"/>
              </a:solidFill>
              <a:prstDash val="solid"/>
              <a:round/>
              <a:headEnd type="none" w="med" len="med"/>
              <a:tailEnd type="none" w="med" len="med"/>
            </a:ln>
          </p:spPr>
        </p:sp>
        <p:sp>
          <p:nvSpPr>
            <p:cNvPr id="2128" name="Google Shape;2128;p36"/>
            <p:cNvSpPr/>
            <p:nvPr/>
          </p:nvSpPr>
          <p:spPr>
            <a:xfrm>
              <a:off x="8346113" y="2447561"/>
              <a:ext cx="198900" cy="324600"/>
            </a:xfrm>
            <a:prstGeom prst="ellipse">
              <a:avLst/>
            </a:prstGeom>
            <a:solidFill>
              <a:srgbClr val="AE6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6"/>
          <p:cNvGrpSpPr/>
          <p:nvPr/>
        </p:nvGrpSpPr>
        <p:grpSpPr>
          <a:xfrm>
            <a:off x="1534463" y="-87925"/>
            <a:ext cx="274800" cy="1426087"/>
            <a:chOff x="2271688" y="-87925"/>
            <a:chExt cx="274800" cy="1426087"/>
          </a:xfrm>
        </p:grpSpPr>
        <p:sp>
          <p:nvSpPr>
            <p:cNvPr id="2130" name="Google Shape;2130;p36"/>
            <p:cNvSpPr/>
            <p:nvPr/>
          </p:nvSpPr>
          <p:spPr>
            <a:xfrm flipH="1">
              <a:off x="2404200" y="-87925"/>
              <a:ext cx="9750" cy="1128804"/>
            </a:xfrm>
            <a:custGeom>
              <a:avLst/>
              <a:gdLst/>
              <a:ahLst/>
              <a:cxnLst/>
              <a:rect l="l" t="t" r="r" b="b"/>
              <a:pathLst>
                <a:path w="390" h="66498" extrusionOk="0">
                  <a:moveTo>
                    <a:pt x="367" y="0"/>
                  </a:moveTo>
                  <a:cubicBezTo>
                    <a:pt x="366" y="6097"/>
                    <a:pt x="422" y="25499"/>
                    <a:pt x="361" y="36582"/>
                  </a:cubicBezTo>
                  <a:cubicBezTo>
                    <a:pt x="300" y="47665"/>
                    <a:pt x="60" y="61512"/>
                    <a:pt x="0" y="66498"/>
                  </a:cubicBezTo>
                </a:path>
              </a:pathLst>
            </a:custGeom>
            <a:noFill/>
            <a:ln w="114300" cap="flat" cmpd="sng">
              <a:solidFill>
                <a:schemeClr val="accent5"/>
              </a:solidFill>
              <a:prstDash val="solid"/>
              <a:round/>
              <a:headEnd type="none" w="med" len="med"/>
              <a:tailEnd type="none" w="med" len="med"/>
            </a:ln>
          </p:spPr>
        </p:sp>
        <p:sp>
          <p:nvSpPr>
            <p:cNvPr id="2131" name="Google Shape;2131;p36"/>
            <p:cNvSpPr/>
            <p:nvPr/>
          </p:nvSpPr>
          <p:spPr>
            <a:xfrm>
              <a:off x="2271688" y="889962"/>
              <a:ext cx="274800" cy="448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1A3C88D0-15C3-C3E0-F19C-862A58B29308}"/>
              </a:ext>
            </a:extLst>
          </p:cNvPr>
          <p:cNvSpPr txBox="1"/>
          <p:nvPr/>
        </p:nvSpPr>
        <p:spPr>
          <a:xfrm>
            <a:off x="1088475" y="851201"/>
            <a:ext cx="6751320" cy="1824923"/>
          </a:xfrm>
          <a:prstGeom prst="rect">
            <a:avLst/>
          </a:prstGeom>
          <a:noFill/>
        </p:spPr>
        <p:txBody>
          <a:bodyPr wrap="square">
            <a:spAutoFit/>
          </a:bodyPr>
          <a:lstStyle/>
          <a:p>
            <a:pPr algn="ctr">
              <a:lnSpc>
                <a:spcPct val="150000"/>
              </a:lnSpc>
            </a:pPr>
            <a:r>
              <a:rPr lang="vi-VN" sz="4000" b="1" spc="-216">
                <a:solidFill>
                  <a:srgbClr val="000000"/>
                </a:solidFill>
                <a:latin typeface="Arial" panose="020B0604020202020204" pitchFamily="34" charset="0"/>
                <a:cs typeface="Arial" panose="020B0604020202020204" pitchFamily="34" charset="0"/>
              </a:rPr>
              <a:t>CẢM ƠN CÁC EM ĐÃ </a:t>
            </a:r>
          </a:p>
          <a:p>
            <a:pPr algn="ctr">
              <a:lnSpc>
                <a:spcPct val="150000"/>
              </a:lnSpc>
            </a:pPr>
            <a:r>
              <a:rPr lang="vi-VN" sz="4000" b="1" spc="-216">
                <a:solidFill>
                  <a:srgbClr val="000000"/>
                </a:solidFill>
                <a:latin typeface="Arial" panose="020B0604020202020204" pitchFamily="34" charset="0"/>
                <a:cs typeface="Arial" panose="020B0604020202020204" pitchFamily="34" charset="0"/>
              </a:rPr>
              <a:t>LẮNG NGHE BÀI GIẢNG!</a:t>
            </a:r>
            <a:endParaRPr lang="en-US" sz="4000" b="1" spc="-216"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60" name="Google Shape;860;p29"/>
          <p:cNvSpPr txBox="1">
            <a:spLocks noGrp="1"/>
          </p:cNvSpPr>
          <p:nvPr>
            <p:ph type="title" idx="9"/>
          </p:nvPr>
        </p:nvSpPr>
        <p:spPr>
          <a:xfrm>
            <a:off x="272100" y="1310475"/>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01</a:t>
            </a:r>
            <a:endParaRPr sz="3200">
              <a:latin typeface="+mj-lt"/>
            </a:endParaRPr>
          </a:p>
        </p:txBody>
      </p:sp>
      <p:sp>
        <p:nvSpPr>
          <p:cNvPr id="861" name="Google Shape;861;p29"/>
          <p:cNvSpPr txBox="1">
            <a:spLocks noGrp="1"/>
          </p:cNvSpPr>
          <p:nvPr>
            <p:ph type="title" idx="13"/>
          </p:nvPr>
        </p:nvSpPr>
        <p:spPr>
          <a:xfrm>
            <a:off x="272100" y="310720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03</a:t>
            </a:r>
            <a:endParaRPr sz="3200">
              <a:latin typeface="+mj-lt"/>
            </a:endParaRPr>
          </a:p>
        </p:txBody>
      </p:sp>
      <p:sp>
        <p:nvSpPr>
          <p:cNvPr id="862" name="Google Shape;862;p29"/>
          <p:cNvSpPr txBox="1">
            <a:spLocks noGrp="1"/>
          </p:cNvSpPr>
          <p:nvPr>
            <p:ph type="title" idx="14"/>
          </p:nvPr>
        </p:nvSpPr>
        <p:spPr>
          <a:xfrm>
            <a:off x="272100" y="224295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02</a:t>
            </a:r>
            <a:endParaRPr sz="3200">
              <a:latin typeface="+mj-lt"/>
            </a:endParaRPr>
          </a:p>
        </p:txBody>
      </p:sp>
      <p:sp>
        <p:nvSpPr>
          <p:cNvPr id="863" name="Google Shape;863;p29"/>
          <p:cNvSpPr txBox="1">
            <a:spLocks noGrp="1"/>
          </p:cNvSpPr>
          <p:nvPr>
            <p:ph type="title" idx="15"/>
          </p:nvPr>
        </p:nvSpPr>
        <p:spPr>
          <a:xfrm>
            <a:off x="272100" y="3933870"/>
            <a:ext cx="1044900" cy="657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3200">
                <a:latin typeface="+mj-lt"/>
              </a:rPr>
              <a:t>04</a:t>
            </a:r>
            <a:endParaRPr sz="3200">
              <a:latin typeface="+mj-lt"/>
            </a:endParaRPr>
          </a:p>
        </p:txBody>
      </p:sp>
      <p:sp>
        <p:nvSpPr>
          <p:cNvPr id="865" name="Google Shape;865;p29"/>
          <p:cNvSpPr/>
          <p:nvPr/>
        </p:nvSpPr>
        <p:spPr>
          <a:xfrm>
            <a:off x="8430900" y="1729150"/>
            <a:ext cx="441000" cy="56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rot="435546">
            <a:off x="4994946" y="3049605"/>
            <a:ext cx="524706" cy="5603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9"/>
          <p:cNvGrpSpPr/>
          <p:nvPr/>
        </p:nvGrpSpPr>
        <p:grpSpPr>
          <a:xfrm>
            <a:off x="6972870" y="188291"/>
            <a:ext cx="411961" cy="577796"/>
            <a:chOff x="1808440" y="1122200"/>
            <a:chExt cx="310469" cy="435448"/>
          </a:xfrm>
        </p:grpSpPr>
        <p:sp>
          <p:nvSpPr>
            <p:cNvPr id="868" name="Google Shape;868;p29"/>
            <p:cNvSpPr/>
            <p:nvPr/>
          </p:nvSpPr>
          <p:spPr>
            <a:xfrm>
              <a:off x="1808440" y="1122200"/>
              <a:ext cx="310469" cy="435448"/>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1943061" y="1156741"/>
              <a:ext cx="41220" cy="41302"/>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1856996" y="1220713"/>
              <a:ext cx="208985" cy="118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1856996" y="1273721"/>
              <a:ext cx="208985" cy="11789"/>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1856996" y="1326646"/>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1856996" y="1379571"/>
              <a:ext cx="208985" cy="12613"/>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1856996" y="1432578"/>
              <a:ext cx="208985" cy="12531"/>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1856996" y="1486246"/>
              <a:ext cx="208985" cy="118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E916233-A5AA-5E6B-5323-4B9463CABF35}"/>
              </a:ext>
            </a:extLst>
          </p:cNvPr>
          <p:cNvSpPr txBox="1"/>
          <p:nvPr/>
        </p:nvSpPr>
        <p:spPr>
          <a:xfrm>
            <a:off x="2489407" y="357564"/>
            <a:ext cx="4332519" cy="618374"/>
          </a:xfrm>
          <a:prstGeom prst="rect">
            <a:avLst/>
          </a:prstGeom>
          <a:noFill/>
        </p:spPr>
        <p:txBody>
          <a:bodyPr wrap="square" rtlCol="0">
            <a:spAutoFit/>
          </a:bodyPr>
          <a:lstStyle/>
          <a:p>
            <a:pPr algn="ctr">
              <a:lnSpc>
                <a:spcPct val="150000"/>
              </a:lnSpc>
            </a:pPr>
            <a:r>
              <a:rPr lang="en-US" sz="2600" b="1"/>
              <a:t>NỘI DUNG BÀI HỌC</a:t>
            </a:r>
          </a:p>
        </p:txBody>
      </p:sp>
      <p:sp>
        <p:nvSpPr>
          <p:cNvPr id="25" name="TextBox 24">
            <a:extLst>
              <a:ext uri="{FF2B5EF4-FFF2-40B4-BE49-F238E27FC236}">
                <a16:creationId xmlns:a16="http://schemas.microsoft.com/office/drawing/2014/main" id="{860DF447-D351-397D-6769-77B3F1C72480}"/>
              </a:ext>
            </a:extLst>
          </p:cNvPr>
          <p:cNvSpPr txBox="1"/>
          <p:nvPr/>
        </p:nvSpPr>
        <p:spPr>
          <a:xfrm>
            <a:off x="4335780" y="1228321"/>
            <a:ext cx="1044900" cy="739754"/>
          </a:xfrm>
          <a:prstGeom prst="rect">
            <a:avLst/>
          </a:prstGeom>
          <a:noFill/>
        </p:spPr>
        <p:txBody>
          <a:bodyPr wrap="square" rtlCol="0">
            <a:spAutoFit/>
          </a:bodyPr>
          <a:lstStyle/>
          <a:p>
            <a:pPr algn="ctr">
              <a:lnSpc>
                <a:spcPct val="150000"/>
              </a:lnSpc>
            </a:pPr>
            <a:r>
              <a:rPr lang="en-US" sz="3200" b="1">
                <a:solidFill>
                  <a:srgbClr val="C00000"/>
                </a:solidFill>
              </a:rPr>
              <a:t>05</a:t>
            </a:r>
          </a:p>
        </p:txBody>
      </p:sp>
      <p:sp>
        <p:nvSpPr>
          <p:cNvPr id="26" name="TextBox 25">
            <a:extLst>
              <a:ext uri="{FF2B5EF4-FFF2-40B4-BE49-F238E27FC236}">
                <a16:creationId xmlns:a16="http://schemas.microsoft.com/office/drawing/2014/main" id="{E3E51A34-0488-3FEF-F19F-34B556EE2318}"/>
              </a:ext>
            </a:extLst>
          </p:cNvPr>
          <p:cNvSpPr txBox="1"/>
          <p:nvPr/>
        </p:nvSpPr>
        <p:spPr>
          <a:xfrm>
            <a:off x="4230060" y="2152440"/>
            <a:ext cx="1287780" cy="739754"/>
          </a:xfrm>
          <a:prstGeom prst="rect">
            <a:avLst/>
          </a:prstGeom>
          <a:noFill/>
        </p:spPr>
        <p:txBody>
          <a:bodyPr wrap="square" rtlCol="0">
            <a:spAutoFit/>
          </a:bodyPr>
          <a:lstStyle/>
          <a:p>
            <a:pPr algn="ctr">
              <a:lnSpc>
                <a:spcPct val="150000"/>
              </a:lnSpc>
            </a:pPr>
            <a:r>
              <a:rPr lang="en-US" sz="3200" b="1">
                <a:solidFill>
                  <a:srgbClr val="C00000"/>
                </a:solidFill>
              </a:rPr>
              <a:t>06</a:t>
            </a:r>
          </a:p>
        </p:txBody>
      </p:sp>
      <p:sp>
        <p:nvSpPr>
          <p:cNvPr id="27" name="TextBox 26">
            <a:extLst>
              <a:ext uri="{FF2B5EF4-FFF2-40B4-BE49-F238E27FC236}">
                <a16:creationId xmlns:a16="http://schemas.microsoft.com/office/drawing/2014/main" id="{7FA34CC7-7A79-A1DE-29AE-D64454B8E34A}"/>
              </a:ext>
            </a:extLst>
          </p:cNvPr>
          <p:cNvSpPr txBox="1"/>
          <p:nvPr/>
        </p:nvSpPr>
        <p:spPr>
          <a:xfrm>
            <a:off x="4473900" y="3180025"/>
            <a:ext cx="906780" cy="584775"/>
          </a:xfrm>
          <a:prstGeom prst="rect">
            <a:avLst/>
          </a:prstGeom>
          <a:noFill/>
        </p:spPr>
        <p:txBody>
          <a:bodyPr wrap="square" rtlCol="0">
            <a:spAutoFit/>
          </a:bodyPr>
          <a:lstStyle/>
          <a:p>
            <a:pPr algn="ctr"/>
            <a:r>
              <a:rPr lang="en-US" sz="3200" b="1">
                <a:solidFill>
                  <a:srgbClr val="C00000"/>
                </a:solidFill>
              </a:rPr>
              <a:t>07</a:t>
            </a:r>
          </a:p>
        </p:txBody>
      </p:sp>
      <p:sp>
        <p:nvSpPr>
          <p:cNvPr id="30" name="TextBox 29">
            <a:extLst>
              <a:ext uri="{FF2B5EF4-FFF2-40B4-BE49-F238E27FC236}">
                <a16:creationId xmlns:a16="http://schemas.microsoft.com/office/drawing/2014/main" id="{E74DF840-B464-0906-10D7-FF07C21205FA}"/>
              </a:ext>
            </a:extLst>
          </p:cNvPr>
          <p:cNvSpPr txBox="1"/>
          <p:nvPr/>
        </p:nvSpPr>
        <p:spPr>
          <a:xfrm>
            <a:off x="5301049" y="3180025"/>
            <a:ext cx="7448550" cy="496996"/>
          </a:xfrm>
          <a:prstGeom prst="rect">
            <a:avLst/>
          </a:prstGeom>
          <a:noFill/>
        </p:spPr>
        <p:txBody>
          <a:bodyPr wrap="square">
            <a:spAutoFit/>
          </a:bodyPr>
          <a:lstStyle/>
          <a:p>
            <a:pPr marL="0" marR="0" algn="just">
              <a:lnSpc>
                <a:spcPct val="150000"/>
              </a:lnSpc>
              <a:spcBef>
                <a:spcPts val="0"/>
              </a:spcBef>
              <a:spcAft>
                <a:spcPts val="0"/>
              </a:spcAft>
            </a:pPr>
            <a:r>
              <a:rPr lang="fr-FR" sz="2000">
                <a:effectLst/>
                <a:latin typeface="+mj-lt"/>
                <a:ea typeface="Calibri" panose="020F0502020204030204" pitchFamily="34" charset="0"/>
              </a:rPr>
              <a:t>Kỹ</a:t>
            </a:r>
            <a:r>
              <a:rPr lang="fr-FR" sz="2000">
                <a:solidFill>
                  <a:srgbClr val="000000"/>
                </a:solidFill>
                <a:effectLst/>
                <a:latin typeface="+mj-lt"/>
                <a:ea typeface="Times New Roman" panose="02020603050405020304" pitchFamily="18" charset="0"/>
              </a:rPr>
              <a:t> thuật canh tác</a:t>
            </a:r>
            <a:endParaRPr lang="en-US" sz="2000">
              <a:effectLst/>
              <a:latin typeface="+mj-lt"/>
              <a:ea typeface="Calibri" panose="020F0502020204030204" pitchFamily="34" charset="0"/>
            </a:endParaRPr>
          </a:p>
        </p:txBody>
      </p:sp>
      <p:sp>
        <p:nvSpPr>
          <p:cNvPr id="33" name="TextBox 32">
            <a:extLst>
              <a:ext uri="{FF2B5EF4-FFF2-40B4-BE49-F238E27FC236}">
                <a16:creationId xmlns:a16="http://schemas.microsoft.com/office/drawing/2014/main" id="{87119BE9-1696-B198-AA56-391088E564BC}"/>
              </a:ext>
            </a:extLst>
          </p:cNvPr>
          <p:cNvSpPr txBox="1"/>
          <p:nvPr/>
        </p:nvSpPr>
        <p:spPr>
          <a:xfrm>
            <a:off x="5301049" y="2297453"/>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Giống cây trồng</a:t>
            </a:r>
            <a:endParaRPr lang="en-US" sz="1800">
              <a:effectLst/>
              <a:latin typeface="+mj-lt"/>
              <a:ea typeface="Calibri" panose="020F0502020204030204" pitchFamily="34" charset="0"/>
            </a:endParaRPr>
          </a:p>
        </p:txBody>
      </p:sp>
      <p:sp>
        <p:nvSpPr>
          <p:cNvPr id="36" name="TextBox 35">
            <a:extLst>
              <a:ext uri="{FF2B5EF4-FFF2-40B4-BE49-F238E27FC236}">
                <a16:creationId xmlns:a16="http://schemas.microsoft.com/office/drawing/2014/main" id="{374D400E-C2F8-FD8C-DEFC-7F91163D6646}"/>
              </a:ext>
            </a:extLst>
          </p:cNvPr>
          <p:cNvSpPr txBox="1"/>
          <p:nvPr/>
        </p:nvSpPr>
        <p:spPr>
          <a:xfrm>
            <a:off x="5301049" y="1388848"/>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Dinh dưỡng</a:t>
            </a:r>
            <a:endParaRPr lang="en-US" sz="1800">
              <a:effectLst/>
              <a:latin typeface="+mj-lt"/>
              <a:ea typeface="Calibri" panose="020F0502020204030204" pitchFamily="34" charset="0"/>
            </a:endParaRPr>
          </a:p>
        </p:txBody>
      </p:sp>
      <p:sp>
        <p:nvSpPr>
          <p:cNvPr id="39" name="TextBox 38">
            <a:extLst>
              <a:ext uri="{FF2B5EF4-FFF2-40B4-BE49-F238E27FC236}">
                <a16:creationId xmlns:a16="http://schemas.microsoft.com/office/drawing/2014/main" id="{1AE5BA55-97E3-E8C3-EE83-AD6AABE748E5}"/>
              </a:ext>
            </a:extLst>
          </p:cNvPr>
          <p:cNvSpPr txBox="1"/>
          <p:nvPr/>
        </p:nvSpPr>
        <p:spPr>
          <a:xfrm>
            <a:off x="1317000" y="4010555"/>
            <a:ext cx="7448550"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Đất</a:t>
            </a:r>
            <a:endParaRPr lang="en-US" sz="1800">
              <a:effectLst/>
              <a:latin typeface="+mj-lt"/>
              <a:ea typeface="Calibri" panose="020F0502020204030204" pitchFamily="34" charset="0"/>
            </a:endParaRPr>
          </a:p>
        </p:txBody>
      </p:sp>
      <p:sp>
        <p:nvSpPr>
          <p:cNvPr id="42" name="TextBox 41">
            <a:extLst>
              <a:ext uri="{FF2B5EF4-FFF2-40B4-BE49-F238E27FC236}">
                <a16:creationId xmlns:a16="http://schemas.microsoft.com/office/drawing/2014/main" id="{DB89B16E-907B-BF62-7C6E-C88E9B92068E}"/>
              </a:ext>
            </a:extLst>
          </p:cNvPr>
          <p:cNvSpPr txBox="1"/>
          <p:nvPr/>
        </p:nvSpPr>
        <p:spPr>
          <a:xfrm>
            <a:off x="1318704" y="3150698"/>
            <a:ext cx="1170703" cy="456535"/>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Nước</a:t>
            </a:r>
            <a:endParaRPr lang="en-US" sz="1800">
              <a:effectLst/>
              <a:latin typeface="+mj-lt"/>
              <a:ea typeface="Calibri" panose="020F0502020204030204" pitchFamily="34" charset="0"/>
            </a:endParaRPr>
          </a:p>
        </p:txBody>
      </p:sp>
      <p:sp>
        <p:nvSpPr>
          <p:cNvPr id="46" name="TextBox 45">
            <a:extLst>
              <a:ext uri="{FF2B5EF4-FFF2-40B4-BE49-F238E27FC236}">
                <a16:creationId xmlns:a16="http://schemas.microsoft.com/office/drawing/2014/main" id="{71D62017-0275-24BF-DE79-FE832CB775C3}"/>
              </a:ext>
            </a:extLst>
          </p:cNvPr>
          <p:cNvSpPr txBox="1"/>
          <p:nvPr/>
        </p:nvSpPr>
        <p:spPr>
          <a:xfrm>
            <a:off x="1317000" y="2318920"/>
            <a:ext cx="1364903" cy="471110"/>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Ánh sáng</a:t>
            </a:r>
            <a:endParaRPr lang="en-US" sz="1800">
              <a:effectLst/>
              <a:latin typeface="+mj-lt"/>
              <a:ea typeface="Calibri" panose="020F0502020204030204" pitchFamily="34" charset="0"/>
            </a:endParaRPr>
          </a:p>
        </p:txBody>
      </p:sp>
      <p:sp>
        <p:nvSpPr>
          <p:cNvPr id="49" name="TextBox 48">
            <a:extLst>
              <a:ext uri="{FF2B5EF4-FFF2-40B4-BE49-F238E27FC236}">
                <a16:creationId xmlns:a16="http://schemas.microsoft.com/office/drawing/2014/main" id="{C97737D1-39DD-0DAF-A50A-3450EA0DEB39}"/>
              </a:ext>
            </a:extLst>
          </p:cNvPr>
          <p:cNvSpPr txBox="1"/>
          <p:nvPr/>
        </p:nvSpPr>
        <p:spPr>
          <a:xfrm>
            <a:off x="1289146" y="1371611"/>
            <a:ext cx="1325481" cy="468893"/>
          </a:xfrm>
          <a:prstGeom prst="rect">
            <a:avLst/>
          </a:prstGeom>
          <a:noFill/>
        </p:spPr>
        <p:txBody>
          <a:bodyPr wrap="square">
            <a:spAutoFit/>
          </a:bodyPr>
          <a:lstStyle/>
          <a:p>
            <a:pPr marL="0" marR="0" algn="just">
              <a:lnSpc>
                <a:spcPct val="150000"/>
              </a:lnSpc>
              <a:spcBef>
                <a:spcPts val="0"/>
              </a:spcBef>
              <a:spcAft>
                <a:spcPts val="0"/>
              </a:spcAft>
            </a:pPr>
            <a:r>
              <a:rPr lang="fr-FR" sz="1800">
                <a:solidFill>
                  <a:srgbClr val="000000"/>
                </a:solidFill>
                <a:effectLst/>
                <a:latin typeface="+mj-lt"/>
                <a:ea typeface="Times New Roman" panose="02020603050405020304" pitchFamily="18" charset="0"/>
              </a:rPr>
              <a:t>Nhiệt độ</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0"/>
                                        </p:tgtEl>
                                        <p:attrNameLst>
                                          <p:attrName>style.visibility</p:attrName>
                                        </p:attrNameLst>
                                      </p:cBhvr>
                                      <p:to>
                                        <p:strVal val="visible"/>
                                      </p:to>
                                    </p:set>
                                    <p:animEffect transition="in" filter="randombar(horizontal)">
                                      <p:cBhvr>
                                        <p:cTn id="7" dur="500"/>
                                        <p:tgtEl>
                                          <p:spTgt spid="86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randombar(horizont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62"/>
                                        </p:tgtEl>
                                        <p:attrNameLst>
                                          <p:attrName>style.visibility</p:attrName>
                                        </p:attrNameLst>
                                      </p:cBhvr>
                                      <p:to>
                                        <p:strVal val="visible"/>
                                      </p:to>
                                    </p:set>
                                    <p:animEffect transition="in" filter="randombar(horizontal)">
                                      <p:cBhvr>
                                        <p:cTn id="17" dur="500"/>
                                        <p:tgtEl>
                                          <p:spTgt spid="86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61"/>
                                        </p:tgtEl>
                                        <p:attrNameLst>
                                          <p:attrName>style.visibility</p:attrName>
                                        </p:attrNameLst>
                                      </p:cBhvr>
                                      <p:to>
                                        <p:strVal val="visible"/>
                                      </p:to>
                                    </p:set>
                                    <p:animEffect transition="in" filter="randombar(horizontal)">
                                      <p:cBhvr>
                                        <p:cTn id="27" dur="500"/>
                                        <p:tgtEl>
                                          <p:spTgt spid="86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63"/>
                                        </p:tgtEl>
                                        <p:attrNameLst>
                                          <p:attrName>style.visibility</p:attrName>
                                        </p:attrNameLst>
                                      </p:cBhvr>
                                      <p:to>
                                        <p:strVal val="visible"/>
                                      </p:to>
                                    </p:set>
                                    <p:animEffect transition="in" filter="randombar(horizontal)">
                                      <p:cBhvr>
                                        <p:cTn id="37" dur="500"/>
                                        <p:tgtEl>
                                          <p:spTgt spid="8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p:bldP spid="861" grpId="0"/>
      <p:bldP spid="862" grpId="0"/>
      <p:bldP spid="863" grpId="0"/>
      <p:bldP spid="25" grpId="0"/>
      <p:bldP spid="26" grpId="0"/>
      <p:bldP spid="27" grpId="0"/>
      <p:bldP spid="30" grpId="0"/>
      <p:bldP spid="33" grpId="0"/>
      <p:bldP spid="36" grpId="0"/>
      <p:bldP spid="39" grpId="0"/>
      <p:bldP spid="42" grpId="0"/>
      <p:bldP spid="46"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grpSp>
        <p:nvGrpSpPr>
          <p:cNvPr id="1492" name="Google Shape;1492;p31"/>
          <p:cNvGrpSpPr/>
          <p:nvPr/>
        </p:nvGrpSpPr>
        <p:grpSpPr>
          <a:xfrm>
            <a:off x="8150048" y="3820446"/>
            <a:ext cx="1855305" cy="1184081"/>
            <a:chOff x="6689392" y="1708789"/>
            <a:chExt cx="975347" cy="622480"/>
          </a:xfrm>
        </p:grpSpPr>
        <p:sp>
          <p:nvSpPr>
            <p:cNvPr id="1493" name="Google Shape;1493;p31"/>
            <p:cNvSpPr/>
            <p:nvPr/>
          </p:nvSpPr>
          <p:spPr>
            <a:xfrm>
              <a:off x="6689392" y="1708789"/>
              <a:ext cx="975347" cy="622480"/>
            </a:xfrm>
            <a:custGeom>
              <a:avLst/>
              <a:gdLst/>
              <a:ahLst/>
              <a:cxnLst/>
              <a:rect l="l" t="t" r="r" b="b"/>
              <a:pathLst>
                <a:path w="29440" h="18789" extrusionOk="0">
                  <a:moveTo>
                    <a:pt x="0" y="1"/>
                  </a:moveTo>
                  <a:lnTo>
                    <a:pt x="0" y="18789"/>
                  </a:lnTo>
                  <a:lnTo>
                    <a:pt x="29440" y="18789"/>
                  </a:lnTo>
                  <a:lnTo>
                    <a:pt x="29440" y="1"/>
                  </a:lnTo>
                  <a:close/>
                </a:path>
              </a:pathLst>
            </a:custGeom>
            <a:solidFill>
              <a:srgbClr val="B996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1"/>
            <p:cNvSpPr/>
            <p:nvPr/>
          </p:nvSpPr>
          <p:spPr>
            <a:xfrm>
              <a:off x="6728982" y="1745463"/>
              <a:ext cx="896465" cy="549163"/>
            </a:xfrm>
            <a:custGeom>
              <a:avLst/>
              <a:gdLst/>
              <a:ahLst/>
              <a:cxnLst/>
              <a:rect l="l" t="t" r="r" b="b"/>
              <a:pathLst>
                <a:path w="27059" h="16576" extrusionOk="0">
                  <a:moveTo>
                    <a:pt x="1" y="0"/>
                  </a:moveTo>
                  <a:lnTo>
                    <a:pt x="1" y="16575"/>
                  </a:lnTo>
                  <a:lnTo>
                    <a:pt x="27058" y="16575"/>
                  </a:lnTo>
                  <a:lnTo>
                    <a:pt x="270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a:off x="6825620" y="1814306"/>
              <a:ext cx="99059" cy="130963"/>
            </a:xfrm>
            <a:custGeom>
              <a:avLst/>
              <a:gdLst/>
              <a:ahLst/>
              <a:cxnLst/>
              <a:rect l="l" t="t" r="r" b="b"/>
              <a:pathLst>
                <a:path w="2990" h="3953" extrusionOk="0">
                  <a:moveTo>
                    <a:pt x="1" y="1"/>
                  </a:moveTo>
                  <a:lnTo>
                    <a:pt x="1" y="3953"/>
                  </a:lnTo>
                  <a:lnTo>
                    <a:pt x="2990" y="3953"/>
                  </a:lnTo>
                  <a:lnTo>
                    <a:pt x="299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6865839" y="1830274"/>
              <a:ext cx="17758" cy="17758"/>
            </a:xfrm>
            <a:custGeom>
              <a:avLst/>
              <a:gdLst/>
              <a:ahLst/>
              <a:cxnLst/>
              <a:rect l="l" t="t" r="r" b="b"/>
              <a:pathLst>
                <a:path w="536" h="536" extrusionOk="0">
                  <a:moveTo>
                    <a:pt x="268" y="0"/>
                  </a:moveTo>
                  <a:cubicBezTo>
                    <a:pt x="125" y="0"/>
                    <a:pt x="0" y="116"/>
                    <a:pt x="0" y="268"/>
                  </a:cubicBezTo>
                  <a:cubicBezTo>
                    <a:pt x="0" y="420"/>
                    <a:pt x="125" y="536"/>
                    <a:pt x="268" y="536"/>
                  </a:cubicBezTo>
                  <a:cubicBezTo>
                    <a:pt x="420" y="536"/>
                    <a:pt x="536" y="420"/>
                    <a:pt x="536" y="268"/>
                  </a:cubicBezTo>
                  <a:cubicBezTo>
                    <a:pt x="536" y="116"/>
                    <a:pt x="420" y="0"/>
                    <a:pt x="268"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6840992" y="1861316"/>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6840992" y="1877252"/>
              <a:ext cx="67420" cy="5069"/>
            </a:xfrm>
            <a:custGeom>
              <a:avLst/>
              <a:gdLst/>
              <a:ahLst/>
              <a:cxnLst/>
              <a:rect l="l" t="t" r="r" b="b"/>
              <a:pathLst>
                <a:path w="2035" h="153" extrusionOk="0">
                  <a:moveTo>
                    <a:pt x="1" y="1"/>
                  </a:moveTo>
                  <a:lnTo>
                    <a:pt x="1" y="153"/>
                  </a:lnTo>
                  <a:lnTo>
                    <a:pt x="2035" y="153"/>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a:off x="6840992" y="1893220"/>
              <a:ext cx="67420" cy="5069"/>
            </a:xfrm>
            <a:custGeom>
              <a:avLst/>
              <a:gdLst/>
              <a:ahLst/>
              <a:cxnLst/>
              <a:rect l="l" t="t" r="r" b="b"/>
              <a:pathLst>
                <a:path w="2035" h="153" extrusionOk="0">
                  <a:moveTo>
                    <a:pt x="1" y="1"/>
                  </a:moveTo>
                  <a:lnTo>
                    <a:pt x="1" y="152"/>
                  </a:lnTo>
                  <a:lnTo>
                    <a:pt x="2035" y="152"/>
                  </a:lnTo>
                  <a:lnTo>
                    <a:pt x="2035"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a:off x="6840992" y="1909188"/>
              <a:ext cx="67420" cy="4771"/>
            </a:xfrm>
            <a:custGeom>
              <a:avLst/>
              <a:gdLst/>
              <a:ahLst/>
              <a:cxnLst/>
              <a:rect l="l" t="t" r="r" b="b"/>
              <a:pathLst>
                <a:path w="2035" h="144" extrusionOk="0">
                  <a:moveTo>
                    <a:pt x="1" y="0"/>
                  </a:moveTo>
                  <a:lnTo>
                    <a:pt x="1" y="143"/>
                  </a:lnTo>
                  <a:lnTo>
                    <a:pt x="2035" y="143"/>
                  </a:lnTo>
                  <a:lnTo>
                    <a:pt x="203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6840694" y="1924858"/>
              <a:ext cx="67718" cy="5036"/>
            </a:xfrm>
            <a:custGeom>
              <a:avLst/>
              <a:gdLst/>
              <a:ahLst/>
              <a:cxnLst/>
              <a:rect l="l" t="t" r="r" b="b"/>
              <a:pathLst>
                <a:path w="2044" h="152" extrusionOk="0">
                  <a:moveTo>
                    <a:pt x="1" y="0"/>
                  </a:moveTo>
                  <a:lnTo>
                    <a:pt x="1" y="152"/>
                  </a:lnTo>
                  <a:lnTo>
                    <a:pt x="2044" y="152"/>
                  </a:lnTo>
                  <a:lnTo>
                    <a:pt x="2044"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7295261" y="1991945"/>
              <a:ext cx="91671" cy="121488"/>
            </a:xfrm>
            <a:custGeom>
              <a:avLst/>
              <a:gdLst/>
              <a:ahLst/>
              <a:cxnLst/>
              <a:rect l="l" t="t" r="r" b="b"/>
              <a:pathLst>
                <a:path w="2767" h="3667" extrusionOk="0">
                  <a:moveTo>
                    <a:pt x="1" y="0"/>
                  </a:moveTo>
                  <a:lnTo>
                    <a:pt x="1" y="3667"/>
                  </a:lnTo>
                  <a:lnTo>
                    <a:pt x="2766" y="3667"/>
                  </a:lnTo>
                  <a:lnTo>
                    <a:pt x="276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7332498" y="2006721"/>
              <a:ext cx="16598" cy="16565"/>
            </a:xfrm>
            <a:custGeom>
              <a:avLst/>
              <a:gdLst/>
              <a:ahLst/>
              <a:cxnLst/>
              <a:rect l="l" t="t" r="r" b="b"/>
              <a:pathLst>
                <a:path w="501" h="500" extrusionOk="0">
                  <a:moveTo>
                    <a:pt x="250" y="0"/>
                  </a:moveTo>
                  <a:cubicBezTo>
                    <a:pt x="108" y="0"/>
                    <a:pt x="1" y="107"/>
                    <a:pt x="1" y="250"/>
                  </a:cubicBezTo>
                  <a:cubicBezTo>
                    <a:pt x="1" y="384"/>
                    <a:pt x="108" y="500"/>
                    <a:pt x="250" y="500"/>
                  </a:cubicBezTo>
                  <a:cubicBezTo>
                    <a:pt x="384" y="500"/>
                    <a:pt x="500" y="384"/>
                    <a:pt x="500" y="250"/>
                  </a:cubicBezTo>
                  <a:cubicBezTo>
                    <a:pt x="500" y="107"/>
                    <a:pt x="384" y="0"/>
                    <a:pt x="250"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a:off x="7309440" y="2035378"/>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1"/>
            <p:cNvSpPr/>
            <p:nvPr/>
          </p:nvSpPr>
          <p:spPr>
            <a:xfrm>
              <a:off x="7309440" y="2050154"/>
              <a:ext cx="62682" cy="5069"/>
            </a:xfrm>
            <a:custGeom>
              <a:avLst/>
              <a:gdLst/>
              <a:ahLst/>
              <a:cxnLst/>
              <a:rect l="l" t="t" r="r" b="b"/>
              <a:pathLst>
                <a:path w="1892" h="153" extrusionOk="0">
                  <a:moveTo>
                    <a:pt x="1" y="1"/>
                  </a:moveTo>
                  <a:lnTo>
                    <a:pt x="1" y="152"/>
                  </a:lnTo>
                  <a:lnTo>
                    <a:pt x="1892" y="152"/>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1"/>
            <p:cNvSpPr/>
            <p:nvPr/>
          </p:nvSpPr>
          <p:spPr>
            <a:xfrm>
              <a:off x="7309440" y="2064930"/>
              <a:ext cx="62682" cy="4771"/>
            </a:xfrm>
            <a:custGeom>
              <a:avLst/>
              <a:gdLst/>
              <a:ahLst/>
              <a:cxnLst/>
              <a:rect l="l" t="t" r="r" b="b"/>
              <a:pathLst>
                <a:path w="1892" h="144" extrusionOk="0">
                  <a:moveTo>
                    <a:pt x="1" y="1"/>
                  </a:moveTo>
                  <a:lnTo>
                    <a:pt x="1" y="143"/>
                  </a:lnTo>
                  <a:lnTo>
                    <a:pt x="1892" y="14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a:off x="7309142" y="2079705"/>
              <a:ext cx="62715" cy="4771"/>
            </a:xfrm>
            <a:custGeom>
              <a:avLst/>
              <a:gdLst/>
              <a:ahLst/>
              <a:cxnLst/>
              <a:rect l="l" t="t" r="r" b="b"/>
              <a:pathLst>
                <a:path w="1893" h="144" extrusionOk="0">
                  <a:moveTo>
                    <a:pt x="1" y="1"/>
                  </a:moveTo>
                  <a:lnTo>
                    <a:pt x="1" y="144"/>
                  </a:lnTo>
                  <a:lnTo>
                    <a:pt x="1892" y="144"/>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a:off x="7309142" y="2094183"/>
              <a:ext cx="62715" cy="5069"/>
            </a:xfrm>
            <a:custGeom>
              <a:avLst/>
              <a:gdLst/>
              <a:ahLst/>
              <a:cxnLst/>
              <a:rect l="l" t="t" r="r" b="b"/>
              <a:pathLst>
                <a:path w="1893" h="153" extrusionOk="0">
                  <a:moveTo>
                    <a:pt x="1" y="1"/>
                  </a:moveTo>
                  <a:lnTo>
                    <a:pt x="1" y="153"/>
                  </a:lnTo>
                  <a:lnTo>
                    <a:pt x="1892" y="153"/>
                  </a:lnTo>
                  <a:lnTo>
                    <a:pt x="189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a:off x="6871736" y="2017356"/>
              <a:ext cx="124768" cy="174993"/>
            </a:xfrm>
            <a:custGeom>
              <a:avLst/>
              <a:gdLst/>
              <a:ahLst/>
              <a:cxnLst/>
              <a:rect l="l" t="t" r="r" b="b"/>
              <a:pathLst>
                <a:path w="3766" h="5282" extrusionOk="0">
                  <a:moveTo>
                    <a:pt x="1" y="0"/>
                  </a:moveTo>
                  <a:lnTo>
                    <a:pt x="1" y="5282"/>
                  </a:lnTo>
                  <a:lnTo>
                    <a:pt x="3765" y="5282"/>
                  </a:lnTo>
                  <a:lnTo>
                    <a:pt x="3765"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a:off x="6925836" y="2031237"/>
              <a:ext cx="16565" cy="16598"/>
            </a:xfrm>
            <a:custGeom>
              <a:avLst/>
              <a:gdLst/>
              <a:ahLst/>
              <a:cxnLst/>
              <a:rect l="l" t="t" r="r" b="b"/>
              <a:pathLst>
                <a:path w="500" h="501" extrusionOk="0">
                  <a:moveTo>
                    <a:pt x="250" y="1"/>
                  </a:moveTo>
                  <a:cubicBezTo>
                    <a:pt x="116" y="1"/>
                    <a:pt x="0" y="117"/>
                    <a:pt x="0" y="251"/>
                  </a:cubicBezTo>
                  <a:cubicBezTo>
                    <a:pt x="0" y="393"/>
                    <a:pt x="116" y="500"/>
                    <a:pt x="250" y="500"/>
                  </a:cubicBezTo>
                  <a:cubicBezTo>
                    <a:pt x="393" y="500"/>
                    <a:pt x="500" y="393"/>
                    <a:pt x="500" y="251"/>
                  </a:cubicBezTo>
                  <a:cubicBezTo>
                    <a:pt x="500" y="117"/>
                    <a:pt x="393" y="1"/>
                    <a:pt x="250" y="1"/>
                  </a:cubicBez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a:off x="6891249" y="2056945"/>
              <a:ext cx="83985" cy="4771"/>
            </a:xfrm>
            <a:custGeom>
              <a:avLst/>
              <a:gdLst/>
              <a:ahLst/>
              <a:cxnLst/>
              <a:rect l="l" t="t" r="r" b="b"/>
              <a:pathLst>
                <a:path w="2535" h="144" extrusionOk="0">
                  <a:moveTo>
                    <a:pt x="0" y="1"/>
                  </a:moveTo>
                  <a:lnTo>
                    <a:pt x="0" y="144"/>
                  </a:lnTo>
                  <a:lnTo>
                    <a:pt x="2534" y="144"/>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a:off x="6891249" y="2078248"/>
              <a:ext cx="83985" cy="4738"/>
            </a:xfrm>
            <a:custGeom>
              <a:avLst/>
              <a:gdLst/>
              <a:ahLst/>
              <a:cxnLst/>
              <a:rect l="l" t="t" r="r" b="b"/>
              <a:pathLst>
                <a:path w="2535" h="143"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1"/>
            <p:cNvSpPr/>
            <p:nvPr/>
          </p:nvSpPr>
          <p:spPr>
            <a:xfrm>
              <a:off x="6891249" y="2099517"/>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1"/>
            <p:cNvSpPr/>
            <p:nvPr/>
          </p:nvSpPr>
          <p:spPr>
            <a:xfrm>
              <a:off x="6891249" y="2120786"/>
              <a:ext cx="83985" cy="5069"/>
            </a:xfrm>
            <a:custGeom>
              <a:avLst/>
              <a:gdLst/>
              <a:ahLst/>
              <a:cxnLst/>
              <a:rect l="l" t="t" r="r" b="b"/>
              <a:pathLst>
                <a:path w="2535" h="153" extrusionOk="0">
                  <a:moveTo>
                    <a:pt x="0" y="1"/>
                  </a:moveTo>
                  <a:lnTo>
                    <a:pt x="0" y="152"/>
                  </a:lnTo>
                  <a:lnTo>
                    <a:pt x="2534" y="152"/>
                  </a:lnTo>
                  <a:lnTo>
                    <a:pt x="2534" y="1"/>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1"/>
            <p:cNvSpPr/>
            <p:nvPr/>
          </p:nvSpPr>
          <p:spPr>
            <a:xfrm>
              <a:off x="6891249" y="2142088"/>
              <a:ext cx="83985" cy="5036"/>
            </a:xfrm>
            <a:custGeom>
              <a:avLst/>
              <a:gdLst/>
              <a:ahLst/>
              <a:cxnLst/>
              <a:rect l="l" t="t" r="r" b="b"/>
              <a:pathLst>
                <a:path w="2535" h="152" extrusionOk="0">
                  <a:moveTo>
                    <a:pt x="0" y="0"/>
                  </a:moveTo>
                  <a:lnTo>
                    <a:pt x="0" y="152"/>
                  </a:lnTo>
                  <a:lnTo>
                    <a:pt x="2534" y="152"/>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1"/>
            <p:cNvSpPr/>
            <p:nvPr/>
          </p:nvSpPr>
          <p:spPr>
            <a:xfrm>
              <a:off x="6891249" y="2163655"/>
              <a:ext cx="83985" cy="4771"/>
            </a:xfrm>
            <a:custGeom>
              <a:avLst/>
              <a:gdLst/>
              <a:ahLst/>
              <a:cxnLst/>
              <a:rect l="l" t="t" r="r" b="b"/>
              <a:pathLst>
                <a:path w="2535" h="144" extrusionOk="0">
                  <a:moveTo>
                    <a:pt x="0" y="0"/>
                  </a:moveTo>
                  <a:lnTo>
                    <a:pt x="0" y="143"/>
                  </a:lnTo>
                  <a:lnTo>
                    <a:pt x="2534" y="143"/>
                  </a:lnTo>
                  <a:lnTo>
                    <a:pt x="2534" y="0"/>
                  </a:lnTo>
                  <a:close/>
                </a:path>
              </a:pathLst>
            </a:custGeom>
            <a:solidFill>
              <a:srgbClr val="816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1"/>
            <p:cNvSpPr/>
            <p:nvPr/>
          </p:nvSpPr>
          <p:spPr>
            <a:xfrm>
              <a:off x="7046990" y="2026533"/>
              <a:ext cx="174131" cy="173800"/>
            </a:xfrm>
            <a:custGeom>
              <a:avLst/>
              <a:gdLst/>
              <a:ahLst/>
              <a:cxnLst/>
              <a:rect l="l" t="t" r="r" b="b"/>
              <a:pathLst>
                <a:path w="5256" h="5246" extrusionOk="0">
                  <a:moveTo>
                    <a:pt x="1" y="0"/>
                  </a:moveTo>
                  <a:lnTo>
                    <a:pt x="1" y="5246"/>
                  </a:lnTo>
                  <a:lnTo>
                    <a:pt x="5255" y="5246"/>
                  </a:lnTo>
                  <a:lnTo>
                    <a:pt x="52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1"/>
            <p:cNvSpPr/>
            <p:nvPr/>
          </p:nvSpPr>
          <p:spPr>
            <a:xfrm>
              <a:off x="7119112" y="2037763"/>
              <a:ext cx="16598" cy="16565"/>
            </a:xfrm>
            <a:custGeom>
              <a:avLst/>
              <a:gdLst/>
              <a:ahLst/>
              <a:cxnLst/>
              <a:rect l="l" t="t" r="r" b="b"/>
              <a:pathLst>
                <a:path w="501" h="500" extrusionOk="0">
                  <a:moveTo>
                    <a:pt x="250" y="0"/>
                  </a:moveTo>
                  <a:cubicBezTo>
                    <a:pt x="117" y="0"/>
                    <a:pt x="1" y="116"/>
                    <a:pt x="1" y="250"/>
                  </a:cubicBezTo>
                  <a:cubicBezTo>
                    <a:pt x="1" y="393"/>
                    <a:pt x="117" y="500"/>
                    <a:pt x="250" y="500"/>
                  </a:cubicBezTo>
                  <a:cubicBezTo>
                    <a:pt x="393" y="500"/>
                    <a:pt x="500" y="393"/>
                    <a:pt x="500" y="250"/>
                  </a:cubicBezTo>
                  <a:cubicBezTo>
                    <a:pt x="500" y="116"/>
                    <a:pt x="393" y="0"/>
                    <a:pt x="250" y="0"/>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1"/>
            <p:cNvSpPr/>
            <p:nvPr/>
          </p:nvSpPr>
          <p:spPr>
            <a:xfrm>
              <a:off x="7075680" y="2072616"/>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1"/>
            <p:cNvSpPr/>
            <p:nvPr/>
          </p:nvSpPr>
          <p:spPr>
            <a:xfrm>
              <a:off x="7075680" y="2093620"/>
              <a:ext cx="115889" cy="4738"/>
            </a:xfrm>
            <a:custGeom>
              <a:avLst/>
              <a:gdLst/>
              <a:ahLst/>
              <a:cxnLst/>
              <a:rect l="l" t="t" r="r" b="b"/>
              <a:pathLst>
                <a:path w="3498" h="143" extrusionOk="0">
                  <a:moveTo>
                    <a:pt x="0" y="0"/>
                  </a:moveTo>
                  <a:lnTo>
                    <a:pt x="0" y="143"/>
                  </a:lnTo>
                  <a:lnTo>
                    <a:pt x="3497" y="143"/>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1"/>
            <p:cNvSpPr/>
            <p:nvPr/>
          </p:nvSpPr>
          <p:spPr>
            <a:xfrm>
              <a:off x="7075680" y="2114292"/>
              <a:ext cx="115889" cy="5069"/>
            </a:xfrm>
            <a:custGeom>
              <a:avLst/>
              <a:gdLst/>
              <a:ahLst/>
              <a:cxnLst/>
              <a:rect l="l" t="t" r="r" b="b"/>
              <a:pathLst>
                <a:path w="3498" h="153" extrusionOk="0">
                  <a:moveTo>
                    <a:pt x="0" y="1"/>
                  </a:moveTo>
                  <a:lnTo>
                    <a:pt x="0" y="152"/>
                  </a:lnTo>
                  <a:lnTo>
                    <a:pt x="3497" y="152"/>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1"/>
            <p:cNvSpPr/>
            <p:nvPr/>
          </p:nvSpPr>
          <p:spPr>
            <a:xfrm>
              <a:off x="7075680" y="2134998"/>
              <a:ext cx="115889" cy="5036"/>
            </a:xfrm>
            <a:custGeom>
              <a:avLst/>
              <a:gdLst/>
              <a:ahLst/>
              <a:cxnLst/>
              <a:rect l="l" t="t" r="r" b="b"/>
              <a:pathLst>
                <a:path w="3498" h="152"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1"/>
            <p:cNvSpPr/>
            <p:nvPr/>
          </p:nvSpPr>
          <p:spPr>
            <a:xfrm>
              <a:off x="7075680" y="2155969"/>
              <a:ext cx="115889" cy="5069"/>
            </a:xfrm>
            <a:custGeom>
              <a:avLst/>
              <a:gdLst/>
              <a:ahLst/>
              <a:cxnLst/>
              <a:rect l="l" t="t" r="r" b="b"/>
              <a:pathLst>
                <a:path w="3498" h="153" extrusionOk="0">
                  <a:moveTo>
                    <a:pt x="0" y="0"/>
                  </a:moveTo>
                  <a:lnTo>
                    <a:pt x="0" y="152"/>
                  </a:lnTo>
                  <a:lnTo>
                    <a:pt x="3497" y="152"/>
                  </a:lnTo>
                  <a:lnTo>
                    <a:pt x="3497"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1"/>
            <p:cNvSpPr/>
            <p:nvPr/>
          </p:nvSpPr>
          <p:spPr>
            <a:xfrm>
              <a:off x="7075680" y="2176642"/>
              <a:ext cx="115889" cy="5069"/>
            </a:xfrm>
            <a:custGeom>
              <a:avLst/>
              <a:gdLst/>
              <a:ahLst/>
              <a:cxnLst/>
              <a:rect l="l" t="t" r="r" b="b"/>
              <a:pathLst>
                <a:path w="3498" h="153" extrusionOk="0">
                  <a:moveTo>
                    <a:pt x="0" y="1"/>
                  </a:moveTo>
                  <a:lnTo>
                    <a:pt x="0" y="153"/>
                  </a:lnTo>
                  <a:lnTo>
                    <a:pt x="3497" y="153"/>
                  </a:lnTo>
                  <a:lnTo>
                    <a:pt x="3497"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1"/>
            <p:cNvSpPr/>
            <p:nvPr/>
          </p:nvSpPr>
          <p:spPr>
            <a:xfrm>
              <a:off x="7430627" y="1794527"/>
              <a:ext cx="107010" cy="177047"/>
            </a:xfrm>
            <a:custGeom>
              <a:avLst/>
              <a:gdLst/>
              <a:ahLst/>
              <a:cxnLst/>
              <a:rect l="l" t="t" r="r" b="b"/>
              <a:pathLst>
                <a:path w="3230" h="5344" extrusionOk="0">
                  <a:moveTo>
                    <a:pt x="0" y="0"/>
                  </a:moveTo>
                  <a:lnTo>
                    <a:pt x="0" y="5344"/>
                  </a:lnTo>
                  <a:lnTo>
                    <a:pt x="3230" y="5344"/>
                  </a:lnTo>
                  <a:lnTo>
                    <a:pt x="3230"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1"/>
            <p:cNvSpPr/>
            <p:nvPr/>
          </p:nvSpPr>
          <p:spPr>
            <a:xfrm>
              <a:off x="7475848" y="1806023"/>
              <a:ext cx="16565" cy="16598"/>
            </a:xfrm>
            <a:custGeom>
              <a:avLst/>
              <a:gdLst/>
              <a:ahLst/>
              <a:cxnLst/>
              <a:rect l="l" t="t" r="r" b="b"/>
              <a:pathLst>
                <a:path w="500" h="501" extrusionOk="0">
                  <a:moveTo>
                    <a:pt x="250" y="1"/>
                  </a:moveTo>
                  <a:cubicBezTo>
                    <a:pt x="116" y="1"/>
                    <a:pt x="0" y="117"/>
                    <a:pt x="0" y="251"/>
                  </a:cubicBezTo>
                  <a:cubicBezTo>
                    <a:pt x="0" y="393"/>
                    <a:pt x="116" y="501"/>
                    <a:pt x="250" y="501"/>
                  </a:cubicBezTo>
                  <a:cubicBezTo>
                    <a:pt x="393" y="501"/>
                    <a:pt x="500" y="393"/>
                    <a:pt x="500" y="251"/>
                  </a:cubicBezTo>
                  <a:cubicBezTo>
                    <a:pt x="500" y="117"/>
                    <a:pt x="393"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1"/>
            <p:cNvSpPr/>
            <p:nvPr/>
          </p:nvSpPr>
          <p:spPr>
            <a:xfrm>
              <a:off x="7454546" y="1836767"/>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1"/>
            <p:cNvSpPr/>
            <p:nvPr/>
          </p:nvSpPr>
          <p:spPr>
            <a:xfrm>
              <a:off x="7454546" y="1857771"/>
              <a:ext cx="62417" cy="4738"/>
            </a:xfrm>
            <a:custGeom>
              <a:avLst/>
              <a:gdLst/>
              <a:ahLst/>
              <a:cxnLst/>
              <a:rect l="l" t="t" r="r" b="b"/>
              <a:pathLst>
                <a:path w="1884" h="143"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1"/>
            <p:cNvSpPr/>
            <p:nvPr/>
          </p:nvSpPr>
          <p:spPr>
            <a:xfrm>
              <a:off x="7454546" y="1878742"/>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1"/>
            <p:cNvSpPr/>
            <p:nvPr/>
          </p:nvSpPr>
          <p:spPr>
            <a:xfrm>
              <a:off x="7454546" y="1899713"/>
              <a:ext cx="62417" cy="4771"/>
            </a:xfrm>
            <a:custGeom>
              <a:avLst/>
              <a:gdLst/>
              <a:ahLst/>
              <a:cxnLst/>
              <a:rect l="l" t="t" r="r" b="b"/>
              <a:pathLst>
                <a:path w="1884" h="144" extrusionOk="0">
                  <a:moveTo>
                    <a:pt x="1" y="1"/>
                  </a:moveTo>
                  <a:lnTo>
                    <a:pt x="1" y="144"/>
                  </a:lnTo>
                  <a:lnTo>
                    <a:pt x="1883" y="144"/>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1"/>
            <p:cNvSpPr/>
            <p:nvPr/>
          </p:nvSpPr>
          <p:spPr>
            <a:xfrm>
              <a:off x="7454546" y="1920717"/>
              <a:ext cx="62417" cy="4771"/>
            </a:xfrm>
            <a:custGeom>
              <a:avLst/>
              <a:gdLst/>
              <a:ahLst/>
              <a:cxnLst/>
              <a:rect l="l" t="t" r="r" b="b"/>
              <a:pathLst>
                <a:path w="1884" h="144" extrusionOk="0">
                  <a:moveTo>
                    <a:pt x="1" y="0"/>
                  </a:moveTo>
                  <a:lnTo>
                    <a:pt x="1" y="143"/>
                  </a:lnTo>
                  <a:lnTo>
                    <a:pt x="1883" y="143"/>
                  </a:lnTo>
                  <a:lnTo>
                    <a:pt x="1883"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1"/>
            <p:cNvSpPr/>
            <p:nvPr/>
          </p:nvSpPr>
          <p:spPr>
            <a:xfrm>
              <a:off x="7454546" y="1941688"/>
              <a:ext cx="62417" cy="4771"/>
            </a:xfrm>
            <a:custGeom>
              <a:avLst/>
              <a:gdLst/>
              <a:ahLst/>
              <a:cxnLst/>
              <a:rect l="l" t="t" r="r" b="b"/>
              <a:pathLst>
                <a:path w="1884" h="144" extrusionOk="0">
                  <a:moveTo>
                    <a:pt x="1" y="1"/>
                  </a:moveTo>
                  <a:lnTo>
                    <a:pt x="1" y="143"/>
                  </a:lnTo>
                  <a:lnTo>
                    <a:pt x="1883" y="143"/>
                  </a:lnTo>
                  <a:lnTo>
                    <a:pt x="1883"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1"/>
            <p:cNvSpPr/>
            <p:nvPr/>
          </p:nvSpPr>
          <p:spPr>
            <a:xfrm>
              <a:off x="7036355" y="1799828"/>
              <a:ext cx="86933" cy="120626"/>
            </a:xfrm>
            <a:custGeom>
              <a:avLst/>
              <a:gdLst/>
              <a:ahLst/>
              <a:cxnLst/>
              <a:rect l="l" t="t" r="r" b="b"/>
              <a:pathLst>
                <a:path w="2624" h="3641" extrusionOk="0">
                  <a:moveTo>
                    <a:pt x="1" y="1"/>
                  </a:moveTo>
                  <a:lnTo>
                    <a:pt x="1" y="3640"/>
                  </a:lnTo>
                  <a:lnTo>
                    <a:pt x="2623" y="3640"/>
                  </a:lnTo>
                  <a:lnTo>
                    <a:pt x="262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1"/>
            <p:cNvSpPr/>
            <p:nvPr/>
          </p:nvSpPr>
          <p:spPr>
            <a:xfrm>
              <a:off x="7071539" y="1815498"/>
              <a:ext cx="16565" cy="16565"/>
            </a:xfrm>
            <a:custGeom>
              <a:avLst/>
              <a:gdLst/>
              <a:ahLst/>
              <a:cxnLst/>
              <a:rect l="l" t="t" r="r" b="b"/>
              <a:pathLst>
                <a:path w="500" h="500" extrusionOk="0">
                  <a:moveTo>
                    <a:pt x="250" y="0"/>
                  </a:moveTo>
                  <a:cubicBezTo>
                    <a:pt x="107" y="0"/>
                    <a:pt x="0" y="116"/>
                    <a:pt x="0" y="250"/>
                  </a:cubicBezTo>
                  <a:cubicBezTo>
                    <a:pt x="0" y="393"/>
                    <a:pt x="107" y="500"/>
                    <a:pt x="250" y="500"/>
                  </a:cubicBezTo>
                  <a:cubicBezTo>
                    <a:pt x="384" y="500"/>
                    <a:pt x="500" y="393"/>
                    <a:pt x="500" y="250"/>
                  </a:cubicBezTo>
                  <a:cubicBezTo>
                    <a:pt x="500" y="116"/>
                    <a:pt x="384" y="0"/>
                    <a:pt x="250"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1"/>
            <p:cNvSpPr/>
            <p:nvPr/>
          </p:nvSpPr>
          <p:spPr>
            <a:xfrm>
              <a:off x="7049077" y="1845944"/>
              <a:ext cx="26040" cy="26040"/>
            </a:xfrm>
            <a:custGeom>
              <a:avLst/>
              <a:gdLst/>
              <a:ahLst/>
              <a:cxnLst/>
              <a:rect l="l" t="t" r="r" b="b"/>
              <a:pathLst>
                <a:path w="786" h="786" extrusionOk="0">
                  <a:moveTo>
                    <a:pt x="0" y="0"/>
                  </a:moveTo>
                  <a:lnTo>
                    <a:pt x="0" y="785"/>
                  </a:lnTo>
                  <a:lnTo>
                    <a:pt x="785" y="785"/>
                  </a:lnTo>
                  <a:lnTo>
                    <a:pt x="785"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1"/>
            <p:cNvSpPr/>
            <p:nvPr/>
          </p:nvSpPr>
          <p:spPr>
            <a:xfrm>
              <a:off x="7084525" y="1845944"/>
              <a:ext cx="26040" cy="26040"/>
            </a:xfrm>
            <a:custGeom>
              <a:avLst/>
              <a:gdLst/>
              <a:ahLst/>
              <a:cxnLst/>
              <a:rect l="l" t="t" r="r" b="b"/>
              <a:pathLst>
                <a:path w="786" h="786" extrusionOk="0">
                  <a:moveTo>
                    <a:pt x="1" y="0"/>
                  </a:moveTo>
                  <a:lnTo>
                    <a:pt x="1" y="785"/>
                  </a:lnTo>
                  <a:lnTo>
                    <a:pt x="786" y="785"/>
                  </a:lnTo>
                  <a:lnTo>
                    <a:pt x="786" y="0"/>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1"/>
            <p:cNvSpPr/>
            <p:nvPr/>
          </p:nvSpPr>
          <p:spPr>
            <a:xfrm>
              <a:off x="7049077" y="1881095"/>
              <a:ext cx="26040" cy="26040"/>
            </a:xfrm>
            <a:custGeom>
              <a:avLst/>
              <a:gdLst/>
              <a:ahLst/>
              <a:cxnLst/>
              <a:rect l="l" t="t" r="r" b="b"/>
              <a:pathLst>
                <a:path w="786" h="786" extrusionOk="0">
                  <a:moveTo>
                    <a:pt x="0" y="1"/>
                  </a:moveTo>
                  <a:lnTo>
                    <a:pt x="0" y="786"/>
                  </a:lnTo>
                  <a:lnTo>
                    <a:pt x="785" y="786"/>
                  </a:lnTo>
                  <a:lnTo>
                    <a:pt x="785"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1"/>
            <p:cNvSpPr/>
            <p:nvPr/>
          </p:nvSpPr>
          <p:spPr>
            <a:xfrm>
              <a:off x="7084525" y="1881095"/>
              <a:ext cx="26040" cy="26040"/>
            </a:xfrm>
            <a:custGeom>
              <a:avLst/>
              <a:gdLst/>
              <a:ahLst/>
              <a:cxnLst/>
              <a:rect l="l" t="t" r="r" b="b"/>
              <a:pathLst>
                <a:path w="786" h="786" extrusionOk="0">
                  <a:moveTo>
                    <a:pt x="1" y="1"/>
                  </a:moveTo>
                  <a:lnTo>
                    <a:pt x="1" y="786"/>
                  </a:lnTo>
                  <a:lnTo>
                    <a:pt x="786" y="786"/>
                  </a:lnTo>
                  <a:lnTo>
                    <a:pt x="786"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1"/>
            <p:cNvSpPr/>
            <p:nvPr/>
          </p:nvSpPr>
          <p:spPr>
            <a:xfrm>
              <a:off x="7267763" y="2148581"/>
              <a:ext cx="85177" cy="118241"/>
            </a:xfrm>
            <a:custGeom>
              <a:avLst/>
              <a:gdLst/>
              <a:ahLst/>
              <a:cxnLst/>
              <a:rect l="l" t="t" r="r" b="b"/>
              <a:pathLst>
                <a:path w="2571" h="3569" extrusionOk="0">
                  <a:moveTo>
                    <a:pt x="1" y="0"/>
                  </a:moveTo>
                  <a:lnTo>
                    <a:pt x="1" y="3569"/>
                  </a:lnTo>
                  <a:lnTo>
                    <a:pt x="2570" y="3569"/>
                  </a:lnTo>
                  <a:lnTo>
                    <a:pt x="2570" y="0"/>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a:off x="7302052" y="2163357"/>
              <a:ext cx="16598" cy="16598"/>
            </a:xfrm>
            <a:custGeom>
              <a:avLst/>
              <a:gdLst/>
              <a:ahLst/>
              <a:cxnLst/>
              <a:rect l="l" t="t" r="r" b="b"/>
              <a:pathLst>
                <a:path w="501" h="501" extrusionOk="0">
                  <a:moveTo>
                    <a:pt x="251" y="0"/>
                  </a:moveTo>
                  <a:cubicBezTo>
                    <a:pt x="117" y="0"/>
                    <a:pt x="1" y="107"/>
                    <a:pt x="1" y="250"/>
                  </a:cubicBezTo>
                  <a:cubicBezTo>
                    <a:pt x="1" y="384"/>
                    <a:pt x="117" y="500"/>
                    <a:pt x="251" y="500"/>
                  </a:cubicBezTo>
                  <a:cubicBezTo>
                    <a:pt x="393" y="500"/>
                    <a:pt x="500" y="384"/>
                    <a:pt x="500" y="250"/>
                  </a:cubicBezTo>
                  <a:cubicBezTo>
                    <a:pt x="500" y="107"/>
                    <a:pt x="393" y="0"/>
                    <a:pt x="251" y="0"/>
                  </a:cubicBez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1"/>
            <p:cNvSpPr/>
            <p:nvPr/>
          </p:nvSpPr>
          <p:spPr>
            <a:xfrm>
              <a:off x="7280485" y="2191418"/>
              <a:ext cx="16300" cy="16300"/>
            </a:xfrm>
            <a:custGeom>
              <a:avLst/>
              <a:gdLst/>
              <a:ahLst/>
              <a:cxnLst/>
              <a:rect l="l" t="t" r="r" b="b"/>
              <a:pathLst>
                <a:path w="492" h="492" extrusionOk="0">
                  <a:moveTo>
                    <a:pt x="0" y="1"/>
                  </a:moveTo>
                  <a:lnTo>
                    <a:pt x="0" y="492"/>
                  </a:lnTo>
                  <a:lnTo>
                    <a:pt x="491" y="492"/>
                  </a:lnTo>
                  <a:lnTo>
                    <a:pt x="491"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1"/>
            <p:cNvSpPr/>
            <p:nvPr/>
          </p:nvSpPr>
          <p:spPr>
            <a:xfrm>
              <a:off x="7302052"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a:off x="7323917" y="2191418"/>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a:off x="7280485" y="2213879"/>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7302052"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7323917" y="2213879"/>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1"/>
            <p:cNvSpPr/>
            <p:nvPr/>
          </p:nvSpPr>
          <p:spPr>
            <a:xfrm>
              <a:off x="7280485" y="2236341"/>
              <a:ext cx="16300" cy="16300"/>
            </a:xfrm>
            <a:custGeom>
              <a:avLst/>
              <a:gdLst/>
              <a:ahLst/>
              <a:cxnLst/>
              <a:rect l="l" t="t" r="r" b="b"/>
              <a:pathLst>
                <a:path w="492" h="492" extrusionOk="0">
                  <a:moveTo>
                    <a:pt x="0" y="1"/>
                  </a:moveTo>
                  <a:lnTo>
                    <a:pt x="0" y="492"/>
                  </a:lnTo>
                  <a:lnTo>
                    <a:pt x="491" y="492"/>
                  </a:lnTo>
                  <a:lnTo>
                    <a:pt x="49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a:off x="7302052"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a:off x="7323917" y="2236341"/>
              <a:ext cx="16598" cy="16300"/>
            </a:xfrm>
            <a:custGeom>
              <a:avLst/>
              <a:gdLst/>
              <a:ahLst/>
              <a:cxnLst/>
              <a:rect l="l" t="t" r="r" b="b"/>
              <a:pathLst>
                <a:path w="501" h="492" extrusionOk="0">
                  <a:moveTo>
                    <a:pt x="1" y="1"/>
                  </a:moveTo>
                  <a:lnTo>
                    <a:pt x="1" y="492"/>
                  </a:lnTo>
                  <a:lnTo>
                    <a:pt x="500" y="492"/>
                  </a:lnTo>
                  <a:lnTo>
                    <a:pt x="500"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7448351" y="2060788"/>
              <a:ext cx="75106" cy="167638"/>
            </a:xfrm>
            <a:custGeom>
              <a:avLst/>
              <a:gdLst/>
              <a:ahLst/>
              <a:cxnLst/>
              <a:rect l="l" t="t" r="r" b="b"/>
              <a:pathLst>
                <a:path w="2267" h="5060" extrusionOk="0">
                  <a:moveTo>
                    <a:pt x="1" y="1"/>
                  </a:moveTo>
                  <a:lnTo>
                    <a:pt x="1" y="5059"/>
                  </a:lnTo>
                  <a:lnTo>
                    <a:pt x="2267" y="5059"/>
                  </a:lnTo>
                  <a:lnTo>
                    <a:pt x="2267"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7477604" y="2071158"/>
              <a:ext cx="16598" cy="16565"/>
            </a:xfrm>
            <a:custGeom>
              <a:avLst/>
              <a:gdLst/>
              <a:ahLst/>
              <a:cxnLst/>
              <a:rect l="l" t="t" r="r" b="b"/>
              <a:pathLst>
                <a:path w="501" h="500" extrusionOk="0">
                  <a:moveTo>
                    <a:pt x="251" y="0"/>
                  </a:moveTo>
                  <a:cubicBezTo>
                    <a:pt x="108" y="0"/>
                    <a:pt x="1" y="116"/>
                    <a:pt x="1" y="250"/>
                  </a:cubicBezTo>
                  <a:cubicBezTo>
                    <a:pt x="1" y="393"/>
                    <a:pt x="108" y="500"/>
                    <a:pt x="251" y="500"/>
                  </a:cubicBezTo>
                  <a:cubicBezTo>
                    <a:pt x="384" y="500"/>
                    <a:pt x="500" y="393"/>
                    <a:pt x="500" y="250"/>
                  </a:cubicBezTo>
                  <a:cubicBezTo>
                    <a:pt x="500" y="116"/>
                    <a:pt x="384" y="0"/>
                    <a:pt x="251" y="0"/>
                  </a:cubicBez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7458687"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728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a:off x="7479095" y="2102465"/>
              <a:ext cx="13318" cy="45256"/>
            </a:xfrm>
            <a:custGeom>
              <a:avLst/>
              <a:gdLst/>
              <a:ahLst/>
              <a:cxnLst/>
              <a:rect l="l" t="t" r="r" b="b"/>
              <a:pathLst>
                <a:path w="402" h="1366" extrusionOk="0">
                  <a:moveTo>
                    <a:pt x="0" y="1"/>
                  </a:moveTo>
                  <a:lnTo>
                    <a:pt x="0" y="1366"/>
                  </a:lnTo>
                  <a:lnTo>
                    <a:pt x="402" y="1366"/>
                  </a:lnTo>
                  <a:lnTo>
                    <a:pt x="402"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1"/>
            <p:cNvSpPr/>
            <p:nvPr/>
          </p:nvSpPr>
          <p:spPr>
            <a:xfrm>
              <a:off x="7499768" y="2102465"/>
              <a:ext cx="13053" cy="45256"/>
            </a:xfrm>
            <a:custGeom>
              <a:avLst/>
              <a:gdLst/>
              <a:ahLst/>
              <a:cxnLst/>
              <a:rect l="l" t="t" r="r" b="b"/>
              <a:pathLst>
                <a:path w="394" h="1366" extrusionOk="0">
                  <a:moveTo>
                    <a:pt x="1" y="1"/>
                  </a:moveTo>
                  <a:lnTo>
                    <a:pt x="1" y="1366"/>
                  </a:lnTo>
                  <a:lnTo>
                    <a:pt x="393" y="1366"/>
                  </a:lnTo>
                  <a:lnTo>
                    <a:pt x="393" y="1"/>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1"/>
            <p:cNvSpPr/>
            <p:nvPr/>
          </p:nvSpPr>
          <p:spPr>
            <a:xfrm>
              <a:off x="7458687" y="2160707"/>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7458687" y="2175482"/>
              <a:ext cx="54134" cy="5036"/>
            </a:xfrm>
            <a:custGeom>
              <a:avLst/>
              <a:gdLst/>
              <a:ahLst/>
              <a:cxnLst/>
              <a:rect l="l" t="t" r="r" b="b"/>
              <a:pathLst>
                <a:path w="1634" h="152" extrusionOk="0">
                  <a:moveTo>
                    <a:pt x="1" y="0"/>
                  </a:moveTo>
                  <a:lnTo>
                    <a:pt x="1" y="152"/>
                  </a:lnTo>
                  <a:lnTo>
                    <a:pt x="1633" y="152"/>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7458687" y="2190258"/>
              <a:ext cx="54134" cy="4738"/>
            </a:xfrm>
            <a:custGeom>
              <a:avLst/>
              <a:gdLst/>
              <a:ahLst/>
              <a:cxnLst/>
              <a:rect l="l" t="t" r="r" b="b"/>
              <a:pathLst>
                <a:path w="1634" h="143"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a:off x="7458687" y="2205034"/>
              <a:ext cx="54134" cy="4771"/>
            </a:xfrm>
            <a:custGeom>
              <a:avLst/>
              <a:gdLst/>
              <a:ahLst/>
              <a:cxnLst/>
              <a:rect l="l" t="t" r="r" b="b"/>
              <a:pathLst>
                <a:path w="1634" h="144" extrusionOk="0">
                  <a:moveTo>
                    <a:pt x="1" y="0"/>
                  </a:moveTo>
                  <a:lnTo>
                    <a:pt x="1" y="143"/>
                  </a:lnTo>
                  <a:lnTo>
                    <a:pt x="1633" y="143"/>
                  </a:lnTo>
                  <a:lnTo>
                    <a:pt x="1633"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7223436" y="1809866"/>
              <a:ext cx="79545" cy="124469"/>
            </a:xfrm>
            <a:custGeom>
              <a:avLst/>
              <a:gdLst/>
              <a:ahLst/>
              <a:cxnLst/>
              <a:rect l="l" t="t" r="r" b="b"/>
              <a:pathLst>
                <a:path w="2401" h="3757" extrusionOk="0">
                  <a:moveTo>
                    <a:pt x="1" y="1"/>
                  </a:moveTo>
                  <a:lnTo>
                    <a:pt x="1" y="3757"/>
                  </a:lnTo>
                  <a:lnTo>
                    <a:pt x="2400" y="3757"/>
                  </a:lnTo>
                  <a:lnTo>
                    <a:pt x="2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1"/>
            <p:cNvSpPr/>
            <p:nvPr/>
          </p:nvSpPr>
          <p:spPr>
            <a:xfrm>
              <a:off x="7255075" y="1818149"/>
              <a:ext cx="16565" cy="16300"/>
            </a:xfrm>
            <a:custGeom>
              <a:avLst/>
              <a:gdLst/>
              <a:ahLst/>
              <a:cxnLst/>
              <a:rect l="l" t="t" r="r" b="b"/>
              <a:pathLst>
                <a:path w="500" h="492" extrusionOk="0">
                  <a:moveTo>
                    <a:pt x="250" y="1"/>
                  </a:moveTo>
                  <a:cubicBezTo>
                    <a:pt x="107" y="1"/>
                    <a:pt x="0" y="108"/>
                    <a:pt x="0" y="242"/>
                  </a:cubicBezTo>
                  <a:cubicBezTo>
                    <a:pt x="0" y="384"/>
                    <a:pt x="107" y="491"/>
                    <a:pt x="250" y="491"/>
                  </a:cubicBezTo>
                  <a:cubicBezTo>
                    <a:pt x="384" y="491"/>
                    <a:pt x="500" y="384"/>
                    <a:pt x="500" y="242"/>
                  </a:cubicBezTo>
                  <a:cubicBezTo>
                    <a:pt x="500" y="108"/>
                    <a:pt x="384" y="1"/>
                    <a:pt x="250"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1"/>
            <p:cNvSpPr/>
            <p:nvPr/>
          </p:nvSpPr>
          <p:spPr>
            <a:xfrm>
              <a:off x="7237616" y="1854525"/>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7237616" y="1874303"/>
              <a:ext cx="47641" cy="5069"/>
            </a:xfrm>
            <a:custGeom>
              <a:avLst/>
              <a:gdLst/>
              <a:ahLst/>
              <a:cxnLst/>
              <a:rect l="l" t="t" r="r" b="b"/>
              <a:pathLst>
                <a:path w="1438" h="153" extrusionOk="0">
                  <a:moveTo>
                    <a:pt x="1" y="1"/>
                  </a:moveTo>
                  <a:lnTo>
                    <a:pt x="1" y="152"/>
                  </a:lnTo>
                  <a:lnTo>
                    <a:pt x="1437" y="152"/>
                  </a:lnTo>
                  <a:lnTo>
                    <a:pt x="1437" y="1"/>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7237616" y="1894114"/>
              <a:ext cx="47641" cy="4771"/>
            </a:xfrm>
            <a:custGeom>
              <a:avLst/>
              <a:gdLst/>
              <a:ahLst/>
              <a:cxnLst/>
              <a:rect l="l" t="t" r="r" b="b"/>
              <a:pathLst>
                <a:path w="1438" h="144" extrusionOk="0">
                  <a:moveTo>
                    <a:pt x="1" y="0"/>
                  </a:moveTo>
                  <a:lnTo>
                    <a:pt x="1" y="143"/>
                  </a:lnTo>
                  <a:lnTo>
                    <a:pt x="1437" y="143"/>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7237616" y="1913628"/>
              <a:ext cx="47641" cy="5036"/>
            </a:xfrm>
            <a:custGeom>
              <a:avLst/>
              <a:gdLst/>
              <a:ahLst/>
              <a:cxnLst/>
              <a:rect l="l" t="t" r="r" b="b"/>
              <a:pathLst>
                <a:path w="1438" h="152" extrusionOk="0">
                  <a:moveTo>
                    <a:pt x="1" y="0"/>
                  </a:moveTo>
                  <a:lnTo>
                    <a:pt x="1" y="152"/>
                  </a:lnTo>
                  <a:lnTo>
                    <a:pt x="1437" y="152"/>
                  </a:lnTo>
                  <a:lnTo>
                    <a:pt x="1437" y="0"/>
                  </a:lnTo>
                  <a:close/>
                </a:path>
              </a:pathLst>
            </a:custGeom>
            <a:solidFill>
              <a:srgbClr val="90B7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31"/>
          <p:cNvGrpSpPr/>
          <p:nvPr/>
        </p:nvGrpSpPr>
        <p:grpSpPr>
          <a:xfrm>
            <a:off x="163484" y="267716"/>
            <a:ext cx="517848" cy="517361"/>
            <a:chOff x="5221102" y="1953814"/>
            <a:chExt cx="317153" cy="316855"/>
          </a:xfrm>
        </p:grpSpPr>
        <p:sp>
          <p:nvSpPr>
            <p:cNvPr id="1566" name="Google Shape;1566;p31"/>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1"/>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1"/>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BA0CD2B2-FF7C-D286-38AF-EA5AA2840DA0}"/>
              </a:ext>
            </a:extLst>
          </p:cNvPr>
          <p:cNvSpPr txBox="1"/>
          <p:nvPr/>
        </p:nvSpPr>
        <p:spPr>
          <a:xfrm>
            <a:off x="2522220" y="120308"/>
            <a:ext cx="3246120" cy="598177"/>
          </a:xfrm>
          <a:prstGeom prst="rect">
            <a:avLst/>
          </a:prstGeom>
          <a:noFill/>
        </p:spPr>
        <p:txBody>
          <a:bodyPr wrap="square" rtlCol="0">
            <a:spAutoFit/>
          </a:bodyPr>
          <a:lstStyle/>
          <a:p>
            <a:pPr algn="ctr">
              <a:lnSpc>
                <a:spcPct val="150000"/>
              </a:lnSpc>
            </a:pPr>
            <a:r>
              <a:rPr lang="en-US" sz="2500" b="1"/>
              <a:t>1.Nhiệt độ</a:t>
            </a:r>
          </a:p>
        </p:txBody>
      </p:sp>
      <p:sp>
        <p:nvSpPr>
          <p:cNvPr id="8" name="Thought Bubble: Cloud 7">
            <a:extLst>
              <a:ext uri="{FF2B5EF4-FFF2-40B4-BE49-F238E27FC236}">
                <a16:creationId xmlns:a16="http://schemas.microsoft.com/office/drawing/2014/main" id="{47E26820-F526-B5FE-CE34-EE73E095A44F}"/>
              </a:ext>
            </a:extLst>
          </p:cNvPr>
          <p:cNvSpPr/>
          <p:nvPr/>
        </p:nvSpPr>
        <p:spPr>
          <a:xfrm>
            <a:off x="3538574" y="813002"/>
            <a:ext cx="4671060" cy="2631238"/>
          </a:xfrm>
          <a:prstGeom prst="cloudCallo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950903-0C3C-2D4E-FFFB-6E9C13ACCA8D}"/>
              </a:ext>
            </a:extLst>
          </p:cNvPr>
          <p:cNvSpPr txBox="1"/>
          <p:nvPr/>
        </p:nvSpPr>
        <p:spPr>
          <a:xfrm>
            <a:off x="4190084" y="1379220"/>
            <a:ext cx="3368040" cy="1287532"/>
          </a:xfrm>
          <a:prstGeom prst="rect">
            <a:avLst/>
          </a:prstGeom>
          <a:noFill/>
        </p:spPr>
        <p:txBody>
          <a:bodyPr wrap="square" rtlCol="0">
            <a:spAutoFit/>
          </a:bodyPr>
          <a:lstStyle/>
          <a:p>
            <a:pPr algn="just">
              <a:lnSpc>
                <a:spcPct val="150000"/>
              </a:lnSpc>
            </a:pPr>
            <a:r>
              <a:rPr lang="fr-FR" sz="1800">
                <a:solidFill>
                  <a:srgbClr val="000000"/>
                </a:solidFill>
                <a:effectLst/>
                <a:latin typeface="+mj-lt"/>
                <a:ea typeface="Times New Roman" panose="02020603050405020304" pitchFamily="18" charset="0"/>
              </a:rPr>
              <a:t>Nhiệt độ ảnh hưởng như thế nào đến quang hợp và hô hấp của cây trồng?</a:t>
            </a:r>
            <a:endParaRPr lang="en-US" sz="1800">
              <a:effectLst/>
              <a:latin typeface="+mj-lt"/>
              <a:ea typeface="Calibri" panose="020F0502020204030204" pitchFamily="34" charset="0"/>
            </a:endParaRPr>
          </a:p>
        </p:txBody>
      </p:sp>
      <p:pic>
        <p:nvPicPr>
          <p:cNvPr id="11" name="Picture 10">
            <a:extLst>
              <a:ext uri="{FF2B5EF4-FFF2-40B4-BE49-F238E27FC236}">
                <a16:creationId xmlns:a16="http://schemas.microsoft.com/office/drawing/2014/main" id="{CD8F14C1-3A3C-87DD-1D76-77FBFA263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49" y="2057400"/>
            <a:ext cx="3369432" cy="3369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grpSp>
        <p:nvGrpSpPr>
          <p:cNvPr id="1615" name="Google Shape;1615;p32"/>
          <p:cNvGrpSpPr/>
          <p:nvPr/>
        </p:nvGrpSpPr>
        <p:grpSpPr>
          <a:xfrm>
            <a:off x="82652" y="4153763"/>
            <a:ext cx="973405" cy="873817"/>
            <a:chOff x="6281682" y="1489652"/>
            <a:chExt cx="664440" cy="596462"/>
          </a:xfrm>
        </p:grpSpPr>
        <p:sp>
          <p:nvSpPr>
            <p:cNvPr id="1616" name="Google Shape;1616;p32"/>
            <p:cNvSpPr/>
            <p:nvPr/>
          </p:nvSpPr>
          <p:spPr>
            <a:xfrm>
              <a:off x="6694447" y="1672646"/>
              <a:ext cx="251675" cy="217160"/>
            </a:xfrm>
            <a:custGeom>
              <a:avLst/>
              <a:gdLst/>
              <a:ahLst/>
              <a:cxnLst/>
              <a:rect l="l" t="t" r="r" b="b"/>
              <a:pathLst>
                <a:path w="2873" h="2479" extrusionOk="0">
                  <a:moveTo>
                    <a:pt x="2388" y="1"/>
                  </a:moveTo>
                  <a:cubicBezTo>
                    <a:pt x="2229" y="1"/>
                    <a:pt x="1971" y="62"/>
                    <a:pt x="1580" y="224"/>
                  </a:cubicBezTo>
                  <a:cubicBezTo>
                    <a:pt x="1" y="884"/>
                    <a:pt x="1" y="2472"/>
                    <a:pt x="1" y="2472"/>
                  </a:cubicBezTo>
                  <a:cubicBezTo>
                    <a:pt x="55" y="2476"/>
                    <a:pt x="105" y="2479"/>
                    <a:pt x="149" y="2479"/>
                  </a:cubicBezTo>
                  <a:cubicBezTo>
                    <a:pt x="776" y="2479"/>
                    <a:pt x="480" y="2041"/>
                    <a:pt x="830" y="2008"/>
                  </a:cubicBezTo>
                  <a:cubicBezTo>
                    <a:pt x="1196" y="1972"/>
                    <a:pt x="1160" y="1829"/>
                    <a:pt x="1241" y="1526"/>
                  </a:cubicBezTo>
                  <a:cubicBezTo>
                    <a:pt x="1276" y="1374"/>
                    <a:pt x="1366" y="1354"/>
                    <a:pt x="1474" y="1354"/>
                  </a:cubicBezTo>
                  <a:cubicBezTo>
                    <a:pt x="1513" y="1354"/>
                    <a:pt x="1554" y="1357"/>
                    <a:pt x="1596" y="1357"/>
                  </a:cubicBezTo>
                  <a:cubicBezTo>
                    <a:pt x="1671" y="1357"/>
                    <a:pt x="1749" y="1349"/>
                    <a:pt x="1820" y="1303"/>
                  </a:cubicBezTo>
                  <a:cubicBezTo>
                    <a:pt x="2044" y="1169"/>
                    <a:pt x="1687" y="625"/>
                    <a:pt x="2124" y="589"/>
                  </a:cubicBezTo>
                  <a:cubicBezTo>
                    <a:pt x="2453" y="563"/>
                    <a:pt x="2872" y="1"/>
                    <a:pt x="2388"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6685862" y="1695334"/>
              <a:ext cx="181420" cy="254040"/>
            </a:xfrm>
            <a:custGeom>
              <a:avLst/>
              <a:gdLst/>
              <a:ahLst/>
              <a:cxnLst/>
              <a:rect l="l" t="t" r="r" b="b"/>
              <a:pathLst>
                <a:path w="2071" h="2900" extrusionOk="0">
                  <a:moveTo>
                    <a:pt x="2026" y="0"/>
                  </a:moveTo>
                  <a:cubicBezTo>
                    <a:pt x="2008" y="9"/>
                    <a:pt x="241" y="767"/>
                    <a:pt x="0" y="2873"/>
                  </a:cubicBezTo>
                  <a:cubicBezTo>
                    <a:pt x="0" y="2891"/>
                    <a:pt x="9" y="2900"/>
                    <a:pt x="18" y="2900"/>
                  </a:cubicBezTo>
                  <a:lnTo>
                    <a:pt x="27" y="2900"/>
                  </a:lnTo>
                  <a:cubicBezTo>
                    <a:pt x="36" y="2900"/>
                    <a:pt x="45" y="2891"/>
                    <a:pt x="45" y="2882"/>
                  </a:cubicBezTo>
                  <a:cubicBezTo>
                    <a:pt x="295" y="803"/>
                    <a:pt x="2034" y="54"/>
                    <a:pt x="2052" y="54"/>
                  </a:cubicBezTo>
                  <a:cubicBezTo>
                    <a:pt x="2061" y="45"/>
                    <a:pt x="2070" y="27"/>
                    <a:pt x="2061" y="18"/>
                  </a:cubicBezTo>
                  <a:cubicBezTo>
                    <a:pt x="2061" y="0"/>
                    <a:pt x="2043" y="0"/>
                    <a:pt x="2026"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6485787" y="1489652"/>
              <a:ext cx="184573" cy="385528"/>
            </a:xfrm>
            <a:custGeom>
              <a:avLst/>
              <a:gdLst/>
              <a:ahLst/>
              <a:cxnLst/>
              <a:rect l="l" t="t" r="r" b="b"/>
              <a:pathLst>
                <a:path w="2107" h="4401" extrusionOk="0">
                  <a:moveTo>
                    <a:pt x="787" y="1"/>
                  </a:moveTo>
                  <a:cubicBezTo>
                    <a:pt x="772" y="1"/>
                    <a:pt x="757" y="1"/>
                    <a:pt x="741" y="2"/>
                  </a:cubicBezTo>
                  <a:cubicBezTo>
                    <a:pt x="1" y="29"/>
                    <a:pt x="304" y="939"/>
                    <a:pt x="759" y="1322"/>
                  </a:cubicBezTo>
                  <a:cubicBezTo>
                    <a:pt x="1223" y="1697"/>
                    <a:pt x="955" y="2072"/>
                    <a:pt x="893" y="2313"/>
                  </a:cubicBezTo>
                  <a:cubicBezTo>
                    <a:pt x="821" y="2562"/>
                    <a:pt x="1071" y="2857"/>
                    <a:pt x="1178" y="3017"/>
                  </a:cubicBezTo>
                  <a:cubicBezTo>
                    <a:pt x="1294" y="3169"/>
                    <a:pt x="928" y="3463"/>
                    <a:pt x="946" y="3847"/>
                  </a:cubicBezTo>
                  <a:cubicBezTo>
                    <a:pt x="964" y="4230"/>
                    <a:pt x="1363" y="4400"/>
                    <a:pt x="1573" y="4400"/>
                  </a:cubicBezTo>
                  <a:cubicBezTo>
                    <a:pt x="1578" y="4400"/>
                    <a:pt x="1584" y="4400"/>
                    <a:pt x="1589" y="4400"/>
                  </a:cubicBezTo>
                  <a:cubicBezTo>
                    <a:pt x="1589" y="4400"/>
                    <a:pt x="2061" y="4275"/>
                    <a:pt x="2035" y="3865"/>
                  </a:cubicBezTo>
                  <a:cubicBezTo>
                    <a:pt x="2008" y="3454"/>
                    <a:pt x="1624" y="3392"/>
                    <a:pt x="1838" y="2991"/>
                  </a:cubicBezTo>
                  <a:cubicBezTo>
                    <a:pt x="2053" y="2589"/>
                    <a:pt x="2106" y="2313"/>
                    <a:pt x="1776" y="2009"/>
                  </a:cubicBezTo>
                  <a:cubicBezTo>
                    <a:pt x="1446" y="1706"/>
                    <a:pt x="1446" y="1385"/>
                    <a:pt x="1499" y="1090"/>
                  </a:cubicBezTo>
                  <a:cubicBezTo>
                    <a:pt x="1543" y="802"/>
                    <a:pt x="1484" y="1"/>
                    <a:pt x="787"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6561647" y="1527582"/>
              <a:ext cx="72708" cy="424948"/>
            </a:xfrm>
            <a:custGeom>
              <a:avLst/>
              <a:gdLst/>
              <a:ahLst/>
              <a:cxnLst/>
              <a:rect l="l" t="t" r="r" b="b"/>
              <a:pathLst>
                <a:path w="830" h="4851" extrusionOk="0">
                  <a:moveTo>
                    <a:pt x="45" y="0"/>
                  </a:moveTo>
                  <a:cubicBezTo>
                    <a:pt x="37" y="0"/>
                    <a:pt x="30" y="2"/>
                    <a:pt x="27" y="6"/>
                  </a:cubicBezTo>
                  <a:cubicBezTo>
                    <a:pt x="9" y="6"/>
                    <a:pt x="0" y="33"/>
                    <a:pt x="9" y="42"/>
                  </a:cubicBezTo>
                  <a:cubicBezTo>
                    <a:pt x="18" y="60"/>
                    <a:pt x="767" y="1451"/>
                    <a:pt x="678" y="4815"/>
                  </a:cubicBezTo>
                  <a:cubicBezTo>
                    <a:pt x="678" y="4832"/>
                    <a:pt x="687" y="4850"/>
                    <a:pt x="705" y="4850"/>
                  </a:cubicBezTo>
                  <a:cubicBezTo>
                    <a:pt x="723" y="4850"/>
                    <a:pt x="740" y="4832"/>
                    <a:pt x="740" y="4815"/>
                  </a:cubicBezTo>
                  <a:cubicBezTo>
                    <a:pt x="830" y="1434"/>
                    <a:pt x="71" y="24"/>
                    <a:pt x="71" y="15"/>
                  </a:cubicBezTo>
                  <a:cubicBezTo>
                    <a:pt x="66" y="5"/>
                    <a:pt x="55" y="0"/>
                    <a:pt x="45" y="0"/>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6645216" y="1523553"/>
              <a:ext cx="111602" cy="357846"/>
            </a:xfrm>
            <a:custGeom>
              <a:avLst/>
              <a:gdLst/>
              <a:ahLst/>
              <a:cxnLst/>
              <a:rect l="l" t="t" r="r" b="b"/>
              <a:pathLst>
                <a:path w="1274" h="4085" extrusionOk="0">
                  <a:moveTo>
                    <a:pt x="1160" y="0"/>
                  </a:moveTo>
                  <a:cubicBezTo>
                    <a:pt x="1031" y="0"/>
                    <a:pt x="777" y="156"/>
                    <a:pt x="482" y="445"/>
                  </a:cubicBezTo>
                  <a:cubicBezTo>
                    <a:pt x="1" y="926"/>
                    <a:pt x="536" y="1631"/>
                    <a:pt x="384" y="1827"/>
                  </a:cubicBezTo>
                  <a:cubicBezTo>
                    <a:pt x="233" y="2015"/>
                    <a:pt x="161" y="2149"/>
                    <a:pt x="322" y="2577"/>
                  </a:cubicBezTo>
                  <a:cubicBezTo>
                    <a:pt x="473" y="3014"/>
                    <a:pt x="233" y="2969"/>
                    <a:pt x="117" y="3282"/>
                  </a:cubicBezTo>
                  <a:cubicBezTo>
                    <a:pt x="9" y="3594"/>
                    <a:pt x="331" y="4084"/>
                    <a:pt x="331" y="4084"/>
                  </a:cubicBezTo>
                  <a:cubicBezTo>
                    <a:pt x="955" y="3808"/>
                    <a:pt x="884" y="3424"/>
                    <a:pt x="839" y="3103"/>
                  </a:cubicBezTo>
                  <a:cubicBezTo>
                    <a:pt x="786" y="2791"/>
                    <a:pt x="1080" y="2639"/>
                    <a:pt x="1125" y="2389"/>
                  </a:cubicBezTo>
                  <a:cubicBezTo>
                    <a:pt x="1160" y="2131"/>
                    <a:pt x="919" y="1899"/>
                    <a:pt x="1009" y="1756"/>
                  </a:cubicBezTo>
                  <a:cubicBezTo>
                    <a:pt x="1107" y="1604"/>
                    <a:pt x="1214" y="1471"/>
                    <a:pt x="1071" y="1141"/>
                  </a:cubicBezTo>
                  <a:cubicBezTo>
                    <a:pt x="928" y="819"/>
                    <a:pt x="1134" y="543"/>
                    <a:pt x="1232" y="195"/>
                  </a:cubicBezTo>
                  <a:cubicBezTo>
                    <a:pt x="1273" y="63"/>
                    <a:pt x="1242" y="0"/>
                    <a:pt x="1160"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6651436" y="1568316"/>
              <a:ext cx="68153" cy="385002"/>
            </a:xfrm>
            <a:custGeom>
              <a:avLst/>
              <a:gdLst/>
              <a:ahLst/>
              <a:cxnLst/>
              <a:rect l="l" t="t" r="r" b="b"/>
              <a:pathLst>
                <a:path w="778" h="4395" extrusionOk="0">
                  <a:moveTo>
                    <a:pt x="743" y="1"/>
                  </a:moveTo>
                  <a:cubicBezTo>
                    <a:pt x="735" y="1"/>
                    <a:pt x="728" y="5"/>
                    <a:pt x="724" y="14"/>
                  </a:cubicBezTo>
                  <a:cubicBezTo>
                    <a:pt x="706" y="23"/>
                    <a:pt x="438" y="335"/>
                    <a:pt x="554" y="1406"/>
                  </a:cubicBezTo>
                  <a:cubicBezTo>
                    <a:pt x="679" y="2441"/>
                    <a:pt x="10" y="4341"/>
                    <a:pt x="1" y="4359"/>
                  </a:cubicBezTo>
                  <a:cubicBezTo>
                    <a:pt x="1" y="4376"/>
                    <a:pt x="10" y="4394"/>
                    <a:pt x="19" y="4394"/>
                  </a:cubicBezTo>
                  <a:lnTo>
                    <a:pt x="46" y="4394"/>
                  </a:lnTo>
                  <a:cubicBezTo>
                    <a:pt x="54" y="4394"/>
                    <a:pt x="63" y="4385"/>
                    <a:pt x="63" y="4376"/>
                  </a:cubicBezTo>
                  <a:cubicBezTo>
                    <a:pt x="72" y="4359"/>
                    <a:pt x="741" y="2449"/>
                    <a:pt x="616" y="1397"/>
                  </a:cubicBezTo>
                  <a:cubicBezTo>
                    <a:pt x="501" y="362"/>
                    <a:pt x="768" y="59"/>
                    <a:pt x="768" y="59"/>
                  </a:cubicBezTo>
                  <a:cubicBezTo>
                    <a:pt x="777" y="41"/>
                    <a:pt x="777" y="23"/>
                    <a:pt x="768" y="14"/>
                  </a:cubicBezTo>
                  <a:cubicBezTo>
                    <a:pt x="759" y="5"/>
                    <a:pt x="750" y="1"/>
                    <a:pt x="743"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2"/>
            <p:cNvSpPr/>
            <p:nvPr/>
          </p:nvSpPr>
          <p:spPr>
            <a:xfrm>
              <a:off x="6281682" y="1632613"/>
              <a:ext cx="320616" cy="259822"/>
            </a:xfrm>
            <a:custGeom>
              <a:avLst/>
              <a:gdLst/>
              <a:ahLst/>
              <a:cxnLst/>
              <a:rect l="l" t="t" r="r" b="b"/>
              <a:pathLst>
                <a:path w="3660" h="2966" extrusionOk="0">
                  <a:moveTo>
                    <a:pt x="638" y="1"/>
                  </a:moveTo>
                  <a:cubicBezTo>
                    <a:pt x="1" y="1"/>
                    <a:pt x="551" y="696"/>
                    <a:pt x="966" y="716"/>
                  </a:cubicBezTo>
                  <a:cubicBezTo>
                    <a:pt x="1501" y="734"/>
                    <a:pt x="1091" y="1421"/>
                    <a:pt x="1376" y="1582"/>
                  </a:cubicBezTo>
                  <a:cubicBezTo>
                    <a:pt x="1455" y="1630"/>
                    <a:pt x="1539" y="1641"/>
                    <a:pt x="1621" y="1641"/>
                  </a:cubicBezTo>
                  <a:cubicBezTo>
                    <a:pt x="1694" y="1641"/>
                    <a:pt x="1765" y="1632"/>
                    <a:pt x="1830" y="1632"/>
                  </a:cubicBezTo>
                  <a:cubicBezTo>
                    <a:pt x="1950" y="1632"/>
                    <a:pt x="2049" y="1662"/>
                    <a:pt x="2099" y="1831"/>
                  </a:cubicBezTo>
                  <a:cubicBezTo>
                    <a:pt x="2206" y="2206"/>
                    <a:pt x="2161" y="2385"/>
                    <a:pt x="2625" y="2411"/>
                  </a:cubicBezTo>
                  <a:cubicBezTo>
                    <a:pt x="3037" y="2444"/>
                    <a:pt x="2718" y="2965"/>
                    <a:pt x="3407" y="2965"/>
                  </a:cubicBezTo>
                  <a:cubicBezTo>
                    <a:pt x="3479" y="2965"/>
                    <a:pt x="3563" y="2959"/>
                    <a:pt x="3660" y="2947"/>
                  </a:cubicBezTo>
                  <a:cubicBezTo>
                    <a:pt x="3660" y="2947"/>
                    <a:pt x="3597" y="984"/>
                    <a:pt x="1617" y="243"/>
                  </a:cubicBezTo>
                  <a:cubicBezTo>
                    <a:pt x="1149" y="68"/>
                    <a:pt x="836" y="1"/>
                    <a:pt x="638" y="1"/>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2"/>
            <p:cNvSpPr/>
            <p:nvPr/>
          </p:nvSpPr>
          <p:spPr>
            <a:xfrm>
              <a:off x="6381895" y="1658543"/>
              <a:ext cx="234505" cy="307213"/>
            </a:xfrm>
            <a:custGeom>
              <a:avLst/>
              <a:gdLst/>
              <a:ahLst/>
              <a:cxnLst/>
              <a:rect l="l" t="t" r="r" b="b"/>
              <a:pathLst>
                <a:path w="2677" h="3507" extrusionOk="0">
                  <a:moveTo>
                    <a:pt x="45" y="1"/>
                  </a:moveTo>
                  <a:cubicBezTo>
                    <a:pt x="27" y="1"/>
                    <a:pt x="9" y="10"/>
                    <a:pt x="0" y="19"/>
                  </a:cubicBezTo>
                  <a:cubicBezTo>
                    <a:pt x="0" y="37"/>
                    <a:pt x="9" y="55"/>
                    <a:pt x="27" y="63"/>
                  </a:cubicBezTo>
                  <a:cubicBezTo>
                    <a:pt x="45" y="72"/>
                    <a:pt x="2222" y="920"/>
                    <a:pt x="2605" y="3480"/>
                  </a:cubicBezTo>
                  <a:cubicBezTo>
                    <a:pt x="2614" y="3498"/>
                    <a:pt x="2623" y="3507"/>
                    <a:pt x="2641" y="3507"/>
                  </a:cubicBezTo>
                  <a:cubicBezTo>
                    <a:pt x="2659" y="3507"/>
                    <a:pt x="2676" y="3489"/>
                    <a:pt x="2668" y="3471"/>
                  </a:cubicBezTo>
                  <a:cubicBezTo>
                    <a:pt x="2284" y="875"/>
                    <a:pt x="72" y="10"/>
                    <a:pt x="45" y="1"/>
                  </a:cubicBezTo>
                  <a:close/>
                </a:path>
              </a:pathLst>
            </a:custGeom>
            <a:solidFill>
              <a:srgbClr val="055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6552975" y="1913367"/>
              <a:ext cx="187639" cy="172747"/>
            </a:xfrm>
            <a:custGeom>
              <a:avLst/>
              <a:gdLst/>
              <a:ahLst/>
              <a:cxnLst/>
              <a:rect l="l" t="t" r="r" b="b"/>
              <a:pathLst>
                <a:path w="2142" h="1972" extrusionOk="0">
                  <a:moveTo>
                    <a:pt x="2142" y="0"/>
                  </a:moveTo>
                  <a:lnTo>
                    <a:pt x="1" y="36"/>
                  </a:lnTo>
                  <a:cubicBezTo>
                    <a:pt x="1" y="36"/>
                    <a:pt x="28" y="179"/>
                    <a:pt x="81" y="402"/>
                  </a:cubicBezTo>
                  <a:cubicBezTo>
                    <a:pt x="108" y="553"/>
                    <a:pt x="153" y="732"/>
                    <a:pt x="215" y="937"/>
                  </a:cubicBezTo>
                  <a:cubicBezTo>
                    <a:pt x="295" y="1249"/>
                    <a:pt x="402" y="1615"/>
                    <a:pt x="536" y="1972"/>
                  </a:cubicBezTo>
                  <a:lnTo>
                    <a:pt x="1669" y="1954"/>
                  </a:lnTo>
                  <a:cubicBezTo>
                    <a:pt x="1794" y="1588"/>
                    <a:pt x="1892" y="1222"/>
                    <a:pt x="1964" y="910"/>
                  </a:cubicBezTo>
                  <a:cubicBezTo>
                    <a:pt x="2008" y="705"/>
                    <a:pt x="2053" y="518"/>
                    <a:pt x="2079" y="366"/>
                  </a:cubicBezTo>
                  <a:cubicBezTo>
                    <a:pt x="2124" y="143"/>
                    <a:pt x="2142" y="0"/>
                    <a:pt x="2142" y="0"/>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560070" y="1945428"/>
              <a:ext cx="175112" cy="50020"/>
            </a:xfrm>
            <a:custGeom>
              <a:avLst/>
              <a:gdLst/>
              <a:ahLst/>
              <a:cxnLst/>
              <a:rect l="l" t="t" r="r" b="b"/>
              <a:pathLst>
                <a:path w="1999" h="571" extrusionOk="0">
                  <a:moveTo>
                    <a:pt x="1998" y="0"/>
                  </a:moveTo>
                  <a:lnTo>
                    <a:pt x="0" y="36"/>
                  </a:lnTo>
                  <a:cubicBezTo>
                    <a:pt x="27" y="187"/>
                    <a:pt x="72" y="366"/>
                    <a:pt x="134" y="571"/>
                  </a:cubicBezTo>
                  <a:lnTo>
                    <a:pt x="1883" y="544"/>
                  </a:lnTo>
                  <a:cubicBezTo>
                    <a:pt x="1927" y="339"/>
                    <a:pt x="1972" y="152"/>
                    <a:pt x="1998" y="0"/>
                  </a:cubicBezTo>
                  <a:close/>
                </a:path>
              </a:pathLst>
            </a:custGeom>
            <a:solidFill>
              <a:srgbClr val="C39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6B1BFED7-01EA-B051-C91D-84178749622B}"/>
              </a:ext>
            </a:extLst>
          </p:cNvPr>
          <p:cNvPicPr>
            <a:picLocks noChangeAspect="1"/>
          </p:cNvPicPr>
          <p:nvPr/>
        </p:nvPicPr>
        <p:blipFill rotWithShape="1">
          <a:blip r:embed="rId3"/>
          <a:srcRect l="23627" t="18816" r="26498" b="53628"/>
          <a:stretch/>
        </p:blipFill>
        <p:spPr>
          <a:xfrm>
            <a:off x="4295008" y="2303954"/>
            <a:ext cx="3872271" cy="2590800"/>
          </a:xfrm>
          <a:prstGeom prst="rect">
            <a:avLst/>
          </a:prstGeom>
        </p:spPr>
      </p:pic>
      <p:sp>
        <p:nvSpPr>
          <p:cNvPr id="8" name="Rounded Rectangular Callout 13">
            <a:extLst>
              <a:ext uri="{FF2B5EF4-FFF2-40B4-BE49-F238E27FC236}">
                <a16:creationId xmlns:a16="http://schemas.microsoft.com/office/drawing/2014/main" id="{5954D29B-39C5-7876-B4A8-20F1596ECAB9}"/>
              </a:ext>
            </a:extLst>
          </p:cNvPr>
          <p:cNvSpPr/>
          <p:nvPr/>
        </p:nvSpPr>
        <p:spPr>
          <a:xfrm>
            <a:off x="1129120" y="321639"/>
            <a:ext cx="7038159" cy="1636701"/>
          </a:xfrm>
          <a:prstGeom prst="wedgeRoundRectCallout">
            <a:avLst>
              <a:gd name="adj1" fmla="val -58818"/>
              <a:gd name="adj2" fmla="val 48902"/>
              <a:gd name="adj3" fmla="val 16667"/>
            </a:avLst>
          </a:prstGeom>
          <a:solidFill>
            <a:schemeClr val="accent2">
              <a:lumMod val="20000"/>
              <a:lumOff val="80000"/>
            </a:schemeClr>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chemeClr val="tx1"/>
                </a:solidFill>
              </a:rPr>
              <a:t>Quan sát Hình 3.2 và chỉ rõ phạm vi nhiệt độ thích hợp cho sinh trưởng của cây khoai tây được biểu thị trong hình</a:t>
            </a:r>
            <a:endParaRPr lang="vi-VN" sz="1800" dirty="0">
              <a:solidFill>
                <a:schemeClr val="tx1"/>
              </a:solidFill>
            </a:endParaRPr>
          </a:p>
        </p:txBody>
      </p:sp>
      <p:pic>
        <p:nvPicPr>
          <p:cNvPr id="11" name="Picture 10">
            <a:extLst>
              <a:ext uri="{FF2B5EF4-FFF2-40B4-BE49-F238E27FC236}">
                <a16:creationId xmlns:a16="http://schemas.microsoft.com/office/drawing/2014/main" id="{AD6B1080-68E1-4034-D15D-DEE2A2B67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78" y="2303954"/>
            <a:ext cx="2914126" cy="2914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50" name="Google Shape;1850;p33"/>
          <p:cNvGrpSpPr/>
          <p:nvPr/>
        </p:nvGrpSpPr>
        <p:grpSpPr>
          <a:xfrm>
            <a:off x="240704" y="1837203"/>
            <a:ext cx="1250716" cy="3045597"/>
            <a:chOff x="-157735" y="1360076"/>
            <a:chExt cx="708942" cy="1726333"/>
          </a:xfrm>
        </p:grpSpPr>
        <p:sp>
          <p:nvSpPr>
            <p:cNvPr id="1851" name="Google Shape;1851;p33"/>
            <p:cNvSpPr/>
            <p:nvPr/>
          </p:nvSpPr>
          <p:spPr>
            <a:xfrm>
              <a:off x="-157735" y="1360076"/>
              <a:ext cx="377556" cy="1726333"/>
            </a:xfrm>
            <a:custGeom>
              <a:avLst/>
              <a:gdLst/>
              <a:ahLst/>
              <a:cxnLst/>
              <a:rect l="l" t="t" r="r" b="b"/>
              <a:pathLst>
                <a:path w="4310" h="19707" extrusionOk="0">
                  <a:moveTo>
                    <a:pt x="3810" y="0"/>
                  </a:moveTo>
                  <a:lnTo>
                    <a:pt x="1" y="19609"/>
                  </a:lnTo>
                  <a:lnTo>
                    <a:pt x="509" y="19707"/>
                  </a:lnTo>
                  <a:lnTo>
                    <a:pt x="4310" y="98"/>
                  </a:lnTo>
                  <a:lnTo>
                    <a:pt x="3810"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173651" y="1360076"/>
              <a:ext cx="377556" cy="1726333"/>
            </a:xfrm>
            <a:custGeom>
              <a:avLst/>
              <a:gdLst/>
              <a:ahLst/>
              <a:cxnLst/>
              <a:rect l="l" t="t" r="r" b="b"/>
              <a:pathLst>
                <a:path w="4310" h="19707" extrusionOk="0">
                  <a:moveTo>
                    <a:pt x="509" y="0"/>
                  </a:moveTo>
                  <a:lnTo>
                    <a:pt x="0" y="98"/>
                  </a:lnTo>
                  <a:lnTo>
                    <a:pt x="3810" y="19707"/>
                  </a:lnTo>
                  <a:lnTo>
                    <a:pt x="4309" y="19609"/>
                  </a:lnTo>
                  <a:lnTo>
                    <a:pt x="509" y="0"/>
                  </a:ln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183813" y="1562429"/>
              <a:ext cx="73496" cy="1452934"/>
            </a:xfrm>
            <a:custGeom>
              <a:avLst/>
              <a:gdLst/>
              <a:ahLst/>
              <a:cxnLst/>
              <a:rect l="l" t="t" r="r" b="b"/>
              <a:pathLst>
                <a:path w="839" h="16586" extrusionOk="0">
                  <a:moveTo>
                    <a:pt x="0" y="1"/>
                  </a:moveTo>
                  <a:lnTo>
                    <a:pt x="322" y="16585"/>
                  </a:lnTo>
                  <a:lnTo>
                    <a:pt x="839" y="16576"/>
                  </a:lnTo>
                  <a:lnTo>
                    <a:pt x="518" y="63"/>
                  </a:lnTo>
                  <a:cubicBezTo>
                    <a:pt x="339" y="45"/>
                    <a:pt x="170" y="19"/>
                    <a:pt x="0" y="1"/>
                  </a:cubicBezTo>
                  <a:close/>
                </a:path>
              </a:pathLst>
            </a:custGeom>
            <a:solidFill>
              <a:srgbClr val="8A5E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123308" y="1460902"/>
              <a:ext cx="620558" cy="865138"/>
            </a:xfrm>
            <a:custGeom>
              <a:avLst/>
              <a:gdLst/>
              <a:ahLst/>
              <a:cxnLst/>
              <a:rect l="l" t="t" r="r" b="b"/>
              <a:pathLst>
                <a:path w="7084" h="9876" extrusionOk="0">
                  <a:moveTo>
                    <a:pt x="0" y="0"/>
                  </a:moveTo>
                  <a:lnTo>
                    <a:pt x="0" y="9876"/>
                  </a:lnTo>
                  <a:lnTo>
                    <a:pt x="7084" y="9876"/>
                  </a:lnTo>
                  <a:lnTo>
                    <a:pt x="70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154581" y="1430418"/>
              <a:ext cx="683105" cy="926896"/>
            </a:xfrm>
            <a:custGeom>
              <a:avLst/>
              <a:gdLst/>
              <a:ahLst/>
              <a:cxnLst/>
              <a:rect l="l" t="t" r="r" b="b"/>
              <a:pathLst>
                <a:path w="7798" h="10581" extrusionOk="0">
                  <a:moveTo>
                    <a:pt x="7441" y="348"/>
                  </a:moveTo>
                  <a:lnTo>
                    <a:pt x="7441" y="10224"/>
                  </a:lnTo>
                  <a:lnTo>
                    <a:pt x="357" y="10224"/>
                  </a:lnTo>
                  <a:lnTo>
                    <a:pt x="357" y="348"/>
                  </a:lnTo>
                  <a:close/>
                  <a:moveTo>
                    <a:pt x="1" y="0"/>
                  </a:moveTo>
                  <a:lnTo>
                    <a:pt x="1" y="10581"/>
                  </a:lnTo>
                  <a:lnTo>
                    <a:pt x="7798" y="10581"/>
                  </a:lnTo>
                  <a:lnTo>
                    <a:pt x="7798" y="0"/>
                  </a:ln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66282" y="1521783"/>
              <a:ext cx="145416" cy="204108"/>
            </a:xfrm>
            <a:custGeom>
              <a:avLst/>
              <a:gdLst/>
              <a:ahLst/>
              <a:cxnLst/>
              <a:rect l="l" t="t" r="r" b="b"/>
              <a:pathLst>
                <a:path w="1660" h="2330" extrusionOk="0">
                  <a:moveTo>
                    <a:pt x="1" y="1"/>
                  </a:moveTo>
                  <a:lnTo>
                    <a:pt x="1"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111894" y="1521783"/>
              <a:ext cx="145416" cy="120450"/>
            </a:xfrm>
            <a:custGeom>
              <a:avLst/>
              <a:gdLst/>
              <a:ahLst/>
              <a:cxnLst/>
              <a:rect l="l" t="t" r="r" b="b"/>
              <a:pathLst>
                <a:path w="1660" h="1375" extrusionOk="0">
                  <a:moveTo>
                    <a:pt x="1" y="1"/>
                  </a:moveTo>
                  <a:lnTo>
                    <a:pt x="1" y="1375"/>
                  </a:lnTo>
                  <a:lnTo>
                    <a:pt x="1660" y="1375"/>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66282" y="2047726"/>
              <a:ext cx="145416" cy="119662"/>
            </a:xfrm>
            <a:custGeom>
              <a:avLst/>
              <a:gdLst/>
              <a:ahLst/>
              <a:cxnLst/>
              <a:rect l="l" t="t" r="r" b="b"/>
              <a:pathLst>
                <a:path w="1660" h="1366" extrusionOk="0">
                  <a:moveTo>
                    <a:pt x="1" y="1"/>
                  </a:moveTo>
                  <a:lnTo>
                    <a:pt x="1" y="1366"/>
                  </a:lnTo>
                  <a:lnTo>
                    <a:pt x="1660" y="1366"/>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111894" y="1719581"/>
              <a:ext cx="145416" cy="204020"/>
            </a:xfrm>
            <a:custGeom>
              <a:avLst/>
              <a:gdLst/>
              <a:ahLst/>
              <a:cxnLst/>
              <a:rect l="l" t="t" r="r" b="b"/>
              <a:pathLst>
                <a:path w="1660" h="2329" extrusionOk="0">
                  <a:moveTo>
                    <a:pt x="1" y="0"/>
                  </a:moveTo>
                  <a:lnTo>
                    <a:pt x="1" y="2328"/>
                  </a:lnTo>
                  <a:lnTo>
                    <a:pt x="1660" y="2328"/>
                  </a:lnTo>
                  <a:lnTo>
                    <a:pt x="166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294800" y="2060253"/>
              <a:ext cx="145416" cy="204020"/>
            </a:xfrm>
            <a:custGeom>
              <a:avLst/>
              <a:gdLst/>
              <a:ahLst/>
              <a:cxnLst/>
              <a:rect l="l" t="t" r="r" b="b"/>
              <a:pathLst>
                <a:path w="1660" h="2329" extrusionOk="0">
                  <a:moveTo>
                    <a:pt x="0" y="1"/>
                  </a:moveTo>
                  <a:lnTo>
                    <a:pt x="0"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294800" y="1521783"/>
              <a:ext cx="145416" cy="465857"/>
            </a:xfrm>
            <a:custGeom>
              <a:avLst/>
              <a:gdLst/>
              <a:ahLst/>
              <a:cxnLst/>
              <a:rect l="l" t="t" r="r" b="b"/>
              <a:pathLst>
                <a:path w="1660" h="5318" extrusionOk="0">
                  <a:moveTo>
                    <a:pt x="0" y="1"/>
                  </a:moveTo>
                  <a:lnTo>
                    <a:pt x="0" y="5318"/>
                  </a:lnTo>
                  <a:lnTo>
                    <a:pt x="1660" y="5318"/>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66282" y="1773455"/>
              <a:ext cx="145416" cy="204020"/>
            </a:xfrm>
            <a:custGeom>
              <a:avLst/>
              <a:gdLst/>
              <a:ahLst/>
              <a:cxnLst/>
              <a:rect l="l" t="t" r="r" b="b"/>
              <a:pathLst>
                <a:path w="1660" h="2329" extrusionOk="0">
                  <a:moveTo>
                    <a:pt x="1" y="1"/>
                  </a:moveTo>
                  <a:lnTo>
                    <a:pt x="1" y="2329"/>
                  </a:lnTo>
                  <a:lnTo>
                    <a:pt x="1660" y="2329"/>
                  </a:lnTo>
                  <a:lnTo>
                    <a:pt x="166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3" name="Google Shape;1863;p33"/>
          <p:cNvGrpSpPr/>
          <p:nvPr/>
        </p:nvGrpSpPr>
        <p:grpSpPr>
          <a:xfrm>
            <a:off x="1019722" y="1122141"/>
            <a:ext cx="731669" cy="423762"/>
            <a:chOff x="6995573" y="1003629"/>
            <a:chExt cx="578715" cy="335175"/>
          </a:xfrm>
        </p:grpSpPr>
        <p:sp>
          <p:nvSpPr>
            <p:cNvPr id="1864" name="Google Shape;1864;p33"/>
            <p:cNvSpPr/>
            <p:nvPr/>
          </p:nvSpPr>
          <p:spPr>
            <a:xfrm>
              <a:off x="6995573" y="1050607"/>
              <a:ext cx="578715" cy="288198"/>
            </a:xfrm>
            <a:custGeom>
              <a:avLst/>
              <a:gdLst/>
              <a:ahLst/>
              <a:cxnLst/>
              <a:rect l="l" t="t" r="r" b="b"/>
              <a:pathLst>
                <a:path w="17468" h="8699" extrusionOk="0">
                  <a:moveTo>
                    <a:pt x="1" y="1"/>
                  </a:moveTo>
                  <a:lnTo>
                    <a:pt x="1" y="8699"/>
                  </a:lnTo>
                  <a:lnTo>
                    <a:pt x="17468" y="8699"/>
                  </a:lnTo>
                  <a:lnTo>
                    <a:pt x="174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7115567" y="1003629"/>
              <a:ext cx="30480" cy="73913"/>
            </a:xfrm>
            <a:custGeom>
              <a:avLst/>
              <a:gdLst/>
              <a:ahLst/>
              <a:cxnLst/>
              <a:rect l="l" t="t" r="r" b="b"/>
              <a:pathLst>
                <a:path w="920" h="2231" extrusionOk="0">
                  <a:moveTo>
                    <a:pt x="1" y="0"/>
                  </a:moveTo>
                  <a:lnTo>
                    <a:pt x="1"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7450438" y="1003629"/>
              <a:ext cx="30446" cy="73913"/>
            </a:xfrm>
            <a:custGeom>
              <a:avLst/>
              <a:gdLst/>
              <a:ahLst/>
              <a:cxnLst/>
              <a:rect l="l" t="t" r="r" b="b"/>
              <a:pathLst>
                <a:path w="919" h="2231" extrusionOk="0">
                  <a:moveTo>
                    <a:pt x="0" y="0"/>
                  </a:moveTo>
                  <a:lnTo>
                    <a:pt x="0" y="2231"/>
                  </a:lnTo>
                  <a:lnTo>
                    <a:pt x="919" y="2231"/>
                  </a:lnTo>
                  <a:lnTo>
                    <a:pt x="919" y="0"/>
                  </a:lnTo>
                  <a:close/>
                </a:path>
              </a:pathLst>
            </a:custGeom>
            <a:solidFill>
              <a:srgbClr val="F76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7069451" y="1117694"/>
              <a:ext cx="76597" cy="76597"/>
            </a:xfrm>
            <a:custGeom>
              <a:avLst/>
              <a:gdLst/>
              <a:ahLst/>
              <a:cxnLst/>
              <a:rect l="l" t="t" r="r" b="b"/>
              <a:pathLst>
                <a:path w="2312" h="2312" extrusionOk="0">
                  <a:moveTo>
                    <a:pt x="1" y="1"/>
                  </a:moveTo>
                  <a:lnTo>
                    <a:pt x="1" y="2311"/>
                  </a:lnTo>
                  <a:lnTo>
                    <a:pt x="2311" y="2311"/>
                  </a:lnTo>
                  <a:lnTo>
                    <a:pt x="2311"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7069451" y="1211384"/>
              <a:ext cx="76597" cy="76298"/>
            </a:xfrm>
            <a:custGeom>
              <a:avLst/>
              <a:gdLst/>
              <a:ahLst/>
              <a:cxnLst/>
              <a:rect l="l" t="t" r="r" b="b"/>
              <a:pathLst>
                <a:path w="2312" h="2303" extrusionOk="0">
                  <a:moveTo>
                    <a:pt x="1" y="1"/>
                  </a:moveTo>
                  <a:lnTo>
                    <a:pt x="1" y="2303"/>
                  </a:lnTo>
                  <a:lnTo>
                    <a:pt x="2311" y="2303"/>
                  </a:lnTo>
                  <a:lnTo>
                    <a:pt x="2311"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7168177" y="1117694"/>
              <a:ext cx="76298" cy="76597"/>
            </a:xfrm>
            <a:custGeom>
              <a:avLst/>
              <a:gdLst/>
              <a:ahLst/>
              <a:cxnLst/>
              <a:rect l="l" t="t" r="r" b="b"/>
              <a:pathLst>
                <a:path w="2303" h="2312" extrusionOk="0">
                  <a:moveTo>
                    <a:pt x="0" y="1"/>
                  </a:moveTo>
                  <a:lnTo>
                    <a:pt x="0" y="2311"/>
                  </a:lnTo>
                  <a:lnTo>
                    <a:pt x="2302" y="2311"/>
                  </a:lnTo>
                  <a:lnTo>
                    <a:pt x="2302" y="1"/>
                  </a:lnTo>
                  <a:close/>
                </a:path>
              </a:pathLst>
            </a:custGeom>
            <a:solidFill>
              <a:srgbClr val="DBC0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7168177" y="1211384"/>
              <a:ext cx="76298" cy="76298"/>
            </a:xfrm>
            <a:custGeom>
              <a:avLst/>
              <a:gdLst/>
              <a:ahLst/>
              <a:cxnLst/>
              <a:rect l="l" t="t" r="r" b="b"/>
              <a:pathLst>
                <a:path w="2303" h="2303" extrusionOk="0">
                  <a:moveTo>
                    <a:pt x="0" y="1"/>
                  </a:moveTo>
                  <a:lnTo>
                    <a:pt x="0" y="2303"/>
                  </a:lnTo>
                  <a:lnTo>
                    <a:pt x="2302" y="2303"/>
                  </a:lnTo>
                  <a:lnTo>
                    <a:pt x="2302" y="1"/>
                  </a:ln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7275151" y="1117694"/>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7275151" y="1148140"/>
              <a:ext cx="242710" cy="10105"/>
            </a:xfrm>
            <a:custGeom>
              <a:avLst/>
              <a:gdLst/>
              <a:ahLst/>
              <a:cxnLst/>
              <a:rect l="l" t="t" r="r" b="b"/>
              <a:pathLst>
                <a:path w="7326" h="305" extrusionOk="0">
                  <a:moveTo>
                    <a:pt x="1" y="1"/>
                  </a:moveTo>
                  <a:lnTo>
                    <a:pt x="1" y="304"/>
                  </a:lnTo>
                  <a:lnTo>
                    <a:pt x="7325" y="304"/>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7275151" y="1178586"/>
              <a:ext cx="242710" cy="9806"/>
            </a:xfrm>
            <a:custGeom>
              <a:avLst/>
              <a:gdLst/>
              <a:ahLst/>
              <a:cxnLst/>
              <a:rect l="l" t="t" r="r" b="b"/>
              <a:pathLst>
                <a:path w="7326" h="296"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7275151" y="1209032"/>
              <a:ext cx="242710" cy="9773"/>
            </a:xfrm>
            <a:custGeom>
              <a:avLst/>
              <a:gdLst/>
              <a:ahLst/>
              <a:cxnLst/>
              <a:rect l="l" t="t" r="r" b="b"/>
              <a:pathLst>
                <a:path w="7326" h="295" extrusionOk="0">
                  <a:moveTo>
                    <a:pt x="1" y="1"/>
                  </a:moveTo>
                  <a:lnTo>
                    <a:pt x="1" y="295"/>
                  </a:lnTo>
                  <a:lnTo>
                    <a:pt x="7325" y="295"/>
                  </a:lnTo>
                  <a:lnTo>
                    <a:pt x="7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7275151" y="1239477"/>
              <a:ext cx="242710" cy="9773"/>
            </a:xfrm>
            <a:custGeom>
              <a:avLst/>
              <a:gdLst/>
              <a:ahLst/>
              <a:cxnLst/>
              <a:rect l="l" t="t" r="r" b="b"/>
              <a:pathLst>
                <a:path w="7326" h="295" extrusionOk="0">
                  <a:moveTo>
                    <a:pt x="1" y="0"/>
                  </a:moveTo>
                  <a:lnTo>
                    <a:pt x="1" y="295"/>
                  </a:lnTo>
                  <a:lnTo>
                    <a:pt x="7325" y="295"/>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7275151" y="1269625"/>
              <a:ext cx="242710" cy="10072"/>
            </a:xfrm>
            <a:custGeom>
              <a:avLst/>
              <a:gdLst/>
              <a:ahLst/>
              <a:cxnLst/>
              <a:rect l="l" t="t" r="r" b="b"/>
              <a:pathLst>
                <a:path w="7326" h="304" extrusionOk="0">
                  <a:moveTo>
                    <a:pt x="1" y="0"/>
                  </a:moveTo>
                  <a:lnTo>
                    <a:pt x="1" y="304"/>
                  </a:lnTo>
                  <a:lnTo>
                    <a:pt x="7325" y="304"/>
                  </a:lnTo>
                  <a:lnTo>
                    <a:pt x="7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2" name="Google Shape;1882;p33"/>
          <p:cNvGrpSpPr/>
          <p:nvPr/>
        </p:nvGrpSpPr>
        <p:grpSpPr>
          <a:xfrm>
            <a:off x="207534" y="1267208"/>
            <a:ext cx="456451" cy="457269"/>
            <a:chOff x="2300749" y="2435864"/>
            <a:chExt cx="456451" cy="457269"/>
          </a:xfrm>
        </p:grpSpPr>
        <p:sp>
          <p:nvSpPr>
            <p:cNvPr id="1883" name="Google Shape;1883;p33"/>
            <p:cNvSpPr/>
            <p:nvPr/>
          </p:nvSpPr>
          <p:spPr>
            <a:xfrm>
              <a:off x="2535801" y="2435864"/>
              <a:ext cx="96742" cy="91714"/>
            </a:xfrm>
            <a:custGeom>
              <a:avLst/>
              <a:gdLst/>
              <a:ahLst/>
              <a:cxnLst/>
              <a:rect l="l" t="t" r="r" b="b"/>
              <a:pathLst>
                <a:path w="2963" h="2809" extrusionOk="0">
                  <a:moveTo>
                    <a:pt x="1309" y="1"/>
                  </a:moveTo>
                  <a:cubicBezTo>
                    <a:pt x="924" y="1"/>
                    <a:pt x="540" y="145"/>
                    <a:pt x="250" y="435"/>
                  </a:cubicBezTo>
                  <a:lnTo>
                    <a:pt x="1" y="676"/>
                  </a:lnTo>
                  <a:cubicBezTo>
                    <a:pt x="117" y="757"/>
                    <a:pt x="224" y="846"/>
                    <a:pt x="322" y="944"/>
                  </a:cubicBezTo>
                  <a:lnTo>
                    <a:pt x="1865" y="2487"/>
                  </a:lnTo>
                  <a:cubicBezTo>
                    <a:pt x="1963" y="2585"/>
                    <a:pt x="2053" y="2692"/>
                    <a:pt x="2133" y="2808"/>
                  </a:cubicBezTo>
                  <a:lnTo>
                    <a:pt x="2374" y="2568"/>
                  </a:lnTo>
                  <a:cubicBezTo>
                    <a:pt x="2962" y="1979"/>
                    <a:pt x="2962" y="1024"/>
                    <a:pt x="2374" y="435"/>
                  </a:cubicBezTo>
                  <a:cubicBezTo>
                    <a:pt x="2079" y="145"/>
                    <a:pt x="1693"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2418716" y="2471323"/>
              <a:ext cx="173633" cy="173633"/>
            </a:xfrm>
            <a:custGeom>
              <a:avLst/>
              <a:gdLst/>
              <a:ahLst/>
              <a:cxnLst/>
              <a:rect l="l" t="t" r="r" b="b"/>
              <a:pathLst>
                <a:path w="5318" h="5318" extrusionOk="0">
                  <a:moveTo>
                    <a:pt x="2266" y="1"/>
                  </a:moveTo>
                  <a:cubicBezTo>
                    <a:pt x="1865" y="1"/>
                    <a:pt x="1481" y="161"/>
                    <a:pt x="1196" y="447"/>
                  </a:cubicBezTo>
                  <a:lnTo>
                    <a:pt x="116" y="1526"/>
                  </a:lnTo>
                  <a:cubicBezTo>
                    <a:pt x="36" y="1606"/>
                    <a:pt x="0" y="1705"/>
                    <a:pt x="0" y="1812"/>
                  </a:cubicBezTo>
                  <a:cubicBezTo>
                    <a:pt x="0" y="1928"/>
                    <a:pt x="36" y="2026"/>
                    <a:pt x="116" y="2106"/>
                  </a:cubicBezTo>
                  <a:lnTo>
                    <a:pt x="3212" y="5202"/>
                  </a:lnTo>
                  <a:cubicBezTo>
                    <a:pt x="3283" y="5273"/>
                    <a:pt x="3390" y="5318"/>
                    <a:pt x="3497" y="5318"/>
                  </a:cubicBezTo>
                  <a:cubicBezTo>
                    <a:pt x="3613" y="5318"/>
                    <a:pt x="3712" y="5273"/>
                    <a:pt x="3792" y="5202"/>
                  </a:cubicBezTo>
                  <a:lnTo>
                    <a:pt x="4871" y="4113"/>
                  </a:lnTo>
                  <a:cubicBezTo>
                    <a:pt x="5157" y="3837"/>
                    <a:pt x="5317" y="3453"/>
                    <a:pt x="5317" y="3052"/>
                  </a:cubicBezTo>
                  <a:cubicBezTo>
                    <a:pt x="5317" y="2650"/>
                    <a:pt x="5157" y="2275"/>
                    <a:pt x="4871" y="1990"/>
                  </a:cubicBezTo>
                  <a:lnTo>
                    <a:pt x="3328" y="447"/>
                  </a:lnTo>
                  <a:cubicBezTo>
                    <a:pt x="3042" y="161"/>
                    <a:pt x="2668" y="1"/>
                    <a:pt x="2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2403860" y="2605452"/>
              <a:ext cx="54787" cy="52044"/>
            </a:xfrm>
            <a:custGeom>
              <a:avLst/>
              <a:gdLst/>
              <a:ahLst/>
              <a:cxnLst/>
              <a:rect l="l" t="t" r="r" b="b"/>
              <a:pathLst>
                <a:path w="1678" h="1594" extrusionOk="0">
                  <a:moveTo>
                    <a:pt x="1227" y="1"/>
                  </a:moveTo>
                  <a:cubicBezTo>
                    <a:pt x="1122" y="1"/>
                    <a:pt x="1017" y="41"/>
                    <a:pt x="937" y="121"/>
                  </a:cubicBezTo>
                  <a:lnTo>
                    <a:pt x="161" y="897"/>
                  </a:lnTo>
                  <a:cubicBezTo>
                    <a:pt x="0" y="1058"/>
                    <a:pt x="0" y="1317"/>
                    <a:pt x="161" y="1477"/>
                  </a:cubicBezTo>
                  <a:cubicBezTo>
                    <a:pt x="241" y="1557"/>
                    <a:pt x="348" y="1593"/>
                    <a:pt x="455" y="1593"/>
                  </a:cubicBezTo>
                  <a:cubicBezTo>
                    <a:pt x="554" y="1593"/>
                    <a:pt x="661" y="1557"/>
                    <a:pt x="741" y="1477"/>
                  </a:cubicBezTo>
                  <a:lnTo>
                    <a:pt x="1517" y="701"/>
                  </a:lnTo>
                  <a:cubicBezTo>
                    <a:pt x="1678" y="540"/>
                    <a:pt x="1678" y="282"/>
                    <a:pt x="1517" y="121"/>
                  </a:cubicBezTo>
                  <a:cubicBezTo>
                    <a:pt x="1437" y="41"/>
                    <a:pt x="1332" y="1"/>
                    <a:pt x="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2358116" y="2564997"/>
              <a:ext cx="60337" cy="36862"/>
            </a:xfrm>
            <a:custGeom>
              <a:avLst/>
              <a:gdLst/>
              <a:ahLst/>
              <a:cxnLst/>
              <a:rect l="l" t="t" r="r" b="b"/>
              <a:pathLst>
                <a:path w="1848" h="1129" extrusionOk="0">
                  <a:moveTo>
                    <a:pt x="1388" y="1"/>
                  </a:moveTo>
                  <a:cubicBezTo>
                    <a:pt x="1345" y="1"/>
                    <a:pt x="1302" y="8"/>
                    <a:pt x="1259" y="22"/>
                  </a:cubicBezTo>
                  <a:lnTo>
                    <a:pt x="331" y="334"/>
                  </a:lnTo>
                  <a:cubicBezTo>
                    <a:pt x="117" y="406"/>
                    <a:pt x="1" y="638"/>
                    <a:pt x="72" y="852"/>
                  </a:cubicBezTo>
                  <a:cubicBezTo>
                    <a:pt x="126" y="1021"/>
                    <a:pt x="286" y="1128"/>
                    <a:pt x="465" y="1128"/>
                  </a:cubicBezTo>
                  <a:cubicBezTo>
                    <a:pt x="500" y="1128"/>
                    <a:pt x="545" y="1128"/>
                    <a:pt x="590" y="1110"/>
                  </a:cubicBezTo>
                  <a:lnTo>
                    <a:pt x="1517" y="798"/>
                  </a:lnTo>
                  <a:cubicBezTo>
                    <a:pt x="1732" y="727"/>
                    <a:pt x="1847" y="495"/>
                    <a:pt x="1776" y="281"/>
                  </a:cubicBezTo>
                  <a:cubicBezTo>
                    <a:pt x="1719" y="109"/>
                    <a:pt x="1559" y="1"/>
                    <a:pt x="13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2459203" y="2645710"/>
              <a:ext cx="40225" cy="57203"/>
            </a:xfrm>
            <a:custGeom>
              <a:avLst/>
              <a:gdLst/>
              <a:ahLst/>
              <a:cxnLst/>
              <a:rect l="l" t="t" r="r" b="b"/>
              <a:pathLst>
                <a:path w="1232" h="1752" extrusionOk="0">
                  <a:moveTo>
                    <a:pt x="772" y="0"/>
                  </a:moveTo>
                  <a:cubicBezTo>
                    <a:pt x="598" y="0"/>
                    <a:pt x="432" y="110"/>
                    <a:pt x="375" y="289"/>
                  </a:cubicBezTo>
                  <a:lnTo>
                    <a:pt x="72" y="1217"/>
                  </a:lnTo>
                  <a:cubicBezTo>
                    <a:pt x="0" y="1431"/>
                    <a:pt x="116" y="1663"/>
                    <a:pt x="331" y="1734"/>
                  </a:cubicBezTo>
                  <a:cubicBezTo>
                    <a:pt x="375" y="1743"/>
                    <a:pt x="420" y="1752"/>
                    <a:pt x="455" y="1752"/>
                  </a:cubicBezTo>
                  <a:cubicBezTo>
                    <a:pt x="634" y="1752"/>
                    <a:pt x="794" y="1645"/>
                    <a:pt x="848" y="1475"/>
                  </a:cubicBezTo>
                  <a:lnTo>
                    <a:pt x="1160" y="547"/>
                  </a:lnTo>
                  <a:cubicBezTo>
                    <a:pt x="1232" y="333"/>
                    <a:pt x="1116" y="101"/>
                    <a:pt x="901" y="21"/>
                  </a:cubicBezTo>
                  <a:cubicBezTo>
                    <a:pt x="859" y="7"/>
                    <a:pt x="815" y="0"/>
                    <a:pt x="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2384628" y="2709020"/>
              <a:ext cx="57138" cy="184113"/>
            </a:xfrm>
            <a:custGeom>
              <a:avLst/>
              <a:gdLst/>
              <a:ahLst/>
              <a:cxnLst/>
              <a:rect l="l" t="t" r="r" b="b"/>
              <a:pathLst>
                <a:path w="1750" h="5639" extrusionOk="0">
                  <a:moveTo>
                    <a:pt x="411" y="0"/>
                  </a:moveTo>
                  <a:cubicBezTo>
                    <a:pt x="179" y="0"/>
                    <a:pt x="1" y="188"/>
                    <a:pt x="1" y="411"/>
                  </a:cubicBezTo>
                  <a:lnTo>
                    <a:pt x="1" y="5228"/>
                  </a:lnTo>
                  <a:cubicBezTo>
                    <a:pt x="1" y="5451"/>
                    <a:pt x="179" y="5638"/>
                    <a:pt x="411" y="5638"/>
                  </a:cubicBezTo>
                  <a:lnTo>
                    <a:pt x="1339" y="5638"/>
                  </a:lnTo>
                  <a:cubicBezTo>
                    <a:pt x="1562" y="5638"/>
                    <a:pt x="1749" y="5451"/>
                    <a:pt x="1749" y="5228"/>
                  </a:cubicBezTo>
                  <a:lnTo>
                    <a:pt x="1749" y="411"/>
                  </a:lnTo>
                  <a:cubicBezTo>
                    <a:pt x="1749" y="188"/>
                    <a:pt x="1562"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2300749" y="2680450"/>
              <a:ext cx="57105" cy="212682"/>
            </a:xfrm>
            <a:custGeom>
              <a:avLst/>
              <a:gdLst/>
              <a:ahLst/>
              <a:cxnLst/>
              <a:rect l="l" t="t" r="r" b="b"/>
              <a:pathLst>
                <a:path w="1749" h="6514" extrusionOk="0">
                  <a:moveTo>
                    <a:pt x="411" y="1"/>
                  </a:moveTo>
                  <a:cubicBezTo>
                    <a:pt x="179" y="1"/>
                    <a:pt x="0" y="188"/>
                    <a:pt x="0" y="411"/>
                  </a:cubicBezTo>
                  <a:lnTo>
                    <a:pt x="0" y="6103"/>
                  </a:lnTo>
                  <a:cubicBezTo>
                    <a:pt x="0" y="6326"/>
                    <a:pt x="179" y="6513"/>
                    <a:pt x="411" y="6513"/>
                  </a:cubicBezTo>
                  <a:lnTo>
                    <a:pt x="1339" y="6513"/>
                  </a:lnTo>
                  <a:cubicBezTo>
                    <a:pt x="1562" y="6513"/>
                    <a:pt x="1749" y="6326"/>
                    <a:pt x="1749" y="6103"/>
                  </a:cubicBezTo>
                  <a:lnTo>
                    <a:pt x="1749" y="411"/>
                  </a:lnTo>
                  <a:cubicBezTo>
                    <a:pt x="1749" y="188"/>
                    <a:pt x="1562"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2472002" y="2526959"/>
              <a:ext cx="285198" cy="366170"/>
            </a:xfrm>
            <a:custGeom>
              <a:avLst/>
              <a:gdLst/>
              <a:ahLst/>
              <a:cxnLst/>
              <a:rect l="l" t="t" r="r" b="b"/>
              <a:pathLst>
                <a:path w="8735" h="11215" extrusionOk="0">
                  <a:moveTo>
                    <a:pt x="5211" y="1"/>
                  </a:moveTo>
                  <a:cubicBezTo>
                    <a:pt x="5122" y="134"/>
                    <a:pt x="5024" y="259"/>
                    <a:pt x="4916" y="366"/>
                  </a:cubicBezTo>
                  <a:lnTo>
                    <a:pt x="4667" y="616"/>
                  </a:lnTo>
                  <a:lnTo>
                    <a:pt x="6112" y="2070"/>
                  </a:lnTo>
                  <a:cubicBezTo>
                    <a:pt x="5853" y="2338"/>
                    <a:pt x="5693" y="2713"/>
                    <a:pt x="5693" y="3114"/>
                  </a:cubicBezTo>
                  <a:cubicBezTo>
                    <a:pt x="5693" y="3382"/>
                    <a:pt x="5764" y="3631"/>
                    <a:pt x="5880" y="3846"/>
                  </a:cubicBezTo>
                  <a:lnTo>
                    <a:pt x="4497" y="5228"/>
                  </a:lnTo>
                  <a:cubicBezTo>
                    <a:pt x="4426" y="5309"/>
                    <a:pt x="4381" y="5416"/>
                    <a:pt x="4381" y="5523"/>
                  </a:cubicBezTo>
                  <a:lnTo>
                    <a:pt x="4381" y="8636"/>
                  </a:lnTo>
                  <a:lnTo>
                    <a:pt x="2570" y="8636"/>
                  </a:lnTo>
                  <a:lnTo>
                    <a:pt x="2570" y="8181"/>
                  </a:lnTo>
                  <a:cubicBezTo>
                    <a:pt x="2570" y="7976"/>
                    <a:pt x="2419" y="7789"/>
                    <a:pt x="2213" y="7771"/>
                  </a:cubicBezTo>
                  <a:cubicBezTo>
                    <a:pt x="2197" y="7769"/>
                    <a:pt x="2182" y="7768"/>
                    <a:pt x="2166" y="7768"/>
                  </a:cubicBezTo>
                  <a:cubicBezTo>
                    <a:pt x="1937" y="7768"/>
                    <a:pt x="1749" y="7947"/>
                    <a:pt x="1749" y="8172"/>
                  </a:cubicBezTo>
                  <a:lnTo>
                    <a:pt x="1749" y="8636"/>
                  </a:lnTo>
                  <a:lnTo>
                    <a:pt x="411" y="8636"/>
                  </a:lnTo>
                  <a:cubicBezTo>
                    <a:pt x="188" y="8636"/>
                    <a:pt x="1" y="8823"/>
                    <a:pt x="1" y="9046"/>
                  </a:cubicBezTo>
                  <a:lnTo>
                    <a:pt x="1" y="10804"/>
                  </a:lnTo>
                  <a:cubicBezTo>
                    <a:pt x="1" y="11027"/>
                    <a:pt x="188" y="11214"/>
                    <a:pt x="411" y="11214"/>
                  </a:cubicBezTo>
                  <a:lnTo>
                    <a:pt x="6567" y="11214"/>
                  </a:lnTo>
                  <a:cubicBezTo>
                    <a:pt x="6790" y="11214"/>
                    <a:pt x="6977" y="11027"/>
                    <a:pt x="6977" y="10804"/>
                  </a:cubicBezTo>
                  <a:lnTo>
                    <a:pt x="6977" y="9046"/>
                  </a:lnTo>
                  <a:cubicBezTo>
                    <a:pt x="6977" y="8823"/>
                    <a:pt x="6790" y="8636"/>
                    <a:pt x="6567" y="8636"/>
                  </a:cubicBezTo>
                  <a:lnTo>
                    <a:pt x="5202" y="8636"/>
                  </a:lnTo>
                  <a:lnTo>
                    <a:pt x="5202" y="5692"/>
                  </a:lnTo>
                  <a:lnTo>
                    <a:pt x="6460" y="4425"/>
                  </a:lnTo>
                  <a:cubicBezTo>
                    <a:pt x="6687" y="4552"/>
                    <a:pt x="6946" y="4622"/>
                    <a:pt x="7222" y="4622"/>
                  </a:cubicBezTo>
                  <a:cubicBezTo>
                    <a:pt x="7239" y="4622"/>
                    <a:pt x="7255" y="4622"/>
                    <a:pt x="7272" y="4622"/>
                  </a:cubicBezTo>
                  <a:cubicBezTo>
                    <a:pt x="8039" y="4577"/>
                    <a:pt x="8663" y="3953"/>
                    <a:pt x="8699" y="3185"/>
                  </a:cubicBezTo>
                  <a:cubicBezTo>
                    <a:pt x="8735" y="2320"/>
                    <a:pt x="8048" y="1615"/>
                    <a:pt x="7191" y="1615"/>
                  </a:cubicBezTo>
                  <a:cubicBezTo>
                    <a:pt x="7075" y="1615"/>
                    <a:pt x="6968" y="1624"/>
                    <a:pt x="6861" y="1651"/>
                  </a:cubicBezTo>
                  <a:lnTo>
                    <a:pt x="52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Speech Bubble: Rectangle with Corners Rounded 12">
            <a:extLst>
              <a:ext uri="{FF2B5EF4-FFF2-40B4-BE49-F238E27FC236}">
                <a16:creationId xmlns:a16="http://schemas.microsoft.com/office/drawing/2014/main" id="{12DE79BD-D005-FE30-E5E4-5CF25932AB5A}"/>
              </a:ext>
            </a:extLst>
          </p:cNvPr>
          <p:cNvSpPr/>
          <p:nvPr/>
        </p:nvSpPr>
        <p:spPr>
          <a:xfrm>
            <a:off x="2080077" y="968057"/>
            <a:ext cx="5892493" cy="2308860"/>
          </a:xfrm>
          <a:prstGeom prst="wedgeRoundRectCallout">
            <a:avLst/>
          </a:prstGeom>
          <a:solidFill>
            <a:schemeClr val="accent1">
              <a:lumMod val="20000"/>
              <a:lumOff val="80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ctr">
              <a:lnSpc>
                <a:spcPct val="150000"/>
              </a:lnSpc>
              <a:spcBef>
                <a:spcPts val="0"/>
              </a:spcBef>
              <a:spcAft>
                <a:spcPts val="0"/>
              </a:spcAft>
              <a:tabLst>
                <a:tab pos="312420" algn="l"/>
              </a:tabLst>
            </a:pPr>
            <a:r>
              <a:rPr lang="fr-FR" sz="2000">
                <a:solidFill>
                  <a:srgbClr val="000000"/>
                </a:solidFill>
                <a:effectLst/>
                <a:latin typeface="+mj-lt"/>
                <a:ea typeface="Times New Roman" panose="02020603050405020304" pitchFamily="18" charset="0"/>
              </a:rPr>
              <a:t>Hiệu suất quang hợp và hô hấp tăng hay giảm có ảnh hưởng như thế nào đến cây trồng? </a:t>
            </a:r>
            <a:endParaRPr lang="en-US" sz="20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grpSp>
        <p:nvGrpSpPr>
          <p:cNvPr id="1911" name="Google Shape;1911;p34"/>
          <p:cNvGrpSpPr/>
          <p:nvPr/>
        </p:nvGrpSpPr>
        <p:grpSpPr>
          <a:xfrm>
            <a:off x="8147452" y="3276102"/>
            <a:ext cx="815415" cy="1773289"/>
            <a:chOff x="5672257" y="4038162"/>
            <a:chExt cx="374490" cy="814407"/>
          </a:xfrm>
        </p:grpSpPr>
        <p:sp>
          <p:nvSpPr>
            <p:cNvPr id="1912" name="Google Shape;1912;p34"/>
            <p:cNvSpPr/>
            <p:nvPr/>
          </p:nvSpPr>
          <p:spPr>
            <a:xfrm>
              <a:off x="5672257" y="4766458"/>
              <a:ext cx="374490" cy="86111"/>
            </a:xfrm>
            <a:custGeom>
              <a:avLst/>
              <a:gdLst/>
              <a:ahLst/>
              <a:cxnLst/>
              <a:rect l="l" t="t" r="r" b="b"/>
              <a:pathLst>
                <a:path w="4275" h="983" extrusionOk="0">
                  <a:moveTo>
                    <a:pt x="2142" y="1"/>
                  </a:moveTo>
                  <a:cubicBezTo>
                    <a:pt x="955" y="1"/>
                    <a:pt x="1" y="491"/>
                    <a:pt x="1" y="491"/>
                  </a:cubicBezTo>
                  <a:cubicBezTo>
                    <a:pt x="1" y="491"/>
                    <a:pt x="955" y="982"/>
                    <a:pt x="2142" y="982"/>
                  </a:cubicBezTo>
                  <a:cubicBezTo>
                    <a:pt x="3320" y="982"/>
                    <a:pt x="4274" y="491"/>
                    <a:pt x="4274" y="491"/>
                  </a:cubicBezTo>
                  <a:cubicBezTo>
                    <a:pt x="4274" y="491"/>
                    <a:pt x="3320" y="1"/>
                    <a:pt x="2142" y="1"/>
                  </a:cubicBezTo>
                  <a:close/>
                </a:path>
              </a:pathLst>
            </a:custGeom>
            <a:solidFill>
              <a:srgbClr val="353535">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a:off x="5798136" y="4038162"/>
              <a:ext cx="103193" cy="516665"/>
            </a:xfrm>
            <a:custGeom>
              <a:avLst/>
              <a:gdLst/>
              <a:ahLst/>
              <a:cxnLst/>
              <a:rect l="l" t="t" r="r" b="b"/>
              <a:pathLst>
                <a:path w="1178" h="5898" extrusionOk="0">
                  <a:moveTo>
                    <a:pt x="295" y="0"/>
                  </a:moveTo>
                  <a:cubicBezTo>
                    <a:pt x="295" y="1"/>
                    <a:pt x="830" y="1267"/>
                    <a:pt x="419" y="2837"/>
                  </a:cubicBezTo>
                  <a:cubicBezTo>
                    <a:pt x="0" y="4407"/>
                    <a:pt x="687" y="5835"/>
                    <a:pt x="687" y="5835"/>
                  </a:cubicBezTo>
                  <a:lnTo>
                    <a:pt x="866" y="5897"/>
                  </a:lnTo>
                  <a:cubicBezTo>
                    <a:pt x="473" y="4140"/>
                    <a:pt x="1178" y="3926"/>
                    <a:pt x="1160" y="2480"/>
                  </a:cubicBezTo>
                  <a:cubicBezTo>
                    <a:pt x="1133" y="1027"/>
                    <a:pt x="295" y="1"/>
                    <a:pt x="295" y="0"/>
                  </a:cubicBezTo>
                  <a:close/>
                </a:path>
              </a:pathLst>
            </a:custGeom>
            <a:solidFill>
              <a:srgbClr val="6CC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a:off x="5717633" y="4093612"/>
              <a:ext cx="161096" cy="488545"/>
            </a:xfrm>
            <a:custGeom>
              <a:avLst/>
              <a:gdLst/>
              <a:ahLst/>
              <a:cxnLst/>
              <a:rect l="l" t="t" r="r" b="b"/>
              <a:pathLst>
                <a:path w="1839" h="5577" extrusionOk="0">
                  <a:moveTo>
                    <a:pt x="776" y="1"/>
                  </a:moveTo>
                  <a:cubicBezTo>
                    <a:pt x="776" y="1"/>
                    <a:pt x="0" y="1678"/>
                    <a:pt x="750" y="2963"/>
                  </a:cubicBezTo>
                  <a:cubicBezTo>
                    <a:pt x="1490" y="4238"/>
                    <a:pt x="1142" y="5576"/>
                    <a:pt x="1142" y="5576"/>
                  </a:cubicBezTo>
                  <a:lnTo>
                    <a:pt x="1312" y="5309"/>
                  </a:lnTo>
                  <a:cubicBezTo>
                    <a:pt x="1312" y="5309"/>
                    <a:pt x="1838" y="3471"/>
                    <a:pt x="1151" y="2311"/>
                  </a:cubicBezTo>
                  <a:cubicBezTo>
                    <a:pt x="455" y="1161"/>
                    <a:pt x="776" y="1"/>
                    <a:pt x="776"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a:off x="5855952" y="4106138"/>
              <a:ext cx="126670" cy="454907"/>
            </a:xfrm>
            <a:custGeom>
              <a:avLst/>
              <a:gdLst/>
              <a:ahLst/>
              <a:cxnLst/>
              <a:rect l="l" t="t" r="r" b="b"/>
              <a:pathLst>
                <a:path w="1446" h="5193" extrusionOk="0">
                  <a:moveTo>
                    <a:pt x="830" y="1"/>
                  </a:moveTo>
                  <a:cubicBezTo>
                    <a:pt x="830" y="1"/>
                    <a:pt x="1017" y="911"/>
                    <a:pt x="545" y="1499"/>
                  </a:cubicBezTo>
                  <a:cubicBezTo>
                    <a:pt x="72" y="2079"/>
                    <a:pt x="0" y="3640"/>
                    <a:pt x="375" y="5148"/>
                  </a:cubicBezTo>
                  <a:lnTo>
                    <a:pt x="491" y="5193"/>
                  </a:lnTo>
                  <a:cubicBezTo>
                    <a:pt x="491" y="5193"/>
                    <a:pt x="366" y="3614"/>
                    <a:pt x="901" y="2525"/>
                  </a:cubicBezTo>
                  <a:cubicBezTo>
                    <a:pt x="1446" y="1446"/>
                    <a:pt x="1026" y="286"/>
                    <a:pt x="830" y="1"/>
                  </a:cubicBezTo>
                  <a:close/>
                </a:path>
              </a:pathLst>
            </a:custGeom>
            <a:solidFill>
              <a:srgbClr val="72A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a:off x="5778602" y="4542993"/>
              <a:ext cx="157943" cy="129035"/>
            </a:xfrm>
            <a:custGeom>
              <a:avLst/>
              <a:gdLst/>
              <a:ahLst/>
              <a:cxnLst/>
              <a:rect l="l" t="t" r="r" b="b"/>
              <a:pathLst>
                <a:path w="1803" h="1473" extrusionOk="0">
                  <a:moveTo>
                    <a:pt x="0" y="0"/>
                  </a:moveTo>
                  <a:lnTo>
                    <a:pt x="27" y="313"/>
                  </a:lnTo>
                  <a:lnTo>
                    <a:pt x="161" y="1472"/>
                  </a:lnTo>
                  <a:lnTo>
                    <a:pt x="1642" y="1472"/>
                  </a:lnTo>
                  <a:lnTo>
                    <a:pt x="1767" y="313"/>
                  </a:lnTo>
                  <a:lnTo>
                    <a:pt x="1802" y="0"/>
                  </a:lnTo>
                  <a:close/>
                </a:path>
              </a:pathLst>
            </a:custGeom>
            <a:solidFill>
              <a:srgbClr val="754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a:off x="5778602" y="4542993"/>
              <a:ext cx="157943" cy="27419"/>
            </a:xfrm>
            <a:custGeom>
              <a:avLst/>
              <a:gdLst/>
              <a:ahLst/>
              <a:cxnLst/>
              <a:rect l="l" t="t" r="r" b="b"/>
              <a:pathLst>
                <a:path w="1803" h="313" extrusionOk="0">
                  <a:moveTo>
                    <a:pt x="0" y="0"/>
                  </a:moveTo>
                  <a:lnTo>
                    <a:pt x="27" y="313"/>
                  </a:lnTo>
                  <a:lnTo>
                    <a:pt x="1767" y="313"/>
                  </a:lnTo>
                  <a:lnTo>
                    <a:pt x="1802" y="0"/>
                  </a:lnTo>
                  <a:close/>
                </a:path>
              </a:pathLst>
            </a:custGeom>
            <a:solidFill>
              <a:srgbClr val="E5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a:off x="5758279" y="4496916"/>
              <a:ext cx="197012" cy="59480"/>
            </a:xfrm>
            <a:custGeom>
              <a:avLst/>
              <a:gdLst/>
              <a:ahLst/>
              <a:cxnLst/>
              <a:rect l="l" t="t" r="r" b="b"/>
              <a:pathLst>
                <a:path w="2249" h="679" extrusionOk="0">
                  <a:moveTo>
                    <a:pt x="0" y="0"/>
                  </a:moveTo>
                  <a:lnTo>
                    <a:pt x="63" y="678"/>
                  </a:lnTo>
                  <a:lnTo>
                    <a:pt x="2186" y="678"/>
                  </a:lnTo>
                  <a:lnTo>
                    <a:pt x="2248" y="0"/>
                  </a:lnTo>
                  <a:close/>
                </a:path>
              </a:pathLst>
            </a:custGeom>
            <a:solidFill>
              <a:srgbClr val="754C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a:off x="5715268" y="4778196"/>
              <a:ext cx="288467" cy="60269"/>
            </a:xfrm>
            <a:custGeom>
              <a:avLst/>
              <a:gdLst/>
              <a:ahLst/>
              <a:cxnLst/>
              <a:rect l="l" t="t" r="r" b="b"/>
              <a:pathLst>
                <a:path w="3293" h="688" extrusionOk="0">
                  <a:moveTo>
                    <a:pt x="1651" y="108"/>
                  </a:moveTo>
                  <a:cubicBezTo>
                    <a:pt x="2641" y="108"/>
                    <a:pt x="3176" y="259"/>
                    <a:pt x="3203" y="349"/>
                  </a:cubicBezTo>
                  <a:cubicBezTo>
                    <a:pt x="3176" y="438"/>
                    <a:pt x="2641" y="589"/>
                    <a:pt x="1651" y="589"/>
                  </a:cubicBezTo>
                  <a:cubicBezTo>
                    <a:pt x="652" y="589"/>
                    <a:pt x="117" y="429"/>
                    <a:pt x="90" y="349"/>
                  </a:cubicBezTo>
                  <a:cubicBezTo>
                    <a:pt x="117" y="259"/>
                    <a:pt x="652" y="108"/>
                    <a:pt x="1651" y="108"/>
                  </a:cubicBezTo>
                  <a:close/>
                  <a:moveTo>
                    <a:pt x="1651" y="1"/>
                  </a:moveTo>
                  <a:cubicBezTo>
                    <a:pt x="1214" y="1"/>
                    <a:pt x="812" y="36"/>
                    <a:pt x="509" y="90"/>
                  </a:cubicBezTo>
                  <a:cubicBezTo>
                    <a:pt x="54" y="170"/>
                    <a:pt x="1" y="277"/>
                    <a:pt x="1" y="349"/>
                  </a:cubicBezTo>
                  <a:cubicBezTo>
                    <a:pt x="1" y="420"/>
                    <a:pt x="54" y="518"/>
                    <a:pt x="509" y="607"/>
                  </a:cubicBezTo>
                  <a:cubicBezTo>
                    <a:pt x="812" y="661"/>
                    <a:pt x="1214" y="688"/>
                    <a:pt x="1651" y="688"/>
                  </a:cubicBezTo>
                  <a:cubicBezTo>
                    <a:pt x="2079" y="688"/>
                    <a:pt x="2481" y="661"/>
                    <a:pt x="2784" y="607"/>
                  </a:cubicBezTo>
                  <a:cubicBezTo>
                    <a:pt x="3239" y="518"/>
                    <a:pt x="3292" y="420"/>
                    <a:pt x="3292" y="349"/>
                  </a:cubicBezTo>
                  <a:cubicBezTo>
                    <a:pt x="3292" y="277"/>
                    <a:pt x="3239" y="170"/>
                    <a:pt x="2784" y="90"/>
                  </a:cubicBezTo>
                  <a:cubicBezTo>
                    <a:pt x="2481" y="36"/>
                    <a:pt x="2079" y="1"/>
                    <a:pt x="1651" y="1"/>
                  </a:cubicBez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a:off x="5715268" y="4567959"/>
              <a:ext cx="288467" cy="241601"/>
            </a:xfrm>
            <a:custGeom>
              <a:avLst/>
              <a:gdLst/>
              <a:ahLst/>
              <a:cxnLst/>
              <a:rect l="l" t="t" r="r" b="b"/>
              <a:pathLst>
                <a:path w="3293" h="2758" extrusionOk="0">
                  <a:moveTo>
                    <a:pt x="2757" y="1"/>
                  </a:moveTo>
                  <a:lnTo>
                    <a:pt x="527" y="10"/>
                  </a:lnTo>
                  <a:lnTo>
                    <a:pt x="1" y="2740"/>
                  </a:lnTo>
                  <a:lnTo>
                    <a:pt x="90" y="2757"/>
                  </a:lnTo>
                  <a:lnTo>
                    <a:pt x="598" y="90"/>
                  </a:lnTo>
                  <a:lnTo>
                    <a:pt x="2668" y="90"/>
                  </a:lnTo>
                  <a:lnTo>
                    <a:pt x="3203" y="2757"/>
                  </a:lnTo>
                  <a:lnTo>
                    <a:pt x="3292" y="2731"/>
                  </a:lnTo>
                  <a:lnTo>
                    <a:pt x="2757"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a:off x="5808298" y="4574266"/>
              <a:ext cx="19622" cy="258770"/>
            </a:xfrm>
            <a:custGeom>
              <a:avLst/>
              <a:gdLst/>
              <a:ahLst/>
              <a:cxnLst/>
              <a:rect l="l" t="t" r="r" b="b"/>
              <a:pathLst>
                <a:path w="224" h="2954" extrusionOk="0">
                  <a:moveTo>
                    <a:pt x="134" y="0"/>
                  </a:moveTo>
                  <a:lnTo>
                    <a:pt x="0" y="2944"/>
                  </a:lnTo>
                  <a:lnTo>
                    <a:pt x="80" y="2953"/>
                  </a:lnTo>
                  <a:lnTo>
                    <a:pt x="223" y="9"/>
                  </a:lnTo>
                  <a:lnTo>
                    <a:pt x="134"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a:off x="5889502" y="4570324"/>
              <a:ext cx="27506" cy="264202"/>
            </a:xfrm>
            <a:custGeom>
              <a:avLst/>
              <a:gdLst/>
              <a:ahLst/>
              <a:cxnLst/>
              <a:rect l="l" t="t" r="r" b="b"/>
              <a:pathLst>
                <a:path w="314" h="3016" extrusionOk="0">
                  <a:moveTo>
                    <a:pt x="90" y="1"/>
                  </a:moveTo>
                  <a:lnTo>
                    <a:pt x="1" y="10"/>
                  </a:lnTo>
                  <a:lnTo>
                    <a:pt x="224" y="3016"/>
                  </a:lnTo>
                  <a:lnTo>
                    <a:pt x="313" y="3007"/>
                  </a:lnTo>
                  <a:lnTo>
                    <a:pt x="90"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34"/>
          <p:cNvGrpSpPr/>
          <p:nvPr/>
        </p:nvGrpSpPr>
        <p:grpSpPr>
          <a:xfrm>
            <a:off x="8571385" y="649940"/>
            <a:ext cx="704060" cy="704060"/>
            <a:chOff x="2154904" y="402026"/>
            <a:chExt cx="300906" cy="300906"/>
          </a:xfrm>
        </p:grpSpPr>
        <p:sp>
          <p:nvSpPr>
            <p:cNvPr id="1938" name="Google Shape;1938;p34"/>
            <p:cNvSpPr/>
            <p:nvPr/>
          </p:nvSpPr>
          <p:spPr>
            <a:xfrm>
              <a:off x="2172073" y="419196"/>
              <a:ext cx="265778" cy="265778"/>
            </a:xfrm>
            <a:custGeom>
              <a:avLst/>
              <a:gdLst/>
              <a:ahLst/>
              <a:cxnLst/>
              <a:rect l="l" t="t" r="r" b="b"/>
              <a:pathLst>
                <a:path w="3034" h="3034" extrusionOk="0">
                  <a:moveTo>
                    <a:pt x="1517" y="0"/>
                  </a:moveTo>
                  <a:cubicBezTo>
                    <a:pt x="687" y="0"/>
                    <a:pt x="1" y="687"/>
                    <a:pt x="1" y="1517"/>
                  </a:cubicBezTo>
                  <a:cubicBezTo>
                    <a:pt x="1" y="2355"/>
                    <a:pt x="687" y="3033"/>
                    <a:pt x="1517" y="3033"/>
                  </a:cubicBezTo>
                  <a:cubicBezTo>
                    <a:pt x="2356" y="3033"/>
                    <a:pt x="3034" y="2355"/>
                    <a:pt x="3034" y="1517"/>
                  </a:cubicBezTo>
                  <a:cubicBezTo>
                    <a:pt x="3034" y="687"/>
                    <a:pt x="2356" y="0"/>
                    <a:pt x="1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2154904" y="402026"/>
              <a:ext cx="300906" cy="300906"/>
            </a:xfrm>
            <a:custGeom>
              <a:avLst/>
              <a:gdLst/>
              <a:ahLst/>
              <a:cxnLst/>
              <a:rect l="l" t="t" r="r" b="b"/>
              <a:pathLst>
                <a:path w="3435" h="3435" extrusionOk="0">
                  <a:moveTo>
                    <a:pt x="1713" y="196"/>
                  </a:moveTo>
                  <a:cubicBezTo>
                    <a:pt x="2552" y="196"/>
                    <a:pt x="3230" y="883"/>
                    <a:pt x="3230" y="1713"/>
                  </a:cubicBezTo>
                  <a:cubicBezTo>
                    <a:pt x="3230" y="2551"/>
                    <a:pt x="2552" y="3229"/>
                    <a:pt x="1713" y="3229"/>
                  </a:cubicBezTo>
                  <a:cubicBezTo>
                    <a:pt x="883" y="3229"/>
                    <a:pt x="197" y="2551"/>
                    <a:pt x="197" y="1713"/>
                  </a:cubicBezTo>
                  <a:cubicBezTo>
                    <a:pt x="197" y="883"/>
                    <a:pt x="883" y="196"/>
                    <a:pt x="1713" y="196"/>
                  </a:cubicBezTo>
                  <a:close/>
                  <a:moveTo>
                    <a:pt x="1713" y="0"/>
                  </a:moveTo>
                  <a:cubicBezTo>
                    <a:pt x="767" y="0"/>
                    <a:pt x="0" y="767"/>
                    <a:pt x="0" y="1713"/>
                  </a:cubicBezTo>
                  <a:cubicBezTo>
                    <a:pt x="0" y="2667"/>
                    <a:pt x="767" y="3435"/>
                    <a:pt x="1713" y="3435"/>
                  </a:cubicBezTo>
                  <a:cubicBezTo>
                    <a:pt x="2668" y="3435"/>
                    <a:pt x="3435" y="2667"/>
                    <a:pt x="3435" y="1713"/>
                  </a:cubicBezTo>
                  <a:cubicBezTo>
                    <a:pt x="3435" y="767"/>
                    <a:pt x="2668" y="0"/>
                    <a:pt x="171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2298654" y="663771"/>
              <a:ext cx="13403" cy="27419"/>
            </a:xfrm>
            <a:custGeom>
              <a:avLst/>
              <a:gdLst/>
              <a:ahLst/>
              <a:cxnLst/>
              <a:rect l="l" t="t" r="r" b="b"/>
              <a:pathLst>
                <a:path w="153" h="313" extrusionOk="0">
                  <a:moveTo>
                    <a:pt x="72" y="1"/>
                  </a:moveTo>
                  <a:cubicBezTo>
                    <a:pt x="36" y="1"/>
                    <a:pt x="1" y="36"/>
                    <a:pt x="1" y="72"/>
                  </a:cubicBezTo>
                  <a:lnTo>
                    <a:pt x="1" y="241"/>
                  </a:lnTo>
                  <a:cubicBezTo>
                    <a:pt x="1" y="277"/>
                    <a:pt x="36" y="313"/>
                    <a:pt x="72" y="313"/>
                  </a:cubicBezTo>
                  <a:cubicBezTo>
                    <a:pt x="117" y="313"/>
                    <a:pt x="152" y="277"/>
                    <a:pt x="152" y="241"/>
                  </a:cubicBezTo>
                  <a:lnTo>
                    <a:pt x="152" y="72"/>
                  </a:lnTo>
                  <a:cubicBezTo>
                    <a:pt x="152" y="36"/>
                    <a:pt x="117" y="1"/>
                    <a:pt x="7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a:off x="2298654" y="408246"/>
              <a:ext cx="13403" cy="27419"/>
            </a:xfrm>
            <a:custGeom>
              <a:avLst/>
              <a:gdLst/>
              <a:ahLst/>
              <a:cxnLst/>
              <a:rect l="l" t="t" r="r" b="b"/>
              <a:pathLst>
                <a:path w="153" h="313" extrusionOk="0">
                  <a:moveTo>
                    <a:pt x="72" y="0"/>
                  </a:moveTo>
                  <a:cubicBezTo>
                    <a:pt x="36" y="0"/>
                    <a:pt x="1" y="36"/>
                    <a:pt x="1" y="81"/>
                  </a:cubicBezTo>
                  <a:lnTo>
                    <a:pt x="1" y="241"/>
                  </a:lnTo>
                  <a:cubicBezTo>
                    <a:pt x="1" y="277"/>
                    <a:pt x="36" y="313"/>
                    <a:pt x="72" y="313"/>
                  </a:cubicBezTo>
                  <a:cubicBezTo>
                    <a:pt x="117" y="313"/>
                    <a:pt x="152" y="277"/>
                    <a:pt x="152" y="241"/>
                  </a:cubicBezTo>
                  <a:lnTo>
                    <a:pt x="152" y="81"/>
                  </a:lnTo>
                  <a:cubicBezTo>
                    <a:pt x="152" y="36"/>
                    <a:pt x="117" y="0"/>
                    <a:pt x="7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a:off x="2419014" y="543411"/>
              <a:ext cx="27419" cy="13403"/>
            </a:xfrm>
            <a:custGeom>
              <a:avLst/>
              <a:gdLst/>
              <a:ahLst/>
              <a:cxnLst/>
              <a:rect l="l" t="t" r="r" b="b"/>
              <a:pathLst>
                <a:path w="313" h="153" extrusionOk="0">
                  <a:moveTo>
                    <a:pt x="81" y="1"/>
                  </a:moveTo>
                  <a:cubicBezTo>
                    <a:pt x="36" y="1"/>
                    <a:pt x="1" y="28"/>
                    <a:pt x="1" y="72"/>
                  </a:cubicBezTo>
                  <a:cubicBezTo>
                    <a:pt x="1" y="117"/>
                    <a:pt x="36" y="152"/>
                    <a:pt x="81" y="152"/>
                  </a:cubicBezTo>
                  <a:lnTo>
                    <a:pt x="241" y="152"/>
                  </a:lnTo>
                  <a:cubicBezTo>
                    <a:pt x="277" y="152"/>
                    <a:pt x="313" y="117"/>
                    <a:pt x="313" y="72"/>
                  </a:cubicBezTo>
                  <a:cubicBezTo>
                    <a:pt x="313" y="28"/>
                    <a:pt x="277"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2163489" y="543411"/>
              <a:ext cx="28207" cy="13403"/>
            </a:xfrm>
            <a:custGeom>
              <a:avLst/>
              <a:gdLst/>
              <a:ahLst/>
              <a:cxnLst/>
              <a:rect l="l" t="t" r="r" b="b"/>
              <a:pathLst>
                <a:path w="322" h="153" extrusionOk="0">
                  <a:moveTo>
                    <a:pt x="81" y="1"/>
                  </a:moveTo>
                  <a:cubicBezTo>
                    <a:pt x="36" y="1"/>
                    <a:pt x="0" y="28"/>
                    <a:pt x="0" y="72"/>
                  </a:cubicBezTo>
                  <a:cubicBezTo>
                    <a:pt x="0" y="117"/>
                    <a:pt x="36" y="152"/>
                    <a:pt x="81" y="152"/>
                  </a:cubicBezTo>
                  <a:lnTo>
                    <a:pt x="241" y="152"/>
                  </a:lnTo>
                  <a:cubicBezTo>
                    <a:pt x="286" y="152"/>
                    <a:pt x="322" y="117"/>
                    <a:pt x="322" y="72"/>
                  </a:cubicBezTo>
                  <a:cubicBezTo>
                    <a:pt x="322" y="28"/>
                    <a:pt x="286" y="1"/>
                    <a:pt x="24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2244780" y="548141"/>
              <a:ext cx="64912" cy="104770"/>
            </a:xfrm>
            <a:custGeom>
              <a:avLst/>
              <a:gdLst/>
              <a:ahLst/>
              <a:cxnLst/>
              <a:rect l="l" t="t" r="r" b="b"/>
              <a:pathLst>
                <a:path w="741" h="1196" extrusionOk="0">
                  <a:moveTo>
                    <a:pt x="687" y="0"/>
                  </a:moveTo>
                  <a:cubicBezTo>
                    <a:pt x="678" y="0"/>
                    <a:pt x="669" y="0"/>
                    <a:pt x="660" y="9"/>
                  </a:cubicBezTo>
                  <a:lnTo>
                    <a:pt x="36" y="420"/>
                  </a:lnTo>
                  <a:cubicBezTo>
                    <a:pt x="9" y="437"/>
                    <a:pt x="0" y="464"/>
                    <a:pt x="18" y="491"/>
                  </a:cubicBezTo>
                  <a:cubicBezTo>
                    <a:pt x="29" y="502"/>
                    <a:pt x="43" y="510"/>
                    <a:pt x="59" y="510"/>
                  </a:cubicBezTo>
                  <a:cubicBezTo>
                    <a:pt x="69" y="510"/>
                    <a:pt x="79" y="507"/>
                    <a:pt x="89" y="500"/>
                  </a:cubicBezTo>
                  <a:lnTo>
                    <a:pt x="642" y="143"/>
                  </a:lnTo>
                  <a:lnTo>
                    <a:pt x="642" y="1151"/>
                  </a:lnTo>
                  <a:cubicBezTo>
                    <a:pt x="642" y="1178"/>
                    <a:pt x="660" y="1196"/>
                    <a:pt x="687" y="1196"/>
                  </a:cubicBezTo>
                  <a:cubicBezTo>
                    <a:pt x="714" y="1196"/>
                    <a:pt x="741" y="1178"/>
                    <a:pt x="741" y="1151"/>
                  </a:cubicBezTo>
                  <a:lnTo>
                    <a:pt x="741" y="45"/>
                  </a:lnTo>
                  <a:cubicBezTo>
                    <a:pt x="741" y="27"/>
                    <a:pt x="732" y="9"/>
                    <a:pt x="714" y="9"/>
                  </a:cubicBezTo>
                  <a:cubicBezTo>
                    <a:pt x="705" y="0"/>
                    <a:pt x="696" y="0"/>
                    <a:pt x="687" y="0"/>
                  </a:cubicBezTo>
                  <a:close/>
                </a:path>
              </a:pathLst>
            </a:custGeom>
            <a:solidFill>
              <a:srgbClr val="5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2287704" y="534826"/>
              <a:ext cx="34514" cy="35303"/>
            </a:xfrm>
            <a:custGeom>
              <a:avLst/>
              <a:gdLst/>
              <a:ahLst/>
              <a:cxnLst/>
              <a:rect l="l" t="t" r="r" b="b"/>
              <a:pathLst>
                <a:path w="394" h="403" extrusionOk="0">
                  <a:moveTo>
                    <a:pt x="197" y="1"/>
                  </a:moveTo>
                  <a:cubicBezTo>
                    <a:pt x="90" y="1"/>
                    <a:pt x="1" y="90"/>
                    <a:pt x="1" y="197"/>
                  </a:cubicBezTo>
                  <a:cubicBezTo>
                    <a:pt x="1" y="313"/>
                    <a:pt x="90" y="402"/>
                    <a:pt x="197" y="402"/>
                  </a:cubicBezTo>
                  <a:cubicBezTo>
                    <a:pt x="313" y="402"/>
                    <a:pt x="393" y="313"/>
                    <a:pt x="393" y="197"/>
                  </a:cubicBezTo>
                  <a:cubicBezTo>
                    <a:pt x="393" y="90"/>
                    <a:pt x="313" y="1"/>
                    <a:pt x="197"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34"/>
          <p:cNvGrpSpPr/>
          <p:nvPr/>
        </p:nvGrpSpPr>
        <p:grpSpPr>
          <a:xfrm>
            <a:off x="8424774" y="2995979"/>
            <a:ext cx="457337" cy="369669"/>
            <a:chOff x="2883303" y="3050089"/>
            <a:chExt cx="457337" cy="369669"/>
          </a:xfrm>
        </p:grpSpPr>
        <p:sp>
          <p:nvSpPr>
            <p:cNvPr id="1951" name="Google Shape;1951;p34"/>
            <p:cNvSpPr/>
            <p:nvPr/>
          </p:nvSpPr>
          <p:spPr>
            <a:xfrm>
              <a:off x="3037676" y="3190781"/>
              <a:ext cx="30626" cy="30332"/>
            </a:xfrm>
            <a:custGeom>
              <a:avLst/>
              <a:gdLst/>
              <a:ahLst/>
              <a:cxnLst/>
              <a:rect l="l" t="t" r="r" b="b"/>
              <a:pathLst>
                <a:path w="938" h="929" extrusionOk="0">
                  <a:moveTo>
                    <a:pt x="465" y="1"/>
                  </a:moveTo>
                  <a:cubicBezTo>
                    <a:pt x="215" y="1"/>
                    <a:pt x="1" y="206"/>
                    <a:pt x="1" y="464"/>
                  </a:cubicBezTo>
                  <a:cubicBezTo>
                    <a:pt x="1" y="723"/>
                    <a:pt x="215" y="928"/>
                    <a:pt x="465" y="928"/>
                  </a:cubicBezTo>
                  <a:cubicBezTo>
                    <a:pt x="723" y="928"/>
                    <a:pt x="937" y="723"/>
                    <a:pt x="937" y="464"/>
                  </a:cubicBezTo>
                  <a:cubicBezTo>
                    <a:pt x="937" y="206"/>
                    <a:pt x="723"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2883303" y="3107195"/>
              <a:ext cx="341127" cy="312558"/>
            </a:xfrm>
            <a:custGeom>
              <a:avLst/>
              <a:gdLst/>
              <a:ahLst/>
              <a:cxnLst/>
              <a:rect l="l" t="t" r="r" b="b"/>
              <a:pathLst>
                <a:path w="10448" h="9573" extrusionOk="0">
                  <a:moveTo>
                    <a:pt x="5197" y="1745"/>
                  </a:moveTo>
                  <a:cubicBezTo>
                    <a:pt x="5905" y="1745"/>
                    <a:pt x="6486" y="2324"/>
                    <a:pt x="6486" y="3033"/>
                  </a:cubicBezTo>
                  <a:cubicBezTo>
                    <a:pt x="6486" y="3310"/>
                    <a:pt x="6397" y="3577"/>
                    <a:pt x="6245" y="3783"/>
                  </a:cubicBezTo>
                  <a:cubicBezTo>
                    <a:pt x="6798" y="4131"/>
                    <a:pt x="7173" y="4737"/>
                    <a:pt x="7173" y="5442"/>
                  </a:cubicBezTo>
                  <a:lnTo>
                    <a:pt x="7173" y="5656"/>
                  </a:lnTo>
                  <a:cubicBezTo>
                    <a:pt x="7173" y="5888"/>
                    <a:pt x="6986" y="6066"/>
                    <a:pt x="6763" y="6066"/>
                  </a:cubicBezTo>
                  <a:lnTo>
                    <a:pt x="3694" y="6066"/>
                  </a:lnTo>
                  <a:cubicBezTo>
                    <a:pt x="3471" y="6066"/>
                    <a:pt x="3283" y="5888"/>
                    <a:pt x="3283" y="5656"/>
                  </a:cubicBezTo>
                  <a:lnTo>
                    <a:pt x="3283" y="5442"/>
                  </a:lnTo>
                  <a:cubicBezTo>
                    <a:pt x="3283" y="4755"/>
                    <a:pt x="3640" y="4157"/>
                    <a:pt x="4176" y="3809"/>
                  </a:cubicBezTo>
                  <a:cubicBezTo>
                    <a:pt x="3997" y="3569"/>
                    <a:pt x="3890" y="3256"/>
                    <a:pt x="3917" y="2926"/>
                  </a:cubicBezTo>
                  <a:cubicBezTo>
                    <a:pt x="3970" y="2302"/>
                    <a:pt x="4479" y="1802"/>
                    <a:pt x="5103" y="1749"/>
                  </a:cubicBezTo>
                  <a:cubicBezTo>
                    <a:pt x="5135" y="1746"/>
                    <a:pt x="5166" y="1745"/>
                    <a:pt x="5197" y="1745"/>
                  </a:cubicBezTo>
                  <a:close/>
                  <a:moveTo>
                    <a:pt x="411" y="0"/>
                  </a:moveTo>
                  <a:cubicBezTo>
                    <a:pt x="188" y="0"/>
                    <a:pt x="0" y="179"/>
                    <a:pt x="0" y="411"/>
                  </a:cubicBezTo>
                  <a:lnTo>
                    <a:pt x="0" y="7405"/>
                  </a:lnTo>
                  <a:cubicBezTo>
                    <a:pt x="0" y="7637"/>
                    <a:pt x="188" y="7815"/>
                    <a:pt x="411" y="7815"/>
                  </a:cubicBezTo>
                  <a:lnTo>
                    <a:pt x="4818" y="7815"/>
                  </a:lnTo>
                  <a:lnTo>
                    <a:pt x="4818" y="8752"/>
                  </a:lnTo>
                  <a:lnTo>
                    <a:pt x="3489" y="8752"/>
                  </a:lnTo>
                  <a:cubicBezTo>
                    <a:pt x="3275" y="8752"/>
                    <a:pt x="3096" y="8903"/>
                    <a:pt x="3069" y="9109"/>
                  </a:cubicBezTo>
                  <a:cubicBezTo>
                    <a:pt x="3043" y="9358"/>
                    <a:pt x="3239" y="9572"/>
                    <a:pt x="3480" y="9572"/>
                  </a:cubicBezTo>
                  <a:lnTo>
                    <a:pt x="6968" y="9572"/>
                  </a:lnTo>
                  <a:cubicBezTo>
                    <a:pt x="7182" y="9572"/>
                    <a:pt x="7360" y="9412"/>
                    <a:pt x="7387" y="9207"/>
                  </a:cubicBezTo>
                  <a:cubicBezTo>
                    <a:pt x="7414" y="8957"/>
                    <a:pt x="7218" y="8752"/>
                    <a:pt x="6977" y="8752"/>
                  </a:cubicBezTo>
                  <a:lnTo>
                    <a:pt x="5639" y="8752"/>
                  </a:lnTo>
                  <a:lnTo>
                    <a:pt x="5639" y="7815"/>
                  </a:lnTo>
                  <a:lnTo>
                    <a:pt x="10037" y="7815"/>
                  </a:lnTo>
                  <a:cubicBezTo>
                    <a:pt x="10269" y="7815"/>
                    <a:pt x="10447" y="7637"/>
                    <a:pt x="10447" y="7405"/>
                  </a:cubicBezTo>
                  <a:lnTo>
                    <a:pt x="10447" y="411"/>
                  </a:lnTo>
                  <a:cubicBezTo>
                    <a:pt x="10447" y="179"/>
                    <a:pt x="10269" y="0"/>
                    <a:pt x="10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3017890" y="3248148"/>
              <a:ext cx="71961" cy="30332"/>
            </a:xfrm>
            <a:custGeom>
              <a:avLst/>
              <a:gdLst/>
              <a:ahLst/>
              <a:cxnLst/>
              <a:rect l="l" t="t" r="r" b="b"/>
              <a:pathLst>
                <a:path w="2204" h="929" extrusionOk="0">
                  <a:moveTo>
                    <a:pt x="1106" y="1"/>
                  </a:moveTo>
                  <a:cubicBezTo>
                    <a:pt x="553" y="1"/>
                    <a:pt x="89" y="402"/>
                    <a:pt x="0" y="929"/>
                  </a:cubicBezTo>
                  <a:lnTo>
                    <a:pt x="2204" y="929"/>
                  </a:lnTo>
                  <a:cubicBezTo>
                    <a:pt x="2114" y="402"/>
                    <a:pt x="1650"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4"/>
            <p:cNvSpPr/>
            <p:nvPr/>
          </p:nvSpPr>
          <p:spPr>
            <a:xfrm>
              <a:off x="3251179" y="3255430"/>
              <a:ext cx="89461" cy="30332"/>
            </a:xfrm>
            <a:custGeom>
              <a:avLst/>
              <a:gdLst/>
              <a:ahLst/>
              <a:cxnLst/>
              <a:rect l="l" t="t" r="r" b="b"/>
              <a:pathLst>
                <a:path w="2740" h="929" extrusionOk="0">
                  <a:moveTo>
                    <a:pt x="1" y="1"/>
                  </a:moveTo>
                  <a:lnTo>
                    <a:pt x="1" y="929"/>
                  </a:lnTo>
                  <a:lnTo>
                    <a:pt x="2740" y="929"/>
                  </a:lnTo>
                  <a:lnTo>
                    <a:pt x="27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4"/>
            <p:cNvSpPr/>
            <p:nvPr/>
          </p:nvSpPr>
          <p:spPr>
            <a:xfrm>
              <a:off x="3154761" y="3312536"/>
              <a:ext cx="185876" cy="107223"/>
            </a:xfrm>
            <a:custGeom>
              <a:avLst/>
              <a:gdLst/>
              <a:ahLst/>
              <a:cxnLst/>
              <a:rect l="l" t="t" r="r" b="b"/>
              <a:pathLst>
                <a:path w="5693" h="3284" extrusionOk="0">
                  <a:moveTo>
                    <a:pt x="2954" y="0"/>
                  </a:moveTo>
                  <a:lnTo>
                    <a:pt x="2954" y="1116"/>
                  </a:lnTo>
                  <a:cubicBezTo>
                    <a:pt x="2954" y="1803"/>
                    <a:pt x="2410" y="2347"/>
                    <a:pt x="1723" y="2347"/>
                  </a:cubicBezTo>
                  <a:lnTo>
                    <a:pt x="1" y="2347"/>
                  </a:lnTo>
                  <a:lnTo>
                    <a:pt x="1" y="2873"/>
                  </a:lnTo>
                  <a:cubicBezTo>
                    <a:pt x="1" y="3096"/>
                    <a:pt x="188" y="3283"/>
                    <a:pt x="411" y="3283"/>
                  </a:cubicBezTo>
                  <a:lnTo>
                    <a:pt x="5282" y="3283"/>
                  </a:lnTo>
                  <a:cubicBezTo>
                    <a:pt x="5505" y="3283"/>
                    <a:pt x="5693" y="3096"/>
                    <a:pt x="5693" y="2873"/>
                  </a:cubicBezTo>
                  <a:lnTo>
                    <a:pt x="56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3154761" y="3050089"/>
              <a:ext cx="185876" cy="178596"/>
            </a:xfrm>
            <a:custGeom>
              <a:avLst/>
              <a:gdLst/>
              <a:ahLst/>
              <a:cxnLst/>
              <a:rect l="l" t="t" r="r" b="b"/>
              <a:pathLst>
                <a:path w="5693" h="5470" extrusionOk="0">
                  <a:moveTo>
                    <a:pt x="4372" y="1740"/>
                  </a:moveTo>
                  <a:cubicBezTo>
                    <a:pt x="4604" y="1740"/>
                    <a:pt x="4783" y="1919"/>
                    <a:pt x="4783" y="2151"/>
                  </a:cubicBezTo>
                  <a:cubicBezTo>
                    <a:pt x="4783" y="2374"/>
                    <a:pt x="4604" y="2561"/>
                    <a:pt x="4372" y="2561"/>
                  </a:cubicBezTo>
                  <a:cubicBezTo>
                    <a:pt x="4149" y="2561"/>
                    <a:pt x="3962" y="2374"/>
                    <a:pt x="3962" y="2151"/>
                  </a:cubicBezTo>
                  <a:cubicBezTo>
                    <a:pt x="3962" y="1919"/>
                    <a:pt x="4149" y="1740"/>
                    <a:pt x="4372" y="1740"/>
                  </a:cubicBezTo>
                  <a:close/>
                  <a:moveTo>
                    <a:pt x="4372" y="3489"/>
                  </a:moveTo>
                  <a:cubicBezTo>
                    <a:pt x="4604" y="3489"/>
                    <a:pt x="4783" y="3667"/>
                    <a:pt x="4783" y="3899"/>
                  </a:cubicBezTo>
                  <a:cubicBezTo>
                    <a:pt x="4783" y="4122"/>
                    <a:pt x="4604" y="4310"/>
                    <a:pt x="4372" y="4310"/>
                  </a:cubicBezTo>
                  <a:cubicBezTo>
                    <a:pt x="4149" y="4310"/>
                    <a:pt x="3962" y="4122"/>
                    <a:pt x="3962" y="3899"/>
                  </a:cubicBezTo>
                  <a:cubicBezTo>
                    <a:pt x="3962" y="3667"/>
                    <a:pt x="4149" y="3489"/>
                    <a:pt x="4372" y="3489"/>
                  </a:cubicBezTo>
                  <a:close/>
                  <a:moveTo>
                    <a:pt x="313" y="1"/>
                  </a:moveTo>
                  <a:cubicBezTo>
                    <a:pt x="144" y="1"/>
                    <a:pt x="1" y="134"/>
                    <a:pt x="1" y="304"/>
                  </a:cubicBezTo>
                  <a:lnTo>
                    <a:pt x="1" y="928"/>
                  </a:lnTo>
                  <a:lnTo>
                    <a:pt x="2026" y="928"/>
                  </a:lnTo>
                  <a:cubicBezTo>
                    <a:pt x="2543" y="928"/>
                    <a:pt x="2954" y="1339"/>
                    <a:pt x="2954" y="1856"/>
                  </a:cubicBezTo>
                  <a:lnTo>
                    <a:pt x="2954" y="5469"/>
                  </a:lnTo>
                  <a:lnTo>
                    <a:pt x="5693" y="5469"/>
                  </a:lnTo>
                  <a:lnTo>
                    <a:pt x="5693" y="402"/>
                  </a:lnTo>
                  <a:cubicBezTo>
                    <a:pt x="5693" y="179"/>
                    <a:pt x="5505" y="1"/>
                    <a:pt x="5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46476394-C54F-E970-24C6-54B1EBE24097}"/>
              </a:ext>
            </a:extLst>
          </p:cNvPr>
          <p:cNvSpPr txBox="1"/>
          <p:nvPr/>
        </p:nvSpPr>
        <p:spPr>
          <a:xfrm>
            <a:off x="1038067" y="188223"/>
            <a:ext cx="7924800" cy="496996"/>
          </a:xfrm>
          <a:prstGeom prst="rect">
            <a:avLst/>
          </a:prstGeom>
          <a:noFill/>
        </p:spPr>
        <p:txBody>
          <a:bodyPr wrap="square">
            <a:spAutoFit/>
          </a:bodyPr>
          <a:lstStyle/>
          <a:p>
            <a:pPr marL="342900" marR="0" indent="-342900" algn="just">
              <a:lnSpc>
                <a:spcPct val="150000"/>
              </a:lnSpc>
              <a:spcBef>
                <a:spcPts val="0"/>
              </a:spcBef>
              <a:spcAft>
                <a:spcPts val="0"/>
              </a:spcAft>
              <a:buFont typeface="Wingdings" panose="05000000000000000000" pitchFamily="2" charset="2"/>
              <a:buChar char="q"/>
            </a:pPr>
            <a:r>
              <a:rPr lang="fr-FR" sz="2000">
                <a:solidFill>
                  <a:srgbClr val="000000"/>
                </a:solidFill>
                <a:effectLst/>
                <a:latin typeface="+mj-lt"/>
                <a:ea typeface="Times New Roman" panose="02020603050405020304" pitchFamily="18" charset="0"/>
              </a:rPr>
              <a:t>Nhiệt độ ảnh hưởng đến các quá trình sinh lí của cây trồng:</a:t>
            </a:r>
            <a:endParaRPr lang="en-US" sz="2000">
              <a:effectLst/>
              <a:latin typeface="+mj-lt"/>
              <a:ea typeface="Calibri" panose="020F0502020204030204" pitchFamily="34" charset="0"/>
            </a:endParaRPr>
          </a:p>
        </p:txBody>
      </p:sp>
      <p:pic>
        <p:nvPicPr>
          <p:cNvPr id="20" name="Picture 19">
            <a:extLst>
              <a:ext uri="{FF2B5EF4-FFF2-40B4-BE49-F238E27FC236}">
                <a16:creationId xmlns:a16="http://schemas.microsoft.com/office/drawing/2014/main" id="{6179CCDF-0A25-19E4-A7F3-5C3F1E9A412F}"/>
              </a:ext>
            </a:extLst>
          </p:cNvPr>
          <p:cNvPicPr>
            <a:picLocks noChangeAspect="1"/>
          </p:cNvPicPr>
          <p:nvPr/>
        </p:nvPicPr>
        <p:blipFill>
          <a:blip r:embed="rId3"/>
          <a:stretch>
            <a:fillRect/>
          </a:stretch>
        </p:blipFill>
        <p:spPr>
          <a:xfrm>
            <a:off x="378099" y="1582147"/>
            <a:ext cx="868755" cy="1729890"/>
          </a:xfrm>
          <a:prstGeom prst="rect">
            <a:avLst/>
          </a:prstGeom>
        </p:spPr>
      </p:pic>
      <p:pic>
        <p:nvPicPr>
          <p:cNvPr id="22" name="Picture 21">
            <a:extLst>
              <a:ext uri="{FF2B5EF4-FFF2-40B4-BE49-F238E27FC236}">
                <a16:creationId xmlns:a16="http://schemas.microsoft.com/office/drawing/2014/main" id="{EF583BAF-F9BE-6237-0FD8-21CBCA473138}"/>
              </a:ext>
            </a:extLst>
          </p:cNvPr>
          <p:cNvPicPr>
            <a:picLocks noChangeAspect="1"/>
          </p:cNvPicPr>
          <p:nvPr/>
        </p:nvPicPr>
        <p:blipFill>
          <a:blip r:embed="rId4"/>
          <a:stretch>
            <a:fillRect/>
          </a:stretch>
        </p:blipFill>
        <p:spPr>
          <a:xfrm>
            <a:off x="2850414" y="850866"/>
            <a:ext cx="1241489" cy="1300607"/>
          </a:xfrm>
          <a:prstGeom prst="rect">
            <a:avLst/>
          </a:prstGeom>
        </p:spPr>
      </p:pic>
      <p:pic>
        <p:nvPicPr>
          <p:cNvPr id="24" name="Picture 23">
            <a:extLst>
              <a:ext uri="{FF2B5EF4-FFF2-40B4-BE49-F238E27FC236}">
                <a16:creationId xmlns:a16="http://schemas.microsoft.com/office/drawing/2014/main" id="{7B05038D-0E1E-B974-A2A7-7DD0D365960C}"/>
              </a:ext>
            </a:extLst>
          </p:cNvPr>
          <p:cNvPicPr>
            <a:picLocks noChangeAspect="1"/>
          </p:cNvPicPr>
          <p:nvPr/>
        </p:nvPicPr>
        <p:blipFill>
          <a:blip r:embed="rId5"/>
          <a:stretch>
            <a:fillRect/>
          </a:stretch>
        </p:blipFill>
        <p:spPr>
          <a:xfrm>
            <a:off x="5655807" y="847564"/>
            <a:ext cx="1844021" cy="1303909"/>
          </a:xfrm>
          <a:prstGeom prst="rect">
            <a:avLst/>
          </a:prstGeom>
        </p:spPr>
      </p:pic>
      <p:pic>
        <p:nvPicPr>
          <p:cNvPr id="25" name="Picture 24">
            <a:extLst>
              <a:ext uri="{FF2B5EF4-FFF2-40B4-BE49-F238E27FC236}">
                <a16:creationId xmlns:a16="http://schemas.microsoft.com/office/drawing/2014/main" id="{1B78A5DB-89B5-80F1-488D-61125EDFDB99}"/>
              </a:ext>
            </a:extLst>
          </p:cNvPr>
          <p:cNvPicPr>
            <a:picLocks noChangeAspect="1"/>
          </p:cNvPicPr>
          <p:nvPr/>
        </p:nvPicPr>
        <p:blipFill>
          <a:blip r:embed="rId4"/>
          <a:stretch>
            <a:fillRect/>
          </a:stretch>
        </p:blipFill>
        <p:spPr>
          <a:xfrm>
            <a:off x="2955687" y="3074714"/>
            <a:ext cx="1241489" cy="1300607"/>
          </a:xfrm>
          <a:prstGeom prst="rect">
            <a:avLst/>
          </a:prstGeom>
        </p:spPr>
      </p:pic>
      <p:pic>
        <p:nvPicPr>
          <p:cNvPr id="26" name="Picture 25">
            <a:extLst>
              <a:ext uri="{FF2B5EF4-FFF2-40B4-BE49-F238E27FC236}">
                <a16:creationId xmlns:a16="http://schemas.microsoft.com/office/drawing/2014/main" id="{08C45359-D56B-2E8D-A278-69ECB490869E}"/>
              </a:ext>
            </a:extLst>
          </p:cNvPr>
          <p:cNvPicPr>
            <a:picLocks noChangeAspect="1"/>
          </p:cNvPicPr>
          <p:nvPr/>
        </p:nvPicPr>
        <p:blipFill>
          <a:blip r:embed="rId5"/>
          <a:stretch>
            <a:fillRect/>
          </a:stretch>
        </p:blipFill>
        <p:spPr>
          <a:xfrm>
            <a:off x="5855598" y="3029637"/>
            <a:ext cx="1844021" cy="1303909"/>
          </a:xfrm>
          <a:prstGeom prst="rect">
            <a:avLst/>
          </a:prstGeom>
        </p:spPr>
      </p:pic>
      <p:sp>
        <p:nvSpPr>
          <p:cNvPr id="31" name="Arrow: Down 30">
            <a:extLst>
              <a:ext uri="{FF2B5EF4-FFF2-40B4-BE49-F238E27FC236}">
                <a16:creationId xmlns:a16="http://schemas.microsoft.com/office/drawing/2014/main" id="{F9437709-6EC4-4561-7A79-A34293C41089}"/>
              </a:ext>
            </a:extLst>
          </p:cNvPr>
          <p:cNvSpPr/>
          <p:nvPr/>
        </p:nvSpPr>
        <p:spPr>
          <a:xfrm rot="14295092">
            <a:off x="1850247" y="1104133"/>
            <a:ext cx="289560" cy="1691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C4B0AC10-4D00-CF29-A6C6-D806C47E5A16}"/>
              </a:ext>
            </a:extLst>
          </p:cNvPr>
          <p:cNvSpPr/>
          <p:nvPr/>
        </p:nvSpPr>
        <p:spPr>
          <a:xfrm rot="17703824">
            <a:off x="1882311" y="2069289"/>
            <a:ext cx="289560" cy="1691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001985CE-2767-10E4-72A1-C7FE0D879C2A}"/>
              </a:ext>
            </a:extLst>
          </p:cNvPr>
          <p:cNvCxnSpPr/>
          <p:nvPr/>
        </p:nvCxnSpPr>
        <p:spPr>
          <a:xfrm>
            <a:off x="4091903" y="1043268"/>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7AB6DEE0-98A2-CF2A-E602-BB000FFDBD0B}"/>
              </a:ext>
            </a:extLst>
          </p:cNvPr>
          <p:cNvCxnSpPr>
            <a:cxnSpLocks/>
          </p:cNvCxnSpPr>
          <p:nvPr/>
        </p:nvCxnSpPr>
        <p:spPr>
          <a:xfrm flipH="1" flipV="1">
            <a:off x="7643286" y="950214"/>
            <a:ext cx="7416" cy="1131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9BCFD66-E05C-F48C-07F5-DC0799B4B0BA}"/>
              </a:ext>
            </a:extLst>
          </p:cNvPr>
          <p:cNvCxnSpPr/>
          <p:nvPr/>
        </p:nvCxnSpPr>
        <p:spPr>
          <a:xfrm>
            <a:off x="7818083" y="3127488"/>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A92E77AC-B140-5A06-20DE-80AFA6FACF74}"/>
              </a:ext>
            </a:extLst>
          </p:cNvPr>
          <p:cNvCxnSpPr/>
          <p:nvPr/>
        </p:nvCxnSpPr>
        <p:spPr>
          <a:xfrm>
            <a:off x="4091903" y="3074714"/>
            <a:ext cx="0" cy="11082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0" name="Plus Sign 39">
            <a:extLst>
              <a:ext uri="{FF2B5EF4-FFF2-40B4-BE49-F238E27FC236}">
                <a16:creationId xmlns:a16="http://schemas.microsoft.com/office/drawing/2014/main" id="{7ACDE246-25E3-BB29-A727-9B74462C1C03}"/>
              </a:ext>
            </a:extLst>
          </p:cNvPr>
          <p:cNvSpPr/>
          <p:nvPr/>
        </p:nvSpPr>
        <p:spPr>
          <a:xfrm>
            <a:off x="4747260" y="1326526"/>
            <a:ext cx="614213" cy="6699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us Sign 40">
            <a:extLst>
              <a:ext uri="{FF2B5EF4-FFF2-40B4-BE49-F238E27FC236}">
                <a16:creationId xmlns:a16="http://schemas.microsoft.com/office/drawing/2014/main" id="{87456E00-A51B-6191-6057-B6999B565B14}"/>
              </a:ext>
            </a:extLst>
          </p:cNvPr>
          <p:cNvSpPr/>
          <p:nvPr/>
        </p:nvSpPr>
        <p:spPr>
          <a:xfrm>
            <a:off x="4747260" y="3346633"/>
            <a:ext cx="614213" cy="6699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5E68DF3-3DD1-BD80-E9CC-E4EC5C158ABD}"/>
              </a:ext>
            </a:extLst>
          </p:cNvPr>
          <p:cNvSpPr txBox="1"/>
          <p:nvPr/>
        </p:nvSpPr>
        <p:spPr>
          <a:xfrm rot="19531504">
            <a:off x="1297887" y="1502808"/>
            <a:ext cx="1069626" cy="496996"/>
          </a:xfrm>
          <a:prstGeom prst="rect">
            <a:avLst/>
          </a:prstGeom>
          <a:noFill/>
        </p:spPr>
        <p:txBody>
          <a:bodyPr wrap="square" rtlCol="0">
            <a:spAutoFit/>
          </a:bodyPr>
          <a:lstStyle/>
          <a:p>
            <a:pPr>
              <a:lnSpc>
                <a:spcPct val="150000"/>
              </a:lnSpc>
            </a:pPr>
            <a:r>
              <a:rPr lang="en-US" sz="2000" b="1">
                <a:solidFill>
                  <a:schemeClr val="tx1"/>
                </a:solidFill>
              </a:rPr>
              <a:t>CAO</a:t>
            </a:r>
          </a:p>
        </p:txBody>
      </p:sp>
      <p:sp>
        <p:nvSpPr>
          <p:cNvPr id="43" name="TextBox 42">
            <a:extLst>
              <a:ext uri="{FF2B5EF4-FFF2-40B4-BE49-F238E27FC236}">
                <a16:creationId xmlns:a16="http://schemas.microsoft.com/office/drawing/2014/main" id="{2C3209D7-CF8C-7BD5-1FEC-D2A5D5592FD3}"/>
              </a:ext>
            </a:extLst>
          </p:cNvPr>
          <p:cNvSpPr txBox="1"/>
          <p:nvPr/>
        </p:nvSpPr>
        <p:spPr>
          <a:xfrm rot="1513203">
            <a:off x="1336005" y="2796198"/>
            <a:ext cx="912305" cy="496996"/>
          </a:xfrm>
          <a:prstGeom prst="rect">
            <a:avLst/>
          </a:prstGeom>
          <a:noFill/>
        </p:spPr>
        <p:txBody>
          <a:bodyPr wrap="square" rtlCol="0">
            <a:spAutoFit/>
          </a:bodyPr>
          <a:lstStyle/>
          <a:p>
            <a:pPr>
              <a:lnSpc>
                <a:spcPct val="150000"/>
              </a:lnSpc>
            </a:pPr>
            <a:r>
              <a:rPr lang="en-US" sz="2000" b="1"/>
              <a:t>THẤP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75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randombar(horizontal)">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75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heel(1)">
                                      <p:cBhvr>
                                        <p:cTn id="59" dur="75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ppt_x"/>
                                          </p:val>
                                        </p:tav>
                                        <p:tav tm="100000">
                                          <p:val>
                                            <p:strVal val="#ppt_x"/>
                                          </p:val>
                                        </p:tav>
                                      </p:tavLst>
                                    </p:anim>
                                    <p:anim calcmode="lin" valueType="num">
                                      <p:cBhvr additive="base">
                                        <p:cTn id="65"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randombar(horizont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heel(1)">
                                      <p:cBhvr>
                                        <p:cTn id="75" dur="75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fill="hold"/>
                                        <p:tgtEl>
                                          <p:spTgt spid="38"/>
                                        </p:tgtEl>
                                        <p:attrNameLst>
                                          <p:attrName>ppt_x</p:attrName>
                                        </p:attrNameLst>
                                      </p:cBhvr>
                                      <p:tavLst>
                                        <p:tav tm="0">
                                          <p:val>
                                            <p:strVal val="#ppt_x"/>
                                          </p:val>
                                        </p:tav>
                                        <p:tav tm="100000">
                                          <p:val>
                                            <p:strVal val="#ppt_x"/>
                                          </p:val>
                                        </p:tav>
                                      </p:tavLst>
                                    </p:anim>
                                    <p:anim calcmode="lin" valueType="num">
                                      <p:cBhvr additive="base">
                                        <p:cTn id="81"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0" grpId="0" animBg="1"/>
      <p:bldP spid="41" grpId="0" animBg="1"/>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grpSp>
        <p:nvGrpSpPr>
          <p:cNvPr id="2011" name="Google Shape;2011;p35"/>
          <p:cNvGrpSpPr/>
          <p:nvPr/>
        </p:nvGrpSpPr>
        <p:grpSpPr>
          <a:xfrm>
            <a:off x="-373268" y="1119103"/>
            <a:ext cx="649308" cy="648666"/>
            <a:chOff x="5221102" y="1953814"/>
            <a:chExt cx="317153" cy="316855"/>
          </a:xfrm>
        </p:grpSpPr>
        <p:sp>
          <p:nvSpPr>
            <p:cNvPr id="2012" name="Google Shape;2012;p35"/>
            <p:cNvSpPr/>
            <p:nvPr/>
          </p:nvSpPr>
          <p:spPr>
            <a:xfrm>
              <a:off x="5221102" y="1953814"/>
              <a:ext cx="317153" cy="316855"/>
            </a:xfrm>
            <a:custGeom>
              <a:avLst/>
              <a:gdLst/>
              <a:ahLst/>
              <a:cxnLst/>
              <a:rect l="l" t="t" r="r" b="b"/>
              <a:pathLst>
                <a:path w="9573" h="9564" extrusionOk="0">
                  <a:moveTo>
                    <a:pt x="4782" y="0"/>
                  </a:moveTo>
                  <a:cubicBezTo>
                    <a:pt x="2142" y="0"/>
                    <a:pt x="1" y="2141"/>
                    <a:pt x="1" y="4782"/>
                  </a:cubicBezTo>
                  <a:cubicBezTo>
                    <a:pt x="1" y="7423"/>
                    <a:pt x="2142" y="9564"/>
                    <a:pt x="4782" y="9564"/>
                  </a:cubicBezTo>
                  <a:cubicBezTo>
                    <a:pt x="7423" y="9564"/>
                    <a:pt x="9573" y="7423"/>
                    <a:pt x="9573" y="4782"/>
                  </a:cubicBezTo>
                  <a:cubicBezTo>
                    <a:pt x="9573" y="2141"/>
                    <a:pt x="7423" y="0"/>
                    <a:pt x="47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5"/>
            <p:cNvSpPr/>
            <p:nvPr/>
          </p:nvSpPr>
          <p:spPr>
            <a:xfrm>
              <a:off x="5261884" y="1994298"/>
              <a:ext cx="235587" cy="235587"/>
            </a:xfrm>
            <a:custGeom>
              <a:avLst/>
              <a:gdLst/>
              <a:ahLst/>
              <a:cxnLst/>
              <a:rect l="l" t="t" r="r" b="b"/>
              <a:pathLst>
                <a:path w="7111" h="7111" extrusionOk="0">
                  <a:moveTo>
                    <a:pt x="3551" y="1"/>
                  </a:moveTo>
                  <a:cubicBezTo>
                    <a:pt x="1589" y="1"/>
                    <a:pt x="1" y="1597"/>
                    <a:pt x="1" y="3560"/>
                  </a:cubicBezTo>
                  <a:cubicBezTo>
                    <a:pt x="1" y="5523"/>
                    <a:pt x="1589" y="7111"/>
                    <a:pt x="3551" y="7111"/>
                  </a:cubicBezTo>
                  <a:cubicBezTo>
                    <a:pt x="5523" y="7111"/>
                    <a:pt x="7111" y="5523"/>
                    <a:pt x="7111" y="3560"/>
                  </a:cubicBezTo>
                  <a:cubicBezTo>
                    <a:pt x="7111" y="1597"/>
                    <a:pt x="5523" y="1"/>
                    <a:pt x="3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5"/>
            <p:cNvSpPr/>
            <p:nvPr/>
          </p:nvSpPr>
          <p:spPr>
            <a:xfrm>
              <a:off x="5308597" y="2030939"/>
              <a:ext cx="102570" cy="86039"/>
            </a:xfrm>
            <a:custGeom>
              <a:avLst/>
              <a:gdLst/>
              <a:ahLst/>
              <a:cxnLst/>
              <a:rect l="l" t="t" r="r" b="b"/>
              <a:pathLst>
                <a:path w="3096" h="2597" extrusionOk="0">
                  <a:moveTo>
                    <a:pt x="2918" y="1"/>
                  </a:moveTo>
                  <a:cubicBezTo>
                    <a:pt x="2858" y="1"/>
                    <a:pt x="2804" y="36"/>
                    <a:pt x="2784" y="99"/>
                  </a:cubicBezTo>
                  <a:lnTo>
                    <a:pt x="2034" y="2302"/>
                  </a:lnTo>
                  <a:lnTo>
                    <a:pt x="152" y="2302"/>
                  </a:lnTo>
                  <a:cubicBezTo>
                    <a:pt x="72" y="2302"/>
                    <a:pt x="0" y="2374"/>
                    <a:pt x="0" y="2454"/>
                  </a:cubicBezTo>
                  <a:cubicBezTo>
                    <a:pt x="0" y="2534"/>
                    <a:pt x="72" y="2597"/>
                    <a:pt x="152" y="2597"/>
                  </a:cubicBezTo>
                  <a:lnTo>
                    <a:pt x="2141" y="2597"/>
                  </a:lnTo>
                  <a:cubicBezTo>
                    <a:pt x="2213" y="2597"/>
                    <a:pt x="2266" y="2561"/>
                    <a:pt x="2284" y="2499"/>
                  </a:cubicBezTo>
                  <a:lnTo>
                    <a:pt x="3069" y="197"/>
                  </a:lnTo>
                  <a:cubicBezTo>
                    <a:pt x="3096" y="117"/>
                    <a:pt x="3051" y="37"/>
                    <a:pt x="2971" y="10"/>
                  </a:cubicBezTo>
                  <a:cubicBezTo>
                    <a:pt x="2953" y="4"/>
                    <a:pt x="2935" y="1"/>
                    <a:pt x="2918" y="1"/>
                  </a:cubicBezTo>
                  <a:close/>
                </a:path>
              </a:pathLst>
            </a:custGeom>
            <a:solidFill>
              <a:srgbClr val="FFF8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E7196A17-CB0D-71A3-4E30-81B3F3C7A765}"/>
              </a:ext>
            </a:extLst>
          </p:cNvPr>
          <p:cNvSpPr txBox="1"/>
          <p:nvPr/>
        </p:nvSpPr>
        <p:spPr>
          <a:xfrm>
            <a:off x="839962" y="265302"/>
            <a:ext cx="7067550" cy="3858300"/>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q"/>
              <a:tabLst>
                <a:tab pos="309880" algn="l"/>
              </a:tabLst>
            </a:pPr>
            <a:r>
              <a:rPr lang="fr-FR" sz="1500">
                <a:solidFill>
                  <a:srgbClr val="000000"/>
                </a:solidFill>
                <a:effectLst/>
                <a:latin typeface="+mj-lt"/>
                <a:ea typeface="Times New Roman" panose="02020603050405020304" pitchFamily="18" charset="0"/>
              </a:rPr>
              <a:t>Phạm vi nhiệt độ thích hợp cho sinh trưởng của cây khoai tây trong khoảng từ 20 - 26°c. Trong phạm vi đó, cây khoai tây có hiệu suất quang hợp cao (đạt cao nhất ở 26°C), hiệu suất hô hấp thấp (giảm tiêu hao vật chất là sản phẩm quang hợp). Nhiệt độ ảnh hưởng đến sinh trưởng, phát triển của cây trồng.</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09880" algn="l"/>
              </a:tabLst>
            </a:pPr>
            <a:r>
              <a:rPr lang="fr-FR" sz="1500">
                <a:solidFill>
                  <a:srgbClr val="000000"/>
                </a:solidFill>
                <a:effectLst/>
                <a:latin typeface="+mj-lt"/>
                <a:ea typeface="Times New Roman" panose="02020603050405020304" pitchFamily="18" charset="0"/>
              </a:rPr>
              <a:t> Nhiệt độ cao làm hạt mất sức sống; rể, thân lá sinh trưởng kém; ra hoa, đậu quả và kết hạt kém; rút ngắn thời gian sinh trưởng; nhiều loại cây trồng khó tạo củ (khoai tây, hành tây, </a:t>
            </a:r>
            <a:r>
              <a:rPr lang="fr-FR" sz="1500">
                <a:effectLst/>
                <a:latin typeface="+mj-lt"/>
                <a:ea typeface="Calibri" panose="020F0502020204030204" pitchFamily="34" charset="0"/>
              </a:rPr>
              <a:t>cải</a:t>
            </a:r>
            <a:r>
              <a:rPr lang="fr-FR" sz="1500">
                <a:solidFill>
                  <a:srgbClr val="000000"/>
                </a:solidFill>
                <a:effectLst/>
                <a:latin typeface="+mj-lt"/>
                <a:ea typeface="Times New Roman" panose="02020603050405020304" pitchFamily="18" charset="0"/>
              </a:rPr>
              <a:t> củ,...), khó cuốn bắp (</a:t>
            </a:r>
            <a:r>
              <a:rPr lang="fr-FR" sz="1500">
                <a:effectLst/>
                <a:latin typeface="+mj-lt"/>
                <a:ea typeface="Calibri" panose="020F0502020204030204" pitchFamily="34" charset="0"/>
              </a:rPr>
              <a:t>cải</a:t>
            </a:r>
            <a:r>
              <a:rPr lang="fr-FR" sz="1500">
                <a:solidFill>
                  <a:srgbClr val="000000"/>
                </a:solidFill>
                <a:effectLst/>
                <a:latin typeface="+mj-lt"/>
                <a:ea typeface="Times New Roman" panose="02020603050405020304" pitchFamily="18" charset="0"/>
              </a:rPr>
              <a:t> bắp. xà lách,...).</a:t>
            </a:r>
            <a:endParaRPr lang="en-US" sz="1500">
              <a:latin typeface="+mj-lt"/>
              <a:ea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tabLst>
                <a:tab pos="309880" algn="l"/>
              </a:tabLst>
            </a:pPr>
            <a:r>
              <a:rPr lang="fr-FR" sz="1500">
                <a:solidFill>
                  <a:srgbClr val="000000"/>
                </a:solidFill>
                <a:effectLst/>
                <a:latin typeface="+mj-lt"/>
                <a:ea typeface="Times New Roman" panose="02020603050405020304" pitchFamily="18" charset="0"/>
              </a:rPr>
              <a:t>Nhiệt độ thấp làm hạt khó nảy mầm, cây còi cọc chậm phát triển; ra hoa, đậu </a:t>
            </a:r>
            <a:r>
              <a:rPr lang="fr-FR" sz="1500">
                <a:effectLst/>
                <a:latin typeface="+mj-lt"/>
                <a:ea typeface="Calibri" panose="020F0502020204030204" pitchFamily="34" charset="0"/>
              </a:rPr>
              <a:t>quả</a:t>
            </a:r>
            <a:r>
              <a:rPr lang="fr-FR" sz="1500">
                <a:solidFill>
                  <a:srgbClr val="000000"/>
                </a:solidFill>
                <a:effectLst/>
                <a:latin typeface="+mj-lt"/>
                <a:ea typeface="Times New Roman" panose="02020603050405020304" pitchFamily="18" charset="0"/>
              </a:rPr>
              <a:t> và kết hạt kém. Nhiệt độ quá cao hoặc quá thấp làm giảm khả năng chống chịu sâu, bệnh hại và điều kiện ngoại </a:t>
            </a:r>
            <a:r>
              <a:rPr lang="fr-FR" sz="1500">
                <a:effectLst/>
                <a:latin typeface="+mj-lt"/>
                <a:ea typeface="Calibri" panose="020F0502020204030204" pitchFamily="34" charset="0"/>
              </a:rPr>
              <a:t>cảnh</a:t>
            </a:r>
            <a:r>
              <a:rPr lang="fr-FR" sz="1500">
                <a:solidFill>
                  <a:srgbClr val="000000"/>
                </a:solidFill>
                <a:effectLst/>
                <a:latin typeface="+mj-lt"/>
                <a:ea typeface="Times New Roman" panose="02020603050405020304" pitchFamily="18" charset="0"/>
              </a:rPr>
              <a:t> bất lợi </a:t>
            </a:r>
            <a:r>
              <a:rPr lang="fr-FR" sz="1500">
                <a:effectLst/>
                <a:latin typeface="+mj-lt"/>
                <a:ea typeface="Calibri" panose="020F0502020204030204" pitchFamily="34" charset="0"/>
              </a:rPr>
              <a:t>của</a:t>
            </a:r>
            <a:r>
              <a:rPr lang="fr-FR" sz="1500">
                <a:solidFill>
                  <a:srgbClr val="000000"/>
                </a:solidFill>
                <a:effectLst/>
                <a:latin typeface="+mj-lt"/>
                <a:ea typeface="Times New Roman" panose="02020603050405020304" pitchFamily="18" charset="0"/>
              </a:rPr>
              <a:t> cây trồng; giảm năng suất, chất lượng và khả năng bảo quản nông sản.</a:t>
            </a:r>
            <a:endParaRPr lang="en-US" sz="1500">
              <a:effectLst/>
              <a:latin typeface="+mj-lt"/>
              <a:ea typeface="Calibri" panose="020F0502020204030204" pitchFamily="34" charset="0"/>
            </a:endParaRPr>
          </a:p>
        </p:txBody>
      </p:sp>
      <p:pic>
        <p:nvPicPr>
          <p:cNvPr id="32" name="Picture 31">
            <a:extLst>
              <a:ext uri="{FF2B5EF4-FFF2-40B4-BE49-F238E27FC236}">
                <a16:creationId xmlns:a16="http://schemas.microsoft.com/office/drawing/2014/main" id="{7D82988E-9DAD-2D54-9408-BFC930DA2766}"/>
              </a:ext>
            </a:extLst>
          </p:cNvPr>
          <p:cNvPicPr>
            <a:picLocks noChangeAspect="1"/>
          </p:cNvPicPr>
          <p:nvPr/>
        </p:nvPicPr>
        <p:blipFill>
          <a:blip r:embed="rId3"/>
          <a:stretch>
            <a:fillRect/>
          </a:stretch>
        </p:blipFill>
        <p:spPr>
          <a:xfrm>
            <a:off x="97369" y="3626836"/>
            <a:ext cx="1104996" cy="1425063"/>
          </a:xfrm>
          <a:prstGeom prst="rect">
            <a:avLst/>
          </a:prstGeom>
        </p:spPr>
      </p:pic>
      <p:pic>
        <p:nvPicPr>
          <p:cNvPr id="34" name="Picture 33">
            <a:extLst>
              <a:ext uri="{FF2B5EF4-FFF2-40B4-BE49-F238E27FC236}">
                <a16:creationId xmlns:a16="http://schemas.microsoft.com/office/drawing/2014/main" id="{AC4ECCD6-5F80-2FCE-93A1-8594B9BB3A9C}"/>
              </a:ext>
            </a:extLst>
          </p:cNvPr>
          <p:cNvPicPr>
            <a:picLocks noChangeAspect="1"/>
          </p:cNvPicPr>
          <p:nvPr/>
        </p:nvPicPr>
        <p:blipFill>
          <a:blip r:embed="rId4"/>
          <a:stretch>
            <a:fillRect/>
          </a:stretch>
        </p:blipFill>
        <p:spPr>
          <a:xfrm>
            <a:off x="7268210" y="3851209"/>
            <a:ext cx="1778421" cy="1446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randombar(horizont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theme/theme1.xml><?xml version="1.0" encoding="utf-8"?>
<a:theme xmlns:a="http://schemas.openxmlformats.org/drawingml/2006/main" name="The Bureau - Minitheme by Slidesgo">
  <a:themeElements>
    <a:clrScheme name="Simple Light">
      <a:dk1>
        <a:srgbClr val="353535"/>
      </a:dk1>
      <a:lt1>
        <a:srgbClr val="FFFFFF"/>
      </a:lt1>
      <a:dk2>
        <a:srgbClr val="FFF4F0"/>
      </a:dk2>
      <a:lt2>
        <a:srgbClr val="F8EBE4"/>
      </a:lt2>
      <a:accent1>
        <a:srgbClr val="BB1E1E"/>
      </a:accent1>
      <a:accent2>
        <a:srgbClr val="B8D3EB"/>
      </a:accent2>
      <a:accent3>
        <a:srgbClr val="EED58B"/>
      </a:accent3>
      <a:accent4>
        <a:srgbClr val="DCBEF3"/>
      </a:accent4>
      <a:accent5>
        <a:srgbClr val="D7DACC"/>
      </a:accent5>
      <a:accent6>
        <a:srgbClr val="353535"/>
      </a:accent6>
      <a:hlink>
        <a:srgbClr val="BB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2484</Words>
  <PresentationFormat>On-screen Show (16:9)</PresentationFormat>
  <Paragraphs>194</Paragraphs>
  <Slides>38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Roboto Condensed Light</vt:lpstr>
      <vt:lpstr>Wingdings</vt:lpstr>
      <vt:lpstr>PT Sans</vt:lpstr>
      <vt:lpstr>DM Sans</vt:lpstr>
      <vt:lpstr>Inter</vt:lpstr>
      <vt:lpstr>Calibri</vt:lpstr>
      <vt:lpstr>Courier New</vt:lpstr>
      <vt:lpstr>The Bureau - Minitheme by Slidesgo</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2022-08-31T14:01:31Z</dcterms:modified>
</cp:coreProperties>
</file>