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6" r:id="rId2"/>
    <p:sldId id="275" r:id="rId3"/>
    <p:sldId id="259" r:id="rId4"/>
    <p:sldId id="260" r:id="rId5"/>
    <p:sldId id="266" r:id="rId6"/>
    <p:sldId id="267" r:id="rId7"/>
    <p:sldId id="261" r:id="rId8"/>
    <p:sldId id="269" r:id="rId9"/>
    <p:sldId id="263" r:id="rId10"/>
    <p:sldId id="264" r:id="rId11"/>
    <p:sldId id="271" r:id="rId12"/>
    <p:sldId id="270" r:id="rId13"/>
    <p:sldId id="273" r:id="rId14"/>
    <p:sldId id="274" r:id="rId15"/>
    <p:sldId id="272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.VnAvant" charset="0"/>
      <p:regular r:id="rId22"/>
      <p:bold r:id="rId23"/>
      <p:italic r:id="rId24"/>
    </p:embeddedFont>
    <p:embeddedFont>
      <p:font typeface="Gill Sans MT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  <p:embeddedFont>
      <p:font typeface="Calibri Light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99FF33"/>
    <a:srgbClr val="00CCFF"/>
    <a:srgbClr val="6600CC"/>
    <a:srgbClr val="CC0000"/>
    <a:srgbClr val="FFFF00"/>
    <a:srgbClr val="55FD4D"/>
    <a:srgbClr val="F6388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ATRANG\Downloads\dc92bf78-f3e0-4be4-ad33-45fce6d6f23b.mp4" TargetMode="External"/><Relationship Id="rId1" Type="http://schemas.openxmlformats.org/officeDocument/2006/relationships/video" Target="file:///C:\Users\HATRANG\Downloads\d6278326-408b-4d66-b3a8-2f4a0874e3b0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55ddce0e-ced2-4beb-a9ce-ac869b173a0f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43611" cy="682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38359266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1168401"/>
            <a:ext cx="8923867" cy="367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/>
          <p:nvPr/>
        </p:nvSpPr>
        <p:spPr>
          <a:xfrm>
            <a:off x="0" y="0"/>
            <a:ext cx="5738191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 TẬP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406400"/>
            <a:ext cx="10380133" cy="531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07" y="27265"/>
            <a:ext cx="5070144" cy="1687235"/>
          </a:xfrm>
          <a:prstGeom prst="rect">
            <a:avLst/>
          </a:prstGeom>
        </p:spPr>
      </p:pic>
      <p:sp>
        <p:nvSpPr>
          <p:cNvPr id="17" name="文本框 8"/>
          <p:cNvSpPr txBox="1"/>
          <p:nvPr/>
        </p:nvSpPr>
        <p:spPr>
          <a:xfrm>
            <a:off x="1535697" y="542939"/>
            <a:ext cx="2839872" cy="666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5177" y="1939834"/>
            <a:ext cx="286512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3886" y="3176451"/>
            <a:ext cx="286512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98571" y="1957252"/>
            <a:ext cx="286512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vằng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2114" y="4408715"/>
            <a:ext cx="286512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15989" y="3176451"/>
            <a:ext cx="286512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085" y="629195"/>
            <a:ext cx="3733800" cy="630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(2)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10853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sáng,bác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ỉ.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mệt,bèn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nặng,ấm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LÉP TÔN-X TÔI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1057" y="2601685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3068" y="2166256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4829" y="2188029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903" y="2183674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3605" y="1800497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5445" y="1508760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2418" y="1465216"/>
            <a:ext cx="6030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/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307" y="27265"/>
            <a:ext cx="5070144" cy="16872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2133071"/>
            <a:ext cx="11159067" cy="35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本框 8"/>
          <p:cNvSpPr txBox="1"/>
          <p:nvPr/>
        </p:nvSpPr>
        <p:spPr>
          <a:xfrm>
            <a:off x="1535697" y="542939"/>
            <a:ext cx="2839872" cy="655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3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endParaRPr lang="zh-CN" altLang="en-US" sz="32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472774" y="3764604"/>
            <a:ext cx="1731524" cy="93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71609" y="3404681"/>
            <a:ext cx="914400" cy="817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91064" y="4260715"/>
            <a:ext cx="914400" cy="875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61657" y="159474"/>
            <a:ext cx="4728754" cy="781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Kiểm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87783" y="2021115"/>
            <a:ext cx="4140925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Xúc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74273" y="2069011"/>
            <a:ext cx="4728755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Thùng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rác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91395" y="2055949"/>
            <a:ext cx="5003073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Bông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súng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04903" y="2055949"/>
            <a:ext cx="4445726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Khóm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trúc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626929"/>
            <a:ext cx="10515600" cy="99301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u="sng" dirty="0" err="1" smtClean="0">
                <a:latin typeface=".VnAvant"/>
                <a:cs typeface="Times New Roman" pitchFamily="18" charset="0"/>
              </a:rPr>
              <a:t>Tiếng</a:t>
            </a:r>
            <a:r>
              <a:rPr lang="en-US" sz="4300" b="1" u="sng" dirty="0" smtClean="0">
                <a:latin typeface=".VnAvant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.VnAvant"/>
                <a:cs typeface="Times New Roman" pitchFamily="18" charset="0"/>
              </a:rPr>
              <a:t>Việt</a:t>
            </a:r>
            <a:endParaRPr lang="en-US" sz="4300" b="1" u="sng" dirty="0">
              <a:latin typeface=".VnAvan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67" y="1236133"/>
            <a:ext cx="10261600" cy="1231092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71: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ưng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ưc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09486" y="3044373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ung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33605" y="2926445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uc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2068" y="3026955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ưng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29251" y="2935154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ưc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" y="169817"/>
            <a:ext cx="2573383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d6278326-408b-4d66-b3a8-2f4a0874e3b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73111" y="600962"/>
            <a:ext cx="13493207" cy="817074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280160"/>
            <a:ext cx="4310743" cy="3618038"/>
            <a:chOff x="0" y="1280160"/>
            <a:chExt cx="4310743" cy="3618038"/>
          </a:xfrm>
        </p:grpSpPr>
        <p:sp>
          <p:nvSpPr>
            <p:cNvPr id="12" name="TextBox 11"/>
            <p:cNvSpPr txBox="1"/>
            <p:nvPr/>
          </p:nvSpPr>
          <p:spPr>
            <a:xfrm>
              <a:off x="1110343" y="4036421"/>
              <a:ext cx="26386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lưng</a:t>
              </a:r>
              <a:endParaRPr lang="en-US" sz="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3993" y="4036424"/>
              <a:ext cx="154141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ưng</a:t>
              </a:r>
              <a:endPara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80160"/>
              <a:ext cx="4310743" cy="267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dc92bf78-f3e0-4be4-ad33-45fce6d6f23b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002201" y="1680382"/>
            <a:ext cx="5298142" cy="2705427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7956676" y="2773248"/>
            <a:ext cx="546846" cy="3539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6217" y="3735977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9006" y="836022"/>
            <a:ext cx="5199018" cy="3918483"/>
            <a:chOff x="209006" y="836022"/>
            <a:chExt cx="5199018" cy="3918483"/>
          </a:xfrm>
        </p:grpSpPr>
        <p:sp>
          <p:nvSpPr>
            <p:cNvPr id="5" name="TextBox 4"/>
            <p:cNvSpPr txBox="1"/>
            <p:nvPr/>
          </p:nvSpPr>
          <p:spPr>
            <a:xfrm>
              <a:off x="1541421" y="3879664"/>
              <a:ext cx="27301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mực</a:t>
              </a:r>
              <a:endParaRPr lang="en-US" sz="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30142" y="3892731"/>
              <a:ext cx="18549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ưc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006" y="836022"/>
              <a:ext cx="5199018" cy="29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55ddce0e-ced2-4beb-a9ce-ac869b173a0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25143" y="936227"/>
            <a:ext cx="6433457" cy="4405721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7694023" y="2664823"/>
            <a:ext cx="222068" cy="2220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08915" y="1084217"/>
            <a:ext cx="5199018" cy="3918483"/>
            <a:chOff x="209006" y="836022"/>
            <a:chExt cx="5199018" cy="3918483"/>
          </a:xfrm>
        </p:grpSpPr>
        <p:sp>
          <p:nvSpPr>
            <p:cNvPr id="7" name="TextBox 6"/>
            <p:cNvSpPr txBox="1"/>
            <p:nvPr/>
          </p:nvSpPr>
          <p:spPr>
            <a:xfrm>
              <a:off x="1541421" y="3879664"/>
              <a:ext cx="27301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mực</a:t>
              </a:r>
              <a:endParaRPr lang="en-US" sz="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0142" y="3892731"/>
              <a:ext cx="18549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ưc</a:t>
              </a:r>
              <a:endParaRPr lang="en-US" sz="50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006" y="836022"/>
              <a:ext cx="5199018" cy="295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404948" y="1345474"/>
            <a:ext cx="4310743" cy="3618038"/>
            <a:chOff x="0" y="1280160"/>
            <a:chExt cx="4310743" cy="3618038"/>
          </a:xfrm>
        </p:grpSpPr>
        <p:sp>
          <p:nvSpPr>
            <p:cNvPr id="11" name="TextBox 10"/>
            <p:cNvSpPr txBox="1"/>
            <p:nvPr/>
          </p:nvSpPr>
          <p:spPr>
            <a:xfrm>
              <a:off x="1110343" y="4036421"/>
              <a:ext cx="26386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latin typeface="Times New Roman" pitchFamily="18" charset="0"/>
                  <a:cs typeface="Times New Roman" pitchFamily="18" charset="0"/>
                </a:rPr>
                <a:t>lưng</a:t>
              </a:r>
              <a:endParaRPr lang="en-US" sz="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3993" y="4036424"/>
              <a:ext cx="154141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ưng</a:t>
              </a:r>
              <a:endPara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0160"/>
              <a:ext cx="4310743" cy="267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028" y="352697"/>
            <a:ext cx="2586446" cy="18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326" y="2599508"/>
            <a:ext cx="2847704" cy="16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83" y="2612571"/>
            <a:ext cx="2926080" cy="17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1955" y="457200"/>
            <a:ext cx="2495005" cy="171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023" y="4885509"/>
            <a:ext cx="2886890" cy="17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2766" y="4807132"/>
            <a:ext cx="2873829" cy="17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72000" y="888274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      </a:t>
            </a:r>
            <a:r>
              <a:rPr lang="en-US" sz="2500" b="1" dirty="0" err="1" smtClean="0">
                <a:solidFill>
                  <a:schemeClr val="tx1"/>
                </a:solidFill>
              </a:rPr>
              <a:t>gừng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9897" y="5429795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      </a:t>
            </a:r>
            <a:r>
              <a:rPr lang="en-US" sz="2500" b="1" dirty="0" err="1" smtClean="0">
                <a:solidFill>
                  <a:schemeClr val="tx1"/>
                </a:solidFill>
              </a:rPr>
              <a:t>lực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sĩ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3772" y="1733005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</a:t>
            </a:r>
            <a:r>
              <a:rPr lang="en-US" sz="2500" b="1" dirty="0" err="1" smtClean="0">
                <a:solidFill>
                  <a:schemeClr val="tx1"/>
                </a:solidFill>
              </a:rPr>
              <a:t>chim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ưng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28606" y="4458787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      </a:t>
            </a:r>
            <a:r>
              <a:rPr lang="en-US" sz="2500" b="1" dirty="0" err="1" smtClean="0">
                <a:solidFill>
                  <a:schemeClr val="tx1"/>
                </a:solidFill>
              </a:rPr>
              <a:t>trứng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9418" y="2708365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</a:t>
            </a:r>
            <a:r>
              <a:rPr lang="en-US" sz="2500" b="1" dirty="0" smtClean="0">
                <a:solidFill>
                  <a:schemeClr val="tx1"/>
                </a:solidFill>
              </a:rPr>
              <a:t>     </a:t>
            </a:r>
            <a:r>
              <a:rPr lang="en-US" sz="2500" b="1" dirty="0" err="1" smtClean="0">
                <a:solidFill>
                  <a:schemeClr val="tx1"/>
                </a:solidFill>
              </a:rPr>
              <a:t>rừng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5543" y="3531325"/>
            <a:ext cx="2024743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     </a:t>
            </a:r>
            <a:r>
              <a:rPr lang="en-US" sz="2500" b="1" dirty="0" err="1" smtClean="0">
                <a:solidFill>
                  <a:schemeClr val="tx1"/>
                </a:solidFill>
              </a:rPr>
              <a:t>thức</a:t>
            </a:r>
            <a:r>
              <a:rPr lang="en-US" sz="2500" b="1" dirty="0" smtClean="0">
                <a:solidFill>
                  <a:schemeClr val="tx1"/>
                </a:solidFill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</a:rPr>
              <a:t>đêm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636E-6 -7.40741E-7 L -0.25492 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887E-6 -1.11111E-6 L -0.26352 0.0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348E-6 -7.40741E-7 L 0.27902 0.5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985E-6 1.85185E-6 L -0.28162 0.4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3878E-7 -4.81481E-6 L 0.26495 -0.035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201E-7 0 L 0.25101 -0.49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570" y="-78378"/>
            <a:ext cx="403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83" y="719001"/>
            <a:ext cx="7694023" cy="178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882</TotalTime>
  <Words>181</Words>
  <Application>Microsoft Office PowerPoint</Application>
  <PresentationFormat>Custom</PresentationFormat>
  <Paragraphs>49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.VnAvant</vt:lpstr>
      <vt:lpstr>Times New Roman</vt:lpstr>
      <vt:lpstr>Gill Sans MT</vt:lpstr>
      <vt:lpstr>HP-222</vt:lpstr>
      <vt:lpstr>汉仪跳跳体简</vt:lpstr>
      <vt:lpstr>宋体</vt:lpstr>
      <vt:lpstr>Calibri Light</vt:lpstr>
      <vt:lpstr>Office Theme</vt:lpstr>
      <vt:lpstr>Slide 1</vt:lpstr>
      <vt:lpstr>Slide 2</vt:lpstr>
      <vt:lpstr>Tiếng Việt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HATRANG</cp:lastModifiedBy>
  <cp:revision>109</cp:revision>
  <dcterms:created xsi:type="dcterms:W3CDTF">2018-10-07T02:14:13Z</dcterms:created>
  <dcterms:modified xsi:type="dcterms:W3CDTF">2020-08-23T08:02:41Z</dcterms:modified>
</cp:coreProperties>
</file>