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49" r:id="rId3"/>
    <p:sldMasterId id="2147483762" r:id="rId4"/>
    <p:sldMasterId id="2147483774" r:id="rId5"/>
    <p:sldMasterId id="2147483785" r:id="rId6"/>
    <p:sldMasterId id="2147483814" r:id="rId7"/>
    <p:sldMasterId id="2147483829" r:id="rId8"/>
  </p:sldMasterIdLst>
  <p:notesMasterIdLst>
    <p:notesMasterId r:id="rId52"/>
  </p:notesMasterIdLst>
  <p:handoutMasterIdLst>
    <p:handoutMasterId r:id="rId53"/>
  </p:handoutMasterIdLst>
  <p:sldIdLst>
    <p:sldId id="256" r:id="rId9"/>
    <p:sldId id="716" r:id="rId10"/>
    <p:sldId id="738" r:id="rId11"/>
    <p:sldId id="717" r:id="rId12"/>
    <p:sldId id="636" r:id="rId13"/>
    <p:sldId id="638" r:id="rId14"/>
    <p:sldId id="722" r:id="rId15"/>
    <p:sldId id="721" r:id="rId16"/>
    <p:sldId id="641" r:id="rId17"/>
    <p:sldId id="640" r:id="rId18"/>
    <p:sldId id="723" r:id="rId19"/>
    <p:sldId id="733" r:id="rId20"/>
    <p:sldId id="734" r:id="rId21"/>
    <p:sldId id="735" r:id="rId22"/>
    <p:sldId id="736" r:id="rId23"/>
    <p:sldId id="739" r:id="rId24"/>
    <p:sldId id="740" r:id="rId25"/>
    <p:sldId id="741" r:id="rId26"/>
    <p:sldId id="642" r:id="rId27"/>
    <p:sldId id="643" r:id="rId28"/>
    <p:sldId id="651" r:id="rId29"/>
    <p:sldId id="644" r:id="rId30"/>
    <p:sldId id="652" r:id="rId31"/>
    <p:sldId id="654" r:id="rId32"/>
    <p:sldId id="653" r:id="rId33"/>
    <p:sldId id="725" r:id="rId34"/>
    <p:sldId id="742" r:id="rId35"/>
    <p:sldId id="648" r:id="rId36"/>
    <p:sldId id="649" r:id="rId37"/>
    <p:sldId id="646" r:id="rId38"/>
    <p:sldId id="655" r:id="rId39"/>
    <p:sldId id="645" r:id="rId40"/>
    <p:sldId id="647" r:id="rId41"/>
    <p:sldId id="657" r:id="rId42"/>
    <p:sldId id="625" r:id="rId43"/>
    <p:sldId id="634" r:id="rId44"/>
    <p:sldId id="727" r:id="rId45"/>
    <p:sldId id="635" r:id="rId46"/>
    <p:sldId id="728" r:id="rId47"/>
    <p:sldId id="730" r:id="rId48"/>
    <p:sldId id="731" r:id="rId49"/>
    <p:sldId id="555" r:id="rId50"/>
    <p:sldId id="72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notesViewPr>
    <p:cSldViewPr snapToGrid="0">
      <p:cViewPr varScale="1">
        <p:scale>
          <a:sx n="53" d="100"/>
          <a:sy n="53" d="100"/>
        </p:scale>
        <p:origin x="284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B1CA57-EF50-4B34-AD67-B1CF2193736A}" type="datetimeFigureOut">
              <a:rPr lang="en-US" smtClean="0"/>
              <a:t>10/20/2022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E77790-E0B4-473C-84F7-9BB971AB728A}" type="slidenum">
              <a:rPr lang="en-US" smtClean="0"/>
              <a:t>‹#›</a:t>
            </a:fld>
            <a:endParaRPr lang="en-US"/>
          </a:p>
        </p:txBody>
      </p:sp>
    </p:spTree>
    <p:extLst>
      <p:ext uri="{BB962C8B-B14F-4D97-AF65-F5344CB8AC3E}">
        <p14:creationId xmlns:p14="http://schemas.microsoft.com/office/powerpoint/2010/main" val="491170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B9864B-AE44-4CFF-A342-6CE242E77BB6}" type="datetimeFigureOut">
              <a:rPr lang="en-US" smtClean="0"/>
              <a:t>10/20/2022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0AB5D-A78D-4A7B-88F8-4D0640FCB73F}" type="slidenum">
              <a:rPr lang="en-US" smtClean="0"/>
              <a:t>‹#›</a:t>
            </a:fld>
            <a:endParaRPr lang="en-US"/>
          </a:p>
        </p:txBody>
      </p:sp>
    </p:spTree>
    <p:extLst>
      <p:ext uri="{BB962C8B-B14F-4D97-AF65-F5344CB8AC3E}">
        <p14:creationId xmlns:p14="http://schemas.microsoft.com/office/powerpoint/2010/main" val="353545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CE2E09-86DE-47D5-A3D9-D1AF1CF3198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extLst>
      <p:ext uri="{BB962C8B-B14F-4D97-AF65-F5344CB8AC3E}">
        <p14:creationId xmlns:p14="http://schemas.microsoft.com/office/powerpoint/2010/main" val="1464488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61351F-DBB1-4664-ADA9-83BC7CB8848D}" type="slidenum">
              <a:rPr kumimoji="0" lang="vi-VN" sz="1200" b="0" i="0" u="none" strike="noStrike" kern="1200" cap="none" spc="0" normalizeH="0" baseline="0" noProof="0" smtClean="0">
                <a:ln>
                  <a:noFill/>
                </a:ln>
                <a:solidFill>
                  <a:srgbClr val="164B4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dirty="0">
              <a:ln>
                <a:noFill/>
              </a:ln>
              <a:solidFill>
                <a:srgbClr val="164B4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727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954C5-FDAF-4C0B-8577-26697BD19A0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47818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954C5-FDAF-4C0B-8577-26697BD19A0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06015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954C5-FDAF-4C0B-8577-26697BD19A0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92900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954C5-FDAF-4C0B-8577-26697BD19A0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03047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954C5-FDAF-4C0B-8577-26697BD19A06}"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996820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954C5-FDAF-4C0B-8577-26697BD19A06}"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498717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954C5-FDAF-4C0B-8577-26697BD19A06}"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572507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954C5-FDAF-4C0B-8577-26697BD19A06}"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885928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954C5-FDAF-4C0B-8577-26697BD19A06}"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883772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65464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954C5-FDAF-4C0B-8577-26697BD19A06}"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183473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954C5-FDAF-4C0B-8577-26697BD19A06}"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038047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954C5-FDAF-4C0B-8577-26697BD19A06}"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448873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954C5-FDAF-4C0B-8577-26697BD19A06}"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860145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954C5-FDAF-4C0B-8577-26697BD19A06}"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577614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954C5-FDAF-4C0B-8577-26697BD19A06}"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942251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954C5-FDAF-4C0B-8577-26697BD19A06}"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961474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954C5-FDAF-4C0B-8577-26697BD19A06}"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723638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954C5-FDAF-4C0B-8577-26697BD19A06}"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566385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954C5-FDAF-4C0B-8577-26697BD19A06}"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51895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491177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954C5-FDAF-4C0B-8577-26697BD19A06}"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073779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954C5-FDAF-4C0B-8577-26697BD19A06}"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791202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61351F-DBB1-4664-ADA9-83BC7CB8848D}" type="slidenum">
              <a:rPr kumimoji="0" lang="vi-VN" sz="1200" b="0" i="0" u="none" strike="noStrike" kern="1200" cap="none" spc="0" normalizeH="0" baseline="0" noProof="0" smtClean="0">
                <a:ln>
                  <a:noFill/>
                </a:ln>
                <a:solidFill>
                  <a:srgbClr val="164B4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dirty="0">
              <a:ln>
                <a:noFill/>
              </a:ln>
              <a:solidFill>
                <a:srgbClr val="164B4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51729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61351F-DBB1-4664-ADA9-83BC7CB8848D}" type="slidenum">
              <a:rPr kumimoji="0" lang="vi-VN" sz="1200" b="0" i="0" u="none" strike="noStrike" kern="1200" cap="none" spc="0" normalizeH="0" baseline="0" noProof="0" smtClean="0">
                <a:ln>
                  <a:noFill/>
                </a:ln>
                <a:solidFill>
                  <a:srgbClr val="164B4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dirty="0">
              <a:ln>
                <a:noFill/>
              </a:ln>
              <a:solidFill>
                <a:srgbClr val="164B4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83402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61351F-DBB1-4664-ADA9-83BC7CB8848D}" type="slidenum">
              <a:rPr kumimoji="0" lang="vi-VN" sz="1200" b="0" i="0" u="none" strike="noStrike" kern="1200" cap="none" spc="0" normalizeH="0" baseline="0" noProof="0" smtClean="0">
                <a:ln>
                  <a:noFill/>
                </a:ln>
                <a:solidFill>
                  <a:srgbClr val="164B4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dirty="0">
              <a:ln>
                <a:noFill/>
              </a:ln>
              <a:solidFill>
                <a:srgbClr val="164B4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43334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61351F-DBB1-4664-ADA9-83BC7CB8848D}" type="slidenum">
              <a:rPr kumimoji="0" lang="vi-VN" sz="1200" b="0" i="0" u="none" strike="noStrike" kern="1200" cap="none" spc="0" normalizeH="0" baseline="0" noProof="0" smtClean="0">
                <a:ln>
                  <a:noFill/>
                </a:ln>
                <a:solidFill>
                  <a:srgbClr val="164B4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dirty="0">
              <a:ln>
                <a:noFill/>
              </a:ln>
              <a:solidFill>
                <a:srgbClr val="164B4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6099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61351F-DBB1-4664-ADA9-83BC7CB8848D}" type="slidenum">
              <a:rPr kumimoji="0" lang="vi-VN" sz="1200" b="0" i="0" u="none" strike="noStrike" kern="1200" cap="none" spc="0" normalizeH="0" baseline="0" noProof="0" smtClean="0">
                <a:ln>
                  <a:noFill/>
                </a:ln>
                <a:solidFill>
                  <a:srgbClr val="164B4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dirty="0">
              <a:ln>
                <a:noFill/>
              </a:ln>
              <a:solidFill>
                <a:srgbClr val="164B4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42353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2DCED4-6884-4DED-AA36-9F95F21F7F1F}"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427014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2DCED4-6884-4DED-AA36-9F95F21F7F1F}"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93696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2DCED4-6884-4DED-AA36-9F95F21F7F1F}"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9774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683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61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303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004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36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29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173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61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2DCED4-6884-4DED-AA36-9F95F21F7F1F}"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85782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661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028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63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32"/>
        <p:cNvGrpSpPr/>
        <p:nvPr/>
      </p:nvGrpSpPr>
      <p:grpSpPr>
        <a:xfrm>
          <a:off x="0" y="0"/>
          <a:ext cx="0" cy="0"/>
          <a:chOff x="0" y="0"/>
          <a:chExt cx="0" cy="0"/>
        </a:xfrm>
      </p:grpSpPr>
      <p:sp>
        <p:nvSpPr>
          <p:cNvPr id="33" name="Shape 33"/>
          <p:cNvSpPr/>
          <p:nvPr/>
        </p:nvSpPr>
        <p:spPr>
          <a:xfrm>
            <a:off x="-35700" y="2677834"/>
            <a:ext cx="12280867" cy="4230167"/>
          </a:xfrm>
          <a:custGeom>
            <a:avLst/>
            <a:gdLst/>
            <a:ahLst/>
            <a:cxnLst/>
            <a:rect l="0" t="0" r="0" b="0"/>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rgbClr val="AFF000">
              <a:alpha val="81920"/>
            </a:srgbClr>
          </a:solidFill>
          <a:ln>
            <a:noFill/>
          </a:ln>
        </p:spPr>
      </p:sp>
      <p:sp>
        <p:nvSpPr>
          <p:cNvPr id="34" name="Shape 34"/>
          <p:cNvSpPr/>
          <p:nvPr/>
        </p:nvSpPr>
        <p:spPr>
          <a:xfrm>
            <a:off x="-35700" y="2852933"/>
            <a:ext cx="12280867" cy="4055067"/>
          </a:xfrm>
          <a:custGeom>
            <a:avLst/>
            <a:gdLst/>
            <a:ahLst/>
            <a:cxnLst/>
            <a:rect l="0" t="0" r="0" b="0"/>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35" name="Shape 35"/>
          <p:cNvSpPr/>
          <p:nvPr/>
        </p:nvSpPr>
        <p:spPr>
          <a:xfrm rot="8100000">
            <a:off x="2463973" y="2419424"/>
            <a:ext cx="163483" cy="163483"/>
          </a:xfrm>
          <a:prstGeom prst="teardrop">
            <a:avLst>
              <a:gd name="adj" fmla="val 100000"/>
            </a:avLst>
          </a:prstGeom>
          <a:solidFill>
            <a:srgbClr val="AFF000"/>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6" name="Shape 36"/>
          <p:cNvSpPr/>
          <p:nvPr/>
        </p:nvSpPr>
        <p:spPr>
          <a:xfrm rot="8100000">
            <a:off x="8051973" y="2797891"/>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7" name="Shape 37"/>
          <p:cNvSpPr/>
          <p:nvPr/>
        </p:nvSpPr>
        <p:spPr>
          <a:xfrm rot="8100000">
            <a:off x="9575973" y="2842357"/>
            <a:ext cx="163483" cy="163483"/>
          </a:xfrm>
          <a:prstGeom prst="teardrop">
            <a:avLst>
              <a:gd name="adj" fmla="val 100000"/>
            </a:avLst>
          </a:prstGeom>
          <a:solidFill>
            <a:srgbClr val="00CEF6"/>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nvGrpSpPr>
          <p:cNvPr id="38" name="Shape 38"/>
          <p:cNvGrpSpPr/>
          <p:nvPr/>
        </p:nvGrpSpPr>
        <p:grpSpPr>
          <a:xfrm>
            <a:off x="-12700" y="2698767"/>
            <a:ext cx="12223767" cy="793733"/>
            <a:chOff x="-9525" y="4462475"/>
            <a:chExt cx="9167825" cy="595300"/>
          </a:xfrm>
        </p:grpSpPr>
        <p:sp>
          <p:nvSpPr>
            <p:cNvPr id="39" name="Shape 39"/>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40" name="Shape 40"/>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41" name="Shape 41"/>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42" name="Shape 42"/>
          <p:cNvGrpSpPr/>
          <p:nvPr/>
        </p:nvGrpSpPr>
        <p:grpSpPr>
          <a:xfrm>
            <a:off x="-57116" y="2673450"/>
            <a:ext cx="12306099" cy="857049"/>
            <a:chOff x="-42837" y="4443487"/>
            <a:chExt cx="9229574" cy="642787"/>
          </a:xfrm>
        </p:grpSpPr>
        <p:sp>
          <p:nvSpPr>
            <p:cNvPr id="43" name="Shape 43"/>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4" name="Shape 44"/>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5" name="Shape 45"/>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6" name="Shape 46"/>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7" name="Shape 47"/>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8" name="Shape 48"/>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9" name="Shape 49"/>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50" name="Shape 50"/>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51" name="Shape 51"/>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52" name="Shape 52"/>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53" name="Shape 53"/>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54" name="Shape 54"/>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55" name="Shape 55"/>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56" name="Shape 56"/>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57" name="Shape 57"/>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58" name="Shape 58"/>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59" name="Shape 59"/>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60" name="Shape 60"/>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61" name="Shape 61"/>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62" name="Shape 62"/>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63" name="Shape 63"/>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64" name="Shape 64"/>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65" name="Shape 65"/>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66" name="Shape 66"/>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67" name="Shape 67"/>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sp>
        <p:nvSpPr>
          <p:cNvPr id="68" name="Shape 68"/>
          <p:cNvSpPr/>
          <p:nvPr/>
        </p:nvSpPr>
        <p:spPr>
          <a:xfrm>
            <a:off x="3987601" y="2863734"/>
            <a:ext cx="152799" cy="152799"/>
          </a:xfrm>
          <a:prstGeom prst="ellipse">
            <a:avLst/>
          </a:prstGeom>
          <a:noFill/>
          <a:ln w="9525" cap="flat" cmpd="sng">
            <a:solidFill>
              <a:srgbClr val="3C78D8"/>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69" name="Shape 69"/>
          <p:cNvSpPr/>
          <p:nvPr/>
        </p:nvSpPr>
        <p:spPr>
          <a:xfrm>
            <a:off x="1447601" y="3244734"/>
            <a:ext cx="152799" cy="152799"/>
          </a:xfrm>
          <a:prstGeom prst="ellipse">
            <a:avLst/>
          </a:prstGeom>
          <a:noFill/>
          <a:ln w="9525" cap="flat" cmpd="sng">
            <a:solidFill>
              <a:srgbClr val="3C78D8"/>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70" name="Shape 70"/>
          <p:cNvSpPr/>
          <p:nvPr/>
        </p:nvSpPr>
        <p:spPr>
          <a:xfrm>
            <a:off x="6527601" y="2770175"/>
            <a:ext cx="152799" cy="152799"/>
          </a:xfrm>
          <a:prstGeom prst="ellipse">
            <a:avLst/>
          </a:prstGeom>
          <a:noFill/>
          <a:ln w="9525" cap="flat" cmpd="sng">
            <a:solidFill>
              <a:srgbClr val="3C78D8"/>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71" name="Shape 71"/>
          <p:cNvSpPr/>
          <p:nvPr/>
        </p:nvSpPr>
        <p:spPr>
          <a:xfrm rot="8100000">
            <a:off x="11599932" y="2521024"/>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72" name="Shape 72"/>
          <p:cNvSpPr txBox="1">
            <a:spLocks noGrp="1"/>
          </p:cNvSpPr>
          <p:nvPr>
            <p:ph type="ctrTitle"/>
          </p:nvPr>
        </p:nvSpPr>
        <p:spPr>
          <a:xfrm>
            <a:off x="3797300" y="4484567"/>
            <a:ext cx="7480400" cy="1546399"/>
          </a:xfrm>
          <a:prstGeom prst="rect">
            <a:avLst/>
          </a:prstGeom>
        </p:spPr>
        <p:txBody>
          <a:bodyPr lIns="91425" tIns="91425" rIns="91425" bIns="91425" anchor="ctr" anchorCtr="0"/>
          <a:lstStyle>
            <a:lvl1pPr lvl="0" algn="r">
              <a:spcBef>
                <a:spcPts val="0"/>
              </a:spcBef>
              <a:buClr>
                <a:srgbClr val="FFFFFF"/>
              </a:buClr>
              <a:buSzPct val="100000"/>
              <a:defRPr sz="6400">
                <a:solidFill>
                  <a:srgbClr val="FFFFFF"/>
                </a:solidFill>
              </a:defRPr>
            </a:lvl1pPr>
            <a:lvl2pPr lvl="1" algn="r">
              <a:spcBef>
                <a:spcPts val="0"/>
              </a:spcBef>
              <a:buClr>
                <a:srgbClr val="FFFFFF"/>
              </a:buClr>
              <a:buSzPct val="100000"/>
              <a:defRPr sz="6400">
                <a:solidFill>
                  <a:srgbClr val="FFFFFF"/>
                </a:solidFill>
              </a:defRPr>
            </a:lvl2pPr>
            <a:lvl3pPr lvl="2" algn="r">
              <a:spcBef>
                <a:spcPts val="0"/>
              </a:spcBef>
              <a:buClr>
                <a:srgbClr val="FFFFFF"/>
              </a:buClr>
              <a:buSzPct val="100000"/>
              <a:defRPr sz="6400">
                <a:solidFill>
                  <a:srgbClr val="FFFFFF"/>
                </a:solidFill>
              </a:defRPr>
            </a:lvl3pPr>
            <a:lvl4pPr lvl="3" algn="r">
              <a:spcBef>
                <a:spcPts val="0"/>
              </a:spcBef>
              <a:buClr>
                <a:srgbClr val="FFFFFF"/>
              </a:buClr>
              <a:buSzPct val="100000"/>
              <a:defRPr sz="6400">
                <a:solidFill>
                  <a:srgbClr val="FFFFFF"/>
                </a:solidFill>
              </a:defRPr>
            </a:lvl4pPr>
            <a:lvl5pPr lvl="4" algn="r">
              <a:spcBef>
                <a:spcPts val="0"/>
              </a:spcBef>
              <a:buClr>
                <a:srgbClr val="FFFFFF"/>
              </a:buClr>
              <a:buSzPct val="100000"/>
              <a:defRPr sz="6400">
                <a:solidFill>
                  <a:srgbClr val="FFFFFF"/>
                </a:solidFill>
              </a:defRPr>
            </a:lvl5pPr>
            <a:lvl6pPr lvl="5" algn="r">
              <a:spcBef>
                <a:spcPts val="0"/>
              </a:spcBef>
              <a:buClr>
                <a:srgbClr val="FFFFFF"/>
              </a:buClr>
              <a:buSzPct val="100000"/>
              <a:defRPr sz="6400">
                <a:solidFill>
                  <a:srgbClr val="FFFFFF"/>
                </a:solidFill>
              </a:defRPr>
            </a:lvl6pPr>
            <a:lvl7pPr lvl="6" algn="r">
              <a:spcBef>
                <a:spcPts val="0"/>
              </a:spcBef>
              <a:buClr>
                <a:srgbClr val="FFFFFF"/>
              </a:buClr>
              <a:buSzPct val="100000"/>
              <a:defRPr sz="6400">
                <a:solidFill>
                  <a:srgbClr val="FFFFFF"/>
                </a:solidFill>
              </a:defRPr>
            </a:lvl7pPr>
            <a:lvl8pPr lvl="7" algn="r">
              <a:spcBef>
                <a:spcPts val="0"/>
              </a:spcBef>
              <a:buClr>
                <a:srgbClr val="FFFFFF"/>
              </a:buClr>
              <a:buSzPct val="100000"/>
              <a:defRPr sz="6400">
                <a:solidFill>
                  <a:srgbClr val="FFFFFF"/>
                </a:solidFill>
              </a:defRPr>
            </a:lvl8pPr>
            <a:lvl9pPr lvl="8" algn="r">
              <a:spcBef>
                <a:spcPts val="0"/>
              </a:spcBef>
              <a:buClr>
                <a:srgbClr val="FFFFFF"/>
              </a:buClr>
              <a:buSzPct val="100000"/>
              <a:defRPr sz="6400">
                <a:solidFill>
                  <a:srgbClr val="FFFFFF"/>
                </a:solidFill>
              </a:defRPr>
            </a:lvl9pPr>
          </a:lstStyle>
          <a:p>
            <a:endParaRPr/>
          </a:p>
        </p:txBody>
      </p:sp>
    </p:spTree>
    <p:extLst>
      <p:ext uri="{BB962C8B-B14F-4D97-AF65-F5344CB8AC3E}">
        <p14:creationId xmlns:p14="http://schemas.microsoft.com/office/powerpoint/2010/main" val="12112575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ubtitle">
    <p:spTree>
      <p:nvGrpSpPr>
        <p:cNvPr id="1" name="Shape 73"/>
        <p:cNvGrpSpPr/>
        <p:nvPr/>
      </p:nvGrpSpPr>
      <p:grpSpPr>
        <a:xfrm>
          <a:off x="0" y="0"/>
          <a:ext cx="0" cy="0"/>
          <a:chOff x="0" y="0"/>
          <a:chExt cx="0" cy="0"/>
        </a:xfrm>
      </p:grpSpPr>
      <p:sp>
        <p:nvSpPr>
          <p:cNvPr id="74" name="Shape 74"/>
          <p:cNvSpPr/>
          <p:nvPr/>
        </p:nvSpPr>
        <p:spPr>
          <a:xfrm>
            <a:off x="-35700" y="2677834"/>
            <a:ext cx="12280867" cy="4230167"/>
          </a:xfrm>
          <a:custGeom>
            <a:avLst/>
            <a:gdLst/>
            <a:ahLst/>
            <a:cxnLst/>
            <a:rect l="0" t="0" r="0" b="0"/>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rgbClr val="AFF000">
              <a:alpha val="81920"/>
            </a:srgbClr>
          </a:solidFill>
          <a:ln>
            <a:noFill/>
          </a:ln>
        </p:spPr>
      </p:sp>
      <p:sp>
        <p:nvSpPr>
          <p:cNvPr id="75" name="Shape 75"/>
          <p:cNvSpPr/>
          <p:nvPr/>
        </p:nvSpPr>
        <p:spPr>
          <a:xfrm>
            <a:off x="-35700" y="2852933"/>
            <a:ext cx="12280867" cy="4055067"/>
          </a:xfrm>
          <a:custGeom>
            <a:avLst/>
            <a:gdLst/>
            <a:ahLst/>
            <a:cxnLst/>
            <a:rect l="0" t="0" r="0" b="0"/>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76" name="Shape 76"/>
          <p:cNvSpPr/>
          <p:nvPr/>
        </p:nvSpPr>
        <p:spPr>
          <a:xfrm rot="8100000">
            <a:off x="2463973" y="2419424"/>
            <a:ext cx="163483" cy="163483"/>
          </a:xfrm>
          <a:prstGeom prst="teardrop">
            <a:avLst>
              <a:gd name="adj" fmla="val 100000"/>
            </a:avLst>
          </a:prstGeom>
          <a:solidFill>
            <a:srgbClr val="AFF000"/>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77" name="Shape 77"/>
          <p:cNvSpPr/>
          <p:nvPr/>
        </p:nvSpPr>
        <p:spPr>
          <a:xfrm rot="8100000">
            <a:off x="8051973" y="2797891"/>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78" name="Shape 78"/>
          <p:cNvSpPr/>
          <p:nvPr/>
        </p:nvSpPr>
        <p:spPr>
          <a:xfrm rot="8100000">
            <a:off x="9575973" y="2842357"/>
            <a:ext cx="163483" cy="163483"/>
          </a:xfrm>
          <a:prstGeom prst="teardrop">
            <a:avLst>
              <a:gd name="adj" fmla="val 100000"/>
            </a:avLst>
          </a:prstGeom>
          <a:solidFill>
            <a:srgbClr val="00CEF6"/>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nvGrpSpPr>
          <p:cNvPr id="79" name="Shape 79"/>
          <p:cNvGrpSpPr/>
          <p:nvPr/>
        </p:nvGrpSpPr>
        <p:grpSpPr>
          <a:xfrm>
            <a:off x="-12700" y="2698767"/>
            <a:ext cx="12223767" cy="793733"/>
            <a:chOff x="-9525" y="4462475"/>
            <a:chExt cx="9167825" cy="595300"/>
          </a:xfrm>
        </p:grpSpPr>
        <p:sp>
          <p:nvSpPr>
            <p:cNvPr id="80" name="Shape 80"/>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81" name="Shape 81"/>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82" name="Shape 82"/>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83" name="Shape 83"/>
          <p:cNvGrpSpPr/>
          <p:nvPr/>
        </p:nvGrpSpPr>
        <p:grpSpPr>
          <a:xfrm>
            <a:off x="-57116" y="2673450"/>
            <a:ext cx="12306099" cy="857049"/>
            <a:chOff x="-42837" y="4443487"/>
            <a:chExt cx="9229574" cy="642787"/>
          </a:xfrm>
        </p:grpSpPr>
        <p:sp>
          <p:nvSpPr>
            <p:cNvPr id="84" name="Shape 84"/>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85" name="Shape 85"/>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86" name="Shape 86"/>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87" name="Shape 87"/>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88" name="Shape 88"/>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89" name="Shape 89"/>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90" name="Shape 90"/>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91" name="Shape 91"/>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92" name="Shape 92"/>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93" name="Shape 93"/>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94" name="Shape 94"/>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95" name="Shape 95"/>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96" name="Shape 96"/>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97" name="Shape 97"/>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98" name="Shape 98"/>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99" name="Shape 99"/>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00" name="Shape 100"/>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01" name="Shape 101"/>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02" name="Shape 102"/>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03" name="Shape 103"/>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04" name="Shape 104"/>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05" name="Shape 105"/>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06" name="Shape 106"/>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07" name="Shape 107"/>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08" name="Shape 108"/>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sp>
        <p:nvSpPr>
          <p:cNvPr id="109" name="Shape 109"/>
          <p:cNvSpPr/>
          <p:nvPr/>
        </p:nvSpPr>
        <p:spPr>
          <a:xfrm>
            <a:off x="3987601" y="2863734"/>
            <a:ext cx="152799" cy="152799"/>
          </a:xfrm>
          <a:prstGeom prst="ellipse">
            <a:avLst/>
          </a:prstGeom>
          <a:noFill/>
          <a:ln w="9525" cap="flat" cmpd="sng">
            <a:solidFill>
              <a:srgbClr val="3C78D8"/>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10" name="Shape 110"/>
          <p:cNvSpPr/>
          <p:nvPr/>
        </p:nvSpPr>
        <p:spPr>
          <a:xfrm>
            <a:off x="1447601" y="3244734"/>
            <a:ext cx="152799" cy="152799"/>
          </a:xfrm>
          <a:prstGeom prst="ellipse">
            <a:avLst/>
          </a:prstGeom>
          <a:noFill/>
          <a:ln w="9525" cap="flat" cmpd="sng">
            <a:solidFill>
              <a:srgbClr val="3C78D8"/>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11" name="Shape 111"/>
          <p:cNvSpPr/>
          <p:nvPr/>
        </p:nvSpPr>
        <p:spPr>
          <a:xfrm>
            <a:off x="6527601" y="2770175"/>
            <a:ext cx="152799" cy="152799"/>
          </a:xfrm>
          <a:prstGeom prst="ellipse">
            <a:avLst/>
          </a:prstGeom>
          <a:noFill/>
          <a:ln w="9525" cap="flat" cmpd="sng">
            <a:solidFill>
              <a:srgbClr val="3C78D8"/>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12" name="Shape 112"/>
          <p:cNvSpPr/>
          <p:nvPr/>
        </p:nvSpPr>
        <p:spPr>
          <a:xfrm rot="8100000">
            <a:off x="11599932" y="2521024"/>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13" name="Shape 113"/>
          <p:cNvSpPr txBox="1">
            <a:spLocks noGrp="1"/>
          </p:cNvSpPr>
          <p:nvPr>
            <p:ph type="ctrTitle"/>
          </p:nvPr>
        </p:nvSpPr>
        <p:spPr>
          <a:xfrm>
            <a:off x="3079134" y="4041534"/>
            <a:ext cx="6952799" cy="1546399"/>
          </a:xfrm>
          <a:prstGeom prst="rect">
            <a:avLst/>
          </a:prstGeom>
        </p:spPr>
        <p:txBody>
          <a:bodyPr lIns="91425" tIns="91425" rIns="91425" bIns="91425" anchor="b" anchorCtr="0"/>
          <a:lstStyle>
            <a:lvl1pPr lvl="0" algn="r" rtl="0">
              <a:spcBef>
                <a:spcPts val="0"/>
              </a:spcBef>
              <a:buClr>
                <a:srgbClr val="FFFFFF"/>
              </a:buClr>
              <a:buSzPct val="100000"/>
              <a:defRPr sz="4800">
                <a:solidFill>
                  <a:srgbClr val="FFFFFF"/>
                </a:solidFill>
              </a:defRPr>
            </a:lvl1pPr>
            <a:lvl2pPr lvl="1" algn="r" rtl="0">
              <a:spcBef>
                <a:spcPts val="0"/>
              </a:spcBef>
              <a:buClr>
                <a:srgbClr val="FFFFFF"/>
              </a:buClr>
              <a:buSzPct val="100000"/>
              <a:defRPr sz="4800">
                <a:solidFill>
                  <a:srgbClr val="FFFFFF"/>
                </a:solidFill>
              </a:defRPr>
            </a:lvl2pPr>
            <a:lvl3pPr lvl="2" algn="r" rtl="0">
              <a:spcBef>
                <a:spcPts val="0"/>
              </a:spcBef>
              <a:buClr>
                <a:srgbClr val="FFFFFF"/>
              </a:buClr>
              <a:buSzPct val="100000"/>
              <a:defRPr sz="4800">
                <a:solidFill>
                  <a:srgbClr val="FFFFFF"/>
                </a:solidFill>
              </a:defRPr>
            </a:lvl3pPr>
            <a:lvl4pPr lvl="3" algn="r" rtl="0">
              <a:spcBef>
                <a:spcPts val="0"/>
              </a:spcBef>
              <a:buClr>
                <a:srgbClr val="FFFFFF"/>
              </a:buClr>
              <a:buSzPct val="100000"/>
              <a:defRPr sz="4800">
                <a:solidFill>
                  <a:srgbClr val="FFFFFF"/>
                </a:solidFill>
              </a:defRPr>
            </a:lvl4pPr>
            <a:lvl5pPr lvl="4" algn="r" rtl="0">
              <a:spcBef>
                <a:spcPts val="0"/>
              </a:spcBef>
              <a:buClr>
                <a:srgbClr val="FFFFFF"/>
              </a:buClr>
              <a:buSzPct val="100000"/>
              <a:defRPr sz="4800">
                <a:solidFill>
                  <a:srgbClr val="FFFFFF"/>
                </a:solidFill>
              </a:defRPr>
            </a:lvl5pPr>
            <a:lvl6pPr lvl="5" algn="r" rtl="0">
              <a:spcBef>
                <a:spcPts val="0"/>
              </a:spcBef>
              <a:buClr>
                <a:srgbClr val="FFFFFF"/>
              </a:buClr>
              <a:buSzPct val="100000"/>
              <a:defRPr sz="4800">
                <a:solidFill>
                  <a:srgbClr val="FFFFFF"/>
                </a:solidFill>
              </a:defRPr>
            </a:lvl6pPr>
            <a:lvl7pPr lvl="6" algn="r" rtl="0">
              <a:spcBef>
                <a:spcPts val="0"/>
              </a:spcBef>
              <a:buClr>
                <a:srgbClr val="FFFFFF"/>
              </a:buClr>
              <a:buSzPct val="100000"/>
              <a:defRPr sz="4800">
                <a:solidFill>
                  <a:srgbClr val="FFFFFF"/>
                </a:solidFill>
              </a:defRPr>
            </a:lvl7pPr>
            <a:lvl8pPr lvl="7" algn="r" rtl="0">
              <a:spcBef>
                <a:spcPts val="0"/>
              </a:spcBef>
              <a:buClr>
                <a:srgbClr val="FFFFFF"/>
              </a:buClr>
              <a:buSzPct val="100000"/>
              <a:defRPr sz="4800">
                <a:solidFill>
                  <a:srgbClr val="FFFFFF"/>
                </a:solidFill>
              </a:defRPr>
            </a:lvl8pPr>
            <a:lvl9pPr lvl="8" algn="r" rtl="0">
              <a:spcBef>
                <a:spcPts val="0"/>
              </a:spcBef>
              <a:buClr>
                <a:srgbClr val="FFFFFF"/>
              </a:buClr>
              <a:buSzPct val="100000"/>
              <a:defRPr sz="4800">
                <a:solidFill>
                  <a:srgbClr val="FFFFFF"/>
                </a:solidFill>
              </a:defRPr>
            </a:lvl9pPr>
          </a:lstStyle>
          <a:p>
            <a:endParaRPr/>
          </a:p>
        </p:txBody>
      </p:sp>
      <p:sp>
        <p:nvSpPr>
          <p:cNvPr id="114" name="Shape 114"/>
          <p:cNvSpPr txBox="1">
            <a:spLocks noGrp="1"/>
          </p:cNvSpPr>
          <p:nvPr>
            <p:ph type="subTitle" idx="1"/>
          </p:nvPr>
        </p:nvSpPr>
        <p:spPr>
          <a:xfrm>
            <a:off x="3079254" y="5412334"/>
            <a:ext cx="6952799" cy="1046399"/>
          </a:xfrm>
          <a:prstGeom prst="rect">
            <a:avLst/>
          </a:prstGeom>
        </p:spPr>
        <p:txBody>
          <a:bodyPr lIns="91425" tIns="91425" rIns="91425" bIns="91425" anchor="t" anchorCtr="0"/>
          <a:lstStyle>
            <a:lvl1pPr lvl="0" algn="r" rtl="0">
              <a:spcBef>
                <a:spcPts val="0"/>
              </a:spcBef>
              <a:buClr>
                <a:srgbClr val="FFFFFF"/>
              </a:buClr>
              <a:buNone/>
              <a:defRPr>
                <a:solidFill>
                  <a:srgbClr val="FFFFFF"/>
                </a:solidFill>
              </a:defRPr>
            </a:lvl1pPr>
            <a:lvl2pPr lvl="1" algn="r" rtl="0">
              <a:spcBef>
                <a:spcPts val="0"/>
              </a:spcBef>
              <a:buClr>
                <a:srgbClr val="FFFFFF"/>
              </a:buClr>
              <a:buSzPct val="100000"/>
              <a:buNone/>
              <a:defRPr sz="4000">
                <a:solidFill>
                  <a:srgbClr val="FFFFFF"/>
                </a:solidFill>
              </a:defRPr>
            </a:lvl2pPr>
            <a:lvl3pPr lvl="2" algn="r" rtl="0">
              <a:spcBef>
                <a:spcPts val="0"/>
              </a:spcBef>
              <a:buClr>
                <a:srgbClr val="FFFFFF"/>
              </a:buClr>
              <a:buSzPct val="100000"/>
              <a:buNone/>
              <a:defRPr sz="4000">
                <a:solidFill>
                  <a:srgbClr val="FFFFFF"/>
                </a:solidFill>
              </a:defRPr>
            </a:lvl3pPr>
            <a:lvl4pPr lvl="3" algn="r" rtl="0">
              <a:spcBef>
                <a:spcPts val="0"/>
              </a:spcBef>
              <a:buClr>
                <a:srgbClr val="FFFFFF"/>
              </a:buClr>
              <a:buSzPct val="100000"/>
              <a:buNone/>
              <a:defRPr sz="4000">
                <a:solidFill>
                  <a:srgbClr val="FFFFFF"/>
                </a:solidFill>
              </a:defRPr>
            </a:lvl4pPr>
            <a:lvl5pPr lvl="4" algn="r" rtl="0">
              <a:spcBef>
                <a:spcPts val="0"/>
              </a:spcBef>
              <a:buClr>
                <a:srgbClr val="FFFFFF"/>
              </a:buClr>
              <a:buSzPct val="100000"/>
              <a:buNone/>
              <a:defRPr sz="4000">
                <a:solidFill>
                  <a:srgbClr val="FFFFFF"/>
                </a:solidFill>
              </a:defRPr>
            </a:lvl5pPr>
            <a:lvl6pPr lvl="5" algn="r" rtl="0">
              <a:spcBef>
                <a:spcPts val="0"/>
              </a:spcBef>
              <a:buClr>
                <a:srgbClr val="FFFFFF"/>
              </a:buClr>
              <a:buSzPct val="100000"/>
              <a:buNone/>
              <a:defRPr sz="4000">
                <a:solidFill>
                  <a:srgbClr val="FFFFFF"/>
                </a:solidFill>
              </a:defRPr>
            </a:lvl6pPr>
            <a:lvl7pPr lvl="6" algn="r" rtl="0">
              <a:spcBef>
                <a:spcPts val="0"/>
              </a:spcBef>
              <a:buClr>
                <a:srgbClr val="FFFFFF"/>
              </a:buClr>
              <a:buSzPct val="100000"/>
              <a:buNone/>
              <a:defRPr sz="4000">
                <a:solidFill>
                  <a:srgbClr val="FFFFFF"/>
                </a:solidFill>
              </a:defRPr>
            </a:lvl7pPr>
            <a:lvl8pPr lvl="7" algn="r" rtl="0">
              <a:spcBef>
                <a:spcPts val="0"/>
              </a:spcBef>
              <a:buClr>
                <a:srgbClr val="FFFFFF"/>
              </a:buClr>
              <a:buSzPct val="100000"/>
              <a:buNone/>
              <a:defRPr sz="4000">
                <a:solidFill>
                  <a:srgbClr val="FFFFFF"/>
                </a:solidFill>
              </a:defRPr>
            </a:lvl8pPr>
            <a:lvl9pPr lvl="8" algn="r" rtl="0">
              <a:spcBef>
                <a:spcPts val="0"/>
              </a:spcBef>
              <a:buClr>
                <a:srgbClr val="FFFFFF"/>
              </a:buClr>
              <a:buSzPct val="100000"/>
              <a:buNone/>
              <a:defRPr sz="4000">
                <a:solidFill>
                  <a:srgbClr val="FFFFFF"/>
                </a:solidFill>
              </a:defRPr>
            </a:lvl9pPr>
          </a:lstStyle>
          <a:p>
            <a:endParaRPr/>
          </a:p>
        </p:txBody>
      </p:sp>
    </p:spTree>
    <p:extLst>
      <p:ext uri="{BB962C8B-B14F-4D97-AF65-F5344CB8AC3E}">
        <p14:creationId xmlns:p14="http://schemas.microsoft.com/office/powerpoint/2010/main" val="3514996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Quote">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2026634" y="2882401"/>
            <a:ext cx="8138799" cy="1093199"/>
          </a:xfrm>
          <a:prstGeom prst="rect">
            <a:avLst/>
          </a:prstGeom>
        </p:spPr>
        <p:txBody>
          <a:bodyPr lIns="91425" tIns="91425" rIns="91425" bIns="91425" anchor="ctr" anchorCtr="0"/>
          <a:lstStyle>
            <a:lvl1pPr lvl="0" algn="ctr" rtl="0">
              <a:spcBef>
                <a:spcPts val="0"/>
              </a:spcBef>
              <a:buSzPct val="100000"/>
              <a:defRPr sz="4000" i="1"/>
            </a:lvl1pPr>
            <a:lvl2pPr lvl="1" algn="ctr" rtl="0">
              <a:spcBef>
                <a:spcPts val="0"/>
              </a:spcBef>
              <a:buSzPct val="100000"/>
              <a:defRPr sz="4000" i="1"/>
            </a:lvl2pPr>
            <a:lvl3pPr lvl="2" algn="ctr" rtl="0">
              <a:spcBef>
                <a:spcPts val="0"/>
              </a:spcBef>
              <a:buSzPct val="100000"/>
              <a:defRPr sz="4000" i="1"/>
            </a:lvl3pPr>
            <a:lvl4pPr lvl="3" algn="ctr" rtl="0">
              <a:spcBef>
                <a:spcPts val="0"/>
              </a:spcBef>
              <a:buSzPct val="100000"/>
              <a:defRPr sz="4000" i="1"/>
            </a:lvl4pPr>
            <a:lvl5pPr lvl="4" algn="ctr" rtl="0">
              <a:spcBef>
                <a:spcPts val="0"/>
              </a:spcBef>
              <a:buSzPct val="100000"/>
              <a:defRPr sz="4000" i="1"/>
            </a:lvl5pPr>
            <a:lvl6pPr lvl="5" algn="ctr" rtl="0">
              <a:spcBef>
                <a:spcPts val="0"/>
              </a:spcBef>
              <a:buSzPct val="100000"/>
              <a:defRPr sz="4000" i="1"/>
            </a:lvl6pPr>
            <a:lvl7pPr lvl="6" algn="ctr" rtl="0">
              <a:spcBef>
                <a:spcPts val="0"/>
              </a:spcBef>
              <a:buSzPct val="100000"/>
              <a:defRPr sz="4000" i="1"/>
            </a:lvl7pPr>
            <a:lvl8pPr lvl="7" algn="ctr" rtl="0">
              <a:spcBef>
                <a:spcPts val="0"/>
              </a:spcBef>
              <a:buSzPct val="100000"/>
              <a:defRPr sz="4000" i="1"/>
            </a:lvl8pPr>
            <a:lvl9pPr lvl="8" algn="ctr">
              <a:spcBef>
                <a:spcPts val="0"/>
              </a:spcBef>
              <a:buSzPct val="100000"/>
              <a:defRPr sz="4000" i="1"/>
            </a:lvl9pPr>
          </a:lstStyle>
          <a:p>
            <a:endParaRPr/>
          </a:p>
        </p:txBody>
      </p:sp>
      <p:sp>
        <p:nvSpPr>
          <p:cNvPr id="117" name="Shape 117"/>
          <p:cNvSpPr txBox="1"/>
          <p:nvPr/>
        </p:nvSpPr>
        <p:spPr>
          <a:xfrm>
            <a:off x="4791200" y="737025"/>
            <a:ext cx="2609600" cy="871599"/>
          </a:xfrm>
          <a:prstGeom prst="rect">
            <a:avLst/>
          </a:prstGeom>
          <a:noFill/>
          <a:ln>
            <a:noFill/>
          </a:ln>
        </p:spPr>
        <p:txBody>
          <a:bodyPr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 sz="12800" b="0" i="0" u="none" strike="noStrike" kern="0" cap="none" spc="0" normalizeH="0" baseline="0" noProof="0">
                <a:ln>
                  <a:noFill/>
                </a:ln>
                <a:solidFill>
                  <a:srgbClr val="00CEF6"/>
                </a:solidFill>
                <a:effectLst/>
                <a:uLnTx/>
                <a:uFillTx/>
                <a:latin typeface="Arial"/>
                <a:ea typeface="+mn-ea"/>
                <a:cs typeface="Arial"/>
                <a:sym typeface="Arial"/>
                <a:rtl val="0"/>
              </a:rPr>
              <a:t>“</a:t>
            </a:r>
          </a:p>
        </p:txBody>
      </p:sp>
      <p:sp>
        <p:nvSpPr>
          <p:cNvPr id="118" name="Shape 118"/>
          <p:cNvSpPr/>
          <p:nvPr/>
        </p:nvSpPr>
        <p:spPr>
          <a:xfrm>
            <a:off x="-38099" y="5929034"/>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119" name="Shape 119"/>
          <p:cNvSpPr/>
          <p:nvPr/>
        </p:nvSpPr>
        <p:spPr>
          <a:xfrm>
            <a:off x="-38099" y="6104148"/>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20" name="Shape 120"/>
          <p:cNvSpPr/>
          <p:nvPr/>
        </p:nvSpPr>
        <p:spPr>
          <a:xfrm rot="8100000">
            <a:off x="2463973" y="5670624"/>
            <a:ext cx="163483" cy="163483"/>
          </a:xfrm>
          <a:prstGeom prst="teardrop">
            <a:avLst>
              <a:gd name="adj" fmla="val 100000"/>
            </a:avLst>
          </a:prstGeom>
          <a:solidFill>
            <a:srgbClr val="AFF000"/>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21" name="Shape 121"/>
          <p:cNvSpPr/>
          <p:nvPr/>
        </p:nvSpPr>
        <p:spPr>
          <a:xfrm rot="8100000">
            <a:off x="8051973" y="6049091"/>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22" name="Shape 122"/>
          <p:cNvSpPr/>
          <p:nvPr/>
        </p:nvSpPr>
        <p:spPr>
          <a:xfrm rot="8100000">
            <a:off x="9575973" y="6093557"/>
            <a:ext cx="163483" cy="163483"/>
          </a:xfrm>
          <a:prstGeom prst="teardrop">
            <a:avLst>
              <a:gd name="adj" fmla="val 100000"/>
            </a:avLst>
          </a:prstGeom>
          <a:solidFill>
            <a:srgbClr val="00CEF6"/>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nvGrpSpPr>
          <p:cNvPr id="123" name="Shape 123"/>
          <p:cNvGrpSpPr/>
          <p:nvPr/>
        </p:nvGrpSpPr>
        <p:grpSpPr>
          <a:xfrm>
            <a:off x="-12700" y="5949967"/>
            <a:ext cx="12223767" cy="793733"/>
            <a:chOff x="-9525" y="4462475"/>
            <a:chExt cx="9167825" cy="595300"/>
          </a:xfrm>
        </p:grpSpPr>
        <p:sp>
          <p:nvSpPr>
            <p:cNvPr id="124" name="Shape 124"/>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125" name="Shape 125"/>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126" name="Shape 126"/>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127" name="Shape 127"/>
          <p:cNvGrpSpPr/>
          <p:nvPr/>
        </p:nvGrpSpPr>
        <p:grpSpPr>
          <a:xfrm>
            <a:off x="-57116" y="5924650"/>
            <a:ext cx="12306099" cy="857049"/>
            <a:chOff x="-42837" y="4443487"/>
            <a:chExt cx="9229574" cy="642787"/>
          </a:xfrm>
        </p:grpSpPr>
        <p:sp>
          <p:nvSpPr>
            <p:cNvPr id="128" name="Shape 128"/>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29" name="Shape 129"/>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30" name="Shape 130"/>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31" name="Shape 131"/>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32" name="Shape 132"/>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33" name="Shape 133"/>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34" name="Shape 134"/>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35" name="Shape 135"/>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36" name="Shape 136"/>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37" name="Shape 137"/>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38" name="Shape 138"/>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39" name="Shape 139"/>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40" name="Shape 140"/>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41" name="Shape 141"/>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42" name="Shape 142"/>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43" name="Shape 143"/>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44" name="Shape 144"/>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45" name="Shape 145"/>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46" name="Shape 146"/>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47" name="Shape 147"/>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48" name="Shape 148"/>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49" name="Shape 149"/>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50" name="Shape 150"/>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51" name="Shape 151"/>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52" name="Shape 152"/>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sp>
        <p:nvSpPr>
          <p:cNvPr id="153" name="Shape 153"/>
          <p:cNvSpPr/>
          <p:nvPr/>
        </p:nvSpPr>
        <p:spPr>
          <a:xfrm>
            <a:off x="3987601" y="6114934"/>
            <a:ext cx="152799" cy="152799"/>
          </a:xfrm>
          <a:prstGeom prst="ellipse">
            <a:avLst/>
          </a:prstGeom>
          <a:noFill/>
          <a:ln w="9525" cap="flat" cmpd="sng">
            <a:solidFill>
              <a:srgbClr val="3C78D8"/>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54" name="Shape 154"/>
          <p:cNvSpPr/>
          <p:nvPr/>
        </p:nvSpPr>
        <p:spPr>
          <a:xfrm>
            <a:off x="1447601" y="6495934"/>
            <a:ext cx="152799" cy="152799"/>
          </a:xfrm>
          <a:prstGeom prst="ellipse">
            <a:avLst/>
          </a:prstGeom>
          <a:noFill/>
          <a:ln w="9525" cap="flat" cmpd="sng">
            <a:solidFill>
              <a:srgbClr val="3C78D8"/>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55" name="Shape 155"/>
          <p:cNvSpPr/>
          <p:nvPr/>
        </p:nvSpPr>
        <p:spPr>
          <a:xfrm>
            <a:off x="6527601" y="6021375"/>
            <a:ext cx="152799" cy="152799"/>
          </a:xfrm>
          <a:prstGeom prst="ellipse">
            <a:avLst/>
          </a:prstGeom>
          <a:noFill/>
          <a:ln w="9525" cap="flat" cmpd="sng">
            <a:solidFill>
              <a:srgbClr val="3C78D8"/>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56" name="Shape 156"/>
          <p:cNvSpPr/>
          <p:nvPr/>
        </p:nvSpPr>
        <p:spPr>
          <a:xfrm rot="8100000">
            <a:off x="11599932" y="5772224"/>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Tree>
    <p:extLst>
      <p:ext uri="{BB962C8B-B14F-4D97-AF65-F5344CB8AC3E}">
        <p14:creationId xmlns:p14="http://schemas.microsoft.com/office/powerpoint/2010/main" val="24018658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1397000" y="845500"/>
            <a:ext cx="9328800" cy="954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59" name="Shape 159"/>
          <p:cNvSpPr txBox="1">
            <a:spLocks noGrp="1"/>
          </p:cNvSpPr>
          <p:nvPr>
            <p:ph type="body" idx="1"/>
          </p:nvPr>
        </p:nvSpPr>
        <p:spPr>
          <a:xfrm>
            <a:off x="1434467" y="2053567"/>
            <a:ext cx="9328800" cy="25627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60" name="Shape 160"/>
          <p:cNvSpPr/>
          <p:nvPr/>
        </p:nvSpPr>
        <p:spPr>
          <a:xfrm>
            <a:off x="-38099" y="5929034"/>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161" name="Shape 161"/>
          <p:cNvSpPr/>
          <p:nvPr/>
        </p:nvSpPr>
        <p:spPr>
          <a:xfrm>
            <a:off x="-38099" y="6104148"/>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62" name="Shape 162"/>
          <p:cNvSpPr/>
          <p:nvPr/>
        </p:nvSpPr>
        <p:spPr>
          <a:xfrm rot="8100000">
            <a:off x="2463973" y="5670624"/>
            <a:ext cx="163483" cy="163483"/>
          </a:xfrm>
          <a:prstGeom prst="teardrop">
            <a:avLst>
              <a:gd name="adj" fmla="val 100000"/>
            </a:avLst>
          </a:prstGeom>
          <a:solidFill>
            <a:srgbClr val="AFF000"/>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63" name="Shape 163"/>
          <p:cNvSpPr/>
          <p:nvPr/>
        </p:nvSpPr>
        <p:spPr>
          <a:xfrm rot="8100000">
            <a:off x="8051973" y="6049091"/>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64" name="Shape 164"/>
          <p:cNvSpPr/>
          <p:nvPr/>
        </p:nvSpPr>
        <p:spPr>
          <a:xfrm rot="8100000">
            <a:off x="9575973" y="6093557"/>
            <a:ext cx="163483" cy="163483"/>
          </a:xfrm>
          <a:prstGeom prst="teardrop">
            <a:avLst>
              <a:gd name="adj" fmla="val 100000"/>
            </a:avLst>
          </a:prstGeom>
          <a:solidFill>
            <a:srgbClr val="00CEF6"/>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nvGrpSpPr>
          <p:cNvPr id="165" name="Shape 165"/>
          <p:cNvGrpSpPr/>
          <p:nvPr/>
        </p:nvGrpSpPr>
        <p:grpSpPr>
          <a:xfrm>
            <a:off x="-12700" y="5949967"/>
            <a:ext cx="12223767" cy="793733"/>
            <a:chOff x="-9525" y="4462475"/>
            <a:chExt cx="9167825" cy="595300"/>
          </a:xfrm>
        </p:grpSpPr>
        <p:sp>
          <p:nvSpPr>
            <p:cNvPr id="166" name="Shape 166"/>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167" name="Shape 167"/>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168" name="Shape 168"/>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169" name="Shape 169"/>
          <p:cNvGrpSpPr/>
          <p:nvPr/>
        </p:nvGrpSpPr>
        <p:grpSpPr>
          <a:xfrm>
            <a:off x="-57116" y="5924650"/>
            <a:ext cx="12306099" cy="857049"/>
            <a:chOff x="-42837" y="4443487"/>
            <a:chExt cx="9229574" cy="642787"/>
          </a:xfrm>
        </p:grpSpPr>
        <p:sp>
          <p:nvSpPr>
            <p:cNvPr id="170" name="Shape 170"/>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71" name="Shape 171"/>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72" name="Shape 172"/>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73" name="Shape 173"/>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74" name="Shape 174"/>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75" name="Shape 175"/>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76" name="Shape 176"/>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77" name="Shape 177"/>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78" name="Shape 178"/>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79" name="Shape 179"/>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80" name="Shape 180"/>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81" name="Shape 181"/>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82" name="Shape 182"/>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83" name="Shape 183"/>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84" name="Shape 184"/>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85" name="Shape 185"/>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86" name="Shape 186"/>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87" name="Shape 187"/>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88" name="Shape 188"/>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89" name="Shape 189"/>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90" name="Shape 190"/>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91" name="Shape 191"/>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92" name="Shape 192"/>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93" name="Shape 193"/>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94" name="Shape 194"/>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sp>
        <p:nvSpPr>
          <p:cNvPr id="195" name="Shape 195"/>
          <p:cNvSpPr/>
          <p:nvPr/>
        </p:nvSpPr>
        <p:spPr>
          <a:xfrm>
            <a:off x="3987601" y="6114934"/>
            <a:ext cx="152799" cy="152799"/>
          </a:xfrm>
          <a:prstGeom prst="ellipse">
            <a:avLst/>
          </a:prstGeom>
          <a:noFill/>
          <a:ln w="9525" cap="flat" cmpd="sng">
            <a:solidFill>
              <a:srgbClr val="3C78D8"/>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96" name="Shape 196"/>
          <p:cNvSpPr/>
          <p:nvPr/>
        </p:nvSpPr>
        <p:spPr>
          <a:xfrm>
            <a:off x="1447601" y="6495934"/>
            <a:ext cx="152799" cy="152799"/>
          </a:xfrm>
          <a:prstGeom prst="ellipse">
            <a:avLst/>
          </a:prstGeom>
          <a:noFill/>
          <a:ln w="9525" cap="flat" cmpd="sng">
            <a:solidFill>
              <a:srgbClr val="3C78D8"/>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97" name="Shape 197"/>
          <p:cNvSpPr/>
          <p:nvPr/>
        </p:nvSpPr>
        <p:spPr>
          <a:xfrm>
            <a:off x="6527601" y="6021375"/>
            <a:ext cx="152799" cy="152799"/>
          </a:xfrm>
          <a:prstGeom prst="ellipse">
            <a:avLst/>
          </a:prstGeom>
          <a:noFill/>
          <a:ln w="9525" cap="flat" cmpd="sng">
            <a:solidFill>
              <a:srgbClr val="3C78D8"/>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98" name="Shape 198"/>
          <p:cNvSpPr/>
          <p:nvPr/>
        </p:nvSpPr>
        <p:spPr>
          <a:xfrm rot="8100000">
            <a:off x="11599932" y="5772224"/>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Tree>
    <p:extLst>
      <p:ext uri="{BB962C8B-B14F-4D97-AF65-F5344CB8AC3E}">
        <p14:creationId xmlns:p14="http://schemas.microsoft.com/office/powerpoint/2010/main" val="1892126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397000" y="845500"/>
            <a:ext cx="9328800" cy="954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1" name="Shape 201"/>
          <p:cNvSpPr txBox="1">
            <a:spLocks noGrp="1"/>
          </p:cNvSpPr>
          <p:nvPr>
            <p:ph type="body" idx="1"/>
          </p:nvPr>
        </p:nvSpPr>
        <p:spPr>
          <a:xfrm>
            <a:off x="1508667" y="2070600"/>
            <a:ext cx="4453199" cy="3554399"/>
          </a:xfrm>
          <a:prstGeom prst="rect">
            <a:avLst/>
          </a:prstGeom>
        </p:spPr>
        <p:txBody>
          <a:bodyPr lIns="91425" tIns="91425" rIns="91425" bIns="91425" anchor="t" anchorCtr="0"/>
          <a:lstStyle>
            <a:lvl1pPr lvl="0">
              <a:spcBef>
                <a:spcPts val="0"/>
              </a:spcBef>
              <a:buSzPct val="100000"/>
              <a:defRPr sz="24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2" name="Shape 202"/>
          <p:cNvSpPr txBox="1">
            <a:spLocks noGrp="1"/>
          </p:cNvSpPr>
          <p:nvPr>
            <p:ph type="body" idx="2"/>
          </p:nvPr>
        </p:nvSpPr>
        <p:spPr>
          <a:xfrm>
            <a:off x="6230083" y="2070600"/>
            <a:ext cx="4453199" cy="3554399"/>
          </a:xfrm>
          <a:prstGeom prst="rect">
            <a:avLst/>
          </a:prstGeom>
        </p:spPr>
        <p:txBody>
          <a:bodyPr lIns="91425" tIns="91425" rIns="91425" bIns="91425" anchor="t" anchorCtr="0"/>
          <a:lstStyle>
            <a:lvl1pPr lvl="0">
              <a:spcBef>
                <a:spcPts val="0"/>
              </a:spcBef>
              <a:buSzPct val="100000"/>
              <a:defRPr sz="24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3" name="Shape 203"/>
          <p:cNvSpPr/>
          <p:nvPr/>
        </p:nvSpPr>
        <p:spPr>
          <a:xfrm>
            <a:off x="-38099" y="5929034"/>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204" name="Shape 204"/>
          <p:cNvSpPr/>
          <p:nvPr/>
        </p:nvSpPr>
        <p:spPr>
          <a:xfrm>
            <a:off x="-38099" y="6104148"/>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05" name="Shape 205"/>
          <p:cNvSpPr/>
          <p:nvPr/>
        </p:nvSpPr>
        <p:spPr>
          <a:xfrm rot="8100000">
            <a:off x="2463973" y="5670624"/>
            <a:ext cx="163483" cy="163483"/>
          </a:xfrm>
          <a:prstGeom prst="teardrop">
            <a:avLst>
              <a:gd name="adj" fmla="val 100000"/>
            </a:avLst>
          </a:prstGeom>
          <a:solidFill>
            <a:srgbClr val="AFF000"/>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06" name="Shape 206"/>
          <p:cNvSpPr/>
          <p:nvPr/>
        </p:nvSpPr>
        <p:spPr>
          <a:xfrm rot="8100000">
            <a:off x="8051973" y="6049091"/>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07" name="Shape 207"/>
          <p:cNvSpPr/>
          <p:nvPr/>
        </p:nvSpPr>
        <p:spPr>
          <a:xfrm rot="8100000">
            <a:off x="9575973" y="6093557"/>
            <a:ext cx="163483" cy="163483"/>
          </a:xfrm>
          <a:prstGeom prst="teardrop">
            <a:avLst>
              <a:gd name="adj" fmla="val 100000"/>
            </a:avLst>
          </a:prstGeom>
          <a:solidFill>
            <a:srgbClr val="00CEF6"/>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nvGrpSpPr>
          <p:cNvPr id="208" name="Shape 208"/>
          <p:cNvGrpSpPr/>
          <p:nvPr/>
        </p:nvGrpSpPr>
        <p:grpSpPr>
          <a:xfrm>
            <a:off x="-12700" y="5949967"/>
            <a:ext cx="12223767" cy="793733"/>
            <a:chOff x="-9525" y="4462475"/>
            <a:chExt cx="9167825" cy="595300"/>
          </a:xfrm>
        </p:grpSpPr>
        <p:sp>
          <p:nvSpPr>
            <p:cNvPr id="209" name="Shape 209"/>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210" name="Shape 210"/>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211" name="Shape 211"/>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212" name="Shape 212"/>
          <p:cNvGrpSpPr/>
          <p:nvPr/>
        </p:nvGrpSpPr>
        <p:grpSpPr>
          <a:xfrm>
            <a:off x="-57116" y="5924650"/>
            <a:ext cx="12306099" cy="857049"/>
            <a:chOff x="-42837" y="4443487"/>
            <a:chExt cx="9229574" cy="642787"/>
          </a:xfrm>
        </p:grpSpPr>
        <p:sp>
          <p:nvSpPr>
            <p:cNvPr id="213" name="Shape 213"/>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14" name="Shape 214"/>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15" name="Shape 215"/>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16" name="Shape 216"/>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17" name="Shape 217"/>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18" name="Shape 218"/>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19" name="Shape 219"/>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20" name="Shape 220"/>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21" name="Shape 221"/>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22" name="Shape 222"/>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23" name="Shape 223"/>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24" name="Shape 224"/>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25" name="Shape 225"/>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26" name="Shape 226"/>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27" name="Shape 227"/>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28" name="Shape 228"/>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29" name="Shape 229"/>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30" name="Shape 230"/>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31" name="Shape 231"/>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32" name="Shape 232"/>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33" name="Shape 233"/>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34" name="Shape 234"/>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35" name="Shape 235"/>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36" name="Shape 236"/>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37" name="Shape 237"/>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sp>
        <p:nvSpPr>
          <p:cNvPr id="238" name="Shape 238"/>
          <p:cNvSpPr/>
          <p:nvPr/>
        </p:nvSpPr>
        <p:spPr>
          <a:xfrm>
            <a:off x="3987601" y="6114934"/>
            <a:ext cx="152799" cy="152799"/>
          </a:xfrm>
          <a:prstGeom prst="ellipse">
            <a:avLst/>
          </a:prstGeom>
          <a:noFill/>
          <a:ln w="9525" cap="flat" cmpd="sng">
            <a:solidFill>
              <a:srgbClr val="3C78D8"/>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39" name="Shape 239"/>
          <p:cNvSpPr/>
          <p:nvPr/>
        </p:nvSpPr>
        <p:spPr>
          <a:xfrm>
            <a:off x="1447601" y="6495934"/>
            <a:ext cx="152799" cy="152799"/>
          </a:xfrm>
          <a:prstGeom prst="ellipse">
            <a:avLst/>
          </a:prstGeom>
          <a:noFill/>
          <a:ln w="9525" cap="flat" cmpd="sng">
            <a:solidFill>
              <a:srgbClr val="3C78D8"/>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40" name="Shape 240"/>
          <p:cNvSpPr/>
          <p:nvPr/>
        </p:nvSpPr>
        <p:spPr>
          <a:xfrm>
            <a:off x="6527601" y="6021375"/>
            <a:ext cx="152799" cy="152799"/>
          </a:xfrm>
          <a:prstGeom prst="ellipse">
            <a:avLst/>
          </a:prstGeom>
          <a:noFill/>
          <a:ln w="9525" cap="flat" cmpd="sng">
            <a:solidFill>
              <a:srgbClr val="3C78D8"/>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41" name="Shape 241"/>
          <p:cNvSpPr/>
          <p:nvPr/>
        </p:nvSpPr>
        <p:spPr>
          <a:xfrm rot="8100000">
            <a:off x="11599932" y="5772224"/>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Tree>
    <p:extLst>
      <p:ext uri="{BB962C8B-B14F-4D97-AF65-F5344CB8AC3E}">
        <p14:creationId xmlns:p14="http://schemas.microsoft.com/office/powerpoint/2010/main" val="4008979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1397000" y="845500"/>
            <a:ext cx="9328800" cy="954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44" name="Shape 244"/>
          <p:cNvSpPr txBox="1">
            <a:spLocks noGrp="1"/>
          </p:cNvSpPr>
          <p:nvPr>
            <p:ph type="body" idx="1"/>
          </p:nvPr>
        </p:nvSpPr>
        <p:spPr>
          <a:xfrm>
            <a:off x="941201" y="2168801"/>
            <a:ext cx="3295599" cy="4399199"/>
          </a:xfrm>
          <a:prstGeom prst="rect">
            <a:avLst/>
          </a:prstGeom>
        </p:spPr>
        <p:txBody>
          <a:bodyPr lIns="91425" tIns="91425" rIns="91425" bIns="91425" anchor="t" anchorCtr="0"/>
          <a:lstStyle>
            <a:lvl1pPr lvl="0" rtl="0">
              <a:spcBef>
                <a:spcPts val="0"/>
              </a:spcBef>
              <a:buSzPct val="100000"/>
              <a:defRPr sz="2133"/>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a:p>
        </p:txBody>
      </p:sp>
      <p:sp>
        <p:nvSpPr>
          <p:cNvPr id="245" name="Shape 245"/>
          <p:cNvSpPr txBox="1">
            <a:spLocks noGrp="1"/>
          </p:cNvSpPr>
          <p:nvPr>
            <p:ph type="body" idx="2"/>
          </p:nvPr>
        </p:nvSpPr>
        <p:spPr>
          <a:xfrm>
            <a:off x="4405501" y="2168801"/>
            <a:ext cx="3295599" cy="4399199"/>
          </a:xfrm>
          <a:prstGeom prst="rect">
            <a:avLst/>
          </a:prstGeom>
        </p:spPr>
        <p:txBody>
          <a:bodyPr lIns="91425" tIns="91425" rIns="91425" bIns="91425" anchor="t" anchorCtr="0"/>
          <a:lstStyle>
            <a:lvl1pPr lvl="0" rtl="0">
              <a:spcBef>
                <a:spcPts val="0"/>
              </a:spcBef>
              <a:buSzPct val="100000"/>
              <a:defRPr sz="2133"/>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a:p>
        </p:txBody>
      </p:sp>
      <p:sp>
        <p:nvSpPr>
          <p:cNvPr id="246" name="Shape 246"/>
          <p:cNvSpPr txBox="1">
            <a:spLocks noGrp="1"/>
          </p:cNvSpPr>
          <p:nvPr>
            <p:ph type="body" idx="3"/>
          </p:nvPr>
        </p:nvSpPr>
        <p:spPr>
          <a:xfrm>
            <a:off x="7869801" y="2168801"/>
            <a:ext cx="3295599" cy="4399199"/>
          </a:xfrm>
          <a:prstGeom prst="rect">
            <a:avLst/>
          </a:prstGeom>
        </p:spPr>
        <p:txBody>
          <a:bodyPr lIns="91425" tIns="91425" rIns="91425" bIns="91425" anchor="t" anchorCtr="0"/>
          <a:lstStyle>
            <a:lvl1pPr lvl="0" rtl="0">
              <a:spcBef>
                <a:spcPts val="0"/>
              </a:spcBef>
              <a:buSzPct val="100000"/>
              <a:defRPr sz="2133"/>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a:p>
        </p:txBody>
      </p:sp>
      <p:sp>
        <p:nvSpPr>
          <p:cNvPr id="247" name="Shape 247"/>
          <p:cNvSpPr/>
          <p:nvPr/>
        </p:nvSpPr>
        <p:spPr>
          <a:xfrm>
            <a:off x="-38099" y="5929034"/>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248" name="Shape 248"/>
          <p:cNvSpPr/>
          <p:nvPr/>
        </p:nvSpPr>
        <p:spPr>
          <a:xfrm>
            <a:off x="-38099" y="6104148"/>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49" name="Shape 249"/>
          <p:cNvSpPr/>
          <p:nvPr/>
        </p:nvSpPr>
        <p:spPr>
          <a:xfrm rot="8100000">
            <a:off x="2463973" y="5670624"/>
            <a:ext cx="163483" cy="163483"/>
          </a:xfrm>
          <a:prstGeom prst="teardrop">
            <a:avLst>
              <a:gd name="adj" fmla="val 100000"/>
            </a:avLst>
          </a:prstGeom>
          <a:solidFill>
            <a:srgbClr val="AFF000"/>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50" name="Shape 250"/>
          <p:cNvSpPr/>
          <p:nvPr/>
        </p:nvSpPr>
        <p:spPr>
          <a:xfrm rot="8100000">
            <a:off x="8051973" y="6049091"/>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51" name="Shape 251"/>
          <p:cNvSpPr/>
          <p:nvPr/>
        </p:nvSpPr>
        <p:spPr>
          <a:xfrm rot="8100000">
            <a:off x="9575973" y="6093557"/>
            <a:ext cx="163483" cy="163483"/>
          </a:xfrm>
          <a:prstGeom prst="teardrop">
            <a:avLst>
              <a:gd name="adj" fmla="val 100000"/>
            </a:avLst>
          </a:prstGeom>
          <a:solidFill>
            <a:srgbClr val="00CEF6"/>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nvGrpSpPr>
          <p:cNvPr id="252" name="Shape 252"/>
          <p:cNvGrpSpPr/>
          <p:nvPr/>
        </p:nvGrpSpPr>
        <p:grpSpPr>
          <a:xfrm>
            <a:off x="-12700" y="5949967"/>
            <a:ext cx="12223767" cy="793733"/>
            <a:chOff x="-9525" y="4462475"/>
            <a:chExt cx="9167825" cy="595300"/>
          </a:xfrm>
        </p:grpSpPr>
        <p:sp>
          <p:nvSpPr>
            <p:cNvPr id="253" name="Shape 253"/>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254" name="Shape 254"/>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255" name="Shape 255"/>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256" name="Shape 256"/>
          <p:cNvGrpSpPr/>
          <p:nvPr/>
        </p:nvGrpSpPr>
        <p:grpSpPr>
          <a:xfrm>
            <a:off x="-57116" y="5924650"/>
            <a:ext cx="12306099" cy="857049"/>
            <a:chOff x="-42837" y="4443487"/>
            <a:chExt cx="9229574" cy="642787"/>
          </a:xfrm>
        </p:grpSpPr>
        <p:sp>
          <p:nvSpPr>
            <p:cNvPr id="257" name="Shape 257"/>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58" name="Shape 258"/>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59" name="Shape 259"/>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60" name="Shape 260"/>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61" name="Shape 261"/>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62" name="Shape 262"/>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63" name="Shape 263"/>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64" name="Shape 264"/>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65" name="Shape 265"/>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66" name="Shape 266"/>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67" name="Shape 267"/>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68" name="Shape 268"/>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69" name="Shape 269"/>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70" name="Shape 270"/>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71" name="Shape 271"/>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72" name="Shape 272"/>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73" name="Shape 273"/>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74" name="Shape 274"/>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75" name="Shape 275"/>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76" name="Shape 276"/>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77" name="Shape 277"/>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78" name="Shape 278"/>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79" name="Shape 279"/>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80" name="Shape 280"/>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81" name="Shape 281"/>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sp>
        <p:nvSpPr>
          <p:cNvPr id="282" name="Shape 282"/>
          <p:cNvSpPr/>
          <p:nvPr/>
        </p:nvSpPr>
        <p:spPr>
          <a:xfrm>
            <a:off x="3987601" y="6114934"/>
            <a:ext cx="152799" cy="152799"/>
          </a:xfrm>
          <a:prstGeom prst="ellipse">
            <a:avLst/>
          </a:prstGeom>
          <a:noFill/>
          <a:ln w="9525" cap="flat" cmpd="sng">
            <a:solidFill>
              <a:srgbClr val="3C78D8"/>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83" name="Shape 283"/>
          <p:cNvSpPr/>
          <p:nvPr/>
        </p:nvSpPr>
        <p:spPr>
          <a:xfrm>
            <a:off x="1447601" y="6495934"/>
            <a:ext cx="152799" cy="152799"/>
          </a:xfrm>
          <a:prstGeom prst="ellipse">
            <a:avLst/>
          </a:prstGeom>
          <a:noFill/>
          <a:ln w="9525" cap="flat" cmpd="sng">
            <a:solidFill>
              <a:srgbClr val="3C78D8"/>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84" name="Shape 284"/>
          <p:cNvSpPr/>
          <p:nvPr/>
        </p:nvSpPr>
        <p:spPr>
          <a:xfrm>
            <a:off x="6527601" y="6021375"/>
            <a:ext cx="152799" cy="152799"/>
          </a:xfrm>
          <a:prstGeom prst="ellipse">
            <a:avLst/>
          </a:prstGeom>
          <a:noFill/>
          <a:ln w="9525" cap="flat" cmpd="sng">
            <a:solidFill>
              <a:srgbClr val="3C78D8"/>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85" name="Shape 285"/>
          <p:cNvSpPr/>
          <p:nvPr/>
        </p:nvSpPr>
        <p:spPr>
          <a:xfrm rot="8100000">
            <a:off x="11599932" y="5772224"/>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Tree>
    <p:extLst>
      <p:ext uri="{BB962C8B-B14F-4D97-AF65-F5344CB8AC3E}">
        <p14:creationId xmlns:p14="http://schemas.microsoft.com/office/powerpoint/2010/main" val="1592390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1397000" y="845500"/>
            <a:ext cx="9328800" cy="954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8" name="Shape 288"/>
          <p:cNvSpPr/>
          <p:nvPr/>
        </p:nvSpPr>
        <p:spPr>
          <a:xfrm>
            <a:off x="-38099" y="5929034"/>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289" name="Shape 289"/>
          <p:cNvSpPr/>
          <p:nvPr/>
        </p:nvSpPr>
        <p:spPr>
          <a:xfrm>
            <a:off x="-38099" y="6104148"/>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90" name="Shape 290"/>
          <p:cNvSpPr/>
          <p:nvPr/>
        </p:nvSpPr>
        <p:spPr>
          <a:xfrm rot="8100000">
            <a:off x="2463973" y="5670624"/>
            <a:ext cx="163483" cy="163483"/>
          </a:xfrm>
          <a:prstGeom prst="teardrop">
            <a:avLst>
              <a:gd name="adj" fmla="val 100000"/>
            </a:avLst>
          </a:prstGeom>
          <a:solidFill>
            <a:srgbClr val="AFF000"/>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91" name="Shape 291"/>
          <p:cNvSpPr/>
          <p:nvPr/>
        </p:nvSpPr>
        <p:spPr>
          <a:xfrm rot="8100000">
            <a:off x="8051973" y="6049091"/>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92" name="Shape 292"/>
          <p:cNvSpPr/>
          <p:nvPr/>
        </p:nvSpPr>
        <p:spPr>
          <a:xfrm rot="8100000">
            <a:off x="9575973" y="6093557"/>
            <a:ext cx="163483" cy="163483"/>
          </a:xfrm>
          <a:prstGeom prst="teardrop">
            <a:avLst>
              <a:gd name="adj" fmla="val 100000"/>
            </a:avLst>
          </a:prstGeom>
          <a:solidFill>
            <a:srgbClr val="00CEF6"/>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nvGrpSpPr>
          <p:cNvPr id="293" name="Shape 293"/>
          <p:cNvGrpSpPr/>
          <p:nvPr/>
        </p:nvGrpSpPr>
        <p:grpSpPr>
          <a:xfrm>
            <a:off x="-12700" y="5949967"/>
            <a:ext cx="12223767" cy="793733"/>
            <a:chOff x="-9525" y="4462475"/>
            <a:chExt cx="9167825" cy="595300"/>
          </a:xfrm>
        </p:grpSpPr>
        <p:sp>
          <p:nvSpPr>
            <p:cNvPr id="294" name="Shape 294"/>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295" name="Shape 295"/>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296" name="Shape 296"/>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297" name="Shape 297"/>
          <p:cNvGrpSpPr/>
          <p:nvPr/>
        </p:nvGrpSpPr>
        <p:grpSpPr>
          <a:xfrm>
            <a:off x="-57116" y="5924650"/>
            <a:ext cx="12306099" cy="857049"/>
            <a:chOff x="-42837" y="4443487"/>
            <a:chExt cx="9229574" cy="642787"/>
          </a:xfrm>
        </p:grpSpPr>
        <p:sp>
          <p:nvSpPr>
            <p:cNvPr id="298" name="Shape 298"/>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99" name="Shape 299"/>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00" name="Shape 300"/>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01" name="Shape 301"/>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02" name="Shape 302"/>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03" name="Shape 303"/>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04" name="Shape 304"/>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05" name="Shape 305"/>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06" name="Shape 306"/>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07" name="Shape 307"/>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08" name="Shape 308"/>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09" name="Shape 309"/>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10" name="Shape 310"/>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11" name="Shape 311"/>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12" name="Shape 312"/>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13" name="Shape 313"/>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14" name="Shape 314"/>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15" name="Shape 315"/>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16" name="Shape 316"/>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17" name="Shape 317"/>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18" name="Shape 318"/>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19" name="Shape 319"/>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20" name="Shape 320"/>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21" name="Shape 321"/>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22" name="Shape 322"/>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sp>
        <p:nvSpPr>
          <p:cNvPr id="323" name="Shape 323"/>
          <p:cNvSpPr/>
          <p:nvPr/>
        </p:nvSpPr>
        <p:spPr>
          <a:xfrm>
            <a:off x="3987601" y="6114934"/>
            <a:ext cx="152799" cy="152799"/>
          </a:xfrm>
          <a:prstGeom prst="ellipse">
            <a:avLst/>
          </a:prstGeom>
          <a:noFill/>
          <a:ln w="9525" cap="flat" cmpd="sng">
            <a:solidFill>
              <a:srgbClr val="3C78D8"/>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24" name="Shape 324"/>
          <p:cNvSpPr/>
          <p:nvPr/>
        </p:nvSpPr>
        <p:spPr>
          <a:xfrm>
            <a:off x="1447601" y="6495934"/>
            <a:ext cx="152799" cy="152799"/>
          </a:xfrm>
          <a:prstGeom prst="ellipse">
            <a:avLst/>
          </a:prstGeom>
          <a:noFill/>
          <a:ln w="9525" cap="flat" cmpd="sng">
            <a:solidFill>
              <a:srgbClr val="3C78D8"/>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25" name="Shape 325"/>
          <p:cNvSpPr/>
          <p:nvPr/>
        </p:nvSpPr>
        <p:spPr>
          <a:xfrm>
            <a:off x="6527601" y="6021375"/>
            <a:ext cx="152799" cy="152799"/>
          </a:xfrm>
          <a:prstGeom prst="ellipse">
            <a:avLst/>
          </a:prstGeom>
          <a:noFill/>
          <a:ln w="9525" cap="flat" cmpd="sng">
            <a:solidFill>
              <a:srgbClr val="3C78D8"/>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26" name="Shape 326"/>
          <p:cNvSpPr/>
          <p:nvPr/>
        </p:nvSpPr>
        <p:spPr>
          <a:xfrm rot="8100000">
            <a:off x="11599932" y="5772224"/>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Tree>
    <p:extLst>
      <p:ext uri="{BB962C8B-B14F-4D97-AF65-F5344CB8AC3E}">
        <p14:creationId xmlns:p14="http://schemas.microsoft.com/office/powerpoint/2010/main" val="10600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2DCED4-6884-4DED-AA36-9F95F21F7F1F}"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75209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Caption">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09600" y="5137105"/>
            <a:ext cx="10972800" cy="692799"/>
          </a:xfrm>
          <a:prstGeom prst="rect">
            <a:avLst/>
          </a:prstGeom>
        </p:spPr>
        <p:txBody>
          <a:bodyPr lIns="91425" tIns="91425" rIns="91425" bIns="91425" anchor="t" anchorCtr="0"/>
          <a:lstStyle>
            <a:lvl1pPr lvl="0" algn="ctr">
              <a:spcBef>
                <a:spcPts val="480"/>
              </a:spcBef>
              <a:buClr>
                <a:srgbClr val="00CEF6"/>
              </a:buClr>
              <a:buSzPct val="100000"/>
              <a:buNone/>
              <a:defRPr sz="1867">
                <a:solidFill>
                  <a:srgbClr val="00CEF6"/>
                </a:solidFill>
              </a:defRPr>
            </a:lvl1pPr>
          </a:lstStyle>
          <a:p>
            <a:endParaRPr/>
          </a:p>
        </p:txBody>
      </p:sp>
      <p:sp>
        <p:nvSpPr>
          <p:cNvPr id="329" name="Shape 329"/>
          <p:cNvSpPr/>
          <p:nvPr/>
        </p:nvSpPr>
        <p:spPr>
          <a:xfrm>
            <a:off x="-38099" y="5929034"/>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330" name="Shape 330"/>
          <p:cNvSpPr/>
          <p:nvPr/>
        </p:nvSpPr>
        <p:spPr>
          <a:xfrm>
            <a:off x="-38099" y="6104148"/>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31" name="Shape 331"/>
          <p:cNvSpPr/>
          <p:nvPr/>
        </p:nvSpPr>
        <p:spPr>
          <a:xfrm rot="8100000">
            <a:off x="2463973" y="5670624"/>
            <a:ext cx="163483" cy="163483"/>
          </a:xfrm>
          <a:prstGeom prst="teardrop">
            <a:avLst>
              <a:gd name="adj" fmla="val 100000"/>
            </a:avLst>
          </a:prstGeom>
          <a:solidFill>
            <a:srgbClr val="AFF000"/>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32" name="Shape 332"/>
          <p:cNvSpPr/>
          <p:nvPr/>
        </p:nvSpPr>
        <p:spPr>
          <a:xfrm rot="8100000">
            <a:off x="8051973" y="6049091"/>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33" name="Shape 333"/>
          <p:cNvSpPr/>
          <p:nvPr/>
        </p:nvSpPr>
        <p:spPr>
          <a:xfrm rot="8100000">
            <a:off x="9575973" y="6093557"/>
            <a:ext cx="163483" cy="163483"/>
          </a:xfrm>
          <a:prstGeom prst="teardrop">
            <a:avLst>
              <a:gd name="adj" fmla="val 100000"/>
            </a:avLst>
          </a:prstGeom>
          <a:solidFill>
            <a:srgbClr val="00CEF6"/>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nvGrpSpPr>
          <p:cNvPr id="334" name="Shape 334"/>
          <p:cNvGrpSpPr/>
          <p:nvPr/>
        </p:nvGrpSpPr>
        <p:grpSpPr>
          <a:xfrm>
            <a:off x="-12700" y="5949967"/>
            <a:ext cx="12223767" cy="793733"/>
            <a:chOff x="-9525" y="4462475"/>
            <a:chExt cx="9167825" cy="595300"/>
          </a:xfrm>
        </p:grpSpPr>
        <p:sp>
          <p:nvSpPr>
            <p:cNvPr id="335" name="Shape 335"/>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336" name="Shape 336"/>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337" name="Shape 337"/>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338" name="Shape 338"/>
          <p:cNvGrpSpPr/>
          <p:nvPr/>
        </p:nvGrpSpPr>
        <p:grpSpPr>
          <a:xfrm>
            <a:off x="-57116" y="5924650"/>
            <a:ext cx="12306099" cy="857049"/>
            <a:chOff x="-42837" y="4443487"/>
            <a:chExt cx="9229574" cy="642787"/>
          </a:xfrm>
        </p:grpSpPr>
        <p:sp>
          <p:nvSpPr>
            <p:cNvPr id="339" name="Shape 339"/>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40" name="Shape 340"/>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41" name="Shape 341"/>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42" name="Shape 342"/>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43" name="Shape 343"/>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44" name="Shape 344"/>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45" name="Shape 345"/>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46" name="Shape 346"/>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47" name="Shape 347"/>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48" name="Shape 348"/>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49" name="Shape 349"/>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50" name="Shape 350"/>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51" name="Shape 351"/>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52" name="Shape 352"/>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53" name="Shape 353"/>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54" name="Shape 354"/>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55" name="Shape 355"/>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56" name="Shape 356"/>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57" name="Shape 357"/>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58" name="Shape 358"/>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59" name="Shape 359"/>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60" name="Shape 360"/>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61" name="Shape 361"/>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62" name="Shape 362"/>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63" name="Shape 363"/>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sp>
        <p:nvSpPr>
          <p:cNvPr id="364" name="Shape 364"/>
          <p:cNvSpPr/>
          <p:nvPr/>
        </p:nvSpPr>
        <p:spPr>
          <a:xfrm>
            <a:off x="3987601" y="6114934"/>
            <a:ext cx="152799" cy="152799"/>
          </a:xfrm>
          <a:prstGeom prst="ellipse">
            <a:avLst/>
          </a:prstGeom>
          <a:noFill/>
          <a:ln w="9525" cap="flat" cmpd="sng">
            <a:solidFill>
              <a:srgbClr val="3C78D8"/>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65" name="Shape 365"/>
          <p:cNvSpPr/>
          <p:nvPr/>
        </p:nvSpPr>
        <p:spPr>
          <a:xfrm>
            <a:off x="1447601" y="6495934"/>
            <a:ext cx="152799" cy="152799"/>
          </a:xfrm>
          <a:prstGeom prst="ellipse">
            <a:avLst/>
          </a:prstGeom>
          <a:noFill/>
          <a:ln w="9525" cap="flat" cmpd="sng">
            <a:solidFill>
              <a:srgbClr val="3C78D8"/>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66" name="Shape 366"/>
          <p:cNvSpPr/>
          <p:nvPr/>
        </p:nvSpPr>
        <p:spPr>
          <a:xfrm>
            <a:off x="6527601" y="6021375"/>
            <a:ext cx="152799" cy="152799"/>
          </a:xfrm>
          <a:prstGeom prst="ellipse">
            <a:avLst/>
          </a:prstGeom>
          <a:noFill/>
          <a:ln w="9525" cap="flat" cmpd="sng">
            <a:solidFill>
              <a:srgbClr val="3C78D8"/>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67" name="Shape 367"/>
          <p:cNvSpPr/>
          <p:nvPr/>
        </p:nvSpPr>
        <p:spPr>
          <a:xfrm rot="8100000">
            <a:off x="11599932" y="5772224"/>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Tree>
    <p:extLst>
      <p:ext uri="{BB962C8B-B14F-4D97-AF65-F5344CB8AC3E}">
        <p14:creationId xmlns:p14="http://schemas.microsoft.com/office/powerpoint/2010/main" val="3351998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All graph">
    <p:spTree>
      <p:nvGrpSpPr>
        <p:cNvPr id="1" name="Shape 408"/>
        <p:cNvGrpSpPr/>
        <p:nvPr/>
      </p:nvGrpSpPr>
      <p:grpSpPr>
        <a:xfrm>
          <a:off x="0" y="0"/>
          <a:ext cx="0" cy="0"/>
          <a:chOff x="0" y="0"/>
          <a:chExt cx="0" cy="0"/>
        </a:xfrm>
      </p:grpSpPr>
      <p:sp>
        <p:nvSpPr>
          <p:cNvPr id="409" name="Shape 409"/>
          <p:cNvSpPr/>
          <p:nvPr/>
        </p:nvSpPr>
        <p:spPr>
          <a:xfrm>
            <a:off x="-26766" y="849033"/>
            <a:ext cx="12271933" cy="6067867"/>
          </a:xfrm>
          <a:custGeom>
            <a:avLst/>
            <a:gdLst/>
            <a:ahLst/>
            <a:cxnLst/>
            <a:rect l="0" t="0" r="0" b="0"/>
            <a:pathLst>
              <a:path w="368158" h="182036" extrusionOk="0">
                <a:moveTo>
                  <a:pt x="41" y="263"/>
                </a:moveTo>
                <a:lnTo>
                  <a:pt x="16234" y="11294"/>
                </a:lnTo>
                <a:lnTo>
                  <a:pt x="31283" y="5122"/>
                </a:lnTo>
                <a:lnTo>
                  <a:pt x="62144" y="4991"/>
                </a:lnTo>
                <a:lnTo>
                  <a:pt x="77384" y="0"/>
                </a:lnTo>
                <a:lnTo>
                  <a:pt x="92624" y="13527"/>
                </a:lnTo>
                <a:lnTo>
                  <a:pt x="107674" y="21276"/>
                </a:lnTo>
                <a:lnTo>
                  <a:pt x="122723" y="21145"/>
                </a:lnTo>
                <a:lnTo>
                  <a:pt x="138725" y="10375"/>
                </a:lnTo>
                <a:lnTo>
                  <a:pt x="153775" y="7880"/>
                </a:lnTo>
                <a:lnTo>
                  <a:pt x="168443" y="2349"/>
                </a:lnTo>
                <a:lnTo>
                  <a:pt x="184064" y="14841"/>
                </a:lnTo>
                <a:lnTo>
                  <a:pt x="199304" y="15274"/>
                </a:lnTo>
                <a:lnTo>
                  <a:pt x="214354" y="25085"/>
                </a:lnTo>
                <a:lnTo>
                  <a:pt x="229784" y="25085"/>
                </a:lnTo>
                <a:lnTo>
                  <a:pt x="245786" y="20094"/>
                </a:lnTo>
                <a:lnTo>
                  <a:pt x="260836" y="20094"/>
                </a:lnTo>
                <a:lnTo>
                  <a:pt x="275123" y="11426"/>
                </a:lnTo>
                <a:lnTo>
                  <a:pt x="291316" y="16810"/>
                </a:lnTo>
                <a:lnTo>
                  <a:pt x="305603" y="8143"/>
                </a:lnTo>
                <a:lnTo>
                  <a:pt x="336464" y="8012"/>
                </a:lnTo>
                <a:lnTo>
                  <a:pt x="351514" y="11294"/>
                </a:lnTo>
                <a:lnTo>
                  <a:pt x="367325" y="2758"/>
                </a:lnTo>
                <a:lnTo>
                  <a:pt x="368158" y="181769"/>
                </a:lnTo>
                <a:lnTo>
                  <a:pt x="0" y="182036"/>
                </a:lnTo>
                <a:close/>
              </a:path>
            </a:pathLst>
          </a:custGeom>
          <a:solidFill>
            <a:srgbClr val="AFF000">
              <a:alpha val="81920"/>
            </a:srgbClr>
          </a:solidFill>
          <a:ln>
            <a:noFill/>
          </a:ln>
        </p:spPr>
      </p:sp>
      <p:sp>
        <p:nvSpPr>
          <p:cNvPr id="410" name="Shape 410"/>
          <p:cNvSpPr/>
          <p:nvPr/>
        </p:nvSpPr>
        <p:spPr>
          <a:xfrm>
            <a:off x="-44634" y="1024134"/>
            <a:ext cx="12280867" cy="5874933"/>
          </a:xfrm>
          <a:custGeom>
            <a:avLst/>
            <a:gdLst/>
            <a:ahLst/>
            <a:cxnLst/>
            <a:rect l="0" t="0" r="0" b="0"/>
            <a:pathLst>
              <a:path w="368426" h="176248" extrusionOk="0">
                <a:moveTo>
                  <a:pt x="577" y="5516"/>
                </a:moveTo>
                <a:lnTo>
                  <a:pt x="16960" y="11214"/>
                </a:lnTo>
                <a:lnTo>
                  <a:pt x="47440" y="11214"/>
                </a:lnTo>
                <a:lnTo>
                  <a:pt x="62680" y="6843"/>
                </a:lnTo>
                <a:lnTo>
                  <a:pt x="77920" y="16156"/>
                </a:lnTo>
                <a:lnTo>
                  <a:pt x="93160" y="16156"/>
                </a:lnTo>
                <a:lnTo>
                  <a:pt x="107638" y="11214"/>
                </a:lnTo>
                <a:lnTo>
                  <a:pt x="122878" y="8173"/>
                </a:lnTo>
                <a:lnTo>
                  <a:pt x="138880" y="8173"/>
                </a:lnTo>
                <a:lnTo>
                  <a:pt x="154120" y="10834"/>
                </a:lnTo>
                <a:lnTo>
                  <a:pt x="168979" y="7603"/>
                </a:lnTo>
                <a:lnTo>
                  <a:pt x="184219" y="12734"/>
                </a:lnTo>
                <a:lnTo>
                  <a:pt x="199840" y="20527"/>
                </a:lnTo>
                <a:lnTo>
                  <a:pt x="214318" y="15205"/>
                </a:lnTo>
                <a:lnTo>
                  <a:pt x="229939" y="15205"/>
                </a:lnTo>
                <a:lnTo>
                  <a:pt x="245560" y="5892"/>
                </a:lnTo>
                <a:lnTo>
                  <a:pt x="260800" y="11214"/>
                </a:lnTo>
                <a:lnTo>
                  <a:pt x="276040" y="11214"/>
                </a:lnTo>
                <a:lnTo>
                  <a:pt x="291280" y="6843"/>
                </a:lnTo>
                <a:lnTo>
                  <a:pt x="321760" y="6843"/>
                </a:lnTo>
                <a:lnTo>
                  <a:pt x="337000" y="15966"/>
                </a:lnTo>
                <a:lnTo>
                  <a:pt x="351478" y="12734"/>
                </a:lnTo>
                <a:lnTo>
                  <a:pt x="367861" y="0"/>
                </a:lnTo>
                <a:lnTo>
                  <a:pt x="368426" y="176248"/>
                </a:lnTo>
                <a:lnTo>
                  <a:pt x="0" y="176248"/>
                </a:lnTo>
                <a:close/>
              </a:path>
            </a:pathLst>
          </a:custGeom>
          <a:solidFill>
            <a:srgbClr val="00CEF6">
              <a:alpha val="73460"/>
            </a:srgbClr>
          </a:solidFill>
          <a:ln>
            <a:noFill/>
          </a:ln>
        </p:spPr>
      </p:sp>
      <p:sp>
        <p:nvSpPr>
          <p:cNvPr id="411" name="Shape 411"/>
          <p:cNvSpPr/>
          <p:nvPr/>
        </p:nvSpPr>
        <p:spPr>
          <a:xfrm rot="8100000">
            <a:off x="2463973" y="590624"/>
            <a:ext cx="163483" cy="163483"/>
          </a:xfrm>
          <a:prstGeom prst="teardrop">
            <a:avLst>
              <a:gd name="adj" fmla="val 100000"/>
            </a:avLst>
          </a:prstGeom>
          <a:solidFill>
            <a:srgbClr val="AFF000"/>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12" name="Shape 412"/>
          <p:cNvSpPr/>
          <p:nvPr/>
        </p:nvSpPr>
        <p:spPr>
          <a:xfrm rot="8100000">
            <a:off x="8051973" y="969091"/>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13" name="Shape 413"/>
          <p:cNvSpPr/>
          <p:nvPr/>
        </p:nvSpPr>
        <p:spPr>
          <a:xfrm rot="8100000">
            <a:off x="9575973" y="1013557"/>
            <a:ext cx="163483" cy="163483"/>
          </a:xfrm>
          <a:prstGeom prst="teardrop">
            <a:avLst>
              <a:gd name="adj" fmla="val 100000"/>
            </a:avLst>
          </a:prstGeom>
          <a:solidFill>
            <a:srgbClr val="00CEF6"/>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nvGrpSpPr>
          <p:cNvPr id="414" name="Shape 414"/>
          <p:cNvGrpSpPr/>
          <p:nvPr/>
        </p:nvGrpSpPr>
        <p:grpSpPr>
          <a:xfrm>
            <a:off x="-12700" y="869967"/>
            <a:ext cx="12223767" cy="793733"/>
            <a:chOff x="-9525" y="4462475"/>
            <a:chExt cx="9167825" cy="595300"/>
          </a:xfrm>
        </p:grpSpPr>
        <p:sp>
          <p:nvSpPr>
            <p:cNvPr id="415" name="Shape 415"/>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416" name="Shape 416"/>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417" name="Shape 417"/>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418" name="Shape 418"/>
          <p:cNvGrpSpPr/>
          <p:nvPr/>
        </p:nvGrpSpPr>
        <p:grpSpPr>
          <a:xfrm>
            <a:off x="-57116" y="844650"/>
            <a:ext cx="12306099" cy="857049"/>
            <a:chOff x="-42837" y="4443487"/>
            <a:chExt cx="9229574" cy="642787"/>
          </a:xfrm>
        </p:grpSpPr>
        <p:sp>
          <p:nvSpPr>
            <p:cNvPr id="419" name="Shape 419"/>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20" name="Shape 420"/>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21" name="Shape 421"/>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22" name="Shape 422"/>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23" name="Shape 423"/>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24" name="Shape 424"/>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25" name="Shape 425"/>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26" name="Shape 426"/>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27" name="Shape 427"/>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28" name="Shape 428"/>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29" name="Shape 429"/>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30" name="Shape 430"/>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31" name="Shape 431"/>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32" name="Shape 432"/>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33" name="Shape 433"/>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34" name="Shape 434"/>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35" name="Shape 435"/>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36" name="Shape 436"/>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37" name="Shape 437"/>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38" name="Shape 438"/>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39" name="Shape 439"/>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40" name="Shape 440"/>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41" name="Shape 441"/>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42" name="Shape 442"/>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43" name="Shape 443"/>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sp>
        <p:nvSpPr>
          <p:cNvPr id="444" name="Shape 444"/>
          <p:cNvSpPr/>
          <p:nvPr/>
        </p:nvSpPr>
        <p:spPr>
          <a:xfrm>
            <a:off x="3987601" y="1034934"/>
            <a:ext cx="152799" cy="152799"/>
          </a:xfrm>
          <a:prstGeom prst="ellipse">
            <a:avLst/>
          </a:prstGeom>
          <a:noFill/>
          <a:ln w="9525" cap="flat" cmpd="sng">
            <a:solidFill>
              <a:srgbClr val="3C78D8"/>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45" name="Shape 445"/>
          <p:cNvSpPr/>
          <p:nvPr/>
        </p:nvSpPr>
        <p:spPr>
          <a:xfrm>
            <a:off x="1447601" y="1415934"/>
            <a:ext cx="152799" cy="152799"/>
          </a:xfrm>
          <a:prstGeom prst="ellipse">
            <a:avLst/>
          </a:prstGeom>
          <a:noFill/>
          <a:ln w="9525" cap="flat" cmpd="sng">
            <a:solidFill>
              <a:srgbClr val="3C78D8"/>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46" name="Shape 446"/>
          <p:cNvSpPr/>
          <p:nvPr/>
        </p:nvSpPr>
        <p:spPr>
          <a:xfrm>
            <a:off x="6527601" y="941375"/>
            <a:ext cx="152799" cy="152799"/>
          </a:xfrm>
          <a:prstGeom prst="ellipse">
            <a:avLst/>
          </a:prstGeom>
          <a:noFill/>
          <a:ln w="9525" cap="flat" cmpd="sng">
            <a:solidFill>
              <a:srgbClr val="3C78D8"/>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47" name="Shape 447"/>
          <p:cNvSpPr/>
          <p:nvPr/>
        </p:nvSpPr>
        <p:spPr>
          <a:xfrm rot="8100000">
            <a:off x="11599932" y="692224"/>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rtl val="0"/>
            </a:endParaRPr>
          </a:p>
        </p:txBody>
      </p:sp>
    </p:spTree>
    <p:extLst>
      <p:ext uri="{BB962C8B-B14F-4D97-AF65-F5344CB8AC3E}">
        <p14:creationId xmlns:p14="http://schemas.microsoft.com/office/powerpoint/2010/main" val="17842652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448"/>
        <p:cNvGrpSpPr/>
        <p:nvPr/>
      </p:nvGrpSpPr>
      <p:grpSpPr>
        <a:xfrm>
          <a:off x="0" y="0"/>
          <a:ext cx="0" cy="0"/>
          <a:chOff x="0" y="0"/>
          <a:chExt cx="0" cy="0"/>
        </a:xfrm>
      </p:grpSpPr>
    </p:spTree>
    <p:extLst>
      <p:ext uri="{BB962C8B-B14F-4D97-AF65-F5344CB8AC3E}">
        <p14:creationId xmlns:p14="http://schemas.microsoft.com/office/powerpoint/2010/main" val="2262211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1746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2CA2C-7B50-487C-AC76-6DA30682514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148AE-09B0-401F-8EBA-869F94D44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4037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2CA2C-7B50-487C-AC76-6DA30682514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148AE-09B0-401F-8EBA-869F94D44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22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2CA2C-7B50-487C-AC76-6DA30682514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148AE-09B0-401F-8EBA-869F94D44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9365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2CA2C-7B50-487C-AC76-6DA30682514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148AE-09B0-401F-8EBA-869F94D44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8341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2CA2C-7B50-487C-AC76-6DA30682514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148AE-09B0-401F-8EBA-869F94D44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92466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2CA2C-7B50-487C-AC76-6DA30682514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148AE-09B0-401F-8EBA-869F94D44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342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2DCED4-6884-4DED-AA36-9F95F21F7F1F}"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2769048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2CA2C-7B50-487C-AC76-6DA30682514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148AE-09B0-401F-8EBA-869F94D44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3734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2CA2C-7B50-487C-AC76-6DA30682514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148AE-09B0-401F-8EBA-869F94D44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002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2CA2C-7B50-487C-AC76-6DA30682514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148AE-09B0-401F-8EBA-869F94D44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9640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2CA2C-7B50-487C-AC76-6DA30682514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148AE-09B0-401F-8EBA-869F94D44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95913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2CA2C-7B50-487C-AC76-6DA30682514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148AE-09B0-401F-8EBA-869F94D44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2747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539196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955054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47197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369235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950484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2DCED4-6884-4DED-AA36-9F95F21F7F1F}" type="datetimeFigureOut">
              <a:rPr lang="en-US" smtClean="0"/>
              <a:t>10/20/2022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115616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5694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812593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790048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512419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15140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ctrTitle"/>
          </p:nvPr>
        </p:nvSpPr>
        <p:spPr>
          <a:xfrm>
            <a:off x="1294151" y="990600"/>
            <a:ext cx="8460403" cy="3200400"/>
          </a:xfrm>
        </p:spPr>
        <p:txBody>
          <a:bodyPr rtlCol="0">
            <a:normAutofit/>
          </a:bodyPr>
          <a:lstStyle>
            <a:lvl1pPr algn="l" rtl="0">
              <a:defRPr sz="6000"/>
            </a:lvl1pPr>
          </a:lstStyle>
          <a:p>
            <a:pPr rtl="0"/>
            <a:r>
              <a:rPr lang="en-US"/>
              <a:t>Click to edit Master title style</a:t>
            </a:r>
            <a:endParaRPr lang="vi-VN" dirty="0"/>
          </a:p>
        </p:txBody>
      </p:sp>
      <p:sp>
        <p:nvSpPr>
          <p:cNvPr id="3" name="Phụ đề 2"/>
          <p:cNvSpPr>
            <a:spLocks noGrp="1"/>
          </p:cNvSpPr>
          <p:nvPr>
            <p:ph type="subTitle" idx="1" hasCustomPrompt="1"/>
          </p:nvPr>
        </p:nvSpPr>
        <p:spPr>
          <a:xfrm>
            <a:off x="1294150" y="4267200"/>
            <a:ext cx="8460403" cy="1371600"/>
          </a:xfrm>
        </p:spPr>
        <p:txBody>
          <a:bodyPr rtlCol="0">
            <a:normAutofit/>
          </a:bodyPr>
          <a:lstStyle>
            <a:lvl1pPr marL="0" indent="0" algn="l" rtl="0">
              <a:spcBef>
                <a:spcPts val="0"/>
              </a:spcBef>
              <a:buNone/>
              <a:defRPr sz="2400">
                <a:solidFill>
                  <a:schemeClr val="tx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vi-VN" dirty="0"/>
              <a:t>Bấm &amp; sửa kiểu phụ đề của Bản chính</a:t>
            </a:r>
          </a:p>
        </p:txBody>
      </p:sp>
      <p:sp>
        <p:nvSpPr>
          <p:cNvPr id="4" name="Chỗ dành sẵn cho Ngày tháng 3"/>
          <p:cNvSpPr>
            <a:spLocks noGrp="1"/>
          </p:cNvSpPr>
          <p:nvPr>
            <p:ph type="dt" sz="half" idx="10"/>
          </p:nvPr>
        </p:nvSpPr>
        <p:spPr/>
        <p:txBody>
          <a:bodyPr rtlCol="0"/>
          <a:lstStyle>
            <a:lvl1pPr algn="l" rtl="0">
              <a:defRPr sz="11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A5DE35F-BA32-4BC6-88DD-E855D6084EF3}" type="datetime1">
              <a:rPr kumimoji="0" lang="vi-VN" sz="1100" b="0" i="0" u="none" strike="noStrike" kern="1200" cap="none" spc="0" normalizeH="0" baseline="0" noProof="0" smtClean="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20/10/2022</a:t>
            </a:fld>
            <a:endParaRPr kumimoji="0" lang="vi-VN" sz="1100" b="0" i="0" u="none" strike="noStrike" kern="1200" cap="none" spc="0" normalizeH="0" baseline="0" noProof="0" dirty="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endParaRPr>
          </a:p>
        </p:txBody>
      </p:sp>
      <p:sp>
        <p:nvSpPr>
          <p:cNvPr id="5" name="Chỗ dành sẵn cho Chân trang 4"/>
          <p:cNvSpPr>
            <a:spLocks noGrp="1"/>
          </p:cNvSpPr>
          <p:nvPr>
            <p:ph type="ftr" sz="quarter" idx="11"/>
          </p:nvPr>
        </p:nvSpPr>
        <p:spPr/>
        <p:txBody>
          <a:bodyPr rtlCol="0"/>
          <a:lstStyle>
            <a:lvl1pPr algn="ctr" rtl="0">
              <a:defRPr sz="11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endParaRPr>
          </a:p>
        </p:txBody>
      </p:sp>
      <p:sp>
        <p:nvSpPr>
          <p:cNvPr id="6" name="Chỗ dành sẵn cho Số hiệu Bản chiếu 5"/>
          <p:cNvSpPr>
            <a:spLocks noGrp="1"/>
          </p:cNvSpPr>
          <p:nvPr>
            <p:ph type="sldNum" sz="quarter" idx="12"/>
          </p:nvPr>
        </p:nvSpPr>
        <p:spPr/>
        <p:txBody>
          <a:bodyPr rtlCol="0"/>
          <a:lstStyle>
            <a:lvl1pPr algn="r" rtl="0">
              <a:defRPr sz="11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FEFA0A-2F20-4B60-98C6-5FFDA469AA1C}" type="slidenum">
              <a:rPr kumimoji="0" lang="vi-VN" sz="1100" b="0" i="0" u="none" strike="noStrike" kern="1200" cap="none" spc="0" normalizeH="0" baseline="0" noProof="0" smtClean="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3251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a:t>Click to edit Master title style</a:t>
            </a:r>
            <a:endParaRPr lang="vi-VN" dirty="0"/>
          </a:p>
        </p:txBody>
      </p:sp>
      <p:sp>
        <p:nvSpPr>
          <p:cNvPr id="3" name="Chỗ dành sẵn cho Nội dung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4" name="Chỗ dành sẵn cho Ngày tháng 3"/>
          <p:cNvSpPr>
            <a:spLocks noGrp="1"/>
          </p:cNvSpPr>
          <p:nvPr>
            <p:ph type="dt" sz="half" idx="10"/>
          </p:nvPr>
        </p:nvSpPr>
        <p:spPr/>
        <p:txBody>
          <a:bodyPr rtlCol="0"/>
          <a:lstStyle>
            <a:lvl1pPr algn="l" rtl="0">
              <a:defRPr sz="11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66AF1D-FA0F-46B5-B5DE-3D8259CE15A0}" type="datetime1">
              <a:rPr kumimoji="0" lang="vi-VN" sz="1100" b="0" i="0" u="none" strike="noStrike" kern="1200" cap="none" spc="0" normalizeH="0" baseline="0" noProof="0" smtClean="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20/10/2022</a:t>
            </a:fld>
            <a:endParaRPr kumimoji="0" lang="vi-VN" sz="1100" b="0" i="0" u="none" strike="noStrike" kern="1200" cap="none" spc="0" normalizeH="0" baseline="0" noProof="0" dirty="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endParaRPr>
          </a:p>
        </p:txBody>
      </p:sp>
      <p:sp>
        <p:nvSpPr>
          <p:cNvPr id="5" name="Chỗ dành sẵn cho Chân trang 4"/>
          <p:cNvSpPr>
            <a:spLocks noGrp="1"/>
          </p:cNvSpPr>
          <p:nvPr>
            <p:ph type="ftr" sz="quarter" idx="11"/>
          </p:nvPr>
        </p:nvSpPr>
        <p:spPr/>
        <p:txBody>
          <a:bodyPr rtlCol="0"/>
          <a:lstStyle>
            <a:lvl1pPr algn="ctr" rtl="0">
              <a:defRPr sz="11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endParaRPr>
          </a:p>
        </p:txBody>
      </p:sp>
      <p:sp>
        <p:nvSpPr>
          <p:cNvPr id="6" name="Chỗ dành sẵn cho Số hiệu Bản chiếu 5"/>
          <p:cNvSpPr>
            <a:spLocks noGrp="1"/>
          </p:cNvSpPr>
          <p:nvPr>
            <p:ph type="sldNum" sz="quarter" idx="12"/>
          </p:nvPr>
        </p:nvSpPr>
        <p:spPr/>
        <p:txBody>
          <a:bodyPr rtlCol="0"/>
          <a:lstStyle>
            <a:lvl1pPr algn="l" rtl="0">
              <a:defRPr sz="11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FEFA0A-2F20-4B60-98C6-5FFDA469AA1C}" type="slidenum">
              <a:rPr kumimoji="0" lang="vi-VN" sz="1100" b="0" i="0" u="none" strike="noStrike" kern="1200" cap="none" spc="0" normalizeH="0" baseline="0" noProof="0" smtClean="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3319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Tiêu đề của Mụ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p:nvPr>
        </p:nvSpPr>
        <p:spPr>
          <a:xfrm>
            <a:off x="1294151" y="2057401"/>
            <a:ext cx="8460404" cy="2666999"/>
          </a:xfrm>
        </p:spPr>
        <p:txBody>
          <a:bodyPr rtlCol="0" anchor="b">
            <a:normAutofit/>
          </a:bodyPr>
          <a:lstStyle>
            <a:lvl1pPr algn="l" rtl="0">
              <a:defRPr sz="4800" b="0" i="0" cap="none" baseline="0"/>
            </a:lvl1pPr>
          </a:lstStyle>
          <a:p>
            <a:pPr rtl="0"/>
            <a:r>
              <a:rPr lang="en-US"/>
              <a:t>Click to edit Master title style</a:t>
            </a:r>
            <a:endParaRPr lang="vi-VN" dirty="0"/>
          </a:p>
        </p:txBody>
      </p:sp>
      <p:sp>
        <p:nvSpPr>
          <p:cNvPr id="3" name="Chỗ dành sẵn cho Văn bản 2"/>
          <p:cNvSpPr>
            <a:spLocks noGrp="1"/>
          </p:cNvSpPr>
          <p:nvPr>
            <p:ph type="body" idx="1"/>
          </p:nvPr>
        </p:nvSpPr>
        <p:spPr>
          <a:xfrm>
            <a:off x="1294151" y="4876800"/>
            <a:ext cx="8460404" cy="1143000"/>
          </a:xfrm>
        </p:spPr>
        <p:txBody>
          <a:bodyPr rtlCol="0" anchor="t">
            <a:normAutofit/>
          </a:bodyPr>
          <a:lstStyle>
            <a:lvl1pPr marL="0" indent="0" algn="l" rtl="0">
              <a:spcBef>
                <a:spcPts val="0"/>
              </a:spcBef>
              <a:buNone/>
              <a:defRPr sz="240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n-US"/>
              <a:t>Edit Master text styles</a:t>
            </a:r>
          </a:p>
        </p:txBody>
      </p:sp>
      <p:sp>
        <p:nvSpPr>
          <p:cNvPr id="4" name="Chỗ dành sẵn cho Ngày tháng 3"/>
          <p:cNvSpPr>
            <a:spLocks noGrp="1"/>
          </p:cNvSpPr>
          <p:nvPr>
            <p:ph type="dt" sz="half" idx="10"/>
          </p:nvPr>
        </p:nvSpPr>
        <p:spPr/>
        <p:txBody>
          <a:bodyPr rtlCol="0"/>
          <a:lstStyle>
            <a:lvl1pPr algn="l" rtl="0">
              <a:defRPr sz="11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5B8D160-83F5-4B7E-A914-B91548F7844A}" type="datetime1">
              <a:rPr kumimoji="0" lang="vi-VN" sz="1100" b="0" i="0" u="none" strike="noStrike" kern="1200" cap="none" spc="0" normalizeH="0" baseline="0" noProof="0" smtClean="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20/10/2022</a:t>
            </a:fld>
            <a:endParaRPr kumimoji="0" lang="vi-VN" sz="1100" b="0" i="0" u="none" strike="noStrike" kern="1200" cap="none" spc="0" normalizeH="0" baseline="0" noProof="0" dirty="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endParaRPr>
          </a:p>
        </p:txBody>
      </p:sp>
      <p:sp>
        <p:nvSpPr>
          <p:cNvPr id="5" name="Chỗ dành sẵn cho Chân trang 4"/>
          <p:cNvSpPr>
            <a:spLocks noGrp="1"/>
          </p:cNvSpPr>
          <p:nvPr>
            <p:ph type="ftr" sz="quarter" idx="11"/>
          </p:nvPr>
        </p:nvSpPr>
        <p:spPr/>
        <p:txBody>
          <a:bodyPr rtlCol="0"/>
          <a:lstStyle>
            <a:lvl1pPr algn="ctr" rtl="0">
              <a:defRPr sz="11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endParaRPr>
          </a:p>
        </p:txBody>
      </p:sp>
      <p:sp>
        <p:nvSpPr>
          <p:cNvPr id="6" name="Chỗ dành sẵn cho Số hiệu Bản chiếu 5"/>
          <p:cNvSpPr>
            <a:spLocks noGrp="1"/>
          </p:cNvSpPr>
          <p:nvPr>
            <p:ph type="sldNum" sz="quarter" idx="12"/>
          </p:nvPr>
        </p:nvSpPr>
        <p:spPr/>
        <p:txBody>
          <a:bodyPr rtlCol="0"/>
          <a:lstStyle>
            <a:lvl1pPr algn="l" rtl="0">
              <a:defRPr sz="11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FEFA0A-2F20-4B60-98C6-5FFDA469AA1C}" type="slidenum">
              <a:rPr kumimoji="0" lang="vi-VN" sz="1100" b="0" i="0" u="none" strike="noStrike" kern="1200" cap="none" spc="0" normalizeH="0" baseline="0" noProof="0" smtClean="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3059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a:t>Click to edit Master title style</a:t>
            </a:r>
            <a:endParaRPr lang="vi-VN" dirty="0"/>
          </a:p>
        </p:txBody>
      </p:sp>
      <p:sp>
        <p:nvSpPr>
          <p:cNvPr id="3" name="Chỗ dành sẵn cho Nội dung 2"/>
          <p:cNvSpPr>
            <a:spLocks noGrp="1"/>
          </p:cNvSpPr>
          <p:nvPr>
            <p:ph sz="half" idx="1"/>
          </p:nvPr>
        </p:nvSpPr>
        <p:spPr>
          <a:xfrm>
            <a:off x="1294149" y="1676400"/>
            <a:ext cx="4701240"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4" name="Chỗ dành sẵn cho Nội dung 3"/>
          <p:cNvSpPr>
            <a:spLocks noGrp="1"/>
          </p:cNvSpPr>
          <p:nvPr>
            <p:ph sz="half" idx="2"/>
          </p:nvPr>
        </p:nvSpPr>
        <p:spPr>
          <a:xfrm>
            <a:off x="6203651" y="1676401"/>
            <a:ext cx="4701240"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5" name="Chỗ dành sẵn cho Ngày tháng 4"/>
          <p:cNvSpPr>
            <a:spLocks noGrp="1"/>
          </p:cNvSpPr>
          <p:nvPr>
            <p:ph type="dt" sz="half" idx="10"/>
          </p:nvPr>
        </p:nvSpPr>
        <p:spPr/>
        <p:txBody>
          <a:bodyPr rtlCol="0"/>
          <a:lstStyle>
            <a:lvl1pPr algn="l" rtl="0">
              <a:defRPr sz="11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180F5A2-8820-4567-9020-104D0E52EE91}" type="datetime1">
              <a:rPr kumimoji="0" lang="vi-VN" sz="1100" b="0" i="0" u="none" strike="noStrike" kern="1200" cap="none" spc="0" normalizeH="0" baseline="0" noProof="0" smtClean="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20/10/2022</a:t>
            </a:fld>
            <a:endParaRPr kumimoji="0" lang="vi-VN" sz="1100" b="0" i="0" u="none" strike="noStrike" kern="1200" cap="none" spc="0" normalizeH="0" baseline="0" noProof="0" dirty="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endParaRPr>
          </a:p>
        </p:txBody>
      </p:sp>
      <p:sp>
        <p:nvSpPr>
          <p:cNvPr id="6" name="Chỗ dành sẵn cho Chân trang 5"/>
          <p:cNvSpPr>
            <a:spLocks noGrp="1"/>
          </p:cNvSpPr>
          <p:nvPr>
            <p:ph type="ftr" sz="quarter" idx="11"/>
          </p:nvPr>
        </p:nvSpPr>
        <p:spPr/>
        <p:txBody>
          <a:bodyPr rtlCol="0"/>
          <a:lstStyle>
            <a:lvl1pPr algn="ctr" rtl="0">
              <a:defRPr sz="11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endParaRPr>
          </a:p>
        </p:txBody>
      </p:sp>
      <p:sp>
        <p:nvSpPr>
          <p:cNvPr id="7" name="Chỗ dành sẵn cho Số hiệu Bản chiếu 6"/>
          <p:cNvSpPr>
            <a:spLocks noGrp="1"/>
          </p:cNvSpPr>
          <p:nvPr>
            <p:ph type="sldNum" sz="quarter" idx="12"/>
          </p:nvPr>
        </p:nvSpPr>
        <p:spPr/>
        <p:txBody>
          <a:bodyPr rtlCol="0"/>
          <a:lstStyle>
            <a:lvl1pPr algn="r" rtl="0">
              <a:defRPr sz="11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FEFA0A-2F20-4B60-98C6-5FFDA469AA1C}" type="slidenum">
              <a:rPr kumimoji="0" lang="vi-VN" sz="1100" b="0" i="0" u="none" strike="noStrike" kern="1200" cap="none" spc="0" normalizeH="0" baseline="0" noProof="0" smtClean="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6276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algn="l" rtl="0">
              <a:defRPr/>
            </a:lvl1pPr>
          </a:lstStyle>
          <a:p>
            <a:pPr rtl="0"/>
            <a:r>
              <a:rPr lang="en-US"/>
              <a:t>Click to edit Master title style</a:t>
            </a:r>
            <a:endParaRPr lang="vi-VN" dirty="0"/>
          </a:p>
        </p:txBody>
      </p:sp>
      <p:sp>
        <p:nvSpPr>
          <p:cNvPr id="3" name="Chỗ dành sẵn cho Văn bản 2"/>
          <p:cNvSpPr>
            <a:spLocks noGrp="1"/>
          </p:cNvSpPr>
          <p:nvPr>
            <p:ph type="body" idx="1"/>
          </p:nvPr>
        </p:nvSpPr>
        <p:spPr>
          <a:xfrm>
            <a:off x="1294150" y="1676400"/>
            <a:ext cx="4702367"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a:t>Edit Master text styles</a:t>
            </a:r>
          </a:p>
        </p:txBody>
      </p:sp>
      <p:sp>
        <p:nvSpPr>
          <p:cNvPr id="4" name="Chỗ dành sẵn cho Nội dung 3"/>
          <p:cNvSpPr>
            <a:spLocks noGrp="1"/>
          </p:cNvSpPr>
          <p:nvPr>
            <p:ph sz="half" idx="2"/>
          </p:nvPr>
        </p:nvSpPr>
        <p:spPr>
          <a:xfrm>
            <a:off x="1294150" y="2516458"/>
            <a:ext cx="4702367"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5" name="Chỗ dành sẵn cho Văn bản 4"/>
          <p:cNvSpPr>
            <a:spLocks noGrp="1"/>
          </p:cNvSpPr>
          <p:nvPr>
            <p:ph type="body" sz="quarter" idx="3"/>
          </p:nvPr>
        </p:nvSpPr>
        <p:spPr>
          <a:xfrm>
            <a:off x="6193367" y="1676400"/>
            <a:ext cx="4704484"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a:t>Edit Master text styles</a:t>
            </a:r>
          </a:p>
        </p:txBody>
      </p:sp>
      <p:sp>
        <p:nvSpPr>
          <p:cNvPr id="6" name="Chỗ dành sẵn cho Nội dung 5"/>
          <p:cNvSpPr>
            <a:spLocks noGrp="1"/>
          </p:cNvSpPr>
          <p:nvPr>
            <p:ph sz="quarter" idx="4"/>
          </p:nvPr>
        </p:nvSpPr>
        <p:spPr>
          <a:xfrm>
            <a:off x="6193367" y="2516458"/>
            <a:ext cx="4704484"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7" name="Chỗ dành sẵn cho Ngày tháng 6"/>
          <p:cNvSpPr>
            <a:spLocks noGrp="1"/>
          </p:cNvSpPr>
          <p:nvPr>
            <p:ph type="dt" sz="half" idx="10"/>
          </p:nvPr>
        </p:nvSpPr>
        <p:spPr/>
        <p:txBody>
          <a:bodyPr rtlCol="0"/>
          <a:lstStyle>
            <a:lvl1pPr algn="l" rtl="0">
              <a:defRPr sz="11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A8A6D1C-DD46-46B8-A72D-3A44D7EAB749}" type="datetime1">
              <a:rPr kumimoji="0" lang="vi-VN" sz="1100" b="0" i="0" u="none" strike="noStrike" kern="1200" cap="none" spc="0" normalizeH="0" baseline="0" noProof="0" smtClean="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20/10/2022</a:t>
            </a:fld>
            <a:endParaRPr kumimoji="0" lang="vi-VN" sz="1100" b="0" i="0" u="none" strike="noStrike" kern="1200" cap="none" spc="0" normalizeH="0" baseline="0" noProof="0" dirty="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endParaRPr>
          </a:p>
        </p:txBody>
      </p:sp>
      <p:sp>
        <p:nvSpPr>
          <p:cNvPr id="8" name="Chỗ dành sẵn cho Chân trang 7"/>
          <p:cNvSpPr>
            <a:spLocks noGrp="1"/>
          </p:cNvSpPr>
          <p:nvPr>
            <p:ph type="ftr" sz="quarter" idx="11"/>
          </p:nvPr>
        </p:nvSpPr>
        <p:spPr/>
        <p:txBody>
          <a:bodyPr rtlCol="0"/>
          <a:lstStyle>
            <a:lvl1pPr algn="ctr" rtl="0">
              <a:defRPr sz="11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endParaRPr>
          </a:p>
        </p:txBody>
      </p:sp>
      <p:sp>
        <p:nvSpPr>
          <p:cNvPr id="9" name="Chỗ dành sẵn cho Số hiệu Bản chiếu 8"/>
          <p:cNvSpPr>
            <a:spLocks noGrp="1"/>
          </p:cNvSpPr>
          <p:nvPr>
            <p:ph type="sldNum" sz="quarter" idx="12"/>
          </p:nvPr>
        </p:nvSpPr>
        <p:spPr/>
        <p:txBody>
          <a:bodyPr rtlCol="0"/>
          <a:lstStyle>
            <a:lvl1pPr algn="l" rtl="0">
              <a:defRPr sz="11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FEFA0A-2F20-4B60-98C6-5FFDA469AA1C}" type="slidenum">
              <a:rPr kumimoji="0" lang="vi-VN" sz="1100" b="0" i="0" u="none" strike="noStrike" kern="1200" cap="none" spc="0" normalizeH="0" baseline="0" noProof="0" smtClean="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248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2DCED4-6884-4DED-AA36-9F95F21F7F1F}" type="datetimeFigureOut">
              <a:rPr lang="en-US" smtClean="0"/>
              <a:t>10/20/2022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871147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a:t>Click to edit Master title style</a:t>
            </a:r>
            <a:endParaRPr lang="vi-VN" dirty="0"/>
          </a:p>
        </p:txBody>
      </p:sp>
      <p:sp>
        <p:nvSpPr>
          <p:cNvPr id="3" name="Chỗ dành sẵn cho Ngày tháng 2"/>
          <p:cNvSpPr>
            <a:spLocks noGrp="1"/>
          </p:cNvSpPr>
          <p:nvPr>
            <p:ph type="dt" sz="half" idx="10"/>
          </p:nvPr>
        </p:nvSpPr>
        <p:spPr/>
        <p:txBody>
          <a:bodyPr rtlCol="0"/>
          <a:lstStyle>
            <a:lvl1pPr algn="l" rtl="0">
              <a:defRPr sz="11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5DBE69-2CF4-42E5-BA24-0C42D261B900}" type="datetime1">
              <a:rPr kumimoji="0" lang="vi-VN" sz="1100" b="0" i="0" u="none" strike="noStrike" kern="1200" cap="none" spc="0" normalizeH="0" baseline="0" noProof="0" smtClean="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20/10/2022</a:t>
            </a:fld>
            <a:endParaRPr kumimoji="0" lang="vi-VN" sz="1100" b="0" i="0" u="none" strike="noStrike" kern="1200" cap="none" spc="0" normalizeH="0" baseline="0" noProof="0" dirty="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endParaRPr>
          </a:p>
        </p:txBody>
      </p:sp>
      <p:sp>
        <p:nvSpPr>
          <p:cNvPr id="4" name="Chỗ dành sẵn cho Chân trang 3"/>
          <p:cNvSpPr>
            <a:spLocks noGrp="1"/>
          </p:cNvSpPr>
          <p:nvPr>
            <p:ph type="ftr" sz="quarter" idx="11"/>
          </p:nvPr>
        </p:nvSpPr>
        <p:spPr/>
        <p:txBody>
          <a:bodyPr rtlCol="0"/>
          <a:lstStyle>
            <a:lvl1pPr algn="ctr" rtl="0">
              <a:defRPr sz="11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endParaRPr>
          </a:p>
        </p:txBody>
      </p:sp>
      <p:sp>
        <p:nvSpPr>
          <p:cNvPr id="5" name="Chỗ dành sẵn cho Số hiệu Bản chiếu 4"/>
          <p:cNvSpPr>
            <a:spLocks noGrp="1"/>
          </p:cNvSpPr>
          <p:nvPr>
            <p:ph type="sldNum" sz="quarter" idx="12"/>
          </p:nvPr>
        </p:nvSpPr>
        <p:spPr/>
        <p:txBody>
          <a:bodyPr rtlCol="0"/>
          <a:lstStyle>
            <a:lvl1pPr algn="l" rtl="0">
              <a:defRPr sz="11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FEFA0A-2F20-4B60-98C6-5FFDA469AA1C}" type="slidenum">
              <a:rPr kumimoji="0" lang="vi-VN" sz="1100" b="0" i="0" u="none" strike="noStrike" kern="1200" cap="none" spc="0" normalizeH="0" baseline="0" noProof="0" smtClean="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1781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Trố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hỗ dành sẵn cho Ngày tháng 1"/>
          <p:cNvSpPr>
            <a:spLocks noGrp="1"/>
          </p:cNvSpPr>
          <p:nvPr>
            <p:ph type="dt" sz="half" idx="10"/>
          </p:nvPr>
        </p:nvSpPr>
        <p:spPr/>
        <p:txBody>
          <a:bodyPr rtlCol="0"/>
          <a:lstStyle>
            <a:lvl1pPr algn="l" rtl="0">
              <a:defRPr sz="11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1ABD19D-2BC9-41BE-8A58-815FA217C020}" type="datetime1">
              <a:rPr kumimoji="0" lang="vi-VN" sz="1100" b="0" i="0" u="none" strike="noStrike" kern="1200" cap="none" spc="0" normalizeH="0" baseline="0" noProof="0" smtClean="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20/10/2022</a:t>
            </a:fld>
            <a:endParaRPr kumimoji="0" lang="vi-VN" sz="1100" b="0" i="0" u="none" strike="noStrike" kern="1200" cap="none" spc="0" normalizeH="0" baseline="0" noProof="0" dirty="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endParaRPr>
          </a:p>
        </p:txBody>
      </p:sp>
      <p:sp>
        <p:nvSpPr>
          <p:cNvPr id="3" name="Chỗ dành sẵn cho Chân trang 2"/>
          <p:cNvSpPr>
            <a:spLocks noGrp="1"/>
          </p:cNvSpPr>
          <p:nvPr>
            <p:ph type="ftr" sz="quarter" idx="11"/>
          </p:nvPr>
        </p:nvSpPr>
        <p:spPr/>
        <p:txBody>
          <a:bodyPr rtlCol="0"/>
          <a:lstStyle>
            <a:lvl1pPr algn="ctr" rtl="0">
              <a:defRPr sz="11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endParaRPr>
          </a:p>
        </p:txBody>
      </p:sp>
      <p:sp>
        <p:nvSpPr>
          <p:cNvPr id="4" name="Chỗ dành sẵn cho Số hiệu Bản chiếu 3"/>
          <p:cNvSpPr>
            <a:spLocks noGrp="1"/>
          </p:cNvSpPr>
          <p:nvPr>
            <p:ph type="sldNum" sz="quarter" idx="12"/>
          </p:nvPr>
        </p:nvSpPr>
        <p:spPr/>
        <p:txBody>
          <a:bodyPr rtlCol="0"/>
          <a:lstStyle>
            <a:lvl1pPr algn="l" rtl="0">
              <a:defRPr sz="11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FEFA0A-2F20-4B60-98C6-5FFDA469AA1C}" type="slidenum">
              <a:rPr kumimoji="0" lang="vi-VN" sz="1100" b="0" i="0" u="none" strike="noStrike" kern="1200" cap="none" spc="0" normalizeH="0" baseline="0" noProof="0" smtClean="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6002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7772835" y="1676400"/>
            <a:ext cx="3810992" cy="2438400"/>
          </a:xfrm>
        </p:spPr>
        <p:txBody>
          <a:bodyPr rtlCol="0" anchor="b">
            <a:normAutofit/>
          </a:bodyPr>
          <a:lstStyle>
            <a:lvl1pPr algn="l" rtl="0">
              <a:defRPr sz="3200" b="0"/>
            </a:lvl1pPr>
          </a:lstStyle>
          <a:p>
            <a:pPr rtl="0"/>
            <a:r>
              <a:rPr lang="en-US"/>
              <a:t>Click to edit Master title style</a:t>
            </a:r>
            <a:endParaRPr lang="vi-VN" dirty="0"/>
          </a:p>
        </p:txBody>
      </p:sp>
      <p:sp>
        <p:nvSpPr>
          <p:cNvPr id="3" name="Chỗ dành sẵn cho Nội dung 2"/>
          <p:cNvSpPr>
            <a:spLocks noGrp="1"/>
          </p:cNvSpPr>
          <p:nvPr>
            <p:ph idx="1"/>
          </p:nvPr>
        </p:nvSpPr>
        <p:spPr>
          <a:xfrm>
            <a:off x="1294150" y="685800"/>
            <a:ext cx="6173808"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4" name="Chỗ dành sẵn cho Văn bản 3"/>
          <p:cNvSpPr>
            <a:spLocks noGrp="1"/>
          </p:cNvSpPr>
          <p:nvPr>
            <p:ph type="body" sz="half" idx="2"/>
          </p:nvPr>
        </p:nvSpPr>
        <p:spPr>
          <a:xfrm>
            <a:off x="7772835" y="4191000"/>
            <a:ext cx="3810992"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n-US"/>
              <a:t>Edit Master text styles</a:t>
            </a:r>
          </a:p>
        </p:txBody>
      </p:sp>
      <p:sp>
        <p:nvSpPr>
          <p:cNvPr id="5" name="Chỗ dành sẵn cho Ngày tháng 4"/>
          <p:cNvSpPr>
            <a:spLocks noGrp="1"/>
          </p:cNvSpPr>
          <p:nvPr>
            <p:ph type="dt" sz="half" idx="10"/>
          </p:nvPr>
        </p:nvSpPr>
        <p:spPr/>
        <p:txBody>
          <a:bodyPr rtlCol="0"/>
          <a:lstStyle>
            <a:lvl1pPr algn="l" rtl="0">
              <a:defRPr sz="11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B0F0E7C-D0B2-456F-838D-B5DFE71C0F07}" type="datetime1">
              <a:rPr kumimoji="0" lang="vi-VN" sz="1100" b="0" i="0" u="none" strike="noStrike" kern="1200" cap="none" spc="0" normalizeH="0" baseline="0" noProof="0" smtClean="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20/10/2022</a:t>
            </a:fld>
            <a:endParaRPr kumimoji="0" lang="vi-VN" sz="1100" b="0" i="0" u="none" strike="noStrike" kern="1200" cap="none" spc="0" normalizeH="0" baseline="0" noProof="0" dirty="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endParaRPr>
          </a:p>
        </p:txBody>
      </p:sp>
      <p:sp>
        <p:nvSpPr>
          <p:cNvPr id="6" name="Chỗ dành sẵn cho Chân trang 5"/>
          <p:cNvSpPr>
            <a:spLocks noGrp="1"/>
          </p:cNvSpPr>
          <p:nvPr>
            <p:ph type="ftr" sz="quarter" idx="11"/>
          </p:nvPr>
        </p:nvSpPr>
        <p:spPr/>
        <p:txBody>
          <a:bodyPr rtlCol="0"/>
          <a:lstStyle>
            <a:lvl1pPr algn="ctr" rtl="0">
              <a:defRPr sz="11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endParaRPr>
          </a:p>
        </p:txBody>
      </p:sp>
      <p:sp>
        <p:nvSpPr>
          <p:cNvPr id="7" name="Chỗ dành sẵn cho Số hiệu Bản chiếu 6"/>
          <p:cNvSpPr>
            <a:spLocks noGrp="1"/>
          </p:cNvSpPr>
          <p:nvPr>
            <p:ph type="sldNum" sz="quarter" idx="12"/>
          </p:nvPr>
        </p:nvSpPr>
        <p:spPr/>
        <p:txBody>
          <a:bodyPr rtlCol="0"/>
          <a:lstStyle>
            <a:lvl1pPr algn="l" rtl="0">
              <a:defRPr sz="11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FEFA0A-2F20-4B60-98C6-5FFDA469AA1C}" type="slidenum">
              <a:rPr kumimoji="0" lang="vi-VN" sz="1100" b="0" i="0" u="none" strike="noStrike" kern="1200" cap="none" spc="0" normalizeH="0" baseline="0" noProof="0" smtClean="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6685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7772836" y="1676400"/>
            <a:ext cx="3810992" cy="2438400"/>
          </a:xfrm>
        </p:spPr>
        <p:txBody>
          <a:bodyPr rtlCol="0" anchor="b">
            <a:noAutofit/>
          </a:bodyPr>
          <a:lstStyle>
            <a:lvl1pPr algn="l" rtl="0">
              <a:defRPr sz="3200" b="0"/>
            </a:lvl1pPr>
          </a:lstStyle>
          <a:p>
            <a:pPr rtl="0"/>
            <a:r>
              <a:rPr lang="en-US"/>
              <a:t>Click to edit Master title style</a:t>
            </a:r>
            <a:endParaRPr lang="vi-VN" dirty="0"/>
          </a:p>
        </p:txBody>
      </p:sp>
      <p:sp>
        <p:nvSpPr>
          <p:cNvPr id="3" name="Chỗ dành sẵn cho Ảnh 2" descr="Chỗ dành sẵn trống để thêm một hình ảnh. Bấm vào chỗ dành sẵn, rồi chọn hình ảnh mà bạn muốn thêm."/>
          <p:cNvSpPr>
            <a:spLocks noGrp="1"/>
          </p:cNvSpPr>
          <p:nvPr>
            <p:ph type="pic" idx="1"/>
          </p:nvPr>
        </p:nvSpPr>
        <p:spPr>
          <a:xfrm>
            <a:off x="1522809" y="0"/>
            <a:ext cx="5945149" cy="6858000"/>
          </a:xfr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n-US"/>
              <a:t>Click icon to add picture</a:t>
            </a:r>
            <a:endParaRPr lang="vi-VN" dirty="0"/>
          </a:p>
        </p:txBody>
      </p:sp>
      <p:sp>
        <p:nvSpPr>
          <p:cNvPr id="4" name="Chỗ dành sẵn cho Văn bản 3"/>
          <p:cNvSpPr>
            <a:spLocks noGrp="1"/>
          </p:cNvSpPr>
          <p:nvPr>
            <p:ph type="body" sz="half" idx="2"/>
          </p:nvPr>
        </p:nvSpPr>
        <p:spPr>
          <a:xfrm>
            <a:off x="7772836" y="4191000"/>
            <a:ext cx="3810992"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n-US"/>
              <a:t>Edit Master text styles</a:t>
            </a:r>
          </a:p>
        </p:txBody>
      </p:sp>
    </p:spTree>
    <p:extLst>
      <p:ext uri="{BB962C8B-B14F-4D97-AF65-F5344CB8AC3E}">
        <p14:creationId xmlns:p14="http://schemas.microsoft.com/office/powerpoint/2010/main" val="2184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a:t>Click to edit Master title style</a:t>
            </a:r>
            <a:endParaRPr lang="vi-VN" dirty="0"/>
          </a:p>
        </p:txBody>
      </p:sp>
      <p:sp>
        <p:nvSpPr>
          <p:cNvPr id="3" name="Chỗ dành sẵn cho Văn bản Dọc 2"/>
          <p:cNvSpPr>
            <a:spLocks noGrp="1"/>
          </p:cNvSpPr>
          <p:nvPr>
            <p:ph type="body" orient="vert" idx="1"/>
          </p:nvPr>
        </p:nvSpPr>
        <p:spPr/>
        <p:txBody>
          <a:bodyPr vert="eaVert" rtlCol="0"/>
          <a:lstStyle>
            <a:lvl5pPr algn="l" rtl="0">
              <a:defRPr/>
            </a:lvl5pPr>
            <a:lvl6pPr marL="1600200" algn="l" rtl="0">
              <a:defRPr/>
            </a:lvl6pPr>
            <a:lvl7pPr marL="1874520" algn="l" rtl="0">
              <a:defRPr/>
            </a:lvl7pPr>
            <a:lvl8pPr marL="2148840" algn="l" rtl="0">
              <a:defRPr/>
            </a:lvl8pPr>
            <a:lvl9pPr marL="2423160" algn="l" rtl="0">
              <a:defRPr/>
            </a:lvl9pPr>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4" name="Chỗ dành sẵn cho Ngày tháng 3"/>
          <p:cNvSpPr>
            <a:spLocks noGrp="1"/>
          </p:cNvSpPr>
          <p:nvPr>
            <p:ph type="dt" sz="half" idx="10"/>
          </p:nvPr>
        </p:nvSpPr>
        <p:spPr/>
        <p:txBody>
          <a:bodyPr rtlCol="0"/>
          <a:lstStyle>
            <a:lvl1pPr algn="l" rtl="0">
              <a:defRPr sz="11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5CABFA2-4187-4379-AD94-484338799CBD}" type="datetime1">
              <a:rPr kumimoji="0" lang="vi-VN" sz="1100" b="0" i="0" u="none" strike="noStrike" kern="1200" cap="none" spc="0" normalizeH="0" baseline="0" noProof="0" smtClean="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20/10/2022</a:t>
            </a:fld>
            <a:endParaRPr kumimoji="0" lang="vi-VN" sz="1100" b="0" i="0" u="none" strike="noStrike" kern="1200" cap="none" spc="0" normalizeH="0" baseline="0" noProof="0" dirty="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endParaRPr>
          </a:p>
        </p:txBody>
      </p:sp>
      <p:sp>
        <p:nvSpPr>
          <p:cNvPr id="5" name="Chỗ dành sẵn cho Chân trang 4"/>
          <p:cNvSpPr>
            <a:spLocks noGrp="1"/>
          </p:cNvSpPr>
          <p:nvPr>
            <p:ph type="ftr" sz="quarter" idx="11"/>
          </p:nvPr>
        </p:nvSpPr>
        <p:spPr/>
        <p:txBody>
          <a:bodyPr rtlCol="0"/>
          <a:lstStyle>
            <a:lvl1pPr algn="ctr" rtl="0">
              <a:defRPr sz="11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endParaRPr>
          </a:p>
        </p:txBody>
      </p:sp>
      <p:sp>
        <p:nvSpPr>
          <p:cNvPr id="6" name="Chỗ dành sẵn cho Số hiệu Bản chiếu 5"/>
          <p:cNvSpPr>
            <a:spLocks noGrp="1"/>
          </p:cNvSpPr>
          <p:nvPr>
            <p:ph type="sldNum" sz="quarter" idx="12"/>
          </p:nvPr>
        </p:nvSpPr>
        <p:spPr/>
        <p:txBody>
          <a:bodyPr rtlCol="0"/>
          <a:lstStyle>
            <a:lvl1pPr algn="l" rtl="0">
              <a:defRPr sz="11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FEFA0A-2F20-4B60-98C6-5FFDA469AA1C}" type="slidenum">
              <a:rPr kumimoji="0" lang="vi-VN" sz="1100" b="0" i="0" u="none" strike="noStrike" kern="1200" cap="none" spc="0" normalizeH="0" baseline="0" noProof="0" smtClean="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9611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9754554" y="381000"/>
            <a:ext cx="1905494" cy="5791200"/>
          </a:xfrm>
        </p:spPr>
        <p:txBody>
          <a:bodyPr vert="eaVert" rtlCol="0"/>
          <a:lstStyle>
            <a:lvl1pPr rtl="0">
              <a:defRPr/>
            </a:lvl1pPr>
          </a:lstStyle>
          <a:p>
            <a:pPr rtl="0"/>
            <a:r>
              <a:rPr lang="en-US"/>
              <a:t>Click to edit Master title style</a:t>
            </a:r>
            <a:endParaRPr lang="vi-VN" dirty="0"/>
          </a:p>
        </p:txBody>
      </p:sp>
      <p:sp>
        <p:nvSpPr>
          <p:cNvPr id="3" name="Chỗ dành sẵn cho Văn bản Dọc 2"/>
          <p:cNvSpPr>
            <a:spLocks noGrp="1"/>
          </p:cNvSpPr>
          <p:nvPr>
            <p:ph type="body" orient="vert" idx="1"/>
          </p:nvPr>
        </p:nvSpPr>
        <p:spPr>
          <a:xfrm>
            <a:off x="1294151" y="381000"/>
            <a:ext cx="8307964" cy="57912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4" name="Chỗ dành sẵn cho Ngày tháng 3"/>
          <p:cNvSpPr>
            <a:spLocks noGrp="1"/>
          </p:cNvSpPr>
          <p:nvPr>
            <p:ph type="dt" sz="half" idx="10"/>
          </p:nvPr>
        </p:nvSpPr>
        <p:spPr/>
        <p:txBody>
          <a:bodyPr rtlCol="0"/>
          <a:lstStyle>
            <a:lvl1pPr algn="l" rtl="0">
              <a:defRPr sz="11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4D65450-5DA3-4F82-AB73-86227943599D}" type="datetime1">
              <a:rPr kumimoji="0" lang="vi-VN" sz="1100" b="0" i="0" u="none" strike="noStrike" kern="1200" cap="none" spc="0" normalizeH="0" baseline="0" noProof="0" smtClean="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20/10/2022</a:t>
            </a:fld>
            <a:endParaRPr kumimoji="0" lang="vi-VN" sz="1100" b="0" i="0" u="none" strike="noStrike" kern="1200" cap="none" spc="0" normalizeH="0" baseline="0" noProof="0" dirty="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endParaRPr>
          </a:p>
        </p:txBody>
      </p:sp>
      <p:sp>
        <p:nvSpPr>
          <p:cNvPr id="5" name="Chỗ dành sẵn cho Chân trang 4"/>
          <p:cNvSpPr>
            <a:spLocks noGrp="1"/>
          </p:cNvSpPr>
          <p:nvPr>
            <p:ph type="ftr" sz="quarter" idx="11"/>
          </p:nvPr>
        </p:nvSpPr>
        <p:spPr/>
        <p:txBody>
          <a:bodyPr rtlCol="0"/>
          <a:lstStyle>
            <a:lvl1pPr algn="ctr" rtl="0">
              <a:defRPr sz="11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endParaRPr>
          </a:p>
        </p:txBody>
      </p:sp>
      <p:sp>
        <p:nvSpPr>
          <p:cNvPr id="6" name="Chỗ dành sẵn cho Số hiệu Bản chiếu 5"/>
          <p:cNvSpPr>
            <a:spLocks noGrp="1"/>
          </p:cNvSpPr>
          <p:nvPr>
            <p:ph type="sldNum" sz="quarter" idx="12"/>
          </p:nvPr>
        </p:nvSpPr>
        <p:spPr/>
        <p:txBody>
          <a:bodyPr rtlCol="0"/>
          <a:lstStyle>
            <a:lvl1pPr algn="l" rtl="0">
              <a:defRPr sz="11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FEFA0A-2F20-4B60-98C6-5FFDA469AA1C}" type="slidenum">
              <a:rPr kumimoji="0" lang="vi-VN" sz="1100" b="0" i="0" u="none" strike="noStrike" kern="1200" cap="none" spc="0" normalizeH="0" baseline="0" noProof="0" smtClean="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7963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rang chiếu Tiêu đề">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en-US"/>
              <a:t>Click to edit Master title style</a:t>
            </a:r>
            <a:endParaRPr lang="vi-VN" dirty="0"/>
          </a:p>
        </p:txBody>
      </p:sp>
      <p:sp>
        <p:nvSpPr>
          <p:cNvPr id="3" name="Phụ đề 2"/>
          <p:cNvSpPr>
            <a:spLocks noGrp="1"/>
          </p:cNvSpPr>
          <p:nvPr>
            <p:ph type="subTitle" idx="1" hasCustomPrompt="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vi-VN" dirty="0"/>
              <a:t>Bấm &amp; sửa kiểu phụ đề của Bản chính</a:t>
            </a:r>
          </a:p>
        </p:txBody>
      </p:sp>
    </p:spTree>
    <p:extLst>
      <p:ext uri="{BB962C8B-B14F-4D97-AF65-F5344CB8AC3E}">
        <p14:creationId xmlns:p14="http://schemas.microsoft.com/office/powerpoint/2010/main" val="60700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a:t>Click to edit Master title style</a:t>
            </a:r>
            <a:endParaRPr lang="vi-VN" dirty="0"/>
          </a:p>
        </p:txBody>
      </p:sp>
      <p:sp>
        <p:nvSpPr>
          <p:cNvPr id="3" name="Chỗ dành sẵn cho Nội dung 2"/>
          <p:cNvSpPr>
            <a:spLocks noGrp="1"/>
          </p:cNvSpPr>
          <p:nvPr>
            <p:ph idx="1"/>
          </p:nvPr>
        </p:nvSpPr>
        <p:spPr/>
        <p:txBody>
          <a:bodyPr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6" name="Chỗ dành sẵn cho Số Trang chiếu 5"/>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Chỗ dành sẵn cho Chân trang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4" name="Chỗ dành sẵn cho Ngày tháng 3"/>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1B1E00-A00D-477D-997B-00E3F6554555}"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20/10/2022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97637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Tiêu đề của Mụ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en-US"/>
              <a:t>Click to edit Master title style</a:t>
            </a:r>
            <a:endParaRPr lang="vi-VN" dirty="0"/>
          </a:p>
        </p:txBody>
      </p:sp>
      <p:sp>
        <p:nvSpPr>
          <p:cNvPr id="3" name="Chỗ dành sẵn cho Văn bản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en-US"/>
              <a:t>Edit Master text styles</a:t>
            </a:r>
          </a:p>
        </p:txBody>
      </p:sp>
    </p:spTree>
    <p:extLst>
      <p:ext uri="{BB962C8B-B14F-4D97-AF65-F5344CB8AC3E}">
        <p14:creationId xmlns:p14="http://schemas.microsoft.com/office/powerpoint/2010/main" val="154069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a:t>Click to edit Master title style</a:t>
            </a:r>
            <a:endParaRPr lang="vi-VN" dirty="0"/>
          </a:p>
        </p:txBody>
      </p:sp>
      <p:sp>
        <p:nvSpPr>
          <p:cNvPr id="3" name="Chỗ dành sẵn cho Nội dung 2"/>
          <p:cNvSpPr>
            <a:spLocks noGrp="1"/>
          </p:cNvSpPr>
          <p:nvPr>
            <p:ph sz="half" idx="1"/>
          </p:nvPr>
        </p:nvSpPr>
        <p:spPr>
          <a:xfrm>
            <a:off x="1065212" y="1825625"/>
            <a:ext cx="4954588" cy="4187952"/>
          </a:xfrm>
        </p:spPr>
        <p:txBody>
          <a:bodyPr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4" name="Chỗ dành sẵn cho Nội dung 3"/>
          <p:cNvSpPr>
            <a:spLocks noGrp="1"/>
          </p:cNvSpPr>
          <p:nvPr>
            <p:ph sz="half" idx="2"/>
          </p:nvPr>
        </p:nvSpPr>
        <p:spPr>
          <a:xfrm>
            <a:off x="6172200" y="1825625"/>
            <a:ext cx="4951414" cy="4187952"/>
          </a:xfrm>
        </p:spPr>
        <p:txBody>
          <a:bodyPr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7" name="Chỗ dành sẵn cho Số Trang chiếu 6"/>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6" name="Chỗ dành sẵn cho Chân trang 5"/>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Chỗ dành sẵn cho Ngày tháng 4"/>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5AB0D1-2462-483C-8BB5-3975EB8E9484}"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20/10/2022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38792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DCED4-6884-4DED-AA36-9F95F21F7F1F}" type="datetimeFigureOut">
              <a:rPr lang="en-US" smtClean="0"/>
              <a:t>10/20/2022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9292449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a:t>Click to edit Master title style</a:t>
            </a:r>
            <a:endParaRPr lang="vi-VN" dirty="0"/>
          </a:p>
        </p:txBody>
      </p:sp>
      <p:sp>
        <p:nvSpPr>
          <p:cNvPr id="3" name="Chỗ dành sẵn cho Văn bản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a:t>Edit Master text styles</a:t>
            </a:r>
          </a:p>
        </p:txBody>
      </p:sp>
      <p:sp>
        <p:nvSpPr>
          <p:cNvPr id="4" name="Chỗ dành sẵn cho Nội dung 3"/>
          <p:cNvSpPr>
            <a:spLocks noGrp="1"/>
          </p:cNvSpPr>
          <p:nvPr>
            <p:ph sz="half" idx="2"/>
          </p:nvPr>
        </p:nvSpPr>
        <p:spPr>
          <a:xfrm>
            <a:off x="1069848" y="2505075"/>
            <a:ext cx="4956048" cy="3476625"/>
          </a:xfrm>
        </p:spPr>
        <p:txBody>
          <a:bodyPr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5" name="Chỗ dành sẵn cho Văn bản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a:t>Edit Master text styles</a:t>
            </a:r>
          </a:p>
        </p:txBody>
      </p:sp>
      <p:sp>
        <p:nvSpPr>
          <p:cNvPr id="6" name="Chỗ dành sẵn cho Nội dung 5"/>
          <p:cNvSpPr>
            <a:spLocks noGrp="1"/>
          </p:cNvSpPr>
          <p:nvPr>
            <p:ph sz="quarter" idx="4"/>
          </p:nvPr>
        </p:nvSpPr>
        <p:spPr>
          <a:xfrm>
            <a:off x="6172200" y="2505075"/>
            <a:ext cx="4956048" cy="3476625"/>
          </a:xfrm>
        </p:spPr>
        <p:txBody>
          <a:bodyPr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9" name="Chỗ dành sẵn cho Số Trang chiếu 8"/>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8" name="Chỗ dành sẵn cho Chân trang 7"/>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7" name="Chỗ dành sẵn cho Ngày tháng 6"/>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16A3A8-CD18-494E-BA21-4E8A1D2D52BA}"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20/10/2022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57893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a:t>Click to edit Master title style</a:t>
            </a:r>
            <a:endParaRPr lang="vi-VN" dirty="0"/>
          </a:p>
        </p:txBody>
      </p:sp>
      <p:sp>
        <p:nvSpPr>
          <p:cNvPr id="5" name="Chỗ dành sẵn cho Số Trang chiếu 4"/>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4" name="Chỗ dành sẵn cho Chân trang 3"/>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3" name="Chỗ dành sẵn cho Ngày tháng 2"/>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C5D5F0-49C4-47A7-8393-C3318058F3BC}"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20/10/2022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84394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4" name="Chỗ dành sẵn cho Số Trang chiếu 3"/>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3" name="Chỗ dành sẵn cho Chân trang 2"/>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 name="Chỗ dành sẵn cho Ngày tháng 1"/>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C8CFF3-1CDF-49E3-8638-3726A6CAAC00}"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20/10/2022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96442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Hai 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1065212" y="304799"/>
            <a:ext cx="10058402" cy="1216152"/>
          </a:xfrm>
        </p:spPr>
        <p:txBody>
          <a:bodyPr rtlCol="0"/>
          <a:lstStyle>
            <a:lvl1pPr algn="l" rtl="0">
              <a:defRPr/>
            </a:lvl1pPr>
          </a:lstStyle>
          <a:p>
            <a:pPr rtl="0"/>
            <a:r>
              <a:rPr lang="en-US"/>
              <a:t>Click to edit Master title style</a:t>
            </a:r>
            <a:endParaRPr lang="vi-VN" dirty="0"/>
          </a:p>
        </p:txBody>
      </p:sp>
      <p:grpSp>
        <p:nvGrpSpPr>
          <p:cNvPr id="9" name="Nhóm 8"/>
          <p:cNvGrpSpPr/>
          <p:nvPr/>
        </p:nvGrpSpPr>
        <p:grpSpPr>
          <a:xfrm>
            <a:off x="1052422" y="1733550"/>
            <a:ext cx="4360503" cy="3050038"/>
            <a:chOff x="895350" y="3313113"/>
            <a:chExt cx="3613151" cy="2790825"/>
          </a:xfrm>
          <a:solidFill>
            <a:schemeClr val="tx1">
              <a:lumMod val="50000"/>
            </a:schemeClr>
          </a:solidFill>
        </p:grpSpPr>
        <p:sp>
          <p:nvSpPr>
            <p:cNvPr id="10"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1"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2"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3"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4"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5"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6"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7"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8"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9"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0"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1"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36" name="Chỗ dành sẵn cho Ảnh 33" descr="Chỗ dành sẵn trống để thêm một hình ảnh. Bấm vào chỗ dành sẵn, rồi chọn hình ảnh mà bạn muốn thêm."/>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en-US"/>
              <a:t>Click icon to add picture</a:t>
            </a:r>
            <a:endParaRPr lang="vi-VN" dirty="0"/>
          </a:p>
        </p:txBody>
      </p:sp>
      <p:sp>
        <p:nvSpPr>
          <p:cNvPr id="39" name="Chỗ dành sẵn cho Văn bản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a:t>Edit Master text styles</a:t>
            </a:r>
          </a:p>
        </p:txBody>
      </p:sp>
      <p:grpSp>
        <p:nvGrpSpPr>
          <p:cNvPr id="22" name="Nhóm 21"/>
          <p:cNvGrpSpPr/>
          <p:nvPr/>
        </p:nvGrpSpPr>
        <p:grpSpPr>
          <a:xfrm>
            <a:off x="6763111" y="1733550"/>
            <a:ext cx="4360503" cy="3050038"/>
            <a:chOff x="895350" y="3313113"/>
            <a:chExt cx="3613151" cy="2790825"/>
          </a:xfrm>
          <a:solidFill>
            <a:schemeClr val="tx1">
              <a:lumMod val="50000"/>
            </a:schemeClr>
          </a:solidFill>
        </p:grpSpPr>
        <p:sp>
          <p:nvSpPr>
            <p:cNvPr id="2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4"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3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3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3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3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3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37" name="Chỗ dành sẵn cho Ảnh 33" descr="Chỗ dành sẵn trống để thêm một hình ảnh. Bấm vào chỗ dành sẵn, rồi chọn hình ảnh mà bạn muốn thêm."/>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en-US"/>
              <a:t>Click icon to add picture</a:t>
            </a:r>
            <a:endParaRPr lang="vi-VN" dirty="0"/>
          </a:p>
        </p:txBody>
      </p:sp>
      <p:sp>
        <p:nvSpPr>
          <p:cNvPr id="40" name="Chỗ dành sẵn cho Văn bản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a:t>Edit Master text styles</a:t>
            </a:r>
          </a:p>
        </p:txBody>
      </p:sp>
      <p:sp>
        <p:nvSpPr>
          <p:cNvPr id="8" name="Chỗ dành sẵn cho Số Trang chiếu 7"/>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7" name="Chỗ dành sẵn cho Chân trang 6"/>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6" name="Chỗ dành sẵn cho Ngày tháng 5"/>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D0CE1C-2702-4A01-872D-16D51A5359DB}"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20/10/2022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13599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a 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a:t>Click to edit Master title style</a:t>
            </a:r>
            <a:endParaRPr lang="vi-VN" dirty="0"/>
          </a:p>
        </p:txBody>
      </p:sp>
      <p:grpSp>
        <p:nvGrpSpPr>
          <p:cNvPr id="52" name="Nhóm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54"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5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5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5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5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5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6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6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6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6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6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79" name="Chỗ dành sẵn cho Ảnh 33" descr="Chỗ dành sẵn trống để thêm một hình ảnh. Bấm vào chỗ dành sẵn, rồi chọn hình ảnh mà bạn muốn thêm."/>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en-US"/>
              <a:t>Click icon to add picture</a:t>
            </a:r>
            <a:endParaRPr lang="vi-VN" dirty="0"/>
          </a:p>
        </p:txBody>
      </p:sp>
      <p:sp>
        <p:nvSpPr>
          <p:cNvPr id="81" name="Chỗ dành sẵn cho Văn bản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a:t>Edit Master text styles</a:t>
            </a:r>
          </a:p>
        </p:txBody>
      </p:sp>
      <p:grpSp>
        <p:nvGrpSpPr>
          <p:cNvPr id="84" name="Nhóm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86"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87"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88"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89"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0"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1"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2"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3"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4"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5"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6"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78" name="Chỗ dành sẵn cho Ảnh 33" descr="Chỗ dành sẵn trống để thêm một hình ảnh. Bấm vào chỗ dành sẵn, rồi chọn hình ảnh mà bạn muốn thêm."/>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en-US"/>
              <a:t>Click icon to add picture</a:t>
            </a:r>
            <a:endParaRPr lang="vi-VN" dirty="0"/>
          </a:p>
        </p:txBody>
      </p:sp>
      <p:sp>
        <p:nvSpPr>
          <p:cNvPr id="82" name="Chỗ dành sẵn cho Văn bản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a:t>Edit Master text styles</a:t>
            </a:r>
          </a:p>
        </p:txBody>
      </p:sp>
      <p:grpSp>
        <p:nvGrpSpPr>
          <p:cNvPr id="97" name="Nhóm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9"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0"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1"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2"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3"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4"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5"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6"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7"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8"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9"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80" name="Chỗ dành sẵn cho Ảnh 33" descr="Chỗ dành sẵn trống để thêm một hình ảnh. Bấm vào chỗ dành sẵn, rồi chọn hình ảnh mà bạn muốn thêm."/>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en-US"/>
              <a:t>Click icon to add picture</a:t>
            </a:r>
            <a:endParaRPr lang="vi-VN" dirty="0"/>
          </a:p>
        </p:txBody>
      </p:sp>
      <p:sp>
        <p:nvSpPr>
          <p:cNvPr id="83" name="Chỗ dành sẵn cho Văn bản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a:t>Edit Master text styles</a:t>
            </a:r>
          </a:p>
        </p:txBody>
      </p:sp>
      <p:sp>
        <p:nvSpPr>
          <p:cNvPr id="8" name="Chỗ dành sẵn cho Số Trang chiếu 7"/>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7" name="Chỗ dành sẵn cho Chân trang 6"/>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6" name="Chỗ dành sẵn cho Ngày tháng 5"/>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03B2062-D8F8-46C3-A13F-A2368F91A522}"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20/10/2022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54155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Ba 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9066214" y="421594"/>
            <a:ext cx="2286000" cy="1885508"/>
          </a:xfrm>
        </p:spPr>
        <p:txBody>
          <a:bodyPr rtlCol="0">
            <a:normAutofit/>
          </a:bodyPr>
          <a:lstStyle>
            <a:lvl1pPr algn="l" rtl="0">
              <a:defRPr sz="2400"/>
            </a:lvl1pPr>
          </a:lstStyle>
          <a:p>
            <a:pPr rtl="0"/>
            <a:r>
              <a:rPr lang="en-US"/>
              <a:t>Click to edit Master title style</a:t>
            </a:r>
            <a:endParaRPr lang="vi-VN" dirty="0"/>
          </a:p>
        </p:txBody>
      </p:sp>
      <p:grpSp>
        <p:nvGrpSpPr>
          <p:cNvPr id="84" name="Nhóm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86"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87"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88"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89"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0"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1"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2"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3"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4"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5"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96"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97" name="Chỗ dành sẵn cho Ảnh 33" descr="Chỗ dành sẵn trống để thêm một hình ảnh. Bấm vào chỗ dành sẵn, rồi chọn hình ảnh mà bạn muốn thêm."/>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en-US"/>
              <a:t>Click icon to add picture</a:t>
            </a:r>
            <a:endParaRPr lang="vi-VN" dirty="0"/>
          </a:p>
        </p:txBody>
      </p:sp>
      <p:grpSp>
        <p:nvGrpSpPr>
          <p:cNvPr id="98" name="Nhóm 97"/>
          <p:cNvGrpSpPr/>
          <p:nvPr/>
        </p:nvGrpSpPr>
        <p:grpSpPr>
          <a:xfrm>
            <a:off x="5322489" y="319177"/>
            <a:ext cx="3389607" cy="2710838"/>
            <a:chOff x="895350" y="3313113"/>
            <a:chExt cx="3613151" cy="2790825"/>
          </a:xfrm>
          <a:solidFill>
            <a:schemeClr val="tx1">
              <a:lumMod val="50000"/>
            </a:schemeClr>
          </a:solidFill>
        </p:grpSpPr>
        <p:sp>
          <p:nvSpPr>
            <p:cNvPr id="99"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0"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1"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2"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3"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4"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5"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6"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7"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8"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9"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10"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111" name="Chỗ dành sẵn cho Ảnh 33" descr="Chỗ dành sẵn trống để thêm một hình ảnh. Bấm vào chỗ dành sẵn, rồi chọn hình ảnh mà bạn muốn thêm."/>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en-US"/>
              <a:t>Click icon to add picture</a:t>
            </a:r>
            <a:endParaRPr lang="vi-VN" dirty="0"/>
          </a:p>
        </p:txBody>
      </p:sp>
      <p:grpSp>
        <p:nvGrpSpPr>
          <p:cNvPr id="112" name="Nhóm 111"/>
          <p:cNvGrpSpPr/>
          <p:nvPr/>
        </p:nvGrpSpPr>
        <p:grpSpPr>
          <a:xfrm>
            <a:off x="5322489" y="3245640"/>
            <a:ext cx="3389607" cy="2710838"/>
            <a:chOff x="895350" y="3313113"/>
            <a:chExt cx="3613151" cy="2790825"/>
          </a:xfrm>
          <a:solidFill>
            <a:schemeClr val="tx1">
              <a:lumMod val="50000"/>
            </a:schemeClr>
          </a:solidFill>
        </p:grpSpPr>
        <p:sp>
          <p:nvSpPr>
            <p:cNvPr id="11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14"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1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1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1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1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1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2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2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2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2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2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125" name="Chỗ dành sẵn cho Ảnh 33" descr="Chỗ dành sẵn trống để thêm một hình ảnh. Bấm vào chỗ dành sẵn, rồi chọn hình ảnh mà bạn muốn thêm."/>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en-US"/>
              <a:t>Click icon to add picture</a:t>
            </a:r>
            <a:endParaRPr lang="vi-VN" dirty="0"/>
          </a:p>
        </p:txBody>
      </p:sp>
      <p:sp>
        <p:nvSpPr>
          <p:cNvPr id="126" name="Chỗ dành sẵn cho Văn bản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a:t>Edit Master text styles</a:t>
            </a:r>
          </a:p>
        </p:txBody>
      </p:sp>
      <p:sp>
        <p:nvSpPr>
          <p:cNvPr id="8" name="Chỗ dành sẵn cho Số Trang chiếu 7"/>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7" name="Chỗ dành sẵn cho Chân trang 6"/>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6" name="Chỗ dành sẵn cho Ngày tháng 5"/>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FA4A2AB-6C7F-472B-AF69-6C017576AABF}"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20/10/2022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72102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en-US"/>
              <a:t>Click to edit Master title style</a:t>
            </a:r>
            <a:endParaRPr lang="vi-VN" dirty="0"/>
          </a:p>
        </p:txBody>
      </p:sp>
      <p:sp>
        <p:nvSpPr>
          <p:cNvPr id="3" name="Chỗ dành sẵn cho Nội dung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4" name="Chỗ dành sẵn cho Văn bản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a:t>Edit Master text styles</a:t>
            </a:r>
          </a:p>
        </p:txBody>
      </p:sp>
      <p:sp>
        <p:nvSpPr>
          <p:cNvPr id="7" name="Chỗ dành sẵn cho Số Trang chiếu 6"/>
          <p:cNvSpPr>
            <a:spLocks noGrp="1"/>
          </p:cNvSpPr>
          <p:nvPr>
            <p:ph type="sldNum" sz="quarter" idx="12"/>
          </p:nvPr>
        </p:nvSpPr>
        <p:spPr>
          <a:xfrm>
            <a:off x="1065213" y="6019801"/>
            <a:ext cx="762000" cy="228600"/>
          </a:xfrm>
        </p:spPr>
        <p:txBody>
          <a:bodyPr rtlCol="0"/>
          <a:lstStyle>
            <a:lvl1pPr algn="l" rt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6" name="Chỗ dành sẵn cho Chân trang 5"/>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Chỗ dành sẵn cho Ngày tháng 4"/>
          <p:cNvSpPr>
            <a:spLocks noGrp="1"/>
          </p:cNvSpPr>
          <p:nvPr>
            <p:ph type="dt" sz="half" idx="10"/>
          </p:nvPr>
        </p:nvSpPr>
        <p:spPr>
          <a:xfrm>
            <a:off x="8075611" y="6019801"/>
            <a:ext cx="1396260" cy="228600"/>
          </a:xfrm>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A2E48D0-087A-4BF8-AAAB-C1C90194064A}"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20/10/2022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81794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en-US"/>
              <a:t>Click to edit Master title style</a:t>
            </a:r>
            <a:endParaRPr lang="vi-VN" dirty="0"/>
          </a:p>
        </p:txBody>
      </p:sp>
      <p:grpSp>
        <p:nvGrpSpPr>
          <p:cNvPr id="8" name="Nhóm 7"/>
          <p:cNvGrpSpPr/>
          <p:nvPr/>
        </p:nvGrpSpPr>
        <p:grpSpPr>
          <a:xfrm>
            <a:off x="595546" y="781398"/>
            <a:ext cx="6433398" cy="5053665"/>
            <a:chOff x="5162444" y="781398"/>
            <a:chExt cx="6433398" cy="5053665"/>
          </a:xfrm>
        </p:grpSpPr>
        <p:sp>
          <p:nvSpPr>
            <p:cNvPr id="9" name="Hình tự do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0" name="Hình tự do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nvGrpSpPr>
            <p:cNvPr id="11" name="Nhóm 10"/>
            <p:cNvGrpSpPr/>
            <p:nvPr/>
          </p:nvGrpSpPr>
          <p:grpSpPr>
            <a:xfrm>
              <a:off x="5814205" y="859113"/>
              <a:ext cx="5129146" cy="4880471"/>
              <a:chOff x="7856559" y="859113"/>
              <a:chExt cx="3086791" cy="4880471"/>
            </a:xfrm>
          </p:grpSpPr>
          <p:sp>
            <p:nvSpPr>
              <p:cNvPr id="20" name="Hình tự do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21" name="Hình tự do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12" name="Hình tự do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3" name="Hình tự do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4" name="Hình tự do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5" name="Hình tự do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6" name="Hình tự do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7" name="Hình tự do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8" name="Hình tự do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sp>
          <p:nvSpPr>
            <p:cNvPr id="19" name="Hình tự do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9A5315"/>
                </a:solidFill>
                <a:effectLst/>
                <a:uLnTx/>
                <a:uFillTx/>
                <a:ea typeface="+mn-ea"/>
                <a:cs typeface="+mn-cs"/>
              </a:endParaRPr>
            </a:p>
          </p:txBody>
        </p:sp>
      </p:grpSp>
      <p:sp>
        <p:nvSpPr>
          <p:cNvPr id="3" name="Chỗ dành sẵn cho Ảnh 2" descr="Chỗ dành sẵn trống để thêm một hình ảnh. Bấm vào chỗ dành sẵn, rồi chọn hình ảnh mà bạn muốn thêm."/>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n-US"/>
              <a:t>Click icon to add picture</a:t>
            </a:r>
            <a:endParaRPr lang="vi-VN" dirty="0"/>
          </a:p>
        </p:txBody>
      </p:sp>
      <p:sp>
        <p:nvSpPr>
          <p:cNvPr id="4" name="Chỗ dành sẵn cho Văn bản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a:t>Edit Master text styles</a:t>
            </a:r>
          </a:p>
        </p:txBody>
      </p:sp>
      <p:sp>
        <p:nvSpPr>
          <p:cNvPr id="7" name="Chỗ dành sẵn cho Số Trang chiếu 6"/>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6" name="Chỗ dành sẵn cho Chân trang 5"/>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Chỗ dành sẵn cho Ngày tháng 4"/>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FE7C45-16DF-4049-8DC4-8120F138473E}"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20/10/2022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4545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a:t>Click to edit Master title style</a:t>
            </a:r>
            <a:endParaRPr lang="vi-VN" dirty="0"/>
          </a:p>
        </p:txBody>
      </p:sp>
      <p:sp>
        <p:nvSpPr>
          <p:cNvPr id="3" name="Chỗ dành sẵn cho Văn bản Dọc 2"/>
          <p:cNvSpPr>
            <a:spLocks noGrp="1"/>
          </p:cNvSpPr>
          <p:nvPr>
            <p:ph type="body" orient="vert" idx="1"/>
          </p:nvPr>
        </p:nvSpPr>
        <p:spPr/>
        <p:txBody>
          <a:bodyPr vert="eaVert"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6" name="Chỗ dành sẵn cho Số Trang chiếu 5"/>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Chỗ dành sẵn cho Chân trang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4" name="Chỗ dành sẵn cho Ngày tháng 3"/>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66CBC2F-6647-4016-BEA2-2137B0076152}"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20/10/2022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23073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1_Tiêu đề và Văn bản Dọ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9624268" y="304800"/>
            <a:ext cx="1729531" cy="5676900"/>
          </a:xfrm>
        </p:spPr>
        <p:txBody>
          <a:bodyPr vert="eaVert" rtlCol="0"/>
          <a:lstStyle>
            <a:lvl1pPr rtl="0">
              <a:defRPr/>
            </a:lvl1pPr>
          </a:lstStyle>
          <a:p>
            <a:pPr rtl="0"/>
            <a:r>
              <a:rPr lang="en-US"/>
              <a:t>Click to edit Master title style</a:t>
            </a:r>
            <a:endParaRPr lang="vi-VN" dirty="0"/>
          </a:p>
        </p:txBody>
      </p:sp>
      <p:sp>
        <p:nvSpPr>
          <p:cNvPr id="3" name="Chỗ dành sẵn cho Văn bản Dọc 2"/>
          <p:cNvSpPr>
            <a:spLocks noGrp="1"/>
          </p:cNvSpPr>
          <p:nvPr>
            <p:ph type="body" orient="vert" idx="1"/>
          </p:nvPr>
        </p:nvSpPr>
        <p:spPr>
          <a:xfrm>
            <a:off x="838199" y="304800"/>
            <a:ext cx="8633671" cy="5676900"/>
          </a:xfrm>
        </p:spPr>
        <p:txBody>
          <a:bodyPr vert="eaVert"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6" name="Chỗ dành sẵn cho Số Trang chiếu 5"/>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Chỗ dành sẵn cho Chân trang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4" name="Chỗ dành sẵn cho Ngày tháng 3"/>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422DF57-9F71-4148-A138-924C835A57AF}"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20/10/2022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79446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28075546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2CA2C-7B50-487C-AC76-6DA30682514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148AE-09B0-401F-8EBA-869F94D44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77683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2CA2C-7B50-487C-AC76-6DA30682514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148AE-09B0-401F-8EBA-869F94D44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9307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2CA2C-7B50-487C-AC76-6DA30682514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148AE-09B0-401F-8EBA-869F94D44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031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2CA2C-7B50-487C-AC76-6DA30682514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148AE-09B0-401F-8EBA-869F94D44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88252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2CA2C-7B50-487C-AC76-6DA30682514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148AE-09B0-401F-8EBA-869F94D44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70226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2CA2C-7B50-487C-AC76-6DA30682514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148AE-09B0-401F-8EBA-869F94D44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0468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2CA2C-7B50-487C-AC76-6DA30682514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148AE-09B0-401F-8EBA-869F94D44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3704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2CA2C-7B50-487C-AC76-6DA30682514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148AE-09B0-401F-8EBA-869F94D44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1697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2CA2C-7B50-487C-AC76-6DA30682514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148AE-09B0-401F-8EBA-869F94D44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5566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2CA2C-7B50-487C-AC76-6DA30682514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148AE-09B0-401F-8EBA-869F94D44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453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046008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2CA2C-7B50-487C-AC76-6DA30682514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148AE-09B0-401F-8EBA-869F94D44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8289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6" Type="http://schemas.openxmlformats.org/officeDocument/2006/relationships/image" Target="../media/image5.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theme" Target="../theme/theme7.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DCED4-6884-4DED-AA36-9F95F21F7F1F}" type="datetimeFigureOut">
              <a:rPr lang="en-US" smtClean="0"/>
              <a:t>10/20/2022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B3AC9-D0C9-4E9C-8EDC-C0DDEEDFE8F7}" type="slidenum">
              <a:rPr lang="en-US" smtClean="0"/>
              <a:t>‹#›</a:t>
            </a:fld>
            <a:endParaRPr lang="en-US"/>
          </a:p>
        </p:txBody>
      </p:sp>
    </p:spTree>
    <p:extLst>
      <p:ext uri="{BB962C8B-B14F-4D97-AF65-F5344CB8AC3E}">
        <p14:creationId xmlns:p14="http://schemas.microsoft.com/office/powerpoint/2010/main" val="3615818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5634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508000" y="9"/>
            <a:ext cx="11176000" cy="6883131"/>
            <a:chOff x="381000" y="-18750"/>
            <a:chExt cx="8382000" cy="5180999"/>
          </a:xfrm>
        </p:grpSpPr>
        <p:cxnSp>
          <p:nvCxnSpPr>
            <p:cNvPr id="7" name="Shape 7"/>
            <p:cNvCxnSpPr/>
            <p:nvPr/>
          </p:nvCxnSpPr>
          <p:spPr>
            <a:xfrm>
              <a:off x="762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8" name="Shape 8"/>
            <p:cNvCxnSpPr/>
            <p:nvPr/>
          </p:nvCxnSpPr>
          <p:spPr>
            <a:xfrm>
              <a:off x="1524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9" name="Shape 9"/>
            <p:cNvCxnSpPr/>
            <p:nvPr/>
          </p:nvCxnSpPr>
          <p:spPr>
            <a:xfrm>
              <a:off x="2286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0" name="Shape 10"/>
            <p:cNvCxnSpPr/>
            <p:nvPr/>
          </p:nvCxnSpPr>
          <p:spPr>
            <a:xfrm>
              <a:off x="3048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1" name="Shape 11"/>
            <p:cNvCxnSpPr/>
            <p:nvPr/>
          </p:nvCxnSpPr>
          <p:spPr>
            <a:xfrm>
              <a:off x="3810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2" name="Shape 12"/>
            <p:cNvCxnSpPr/>
            <p:nvPr/>
          </p:nvCxnSpPr>
          <p:spPr>
            <a:xfrm>
              <a:off x="4572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3" name="Shape 13"/>
            <p:cNvCxnSpPr/>
            <p:nvPr/>
          </p:nvCxnSpPr>
          <p:spPr>
            <a:xfrm>
              <a:off x="5334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4" name="Shape 14"/>
            <p:cNvCxnSpPr/>
            <p:nvPr/>
          </p:nvCxnSpPr>
          <p:spPr>
            <a:xfrm>
              <a:off x="6096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5" name="Shape 15"/>
            <p:cNvCxnSpPr/>
            <p:nvPr/>
          </p:nvCxnSpPr>
          <p:spPr>
            <a:xfrm>
              <a:off x="6858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6" name="Shape 16"/>
            <p:cNvCxnSpPr/>
            <p:nvPr/>
          </p:nvCxnSpPr>
          <p:spPr>
            <a:xfrm>
              <a:off x="7620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7" name="Shape 17"/>
            <p:cNvCxnSpPr/>
            <p:nvPr/>
          </p:nvCxnSpPr>
          <p:spPr>
            <a:xfrm>
              <a:off x="8382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8" name="Shape 18"/>
            <p:cNvCxnSpPr/>
            <p:nvPr/>
          </p:nvCxnSpPr>
          <p:spPr>
            <a:xfrm>
              <a:off x="381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19" name="Shape 19"/>
            <p:cNvCxnSpPr/>
            <p:nvPr/>
          </p:nvCxnSpPr>
          <p:spPr>
            <a:xfrm>
              <a:off x="1143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0" name="Shape 20"/>
            <p:cNvCxnSpPr/>
            <p:nvPr/>
          </p:nvCxnSpPr>
          <p:spPr>
            <a:xfrm>
              <a:off x="1905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1" name="Shape 21"/>
            <p:cNvCxnSpPr/>
            <p:nvPr/>
          </p:nvCxnSpPr>
          <p:spPr>
            <a:xfrm>
              <a:off x="2667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2" name="Shape 22"/>
            <p:cNvCxnSpPr/>
            <p:nvPr/>
          </p:nvCxnSpPr>
          <p:spPr>
            <a:xfrm>
              <a:off x="3429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3" name="Shape 23"/>
            <p:cNvCxnSpPr/>
            <p:nvPr/>
          </p:nvCxnSpPr>
          <p:spPr>
            <a:xfrm>
              <a:off x="4191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4" name="Shape 24"/>
            <p:cNvCxnSpPr/>
            <p:nvPr/>
          </p:nvCxnSpPr>
          <p:spPr>
            <a:xfrm>
              <a:off x="4953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5" name="Shape 25"/>
            <p:cNvCxnSpPr/>
            <p:nvPr/>
          </p:nvCxnSpPr>
          <p:spPr>
            <a:xfrm>
              <a:off x="5715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6" name="Shape 26"/>
            <p:cNvCxnSpPr/>
            <p:nvPr/>
          </p:nvCxnSpPr>
          <p:spPr>
            <a:xfrm>
              <a:off x="6477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7" name="Shape 27"/>
            <p:cNvCxnSpPr/>
            <p:nvPr/>
          </p:nvCxnSpPr>
          <p:spPr>
            <a:xfrm>
              <a:off x="7239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8" name="Shape 28"/>
            <p:cNvCxnSpPr/>
            <p:nvPr/>
          </p:nvCxnSpPr>
          <p:spPr>
            <a:xfrm>
              <a:off x="8001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9" name="Shape 29"/>
            <p:cNvCxnSpPr/>
            <p:nvPr/>
          </p:nvCxnSpPr>
          <p:spPr>
            <a:xfrm>
              <a:off x="8763000" y="-18750"/>
              <a:ext cx="0" cy="5180999"/>
            </a:xfrm>
            <a:prstGeom prst="straightConnector1">
              <a:avLst/>
            </a:prstGeom>
            <a:noFill/>
            <a:ln w="9525" cap="flat" cmpd="sng">
              <a:solidFill>
                <a:srgbClr val="F3F3F3"/>
              </a:solidFill>
              <a:prstDash val="dash"/>
              <a:round/>
              <a:headEnd type="none" w="lg" len="lg"/>
              <a:tailEnd type="none" w="lg" len="lg"/>
            </a:ln>
          </p:spPr>
        </p:cxnSp>
      </p:grpSp>
      <p:sp>
        <p:nvSpPr>
          <p:cNvPr id="30" name="Shape 30"/>
          <p:cNvSpPr txBox="1">
            <a:spLocks noGrp="1"/>
          </p:cNvSpPr>
          <p:nvPr>
            <p:ph type="title"/>
          </p:nvPr>
        </p:nvSpPr>
        <p:spPr>
          <a:xfrm>
            <a:off x="1397000" y="845500"/>
            <a:ext cx="9328800" cy="954400"/>
          </a:xfrm>
          <a:prstGeom prst="rect">
            <a:avLst/>
          </a:prstGeom>
          <a:noFill/>
          <a:ln>
            <a:noFill/>
          </a:ln>
        </p:spPr>
        <p:txBody>
          <a:bodyPr lIns="91425" tIns="91425" rIns="91425" bIns="91425" anchor="b" anchorCtr="0"/>
          <a:lstStyle>
            <a:lvl1pPr lvl="0" algn="ctr">
              <a:spcBef>
                <a:spcPts val="0"/>
              </a:spcBef>
              <a:buClr>
                <a:srgbClr val="00CEF6"/>
              </a:buClr>
              <a:buSzPct val="100000"/>
              <a:buFont typeface="Oswald"/>
              <a:buNone/>
              <a:defRPr sz="2000" b="1">
                <a:solidFill>
                  <a:srgbClr val="00CEF6"/>
                </a:solidFill>
                <a:latin typeface="Oswald"/>
                <a:ea typeface="Oswald"/>
                <a:cs typeface="Oswald"/>
                <a:sym typeface="Oswald"/>
              </a:defRPr>
            </a:lvl1pPr>
            <a:lvl2pPr lvl="1" algn="ctr">
              <a:spcBef>
                <a:spcPts val="0"/>
              </a:spcBef>
              <a:buClr>
                <a:srgbClr val="00CEF6"/>
              </a:buClr>
              <a:buSzPct val="100000"/>
              <a:buFont typeface="Oswald"/>
              <a:buNone/>
              <a:defRPr sz="2000" b="1">
                <a:solidFill>
                  <a:srgbClr val="00CEF6"/>
                </a:solidFill>
                <a:latin typeface="Oswald"/>
                <a:ea typeface="Oswald"/>
                <a:cs typeface="Oswald"/>
                <a:sym typeface="Oswald"/>
              </a:defRPr>
            </a:lvl2pPr>
            <a:lvl3pPr lvl="2" algn="ctr">
              <a:spcBef>
                <a:spcPts val="0"/>
              </a:spcBef>
              <a:buClr>
                <a:srgbClr val="00CEF6"/>
              </a:buClr>
              <a:buSzPct val="100000"/>
              <a:buFont typeface="Oswald"/>
              <a:buNone/>
              <a:defRPr sz="2000" b="1">
                <a:solidFill>
                  <a:srgbClr val="00CEF6"/>
                </a:solidFill>
                <a:latin typeface="Oswald"/>
                <a:ea typeface="Oswald"/>
                <a:cs typeface="Oswald"/>
                <a:sym typeface="Oswald"/>
              </a:defRPr>
            </a:lvl3pPr>
            <a:lvl4pPr lvl="3" algn="ctr">
              <a:spcBef>
                <a:spcPts val="0"/>
              </a:spcBef>
              <a:buClr>
                <a:srgbClr val="00CEF6"/>
              </a:buClr>
              <a:buSzPct val="100000"/>
              <a:buFont typeface="Oswald"/>
              <a:buNone/>
              <a:defRPr sz="2000" b="1">
                <a:solidFill>
                  <a:srgbClr val="00CEF6"/>
                </a:solidFill>
                <a:latin typeface="Oswald"/>
                <a:ea typeface="Oswald"/>
                <a:cs typeface="Oswald"/>
                <a:sym typeface="Oswald"/>
              </a:defRPr>
            </a:lvl4pPr>
            <a:lvl5pPr lvl="4" algn="ctr">
              <a:spcBef>
                <a:spcPts val="0"/>
              </a:spcBef>
              <a:buClr>
                <a:srgbClr val="00CEF6"/>
              </a:buClr>
              <a:buSzPct val="100000"/>
              <a:buFont typeface="Oswald"/>
              <a:buNone/>
              <a:defRPr sz="2000" b="1">
                <a:solidFill>
                  <a:srgbClr val="00CEF6"/>
                </a:solidFill>
                <a:latin typeface="Oswald"/>
                <a:ea typeface="Oswald"/>
                <a:cs typeface="Oswald"/>
                <a:sym typeface="Oswald"/>
              </a:defRPr>
            </a:lvl5pPr>
            <a:lvl6pPr lvl="5" algn="ctr">
              <a:spcBef>
                <a:spcPts val="0"/>
              </a:spcBef>
              <a:buClr>
                <a:srgbClr val="00CEF6"/>
              </a:buClr>
              <a:buSzPct val="100000"/>
              <a:buFont typeface="Oswald"/>
              <a:buNone/>
              <a:defRPr sz="2000" b="1">
                <a:solidFill>
                  <a:srgbClr val="00CEF6"/>
                </a:solidFill>
                <a:latin typeface="Oswald"/>
                <a:ea typeface="Oswald"/>
                <a:cs typeface="Oswald"/>
                <a:sym typeface="Oswald"/>
              </a:defRPr>
            </a:lvl6pPr>
            <a:lvl7pPr lvl="6" algn="ctr">
              <a:spcBef>
                <a:spcPts val="0"/>
              </a:spcBef>
              <a:buClr>
                <a:srgbClr val="00CEF6"/>
              </a:buClr>
              <a:buSzPct val="100000"/>
              <a:buFont typeface="Oswald"/>
              <a:buNone/>
              <a:defRPr sz="2000" b="1">
                <a:solidFill>
                  <a:srgbClr val="00CEF6"/>
                </a:solidFill>
                <a:latin typeface="Oswald"/>
                <a:ea typeface="Oswald"/>
                <a:cs typeface="Oswald"/>
                <a:sym typeface="Oswald"/>
              </a:defRPr>
            </a:lvl7pPr>
            <a:lvl8pPr lvl="7" algn="ctr">
              <a:spcBef>
                <a:spcPts val="0"/>
              </a:spcBef>
              <a:buClr>
                <a:srgbClr val="00CEF6"/>
              </a:buClr>
              <a:buSzPct val="100000"/>
              <a:buFont typeface="Oswald"/>
              <a:buNone/>
              <a:defRPr sz="2000" b="1">
                <a:solidFill>
                  <a:srgbClr val="00CEF6"/>
                </a:solidFill>
                <a:latin typeface="Oswald"/>
                <a:ea typeface="Oswald"/>
                <a:cs typeface="Oswald"/>
                <a:sym typeface="Oswald"/>
              </a:defRPr>
            </a:lvl8pPr>
            <a:lvl9pPr lvl="8" algn="ctr">
              <a:spcBef>
                <a:spcPts val="0"/>
              </a:spcBef>
              <a:buClr>
                <a:srgbClr val="00CEF6"/>
              </a:buClr>
              <a:buSzPct val="100000"/>
              <a:buFont typeface="Oswald"/>
              <a:buNone/>
              <a:defRPr sz="2000" b="1">
                <a:solidFill>
                  <a:srgbClr val="00CEF6"/>
                </a:solidFill>
                <a:latin typeface="Oswald"/>
                <a:ea typeface="Oswald"/>
                <a:cs typeface="Oswald"/>
                <a:sym typeface="Oswald"/>
              </a:defRPr>
            </a:lvl9pPr>
          </a:lstStyle>
          <a:p>
            <a:endParaRPr/>
          </a:p>
        </p:txBody>
      </p:sp>
      <p:sp>
        <p:nvSpPr>
          <p:cNvPr id="31" name="Shape 31"/>
          <p:cNvSpPr txBox="1">
            <a:spLocks noGrp="1"/>
          </p:cNvSpPr>
          <p:nvPr>
            <p:ph type="body" idx="1"/>
          </p:nvPr>
        </p:nvSpPr>
        <p:spPr>
          <a:xfrm>
            <a:off x="1434467" y="2053567"/>
            <a:ext cx="9328800" cy="2562799"/>
          </a:xfrm>
          <a:prstGeom prst="rect">
            <a:avLst/>
          </a:prstGeom>
          <a:noFill/>
          <a:ln>
            <a:noFill/>
          </a:ln>
        </p:spPr>
        <p:txBody>
          <a:bodyPr lIns="91425" tIns="91425" rIns="91425" bIns="91425" anchor="t" anchorCtr="0"/>
          <a:lstStyle>
            <a:lvl1pPr lvl="0">
              <a:spcBef>
                <a:spcPts val="600"/>
              </a:spcBef>
              <a:buClr>
                <a:srgbClr val="28324A"/>
              </a:buClr>
              <a:buSzPct val="100000"/>
              <a:buFont typeface="Source Sans Pro"/>
              <a:buChar char="◉"/>
              <a:defRPr sz="2000">
                <a:solidFill>
                  <a:srgbClr val="28324A"/>
                </a:solidFill>
                <a:latin typeface="Source Sans Pro"/>
                <a:ea typeface="Source Sans Pro"/>
                <a:cs typeface="Source Sans Pro"/>
                <a:sym typeface="Source Sans Pro"/>
              </a:defRPr>
            </a:lvl1pPr>
            <a:lvl2pPr lvl="1">
              <a:spcBef>
                <a:spcPts val="480"/>
              </a:spcBef>
              <a:buClr>
                <a:srgbClr val="28324A"/>
              </a:buClr>
              <a:buSzPct val="100000"/>
              <a:buFont typeface="Source Sans Pro"/>
              <a:buChar char="◉"/>
              <a:defRPr sz="1800">
                <a:solidFill>
                  <a:srgbClr val="28324A"/>
                </a:solidFill>
                <a:latin typeface="Source Sans Pro"/>
                <a:ea typeface="Source Sans Pro"/>
                <a:cs typeface="Source Sans Pro"/>
                <a:sym typeface="Source Sans Pro"/>
              </a:defRPr>
            </a:lvl2pPr>
            <a:lvl3pPr lvl="2">
              <a:spcBef>
                <a:spcPts val="480"/>
              </a:spcBef>
              <a:buClr>
                <a:srgbClr val="28324A"/>
              </a:buClr>
              <a:buSzPct val="100000"/>
              <a:buFont typeface="Source Sans Pro"/>
              <a:defRPr sz="1800">
                <a:solidFill>
                  <a:srgbClr val="28324A"/>
                </a:solidFill>
                <a:latin typeface="Source Sans Pro"/>
                <a:ea typeface="Source Sans Pro"/>
                <a:cs typeface="Source Sans Pro"/>
                <a:sym typeface="Source Sans Pro"/>
              </a:defRPr>
            </a:lvl3pPr>
            <a:lvl4pPr lvl="3">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4pPr>
            <a:lvl5pPr lvl="4">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5pPr>
            <a:lvl6pPr lvl="5">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6pPr>
            <a:lvl7pPr lvl="6">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7pPr>
            <a:lvl8pPr lvl="7">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8pPr>
            <a:lvl9pPr lvl="8">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1057377434"/>
      </p:ext>
    </p:extLst>
  </p:cSld>
  <p:clrMap bg1="lt1" tx1="dk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9" r:id="rId9"/>
    <p:sldLayoutId id="2147483760" r:id="rId10"/>
    <p:sldLayoutId id="21474837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32CA2C-7B50-487C-AC76-6DA30682514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6148AE-09B0-401F-8EBA-869F94D44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87110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8697188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Hình chữ nhật 6"/>
          <p:cNvSpPr/>
          <p:nvPr/>
        </p:nvSpPr>
        <p:spPr>
          <a:xfrm>
            <a:off x="836832" y="0"/>
            <a:ext cx="11355169"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Chỗ dành sẵn cho Tiêu đề 1"/>
          <p:cNvSpPr>
            <a:spLocks noGrp="1"/>
          </p:cNvSpPr>
          <p:nvPr>
            <p:ph type="title"/>
          </p:nvPr>
        </p:nvSpPr>
        <p:spPr>
          <a:xfrm>
            <a:off x="1294150" y="381000"/>
            <a:ext cx="9603701" cy="1143000"/>
          </a:xfrm>
          <a:prstGeom prst="rect">
            <a:avLst/>
          </a:prstGeom>
        </p:spPr>
        <p:txBody>
          <a:bodyPr vert="horz" lIns="91440" tIns="45720" rIns="91440" bIns="45720" rtlCol="0" anchor="b">
            <a:normAutofit/>
          </a:bodyPr>
          <a:lstStyle/>
          <a:p>
            <a:pPr rtl="0"/>
            <a:r>
              <a:rPr lang="vi-VN" dirty="0"/>
              <a:t>Bấm để sửa kiểu tiêu đề Bản cái</a:t>
            </a:r>
          </a:p>
        </p:txBody>
      </p:sp>
      <p:sp>
        <p:nvSpPr>
          <p:cNvPr id="3" name="Chỗ dành sẵn cho Văn bản 2"/>
          <p:cNvSpPr>
            <a:spLocks noGrp="1"/>
          </p:cNvSpPr>
          <p:nvPr>
            <p:ph type="body" idx="1"/>
          </p:nvPr>
        </p:nvSpPr>
        <p:spPr>
          <a:xfrm>
            <a:off x="1294150" y="1676400"/>
            <a:ext cx="9603701" cy="4495800"/>
          </a:xfrm>
          <a:prstGeom prst="rect">
            <a:avLst/>
          </a:prstGeom>
        </p:spPr>
        <p:txBody>
          <a:bodyPr vert="horz" lIns="91440" tIns="45720" rIns="91440" bIns="45720" rtlCol="0">
            <a:normAutofit/>
          </a:bodyPr>
          <a:lstStyle/>
          <a:p>
            <a:pPr lvl="0" rtl="0"/>
            <a:r>
              <a:rPr lang="vi-VN" dirty="0" err="1"/>
              <a:t>Chỉnh</a:t>
            </a:r>
            <a:r>
              <a:rPr lang="vi-VN" dirty="0"/>
              <a:t> sửa </a:t>
            </a:r>
            <a:r>
              <a:rPr lang="vi-VN" dirty="0" err="1"/>
              <a:t>kiểu</a:t>
            </a:r>
            <a:r>
              <a:rPr lang="vi-VN" dirty="0"/>
              <a:t> văn bản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bốn</a:t>
            </a:r>
          </a:p>
          <a:p>
            <a:pPr lvl="4" rtl="0"/>
            <a:r>
              <a:rPr lang="vi-VN" dirty="0" err="1"/>
              <a:t>Mức</a:t>
            </a:r>
            <a:r>
              <a:rPr lang="vi-VN" dirty="0"/>
              <a:t> năm</a:t>
            </a:r>
          </a:p>
        </p:txBody>
      </p:sp>
      <p:sp>
        <p:nvSpPr>
          <p:cNvPr id="4" name="Chỗ dành sẵn cho Ngày tháng 3"/>
          <p:cNvSpPr>
            <a:spLocks noGrp="1"/>
          </p:cNvSpPr>
          <p:nvPr>
            <p:ph type="dt" sz="half" idx="2"/>
          </p:nvPr>
        </p:nvSpPr>
        <p:spPr>
          <a:xfrm>
            <a:off x="1272113" y="6356352"/>
            <a:ext cx="2844800" cy="365125"/>
          </a:xfrm>
          <a:prstGeom prst="rect">
            <a:avLst/>
          </a:prstGeom>
        </p:spPr>
        <p:txBody>
          <a:bodyPr vert="horz" lIns="91440" tIns="45720" rIns="91440" bIns="45720" rtlCol="0" anchor="ctr"/>
          <a:lstStyle>
            <a:lvl1pPr algn="l" rtl="0">
              <a:defRPr sz="1100">
                <a:solidFill>
                  <a:schemeClr val="tx1">
                    <a:lumMod val="90000"/>
                    <a:lumOff val="10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D5487B3-C75E-409D-B756-CFB2B9BF033A}" type="datetime1">
              <a:rPr kumimoji="0" lang="vi-VN" sz="1100" b="0" i="0" u="none" strike="noStrike" kern="1200" cap="none" spc="0" normalizeH="0" baseline="0" noProof="0" smtClean="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20/10/2022</a:t>
            </a:fld>
            <a:endParaRPr kumimoji="0" lang="vi-VN" sz="1100" b="0" i="0" u="none" strike="noStrike" kern="1200" cap="none" spc="0" normalizeH="0" baseline="0" noProof="0" dirty="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endParaRPr>
          </a:p>
        </p:txBody>
      </p:sp>
      <p:sp>
        <p:nvSpPr>
          <p:cNvPr id="5" name="Chỗ dành sẵn cho Chân trang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rtl="0">
              <a:defRPr sz="1100">
                <a:solidFill>
                  <a:schemeClr val="tx1">
                    <a:lumMod val="90000"/>
                    <a:lumOff val="1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endParaRPr>
          </a:p>
        </p:txBody>
      </p:sp>
      <p:sp>
        <p:nvSpPr>
          <p:cNvPr id="6" name="Chỗ dành sẵn cho Số hiệu Bản chiếu 5"/>
          <p:cNvSpPr>
            <a:spLocks noGrp="1"/>
          </p:cNvSpPr>
          <p:nvPr>
            <p:ph type="sldNum" sz="quarter" idx="4"/>
          </p:nvPr>
        </p:nvSpPr>
        <p:spPr>
          <a:xfrm>
            <a:off x="8053323" y="6356352"/>
            <a:ext cx="2844800" cy="365125"/>
          </a:xfrm>
          <a:prstGeom prst="rect">
            <a:avLst/>
          </a:prstGeom>
        </p:spPr>
        <p:txBody>
          <a:bodyPr vert="horz" lIns="91440" tIns="45720" rIns="91440" bIns="45720" rtlCol="0" anchor="ctr"/>
          <a:lstStyle>
            <a:lvl1pPr algn="l" rtl="0">
              <a:defRPr sz="1100">
                <a:solidFill>
                  <a:schemeClr val="tx1">
                    <a:lumMod val="90000"/>
                    <a:lumOff val="1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FEFA0A-2F20-4B60-98C6-5FFDA469AA1C}" type="slidenum">
              <a:rPr kumimoji="0" lang="vi-VN" sz="1100" b="0" i="0" u="none" strike="noStrike" kern="1200" cap="none" spc="0" normalizeH="0" baseline="0" noProof="0" smtClean="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164B4F">
                  <a:lumMod val="90000"/>
                  <a:lumOff val="1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8285557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Chỗ dành sẵn cho Tiêu đề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vi-VN" dirty="0"/>
              <a:t>Bấm để sửa kiểu tiêu đề Bản cái</a:t>
            </a:r>
          </a:p>
        </p:txBody>
      </p:sp>
      <p:sp>
        <p:nvSpPr>
          <p:cNvPr id="3" name="Chỗ dành sẵn cho Văn bản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vi-VN" dirty="0" err="1"/>
              <a:t>Chỉnh</a:t>
            </a:r>
            <a:r>
              <a:rPr lang="vi-VN" dirty="0"/>
              <a:t> sửa </a:t>
            </a:r>
            <a:r>
              <a:rPr lang="vi-VN" dirty="0" err="1"/>
              <a:t>kiểu</a:t>
            </a:r>
            <a:r>
              <a:rPr lang="vi-VN" dirty="0"/>
              <a:t> văn bản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bốn</a:t>
            </a:r>
          </a:p>
          <a:p>
            <a:pPr lvl="4" rtl="0"/>
            <a:r>
              <a:rPr lang="vi-VN" dirty="0" err="1"/>
              <a:t>Mức</a:t>
            </a:r>
            <a:r>
              <a:rPr lang="vi-VN" dirty="0"/>
              <a:t> năm</a:t>
            </a:r>
          </a:p>
        </p:txBody>
      </p:sp>
      <p:sp>
        <p:nvSpPr>
          <p:cNvPr id="6" name="Chỗ dành sẵn cho Số Trang chiếu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Chỗ dành sẵn cho Chân trang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4" name="Chỗ dành sẵn cho Ngày tháng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7D914FD-5CA8-45C1-915F-680DA1912D0A}" type="datetime1">
              <a:rPr kumimoji="0" lang="vi-VN" sz="1100" b="0" i="0" u="none" strike="noStrike" kern="1200" cap="none" spc="0" normalizeH="0" baseline="0" noProof="0" smtClean="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20/10/2022</a:t>
            </a:fld>
            <a:endParaRPr kumimoji="0" lang="vi-VN" sz="1100" b="0" i="0" u="none" strike="noStrike" kern="1200" cap="none" spc="0" normalizeH="0" baseline="0" noProof="0" dirty="0">
              <a:ln>
                <a:noFill/>
              </a:ln>
              <a:solidFill>
                <a:srgbClr val="9A5315"/>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907841306"/>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Arial" panose="020B0604020202020204" pitchFamily="34" charset="0"/>
          <a:ea typeface="Tahoma" panose="020B0604030504040204" pitchFamily="34" charset="0"/>
          <a:cs typeface="Arial" panose="020B0604020202020204" pitchFamily="34" charset="0"/>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Arial" panose="020B0604020202020204" pitchFamily="34" charset="0"/>
          <a:ea typeface="Tahoma" panose="020B0604030504040204" pitchFamily="34" charset="0"/>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Tahoma" panose="020B0604030504040204" pitchFamily="34" charset="0"/>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Tahom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32CA2C-7B50-487C-AC76-6DA30682514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6148AE-09B0-401F-8EBA-869F94D44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53157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7.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55"/>
            <a:ext cx="12192000" cy="6858000"/>
          </a:xfrm>
          <a:prstGeom prst="rect">
            <a:avLst/>
          </a:prstGeom>
        </p:spPr>
      </p:pic>
      <p:pic>
        <p:nvPicPr>
          <p:cNvPr id="14339" name="Picture 4"/>
          <p:cNvPicPr>
            <a:picLocks noChangeAspect="1"/>
          </p:cNvPicPr>
          <p:nvPr/>
        </p:nvPicPr>
        <p:blipFill>
          <a:blip r:embed="rId4"/>
          <a:srcRect r="52890" b="57091"/>
          <a:stretch>
            <a:fillRect/>
          </a:stretch>
        </p:blipFill>
        <p:spPr bwMode="auto">
          <a:xfrm>
            <a:off x="616805" y="689031"/>
            <a:ext cx="2652713" cy="1811338"/>
          </a:xfrm>
          <a:prstGeom prst="rect">
            <a:avLst/>
          </a:prstGeom>
          <a:noFill/>
          <a:ln w="9525">
            <a:noFill/>
            <a:miter lim="800000"/>
            <a:headEnd/>
            <a:tailEnd/>
          </a:ln>
        </p:spPr>
      </p:pic>
      <p:sp>
        <p:nvSpPr>
          <p:cNvPr id="3" name="TextBox 2"/>
          <p:cNvSpPr txBox="1"/>
          <p:nvPr/>
        </p:nvSpPr>
        <p:spPr>
          <a:xfrm>
            <a:off x="2148662" y="1756983"/>
            <a:ext cx="7248680" cy="1107996"/>
          </a:xfrm>
          <a:prstGeom prst="rect">
            <a:avLst/>
          </a:prstGeom>
          <a:noFill/>
        </p:spPr>
        <p:txBody>
          <a:bodyPr wrap="square" rtlCol="0">
            <a:spAutoFit/>
          </a:bodyPr>
          <a:lstStyle/>
          <a:p>
            <a:pPr algn="ctr"/>
            <a:r>
              <a:rPr lang="en-US" sz="6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 TẬP BÀI 4:</a:t>
            </a:r>
          </a:p>
        </p:txBody>
      </p:sp>
      <p:sp>
        <p:nvSpPr>
          <p:cNvPr id="2" name="Rectangle 1"/>
          <p:cNvSpPr/>
          <p:nvPr/>
        </p:nvSpPr>
        <p:spPr>
          <a:xfrm>
            <a:off x="-206111" y="3031622"/>
            <a:ext cx="12398111" cy="1323439"/>
          </a:xfrm>
          <a:prstGeom prst="rect">
            <a:avLst/>
          </a:prstGeom>
          <a:noFill/>
        </p:spPr>
        <p:txBody>
          <a:bodyPr wrap="square" lIns="91440" tIns="45720" rIns="91440" bIns="45720">
            <a:spAutoFit/>
          </a:bodyPr>
          <a:lstStyle/>
          <a:p>
            <a:pPr algn="ctr"/>
            <a:r>
              <a:rPr lang="en-US" sz="8000" b="1" cap="none" spc="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GIAI ĐIỆU ĐẤT NƯỚC</a:t>
            </a:r>
          </a:p>
        </p:txBody>
      </p:sp>
    </p:spTree>
    <p:extLst>
      <p:ext uri="{BB962C8B-B14F-4D97-AF65-F5344CB8AC3E}">
        <p14:creationId xmlns:p14="http://schemas.microsoft.com/office/powerpoint/2010/main" val="298212769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857711" y="1009933"/>
            <a:ext cx="11029490" cy="4708479"/>
          </a:xfrm>
          <a:prstGeom prst="roundRect">
            <a:avLst>
              <a:gd name="adj" fmla="val 16667"/>
            </a:avLst>
          </a:prstGeom>
          <a:solidFill>
            <a:srgbClr val="FFC000">
              <a:lumMod val="20000"/>
              <a:lumOff val="80000"/>
            </a:srgbClr>
          </a:solidFill>
          <a:ln w="19050" cap="flat" cmpd="sng" algn="ctr">
            <a:solidFill>
              <a:sysClr val="window" lastClr="FFFFFF"/>
            </a:solidFill>
            <a:prstDash val="solid"/>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977041" y="1436259"/>
            <a:ext cx="10790829" cy="3697166"/>
          </a:xfrm>
          <a:prstGeom prst="rect">
            <a:avLst/>
          </a:prstGeom>
        </p:spPr>
        <p:txBody>
          <a:bodyPr wrap="square">
            <a:spAutoFit/>
          </a:bodyPr>
          <a:lstStyle/>
          <a:p>
            <a:pPr algn="just">
              <a:lnSpc>
                <a:spcPct val="150000"/>
              </a:lnSpc>
              <a:spcAft>
                <a:spcPts val="0"/>
              </a:spcAft>
              <a:tabLst>
                <a:tab pos="1386840" algn="l"/>
              </a:tabLst>
            </a:pPr>
            <a:r>
              <a:rPr lang="en-US" sz="3200" b="1" dirty="0">
                <a:solidFill>
                  <a:srgbClr val="0070C0"/>
                </a:solidFill>
                <a:latin typeface="Times New Roman" panose="02020603050405020304" pitchFamily="18" charset="0"/>
                <a:ea typeface="MS Mincho"/>
                <a:cs typeface="Times New Roman" panose="02020603050405020304" pitchFamily="18" charset="0"/>
              </a:rPr>
              <a:t>*</a:t>
            </a:r>
            <a:r>
              <a:rPr lang="en-US" sz="3200" b="1" dirty="0" err="1">
                <a:solidFill>
                  <a:srgbClr val="0070C0"/>
                </a:solidFill>
                <a:latin typeface="Times New Roman" panose="02020603050405020304" pitchFamily="18" charset="0"/>
                <a:ea typeface="MS Mincho"/>
                <a:cs typeface="Times New Roman" panose="02020603050405020304" pitchFamily="18" charset="0"/>
              </a:rPr>
              <a:t>Khổ</a:t>
            </a:r>
            <a:r>
              <a:rPr lang="en-US" sz="3200" b="1" dirty="0">
                <a:solidFill>
                  <a:srgbClr val="0070C0"/>
                </a:solidFill>
                <a:latin typeface="Times New Roman" panose="02020603050405020304" pitchFamily="18" charset="0"/>
                <a:ea typeface="MS Mincho"/>
                <a:cs typeface="Times New Roman" panose="02020603050405020304" pitchFamily="18" charset="0"/>
              </a:rPr>
              <a:t> 6: </a:t>
            </a:r>
            <a:r>
              <a:rPr lang="en-US" sz="3200" b="1" dirty="0" err="1">
                <a:solidFill>
                  <a:srgbClr val="0070C0"/>
                </a:solidFill>
                <a:latin typeface="Times New Roman" panose="02020603050405020304" pitchFamily="18" charset="0"/>
                <a:ea typeface="MS Mincho"/>
                <a:cs typeface="Times New Roman" panose="02020603050405020304" pitchFamily="18" charset="0"/>
              </a:rPr>
              <a:t>Lời</a:t>
            </a:r>
            <a:r>
              <a:rPr lang="en-US" sz="3200" b="1" dirty="0">
                <a:solidFill>
                  <a:srgbClr val="0070C0"/>
                </a:solidFill>
                <a:latin typeface="Times New Roman" panose="02020603050405020304" pitchFamily="18" charset="0"/>
                <a:ea typeface="MS Mincho"/>
                <a:cs typeface="Times New Roman" panose="02020603050405020304" pitchFamily="18" charset="0"/>
              </a:rPr>
              <a:t> </a:t>
            </a:r>
            <a:r>
              <a:rPr lang="en-US" sz="3200" b="1" dirty="0" err="1">
                <a:solidFill>
                  <a:srgbClr val="0070C0"/>
                </a:solidFill>
                <a:latin typeface="Times New Roman" panose="02020603050405020304" pitchFamily="18" charset="0"/>
                <a:ea typeface="MS Mincho"/>
                <a:cs typeface="Times New Roman" panose="02020603050405020304" pitchFamily="18" charset="0"/>
              </a:rPr>
              <a:t>ngợi</a:t>
            </a:r>
            <a:r>
              <a:rPr lang="en-US" sz="3200" b="1" dirty="0">
                <a:solidFill>
                  <a:srgbClr val="0070C0"/>
                </a:solidFill>
                <a:latin typeface="Times New Roman" panose="02020603050405020304" pitchFamily="18" charset="0"/>
                <a:ea typeface="MS Mincho"/>
                <a:cs typeface="Times New Roman" panose="02020603050405020304" pitchFamily="18" charset="0"/>
              </a:rPr>
              <a:t> ca </a:t>
            </a:r>
            <a:r>
              <a:rPr lang="en-US" sz="3200" b="1" dirty="0" err="1">
                <a:solidFill>
                  <a:srgbClr val="0070C0"/>
                </a:solidFill>
                <a:latin typeface="Times New Roman" panose="02020603050405020304" pitchFamily="18" charset="0"/>
                <a:ea typeface="MS Mincho"/>
                <a:cs typeface="Times New Roman" panose="02020603050405020304" pitchFamily="18" charset="0"/>
              </a:rPr>
              <a:t>quê</a:t>
            </a:r>
            <a:r>
              <a:rPr lang="en-US" sz="3200" b="1" dirty="0">
                <a:solidFill>
                  <a:srgbClr val="0070C0"/>
                </a:solidFill>
                <a:latin typeface="Times New Roman" panose="02020603050405020304" pitchFamily="18" charset="0"/>
                <a:ea typeface="MS Mincho"/>
                <a:cs typeface="Times New Roman" panose="02020603050405020304" pitchFamily="18" charset="0"/>
              </a:rPr>
              <a:t> </a:t>
            </a:r>
            <a:r>
              <a:rPr lang="en-US" sz="3200" b="1" dirty="0" err="1">
                <a:solidFill>
                  <a:srgbClr val="0070C0"/>
                </a:solidFill>
                <a:latin typeface="Times New Roman" panose="02020603050405020304" pitchFamily="18" charset="0"/>
                <a:ea typeface="MS Mincho"/>
                <a:cs typeface="Times New Roman" panose="02020603050405020304" pitchFamily="18" charset="0"/>
              </a:rPr>
              <a:t>hương</a:t>
            </a:r>
            <a:r>
              <a:rPr lang="en-US" sz="3200" b="1" dirty="0">
                <a:solidFill>
                  <a:srgbClr val="0070C0"/>
                </a:solidFill>
                <a:latin typeface="Times New Roman" panose="02020603050405020304" pitchFamily="18" charset="0"/>
                <a:ea typeface="MS Mincho"/>
                <a:cs typeface="Times New Roman" panose="02020603050405020304" pitchFamily="18" charset="0"/>
              </a:rPr>
              <a:t> </a:t>
            </a:r>
            <a:r>
              <a:rPr lang="en-US" sz="3200" b="1" dirty="0" err="1">
                <a:solidFill>
                  <a:srgbClr val="0070C0"/>
                </a:solidFill>
                <a:latin typeface="Times New Roman" panose="02020603050405020304" pitchFamily="18" charset="0"/>
                <a:ea typeface="MS Mincho"/>
                <a:cs typeface="Times New Roman" panose="02020603050405020304" pitchFamily="18" charset="0"/>
              </a:rPr>
              <a:t>đất</a:t>
            </a:r>
            <a:r>
              <a:rPr lang="en-US" sz="3200" b="1" dirty="0">
                <a:solidFill>
                  <a:srgbClr val="0070C0"/>
                </a:solidFill>
                <a:latin typeface="Times New Roman" panose="02020603050405020304" pitchFamily="18" charset="0"/>
                <a:ea typeface="MS Mincho"/>
                <a:cs typeface="Times New Roman" panose="02020603050405020304" pitchFamily="18" charset="0"/>
              </a:rPr>
              <a:t> </a:t>
            </a:r>
            <a:r>
              <a:rPr lang="en-US" sz="3200" b="1" dirty="0" err="1">
                <a:solidFill>
                  <a:srgbClr val="0070C0"/>
                </a:solidFill>
                <a:latin typeface="Times New Roman" panose="02020603050405020304" pitchFamily="18" charset="0"/>
                <a:ea typeface="MS Mincho"/>
                <a:cs typeface="Times New Roman" panose="02020603050405020304" pitchFamily="18" charset="0"/>
              </a:rPr>
              <a:t>nước</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gieo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vần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chân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bình-mình-tình</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&gt;</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âm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hưởng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nhịp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nhàng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lắng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điệu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ca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xứ</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Huế</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gắn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máu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thịt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xứ</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sở</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1664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857711" y="682389"/>
            <a:ext cx="11029490" cy="5404512"/>
          </a:xfrm>
          <a:prstGeom prst="roundRect">
            <a:avLst>
              <a:gd name="adj" fmla="val 16667"/>
            </a:avLst>
          </a:prstGeom>
          <a:solidFill>
            <a:srgbClr val="FFC000">
              <a:lumMod val="20000"/>
              <a:lumOff val="80000"/>
            </a:srgbClr>
          </a:solidFill>
          <a:ln w="19050" cap="flat" cmpd="sng" algn="ctr">
            <a:solidFill>
              <a:sysClr val="window" lastClr="FFFFFF"/>
            </a:solidFill>
            <a:prstDash val="solid"/>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953245" y="968599"/>
            <a:ext cx="11029490" cy="3046988"/>
          </a:xfrm>
          <a:prstGeom prst="rect">
            <a:avLst/>
          </a:prstGeom>
        </p:spPr>
        <p:txBody>
          <a:bodyPr wrap="square">
            <a:spAutoFit/>
          </a:bodyPr>
          <a:lstStyle/>
          <a:p>
            <a:pPr marR="150495" algn="ctr">
              <a:spcAft>
                <a:spcPts val="0"/>
              </a:spcAft>
              <a:tabLst>
                <a:tab pos="218440" algn="l"/>
              </a:tabLst>
            </a:pPr>
            <a:r>
              <a:rPr lang="en-US" sz="3200" b="1" dirty="0">
                <a:solidFill>
                  <a:srgbClr val="0070C0"/>
                </a:solidFill>
                <a:latin typeface="Times New Roman" panose="02020603050405020304" pitchFamily="18" charset="0"/>
                <a:ea typeface="MS Mincho"/>
                <a:cs typeface="Times New Roman" panose="02020603050405020304" pitchFamily="18" charset="0"/>
              </a:rPr>
              <a:t>*</a:t>
            </a:r>
            <a:r>
              <a:rPr lang="en-US" sz="3200" b="1" dirty="0" err="1">
                <a:solidFill>
                  <a:srgbClr val="0070C0"/>
                </a:solidFill>
                <a:latin typeface="Times New Roman" panose="02020603050405020304" pitchFamily="18" charset="0"/>
                <a:ea typeface="MS Mincho"/>
                <a:cs typeface="Times New Roman" panose="02020603050405020304" pitchFamily="18" charset="0"/>
              </a:rPr>
              <a:t>Những</a:t>
            </a:r>
            <a:r>
              <a:rPr lang="en-US" sz="3200" b="1" dirty="0">
                <a:solidFill>
                  <a:srgbClr val="0070C0"/>
                </a:solidFill>
                <a:latin typeface="Times New Roman" panose="02020603050405020304" pitchFamily="18" charset="0"/>
                <a:ea typeface="MS Mincho"/>
                <a:cs typeface="Times New Roman" panose="02020603050405020304" pitchFamily="18" charset="0"/>
              </a:rPr>
              <a:t> </a:t>
            </a:r>
            <a:r>
              <a:rPr lang="en-US" sz="3200" b="1" dirty="0" err="1">
                <a:solidFill>
                  <a:srgbClr val="0070C0"/>
                </a:solidFill>
                <a:latin typeface="Times New Roman" panose="02020603050405020304" pitchFamily="18" charset="0"/>
                <a:ea typeface="MS Mincho"/>
                <a:cs typeface="Times New Roman" panose="02020603050405020304" pitchFamily="18" charset="0"/>
              </a:rPr>
              <a:t>đặc</a:t>
            </a:r>
            <a:r>
              <a:rPr lang="en-US" sz="3200" b="1" dirty="0">
                <a:solidFill>
                  <a:srgbClr val="0070C0"/>
                </a:solidFill>
                <a:latin typeface="Times New Roman" panose="02020603050405020304" pitchFamily="18" charset="0"/>
                <a:ea typeface="MS Mincho"/>
                <a:cs typeface="Times New Roman" panose="02020603050405020304" pitchFamily="18" charset="0"/>
              </a:rPr>
              <a:t> </a:t>
            </a:r>
            <a:r>
              <a:rPr lang="en-US" sz="3200" b="1" dirty="0" err="1">
                <a:solidFill>
                  <a:srgbClr val="0070C0"/>
                </a:solidFill>
                <a:latin typeface="Times New Roman" panose="02020603050405020304" pitchFamily="18" charset="0"/>
                <a:ea typeface="MS Mincho"/>
                <a:cs typeface="Times New Roman" panose="02020603050405020304" pitchFamily="18" charset="0"/>
              </a:rPr>
              <a:t>sắc</a:t>
            </a:r>
            <a:r>
              <a:rPr lang="en-US" sz="3200" b="1" dirty="0">
                <a:solidFill>
                  <a:srgbClr val="0070C0"/>
                </a:solidFill>
                <a:latin typeface="Times New Roman" panose="02020603050405020304" pitchFamily="18" charset="0"/>
                <a:ea typeface="MS Mincho"/>
                <a:cs typeface="Times New Roman" panose="02020603050405020304" pitchFamily="18" charset="0"/>
              </a:rPr>
              <a:t> </a:t>
            </a:r>
            <a:r>
              <a:rPr lang="en-US" sz="3200" b="1" dirty="0" err="1">
                <a:solidFill>
                  <a:srgbClr val="0070C0"/>
                </a:solidFill>
                <a:latin typeface="Times New Roman" panose="02020603050405020304" pitchFamily="18" charset="0"/>
                <a:ea typeface="MS Mincho"/>
                <a:cs typeface="Times New Roman" panose="02020603050405020304" pitchFamily="18" charset="0"/>
              </a:rPr>
              <a:t>nghệ</a:t>
            </a:r>
            <a:r>
              <a:rPr lang="en-US" sz="3200" b="1" dirty="0">
                <a:solidFill>
                  <a:srgbClr val="0070C0"/>
                </a:solidFill>
                <a:latin typeface="Times New Roman" panose="02020603050405020304" pitchFamily="18" charset="0"/>
                <a:ea typeface="MS Mincho"/>
                <a:cs typeface="Times New Roman" panose="02020603050405020304" pitchFamily="18" charset="0"/>
              </a:rPr>
              <a:t> </a:t>
            </a:r>
            <a:r>
              <a:rPr lang="en-US" sz="3200" b="1" dirty="0" err="1">
                <a:solidFill>
                  <a:srgbClr val="0070C0"/>
                </a:solidFill>
                <a:latin typeface="Times New Roman" panose="02020603050405020304" pitchFamily="18" charset="0"/>
                <a:ea typeface="MS Mincho"/>
                <a:cs typeface="Times New Roman" panose="02020603050405020304" pitchFamily="18" charset="0"/>
              </a:rPr>
              <a:t>thuật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chữ</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gần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điệu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3200" dirty="0">
                <a:latin typeface="Times New Roman" panose="02020603050405020304" pitchFamily="18" charset="0"/>
                <a:ea typeface="Calibri" panose="020F0502020204030204" pitchFamily="34" charset="0"/>
                <a:cs typeface="Times New Roman" panose="02020603050405020304" pitchFamily="18" charset="0"/>
              </a:rPr>
              <a:t> ca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miền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Giọng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điệu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nhẹ</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nhàng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sâu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lắng</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giản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giàu</a:t>
            </a:r>
            <a:r>
              <a:rPr lang="en-US" sz="3200" dirty="0">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Cấu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tứ</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chặt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chẽ</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phép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ẩn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dụ</a:t>
            </a:r>
            <a:r>
              <a:rPr lang="en-US" sz="3200" dirty="0">
                <a:latin typeface="Times New Roman" panose="02020603050405020304" pitchFamily="18" charset="0"/>
                <a:ea typeface="Calibri" panose="020F0502020204030204" pitchFamily="34" charset="0"/>
                <a:cs typeface="Times New Roman" panose="02020603050405020304" pitchFamily="18" charset="0"/>
              </a:rPr>
              <a:t>, so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sánh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điệp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343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sp>
        <p:nvSpPr>
          <p:cNvPr id="5" name="Rectangle 4"/>
          <p:cNvSpPr/>
          <p:nvPr/>
        </p:nvSpPr>
        <p:spPr>
          <a:xfrm>
            <a:off x="1929291" y="27704"/>
            <a:ext cx="6755247" cy="548099"/>
          </a:xfrm>
          <a:prstGeom prst="rect">
            <a:avLst/>
          </a:prstGeom>
        </p:spPr>
        <p:txBody>
          <a:bodyPr wrap="none">
            <a:spAutoFit/>
          </a:bodyPr>
          <a:lstStyle/>
          <a:p>
            <a:pPr marL="0" marR="0" lvl="0" indent="0" algn="just" defTabSz="914400" rtl="0" eaLnBrk="1" fontAlgn="auto" latinLnBrk="0" hangingPunct="1">
              <a:lnSpc>
                <a:spcPct val="115000"/>
              </a:lnSpc>
              <a:spcBef>
                <a:spcPts val="600"/>
              </a:spcBef>
              <a:spcAft>
                <a:spcPts val="6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LUYỆN ĐỀ ĐỌC HIỂU VÀ LÀM VĂN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1646829" y="684697"/>
            <a:ext cx="936236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LUYỆN ĐỀ ĐỌC HIỂU NGỮ LIỆU TRONG SGK</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5622529" y="1131259"/>
            <a:ext cx="1410964"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 BÀI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3457432" y="1510488"/>
            <a:ext cx="8102221" cy="40564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8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8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8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8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8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8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8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8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8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pPr>
            <a:r>
              <a:rPr lang="en-US" sz="2800" i="1" dirty="0">
                <a:latin typeface="Times New Roman" panose="02020603050405020304" pitchFamily="18" charset="0"/>
                <a:ea typeface="Times New Roman" panose="02020603050405020304" pitchFamily="18" charset="0"/>
              </a:rPr>
              <a:t>“</a:t>
            </a:r>
            <a:r>
              <a:rPr lang="en-US" sz="2800" i="1" dirty="0" err="1">
                <a:latin typeface="Times New Roman" panose="02020603050405020304" pitchFamily="18" charset="0"/>
                <a:ea typeface="Times New Roman" panose="02020603050405020304" pitchFamily="18" charset="0"/>
              </a:rPr>
              <a:t>Mọc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giữa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dòng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sông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xanh</a:t>
            </a:r>
            <a:endParaRPr lang="en-US" sz="2400" dirty="0">
              <a:latin typeface="Times New Roman" panose="02020603050405020304" pitchFamily="18" charset="0"/>
              <a:ea typeface="Times New Roman" panose="02020603050405020304" pitchFamily="18" charset="0"/>
            </a:endParaRPr>
          </a:p>
          <a:p>
            <a:pPr>
              <a:lnSpc>
                <a:spcPct val="120000"/>
              </a:lnSpc>
            </a:pP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Một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bông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hoa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tím</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biếc</a:t>
            </a:r>
            <a:endParaRPr lang="en-US" sz="2400" dirty="0">
              <a:latin typeface="Times New Roman" panose="02020603050405020304" pitchFamily="18" charset="0"/>
              <a:ea typeface="Times New Roman" panose="02020603050405020304" pitchFamily="18" charset="0"/>
            </a:endParaRPr>
          </a:p>
          <a:p>
            <a:pPr>
              <a:lnSpc>
                <a:spcPct val="120000"/>
              </a:lnSpc>
            </a:pP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Ơi</a:t>
            </a:r>
            <a:r>
              <a:rPr lang="en-US" sz="2800" i="1" dirty="0">
                <a:latin typeface="Times New Roman" panose="02020603050405020304" pitchFamily="18" charset="0"/>
                <a:ea typeface="Times New Roman" panose="02020603050405020304" pitchFamily="18" charset="0"/>
              </a:rPr>
              <a:t> con </a:t>
            </a:r>
            <a:r>
              <a:rPr lang="en-US" sz="2800" i="1" dirty="0" err="1">
                <a:latin typeface="Times New Roman" panose="02020603050405020304" pitchFamily="18" charset="0"/>
                <a:ea typeface="Times New Roman" panose="02020603050405020304" pitchFamily="18" charset="0"/>
              </a:rPr>
              <a:t>chim</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chiền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chiện</a:t>
            </a:r>
            <a:endParaRPr lang="en-US" sz="2400" dirty="0">
              <a:latin typeface="Times New Roman" panose="02020603050405020304" pitchFamily="18" charset="0"/>
              <a:ea typeface="Times New Roman" panose="02020603050405020304" pitchFamily="18" charset="0"/>
            </a:endParaRPr>
          </a:p>
          <a:p>
            <a:pPr>
              <a:lnSpc>
                <a:spcPct val="120000"/>
              </a:lnSpc>
            </a:pP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Hót</a:t>
            </a:r>
            <a:r>
              <a:rPr lang="en-US" sz="2800" i="1" dirty="0">
                <a:latin typeface="Times New Roman" panose="02020603050405020304" pitchFamily="18" charset="0"/>
                <a:ea typeface="Times New Roman" panose="02020603050405020304" pitchFamily="18" charset="0"/>
              </a:rPr>
              <a:t> chi </a:t>
            </a:r>
            <a:r>
              <a:rPr lang="en-US" sz="2800" i="1" dirty="0" err="1">
                <a:latin typeface="Times New Roman" panose="02020603050405020304" pitchFamily="18" charset="0"/>
                <a:ea typeface="Times New Roman" panose="02020603050405020304" pitchFamily="18" charset="0"/>
              </a:rPr>
              <a:t>mà</a:t>
            </a:r>
            <a:r>
              <a:rPr lang="en-US" sz="2800" i="1" dirty="0">
                <a:latin typeface="Times New Roman" panose="02020603050405020304" pitchFamily="18" charset="0"/>
                <a:ea typeface="Times New Roman" panose="02020603050405020304" pitchFamily="18" charset="0"/>
              </a:rPr>
              <a:t> vang </a:t>
            </a:r>
            <a:r>
              <a:rPr lang="en-US" sz="2800" i="1" dirty="0" err="1">
                <a:latin typeface="Times New Roman" panose="02020603050405020304" pitchFamily="18" charset="0"/>
                <a:ea typeface="Times New Roman" panose="02020603050405020304" pitchFamily="18" charset="0"/>
              </a:rPr>
              <a:t>trời</a:t>
            </a:r>
            <a:endParaRPr lang="en-US" sz="2400" dirty="0">
              <a:latin typeface="Times New Roman" panose="02020603050405020304" pitchFamily="18" charset="0"/>
              <a:ea typeface="Times New Roman" panose="02020603050405020304" pitchFamily="18" charset="0"/>
            </a:endParaRPr>
          </a:p>
          <a:p>
            <a:pPr>
              <a:lnSpc>
                <a:spcPct val="120000"/>
              </a:lnSpc>
            </a:pPr>
            <a:r>
              <a:rPr lang="en-US" sz="24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Từng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giọt</a:t>
            </a:r>
            <a:r>
              <a:rPr lang="en-US" sz="2800" i="1" dirty="0">
                <a:latin typeface="Times New Roman" panose="02020603050405020304" pitchFamily="18" charset="0"/>
                <a:ea typeface="Times New Roman" panose="02020603050405020304" pitchFamily="18" charset="0"/>
              </a:rPr>
              <a:t> long </a:t>
            </a:r>
            <a:r>
              <a:rPr lang="en-US" sz="2800" i="1" dirty="0" err="1">
                <a:latin typeface="Times New Roman" panose="02020603050405020304" pitchFamily="18" charset="0"/>
                <a:ea typeface="Times New Roman" panose="02020603050405020304" pitchFamily="18" charset="0"/>
              </a:rPr>
              <a:t>lanh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rơi</a:t>
            </a:r>
            <a:endParaRPr lang="en-US" sz="2400" dirty="0">
              <a:latin typeface="Times New Roman" panose="02020603050405020304" pitchFamily="18" charset="0"/>
              <a:ea typeface="Times New Roman" panose="02020603050405020304" pitchFamily="18" charset="0"/>
            </a:endParaRPr>
          </a:p>
          <a:p>
            <a:pPr>
              <a:lnSpc>
                <a:spcPct val="120000"/>
              </a:lnSpc>
            </a:pPr>
            <a:r>
              <a:rPr lang="en-US" sz="24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Tôi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đưa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tay</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tôi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hứng</a:t>
            </a:r>
            <a:r>
              <a:rPr lang="en-US" sz="28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8100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53736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857711" y="682389"/>
            <a:ext cx="11029490" cy="4285396"/>
          </a:xfrm>
          <a:prstGeom prst="roundRect">
            <a:avLst>
              <a:gd name="adj" fmla="val 16667"/>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p>
            <a:pPr algn="just">
              <a:lnSpc>
                <a:spcPct val="120000"/>
              </a:lnSpc>
            </a:pP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1.</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rPr>
              <a:t>.</a:t>
            </a:r>
          </a:p>
          <a:p>
            <a:pPr algn="just">
              <a:lnSpc>
                <a:spcPct val="120000"/>
              </a:lnSpc>
            </a:pP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2.</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miêu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mùa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vẻ</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ấy</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20000"/>
              </a:lnSpc>
            </a:pP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3.</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xét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giọt</a:t>
            </a:r>
            <a:r>
              <a:rPr lang="en-US" sz="2800" dirty="0">
                <a:latin typeface="Times New Roman" panose="02020603050405020304" pitchFamily="18" charset="0"/>
                <a:ea typeface="Times New Roman" panose="02020603050405020304" pitchFamily="18" charset="0"/>
              </a:rPr>
              <a:t> long </a:t>
            </a:r>
            <a:r>
              <a:rPr lang="en-US" sz="2800" dirty="0" err="1">
                <a:latin typeface="Times New Roman" panose="02020603050405020304" pitchFamily="18" charset="0"/>
                <a:ea typeface="Times New Roman" panose="02020603050405020304" pitchFamily="18" charset="0"/>
              </a:rPr>
              <a:t>lanh</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4.</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mùa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Huế</a:t>
            </a:r>
            <a:r>
              <a:rPr lang="en-US" sz="2800" dirty="0">
                <a:latin typeface="Times New Roman" panose="02020603050405020304" pitchFamily="18" charset="0"/>
                <a:ea typeface="Times New Roman" panose="02020603050405020304" pitchFamily="18" charset="0"/>
              </a:rPr>
              <a:t>?</a:t>
            </a: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283627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857711" y="390617"/>
            <a:ext cx="11029490" cy="5442012"/>
          </a:xfrm>
          <a:prstGeom prst="roundRect">
            <a:avLst>
              <a:gd name="adj" fmla="val 16667"/>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p>
            <a:pPr indent="457200" algn="ctr"/>
            <a:r>
              <a:rPr lang="en-US" sz="2800" b="1" dirty="0">
                <a:solidFill>
                  <a:srgbClr val="FF0000"/>
                </a:solidFill>
                <a:latin typeface="Times New Roman" panose="02020603050405020304" pitchFamily="18" charset="0"/>
                <a:ea typeface="Times New Roman" panose="02020603050405020304" pitchFamily="18" charset="0"/>
              </a:rPr>
              <a:t>*GỢI Ý ĐÁP ÁN ĐỀ SỐ 1 </a:t>
            </a:r>
            <a:endParaRPr lang="en-US" sz="2400" dirty="0">
              <a:latin typeface="Times New Roman" panose="02020603050405020304" pitchFamily="18" charset="0"/>
              <a:ea typeface="Times New Roman" panose="02020603050405020304" pitchFamily="18" charset="0"/>
            </a:endParaRPr>
          </a:p>
          <a:p>
            <a:pPr algn="just">
              <a:lnSpc>
                <a:spcPct val="120000"/>
              </a:lnSpc>
            </a:pP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1.</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endParaRPr lang="en-US" sz="2800" dirty="0">
              <a:latin typeface="Times New Roman" panose="02020603050405020304" pitchFamily="18" charset="0"/>
              <a:ea typeface="Times New Roman" panose="02020603050405020304" pitchFamily="18" charset="0"/>
            </a:endParaRPr>
          </a:p>
          <a:p>
            <a:pPr algn="just">
              <a:lnSpc>
                <a:spcPct val="120000"/>
              </a:lnSpc>
            </a:pP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2.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miêu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mùa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nhiên</a:t>
            </a:r>
            <a:r>
              <a:rPr lang="en-US" sz="2800"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bông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hoa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tím</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biếc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dòng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sông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xanh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tiếng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chim</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chiền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chiện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hót</a:t>
            </a:r>
            <a:r>
              <a:rPr lang="en-US" sz="2800" i="1" dirty="0">
                <a:latin typeface="Times New Roman" panose="02020603050405020304" pitchFamily="18" charset="0"/>
                <a:ea typeface="Times New Roman" panose="02020603050405020304" pitchFamily="18" charset="0"/>
              </a:rPr>
              <a:t> vang, </a:t>
            </a:r>
            <a:r>
              <a:rPr lang="en-US" sz="2800" i="1" dirty="0" err="1">
                <a:latin typeface="Times New Roman" panose="02020603050405020304" pitchFamily="18" charset="0"/>
                <a:ea typeface="Times New Roman" panose="02020603050405020304" pitchFamily="18" charset="0"/>
              </a:rPr>
              <a:t>giọt</a:t>
            </a:r>
            <a:r>
              <a:rPr lang="en-US" sz="2800" i="1" dirty="0">
                <a:latin typeface="Times New Roman" panose="02020603050405020304" pitchFamily="18" charset="0"/>
                <a:ea typeface="Times New Roman" panose="02020603050405020304" pitchFamily="18" charset="0"/>
              </a:rPr>
              <a:t> long </a:t>
            </a:r>
            <a:r>
              <a:rPr lang="en-US" sz="2800" i="1" dirty="0" err="1">
                <a:latin typeface="Times New Roman" panose="02020603050405020304" pitchFamily="18" charset="0"/>
                <a:ea typeface="Times New Roman" panose="02020603050405020304" pitchFamily="18" charset="0"/>
              </a:rPr>
              <a:t>lanh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rơi</a:t>
            </a:r>
            <a:r>
              <a:rPr lang="en-US" sz="28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nSpc>
                <a:spcPct val="120000"/>
              </a:lnSpc>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Vẻ</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màu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sắc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tắn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âm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thanh</a:t>
            </a:r>
            <a:r>
              <a:rPr lang="en-US" sz="2800" dirty="0">
                <a:latin typeface="Times New Roman" panose="02020603050405020304" pitchFamily="18" charset="0"/>
                <a:ea typeface="Times New Roman" panose="02020603050405020304" pitchFamily="18" charset="0"/>
              </a:rPr>
              <a:t> vang </a:t>
            </a:r>
            <a:r>
              <a:rPr lang="en-US" sz="2800" dirty="0" err="1">
                <a:latin typeface="Times New Roman" panose="02020603050405020304" pitchFamily="18" charset="0"/>
                <a:ea typeface="Times New Roman" panose="02020603050405020304" pitchFamily="18" charset="0"/>
              </a:rPr>
              <a:t>vọng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yên</a:t>
            </a:r>
            <a:r>
              <a:rPr lang="en-US" sz="2800" dirty="0">
                <a:latin typeface="Times New Roman" panose="02020603050405020304" pitchFamily="18" charset="0"/>
                <a:ea typeface="Times New Roman" panose="02020603050405020304" pitchFamily="18" charset="0"/>
              </a:rPr>
              <a:t> ả, </a:t>
            </a:r>
            <a:r>
              <a:rPr lang="en-US" sz="2800" dirty="0" err="1">
                <a:latin typeface="Times New Roman" panose="02020603050405020304" pitchFamily="18" charset="0"/>
                <a:ea typeface="Times New Roman" panose="02020603050405020304" pitchFamily="18" charset="0"/>
              </a:rPr>
              <a:t>tràn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đầy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829049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857711" y="168677"/>
            <a:ext cx="11029490" cy="4669654"/>
          </a:xfrm>
          <a:prstGeom prst="roundRect">
            <a:avLst>
              <a:gd name="adj" fmla="val 16667"/>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p>
            <a:pPr algn="just">
              <a:lnSpc>
                <a:spcPct val="120000"/>
              </a:lnSpc>
            </a:pPr>
            <a:endParaRPr lang="en-US" sz="2800" b="1" dirty="0">
              <a:latin typeface="Times New Roman" panose="02020603050405020304" pitchFamily="18" charset="0"/>
              <a:ea typeface="Times New Roman" panose="02020603050405020304" pitchFamily="18" charset="0"/>
            </a:endParaRPr>
          </a:p>
          <a:p>
            <a:pPr algn="just">
              <a:lnSpc>
                <a:spcPct val="120000"/>
              </a:lnSpc>
            </a:pP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3.</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giọt</a:t>
            </a:r>
            <a:r>
              <a:rPr lang="en-US" sz="2800" dirty="0">
                <a:latin typeface="Times New Roman" panose="02020603050405020304" pitchFamily="18" charset="0"/>
                <a:ea typeface="Times New Roman" panose="02020603050405020304" pitchFamily="18" charset="0"/>
              </a:rPr>
              <a:t> long </a:t>
            </a:r>
            <a:r>
              <a:rPr lang="en-US" sz="2800" dirty="0" err="1">
                <a:latin typeface="Times New Roman" panose="02020603050405020304" pitchFamily="18" charset="0"/>
                <a:ea typeface="Times New Roman" panose="02020603050405020304" pitchFamily="18" charset="0"/>
              </a:rPr>
              <a:t>lanh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mùa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phép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ẩn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chuyển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đổi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giọt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sương</a:t>
            </a:r>
            <a:r>
              <a:rPr lang="en-US" sz="2800" dirty="0">
                <a:latin typeface="Times New Roman" panose="02020603050405020304" pitchFamily="18" charset="0"/>
                <a:ea typeface="Times New Roman" panose="02020603050405020304" pitchFamily="18" charset="0"/>
              </a:rPr>
              <a:t> ban </a:t>
            </a:r>
            <a:r>
              <a:rPr lang="en-US" sz="2800" dirty="0" err="1">
                <a:latin typeface="Times New Roman" panose="02020603050405020304" pitchFamily="18" charset="0"/>
                <a:ea typeface="Times New Roman" panose="02020603050405020304" pitchFamily="18" charset="0"/>
              </a:rPr>
              <a:t>mai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giọt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âm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giọt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mưa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xuân</a:t>
            </a:r>
            <a:r>
              <a:rPr lang="en-US" sz="2800" dirty="0">
                <a:latin typeface="Times New Roman" panose="02020603050405020304" pitchFamily="18" charset="0"/>
                <a:ea typeface="Times New Roman" panose="02020603050405020304" pitchFamily="18" charset="0"/>
              </a:rPr>
              <a:t>,…</a:t>
            </a:r>
          </a:p>
          <a:p>
            <a:pPr algn="just">
              <a:lnSpc>
                <a:spcPct val="120000"/>
              </a:lnSpc>
            </a:pP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4.</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giả</a:t>
            </a:r>
            <a:r>
              <a:rPr lang="en-US" sz="2800"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Ơi</a:t>
            </a:r>
            <a:r>
              <a:rPr lang="en-US" sz="2800" i="1" dirty="0">
                <a:latin typeface="Times New Roman" panose="02020603050405020304" pitchFamily="18" charset="0"/>
                <a:ea typeface="Times New Roman" panose="02020603050405020304" pitchFamily="18" charset="0"/>
              </a:rPr>
              <a:t>, chi </a:t>
            </a:r>
            <a:r>
              <a:rPr lang="en-US" sz="2800" i="1" dirty="0" err="1">
                <a:latin typeface="Times New Roman" panose="02020603050405020304" pitchFamily="18" charset="0"/>
                <a:ea typeface="Times New Roman" panose="02020603050405020304" pitchFamily="18" charset="0"/>
              </a:rPr>
              <a:t>mà</a:t>
            </a:r>
            <a:r>
              <a:rPr lang="en-US" sz="2800" i="1" dirty="0">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 </a:t>
            </a:r>
          </a:p>
          <a:p>
            <a:pPr algn="just">
              <a:lnSpc>
                <a:spcPct val="120000"/>
              </a:lnSpc>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mùa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Huế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gắn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bó</a:t>
            </a:r>
            <a:r>
              <a:rPr lang="en-US" sz="2800" dirty="0">
                <a:latin typeface="Times New Roman" panose="02020603050405020304" pitchFamily="18" charset="0"/>
                <a:ea typeface="Times New Roman" panose="02020603050405020304" pitchFamily="18" charset="0"/>
              </a:rPr>
              <a:t>, say </a:t>
            </a:r>
            <a:r>
              <a:rPr lang="en-US" sz="2800" dirty="0" err="1">
                <a:latin typeface="Times New Roman" panose="02020603050405020304" pitchFamily="18" charset="0"/>
                <a:ea typeface="Times New Roman" panose="02020603050405020304" pitchFamily="18" charset="0"/>
              </a:rPr>
              <a:t>sưa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nâng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niu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trọng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đón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mùa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xuân</a:t>
            </a:r>
            <a:r>
              <a:rPr lang="en-US" sz="2800"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4791595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lnSpc>
                <a:spcPct val="120000"/>
              </a:lnSpc>
              <a:spcAft>
                <a:spcPts val="0"/>
              </a:spcAft>
            </a:pPr>
            <a:r>
              <a:rPr lang="en-US" b="1" dirty="0">
                <a:solidFill>
                  <a:srgbClr val="FF0000"/>
                </a:solidFill>
                <a:latin typeface="Times New Roman" panose="02020603050405020304" pitchFamily="18" charset="0"/>
                <a:ea typeface="Times New Roman" panose="02020603050405020304" pitchFamily="18" charset="0"/>
              </a:rPr>
              <a:t>LÀM VĂN</a:t>
            </a:r>
            <a:endParaRPr lang="en-US" sz="2400" dirty="0">
              <a:latin typeface="Times New Roman" panose="02020603050405020304" pitchFamily="18" charset="0"/>
              <a:ea typeface="Times New Roman" panose="02020603050405020304" pitchFamily="18" charset="0"/>
            </a:endParaRPr>
          </a:p>
          <a:p>
            <a:pPr algn="just">
              <a:lnSpc>
                <a:spcPct val="120000"/>
              </a:lnSpc>
              <a:spcAft>
                <a:spcPts val="0"/>
              </a:spcAft>
            </a:pPr>
            <a:r>
              <a:rPr lang="en-US" b="1" dirty="0" err="1">
                <a:latin typeface="Times New Roman" panose="02020603050405020304" pitchFamily="18" charset="0"/>
                <a:ea typeface="Times New Roman" panose="02020603050405020304" pitchFamily="18" charset="0"/>
              </a:rPr>
              <a:t>Bài</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tập</a:t>
            </a:r>
            <a:r>
              <a:rPr lang="en-US" b="1" dirty="0">
                <a:latin typeface="Times New Roman" panose="02020603050405020304" pitchFamily="18" charset="0"/>
                <a:ea typeface="Times New Roman" panose="02020603050405020304" pitchFamily="18" charset="0"/>
              </a:rPr>
              <a: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Dựa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vào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đoạn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thơ</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trên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hãy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viết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một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đoạn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văn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khoảng</a:t>
            </a:r>
            <a:r>
              <a:rPr lang="en-US" dirty="0">
                <a:latin typeface="Times New Roman" panose="02020603050405020304" pitchFamily="18" charset="0"/>
                <a:ea typeface="Times New Roman" panose="02020603050405020304" pitchFamily="18" charset="0"/>
              </a:rPr>
              <a:t> 5 </a:t>
            </a:r>
            <a:r>
              <a:rPr lang="en-US" dirty="0" err="1">
                <a:latin typeface="Times New Roman" panose="02020603050405020304" pitchFamily="18" charset="0"/>
                <a:ea typeface="Times New Roman" panose="02020603050405020304" pitchFamily="18" charset="0"/>
              </a:rPr>
              <a:t>đến</a:t>
            </a:r>
            <a:r>
              <a:rPr lang="en-US" dirty="0">
                <a:latin typeface="Times New Roman" panose="02020603050405020304" pitchFamily="18" charset="0"/>
                <a:ea typeface="Times New Roman" panose="02020603050405020304" pitchFamily="18" charset="0"/>
              </a:rPr>
              <a:t> 7 </a:t>
            </a:r>
            <a:r>
              <a:rPr lang="en-US" dirty="0" err="1">
                <a:latin typeface="Times New Roman" panose="02020603050405020304" pitchFamily="18" charset="0"/>
                <a:ea typeface="Times New Roman" panose="02020603050405020304" pitchFamily="18" charset="0"/>
              </a:rPr>
              <a:t>câu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với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chủ</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đề</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vẻ</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đẹp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của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mùa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xuân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thiên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nhiên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và</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cảm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xúc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của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nhà</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thơ</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trước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vẻ</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đẹp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ấy</a:t>
            </a:r>
            <a:r>
              <a:rPr lang="en-US"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1247877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365124"/>
            <a:ext cx="10515600" cy="6109417"/>
          </a:xfrm>
        </p:spPr>
        <p:txBody>
          <a:bodyPr>
            <a:normAutofit fontScale="92500" lnSpcReduction="10000"/>
          </a:bodyPr>
          <a:lstStyle/>
          <a:p>
            <a:pPr algn="just">
              <a:lnSpc>
                <a:spcPct val="120000"/>
              </a:lnSpc>
              <a:spcAft>
                <a:spcPts val="0"/>
              </a:spcAft>
            </a:pPr>
            <a:r>
              <a:rPr lang="en-US" b="1" dirty="0">
                <a:solidFill>
                  <a:srgbClr val="FF0000"/>
                </a:solidFill>
                <a:latin typeface="Times New Roman" panose="02020603050405020304" pitchFamily="18" charset="0"/>
                <a:ea typeface="Times New Roman" panose="02020603050405020304" pitchFamily="18" charset="0"/>
              </a:rPr>
              <a:t>GỢI Ý:</a:t>
            </a:r>
            <a:endParaRPr lang="en-US" sz="2400" dirty="0">
              <a:latin typeface="Times New Roman" panose="02020603050405020304" pitchFamily="18" charset="0"/>
              <a:ea typeface="Times New Roman" panose="02020603050405020304" pitchFamily="18" charset="0"/>
            </a:endParaRPr>
          </a:p>
          <a:p>
            <a:pPr algn="just">
              <a:lnSpc>
                <a:spcPct val="120000"/>
              </a:lnSpc>
              <a:spcAft>
                <a:spcPts val="0"/>
              </a:spcAft>
            </a:pPr>
            <a:r>
              <a:rPr lang="en-US" dirty="0" err="1">
                <a:latin typeface="Times New Roman" panose="02020603050405020304" pitchFamily="18" charset="0"/>
                <a:ea typeface="Times New Roman" panose="02020603050405020304" pitchFamily="18" charset="0"/>
              </a:rPr>
              <a:t>Đây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là</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khổ</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thơ</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đầu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của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bài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thơ</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Mùa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xuân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nhỏ</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của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Thanh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Hải</a:t>
            </a:r>
            <a:r>
              <a:rPr lang="en-US" dirty="0">
                <a:latin typeface="Times New Roman" panose="02020603050405020304" pitchFamily="18" charset="0"/>
                <a:ea typeface="Times New Roman" panose="02020603050405020304" pitchFamily="18" charset="0"/>
              </a:rPr>
              <a:t> ca </a:t>
            </a:r>
            <a:r>
              <a:rPr lang="en-US" dirty="0" err="1">
                <a:latin typeface="Times New Roman" panose="02020603050405020304" pitchFamily="18" charset="0"/>
                <a:ea typeface="Times New Roman" panose="02020603050405020304" pitchFamily="18" charset="0"/>
              </a:rPr>
              <a:t>ngợi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vẻ</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đẹp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thiên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nhiên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của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mùa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xuân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xứ</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Huế</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và</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cảm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xúc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của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nhà</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thơ</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trước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vẻ</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đẹp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ấy</a:t>
            </a:r>
            <a:r>
              <a:rPr lang="en-US"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20000"/>
              </a:lnSpc>
              <a:spcAft>
                <a:spcPts val="0"/>
              </a:spcAft>
            </a:pPr>
            <a:r>
              <a:rPr lang="en-US" dirty="0" err="1">
                <a:latin typeface="Times New Roman" panose="02020603050405020304" pitchFamily="18" charset="0"/>
                <a:ea typeface="Times New Roman" panose="02020603050405020304" pitchFamily="18" charset="0"/>
              </a:rPr>
              <a:t>Mùa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xuân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thiên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nhiên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xứ</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Huế</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được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miêu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tả</a:t>
            </a:r>
            <a:r>
              <a:rPr lang="en-US" dirty="0">
                <a:latin typeface="Times New Roman" panose="02020603050405020304" pitchFamily="18" charset="0"/>
                <a:ea typeface="Times New Roman" panose="02020603050405020304" pitchFamily="18" charset="0"/>
              </a:rPr>
              <a:t> qua </a:t>
            </a:r>
            <a:r>
              <a:rPr lang="en-US" dirty="0" err="1">
                <a:latin typeface="Times New Roman" panose="02020603050405020304" pitchFamily="18" charset="0"/>
                <a:ea typeface="Times New Roman" panose="02020603050405020304" pitchFamily="18" charset="0"/>
              </a:rPr>
              <a:t>vài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nét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khắc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hoạ</a:t>
            </a:r>
            <a:r>
              <a:rPr lang="en-US"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Dòng</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sông</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xanh</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bông</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hoa</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tím</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biếc</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tiếng</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chim</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chiền</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chiện</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hót</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vang</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trời</a:t>
            </a:r>
            <a:r>
              <a:rPr lang="en-US"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20000"/>
              </a:lnSpc>
              <a:spcAft>
                <a:spcPts val="0"/>
              </a:spcAft>
            </a:pPr>
            <a:r>
              <a:rPr lang="en-US" dirty="0">
                <a:latin typeface="Times New Roman" panose="02020603050405020304" pitchFamily="18" charset="0"/>
                <a:ea typeface="Times New Roman" panose="02020603050405020304" pitchFamily="18" charset="0"/>
              </a:rPr>
              <a:t> Qua </a:t>
            </a:r>
            <a:r>
              <a:rPr lang="en-US" dirty="0" err="1">
                <a:latin typeface="Times New Roman" panose="02020603050405020304" pitchFamily="18" charset="0"/>
                <a:ea typeface="Times New Roman" panose="02020603050405020304" pitchFamily="18" charset="0"/>
              </a:rPr>
              <a:t>vài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nét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khắc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hoạ</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nhưng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giả</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vẽ</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ra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được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cả</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không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mênh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mông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cao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rộng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của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dòng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sông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xanh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hoa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tím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biếc</a:t>
            </a:r>
            <a:r>
              <a:rPr lang="en-US" dirty="0">
                <a:latin typeface="Times New Roman" panose="02020603050405020304" pitchFamily="18" charset="0"/>
                <a:ea typeface="Times New Roman" panose="02020603050405020304" pitchFamily="18" charset="0"/>
              </a:rPr>
              <a:t> - </a:t>
            </a:r>
            <a:r>
              <a:rPr lang="en-US" dirty="0" err="1">
                <a:latin typeface="Times New Roman" panose="02020603050405020304" pitchFamily="18" charset="0"/>
                <a:ea typeface="Times New Roman" panose="02020603050405020304" pitchFamily="18" charset="0"/>
              </a:rPr>
              <a:t>màu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tím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đặc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trưng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xứ</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Huế</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cả</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âm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thanh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rộn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rã</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của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chim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chiền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chiện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hót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vang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trời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vọng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từ</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trên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cao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bông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hoa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mọc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lên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từ</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nước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giữa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dòng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sông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xanh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Bức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tranh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xuân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còn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tràn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trề</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sức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sống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được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hiện</a:t>
            </a:r>
            <a:r>
              <a:rPr lang="en-US" dirty="0">
                <a:latin typeface="Times New Roman" panose="02020603050405020304" pitchFamily="18" charset="0"/>
                <a:ea typeface="Times New Roman" panose="02020603050405020304" pitchFamily="18" charset="0"/>
              </a:rPr>
              <a:t> qua </a:t>
            </a:r>
            <a:r>
              <a:rPr lang="en-US" dirty="0" err="1">
                <a:latin typeface="Times New Roman" panose="02020603050405020304" pitchFamily="18" charset="0"/>
                <a:ea typeface="Times New Roman" panose="02020603050405020304" pitchFamily="18" charset="0"/>
              </a:rPr>
              <a:t>nghệ</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thuật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đảo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ngữ</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từ</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mọc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lên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trước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chủ</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ngữ</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và</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đứng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đầu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khổ</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thơ</a:t>
            </a:r>
            <a:r>
              <a:rPr lang="en-US"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177672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221226"/>
            <a:ext cx="10515600" cy="5955737"/>
          </a:xfrm>
        </p:spPr>
        <p:txBody>
          <a:bodyPr>
            <a:normAutofit fontScale="92500"/>
          </a:bodyPr>
          <a:lstStyle/>
          <a:p>
            <a:pPr algn="just">
              <a:lnSpc>
                <a:spcPct val="120000"/>
              </a:lnSpc>
              <a:spcAft>
                <a:spcPts val="0"/>
              </a:spcAft>
            </a:pP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Cảm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xúc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của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giả</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sâu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sắc</a:t>
            </a:r>
            <a:r>
              <a:rPr lang="en-US" dirty="0">
                <a:latin typeface="Times New Roman" panose="02020603050405020304" pitchFamily="18" charset="0"/>
                <a:ea typeface="Times New Roman" panose="02020603050405020304" pitchFamily="18" charset="0"/>
              </a:rPr>
              <a:t>, say </a:t>
            </a:r>
            <a:r>
              <a:rPr lang="en-US" dirty="0" err="1">
                <a:latin typeface="Times New Roman" panose="02020603050405020304" pitchFamily="18" charset="0"/>
                <a:ea typeface="Times New Roman" panose="02020603050405020304" pitchFamily="18" charset="0"/>
              </a:rPr>
              <a:t>sưa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ngây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ngất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trước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vẻ</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đẹp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tươi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sáng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tràn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trề</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sức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sống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của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mùa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xuân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được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bộc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lộ</a:t>
            </a:r>
            <a:r>
              <a:rPr lang="en-US" dirty="0">
                <a:latin typeface="Times New Roman" panose="02020603050405020304" pitchFamily="18" charset="0"/>
                <a:ea typeface="Times New Roman" panose="02020603050405020304" pitchFamily="18" charset="0"/>
              </a:rPr>
              <a:t> qua </a:t>
            </a:r>
            <a:r>
              <a:rPr lang="en-US" dirty="0" err="1">
                <a:latin typeface="Times New Roman" panose="02020603050405020304" pitchFamily="18" charset="0"/>
                <a:ea typeface="Times New Roman" panose="02020603050405020304" pitchFamily="18" charset="0"/>
              </a:rPr>
              <a:t>lời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gọi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lời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gọi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chim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ơi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hót</a:t>
            </a:r>
            <a:r>
              <a:rPr lang="en-US" dirty="0">
                <a:latin typeface="Times New Roman" panose="02020603050405020304" pitchFamily="18" charset="0"/>
                <a:ea typeface="Times New Roman" panose="02020603050405020304" pitchFamily="18" charset="0"/>
              </a:rPr>
              <a:t> chi”; qua </a:t>
            </a:r>
            <a:r>
              <a:rPr lang="en-US" dirty="0" err="1">
                <a:latin typeface="Times New Roman" panose="02020603050405020304" pitchFamily="18" charset="0"/>
                <a:ea typeface="Times New Roman" panose="02020603050405020304" pitchFamily="18" charset="0"/>
              </a:rPr>
              <a:t>sự</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chuyển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đổi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cảm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cảm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nhận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âm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thanh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tiếng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chim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từ</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chỗ</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cảm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nhận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âm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thanh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bằng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thính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chuyển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thành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từng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giọt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có</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hình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khối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cảm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nhận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bằng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thị</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Từng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giọt</a:t>
            </a:r>
            <a:r>
              <a:rPr lang="en-US" dirty="0">
                <a:latin typeface="Times New Roman" panose="02020603050405020304" pitchFamily="18" charset="0"/>
                <a:ea typeface="Times New Roman" panose="02020603050405020304" pitchFamily="18" charset="0"/>
              </a:rPr>
              <a:t> long </a:t>
            </a:r>
            <a:r>
              <a:rPr lang="en-US" dirty="0" err="1">
                <a:latin typeface="Times New Roman" panose="02020603050405020304" pitchFamily="18" charset="0"/>
                <a:ea typeface="Times New Roman" panose="02020603050405020304" pitchFamily="18" charset="0"/>
              </a:rPr>
              <a:t>lanh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ấy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có</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ánh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sáng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màu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sắc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có</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cảm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nhận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bằng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xúc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Tôi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đưa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tay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tôi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hứng</a:t>
            </a:r>
            <a:r>
              <a:rPr lang="en-US"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20000"/>
              </a:lnSpc>
              <a:spcAft>
                <a:spcPts val="0"/>
              </a:spcAft>
            </a:pP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Hình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ảnh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mùa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xuân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được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khắc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hoạ</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thật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đẹp</a:t>
            </a:r>
            <a:r>
              <a:rPr lang="en-US" dirty="0">
                <a:latin typeface="Times New Roman" panose="02020603050405020304" pitchFamily="18" charset="0"/>
                <a:ea typeface="Times New Roman" panose="02020603050405020304" pitchFamily="18" charset="0"/>
              </a:rPr>
              <a:t> ở </a:t>
            </a:r>
            <a:r>
              <a:rPr lang="en-US" dirty="0" err="1">
                <a:latin typeface="Times New Roman" panose="02020603050405020304" pitchFamily="18" charset="0"/>
                <a:ea typeface="Times New Roman" panose="02020603050405020304" pitchFamily="18" charset="0"/>
              </a:rPr>
              <a:t>khổ</a:t>
            </a:r>
            <a:r>
              <a:rPr lang="en-US" dirty="0">
                <a:latin typeface="Times New Roman" panose="02020603050405020304" pitchFamily="18" charset="0"/>
                <a:ea typeface="Times New Roman" panose="02020603050405020304" pitchFamily="18" charset="0"/>
              </a:rPr>
              <a:t> 1 </a:t>
            </a:r>
            <a:r>
              <a:rPr lang="en-US" dirty="0" err="1">
                <a:latin typeface="Times New Roman" panose="02020603050405020304" pitchFamily="18" charset="0"/>
                <a:ea typeface="Times New Roman" panose="02020603050405020304" pitchFamily="18" charset="0"/>
              </a:rPr>
              <a:t>bài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thơ</a:t>
            </a:r>
            <a:r>
              <a:rPr lang="en-US"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Mùa</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xuân</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nho</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nhỏ</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được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viết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vào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tháng</a:t>
            </a:r>
            <a:r>
              <a:rPr lang="en-US" dirty="0">
                <a:latin typeface="Times New Roman" panose="02020603050405020304" pitchFamily="18" charset="0"/>
                <a:ea typeface="Times New Roman" panose="02020603050405020304" pitchFamily="18" charset="0"/>
              </a:rPr>
              <a:t> 11, </a:t>
            </a:r>
            <a:r>
              <a:rPr lang="en-US" dirty="0" err="1">
                <a:latin typeface="Times New Roman" panose="02020603050405020304" pitchFamily="18" charset="0"/>
                <a:ea typeface="Times New Roman" panose="02020603050405020304" pitchFamily="18" charset="0"/>
              </a:rPr>
              <a:t>thời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tiết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lúc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đó</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là</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mùa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đông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giá</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rét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giả</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đang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bị</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bệnh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nặng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chỉ</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hơn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một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tháng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ông</a:t>
            </a:r>
            <a:r>
              <a:rPr lang="en-US" dirty="0">
                <a:latin typeface="Times New Roman" panose="02020603050405020304" pitchFamily="18" charset="0"/>
                <a:ea typeface="Times New Roman" panose="02020603050405020304" pitchFamily="18" charset="0"/>
              </a:rPr>
              <a:t> qua </a:t>
            </a:r>
            <a:r>
              <a:rPr lang="en-US" dirty="0" err="1">
                <a:latin typeface="Times New Roman" panose="02020603050405020304" pitchFamily="18" charset="0"/>
                <a:ea typeface="Times New Roman" panose="02020603050405020304" pitchFamily="18" charset="0"/>
              </a:rPr>
              <a:t>đời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Vì</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vậy</a:t>
            </a:r>
            <a:r>
              <a:rPr lang="en-US" dirty="0">
                <a:latin typeface="Times New Roman" panose="02020603050405020304" pitchFamily="18" charset="0"/>
                <a:ea typeface="Times New Roman" panose="02020603050405020304" pitchFamily="18" charset="0"/>
              </a:rPr>
              <a:t> qua </a:t>
            </a:r>
            <a:r>
              <a:rPr lang="en-US" dirty="0" err="1">
                <a:latin typeface="Times New Roman" panose="02020603050405020304" pitchFamily="18" charset="0"/>
                <a:ea typeface="Times New Roman" panose="02020603050405020304" pitchFamily="18" charset="0"/>
              </a:rPr>
              <a:t>khổ</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thơ</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bạn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đọc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cảm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nhận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được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tình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yêu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thiên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nhiên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yêu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cuộc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sống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thiết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của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nhà</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thơ</a:t>
            </a:r>
            <a:r>
              <a:rPr lang="en-US" dirty="0">
                <a:latin typeface="Times New Roman" panose="02020603050405020304" pitchFamily="18" charset="0"/>
                <a:ea typeface="Times New Roman" panose="02020603050405020304" pitchFamily="18" charset="0"/>
              </a:rPr>
              <a:t> - </a:t>
            </a:r>
            <a:r>
              <a:rPr lang="en-US" dirty="0" err="1">
                <a:latin typeface="Times New Roman" panose="02020603050405020304" pitchFamily="18" charset="0"/>
                <a:ea typeface="Times New Roman" panose="02020603050405020304" pitchFamily="18" charset="0"/>
              </a:rPr>
              <a:t>người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có</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công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xây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dựng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nền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văn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học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mạng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miền</a:t>
            </a:r>
            <a:r>
              <a:rPr lang="en-US" dirty="0">
                <a:latin typeface="Times New Roman" panose="02020603050405020304" pitchFamily="18" charset="0"/>
                <a:ea typeface="Times New Roman" panose="02020603050405020304" pitchFamily="18" charset="0"/>
              </a:rPr>
              <a:t> Nam </a:t>
            </a:r>
            <a:r>
              <a:rPr lang="en-US" dirty="0" err="1">
                <a:latin typeface="Times New Roman" panose="02020603050405020304" pitchFamily="18" charset="0"/>
                <a:ea typeface="Times New Roman" panose="02020603050405020304" pitchFamily="18" charset="0"/>
              </a:rPr>
              <a:t>từ</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những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ngày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đầu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cuộc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kháng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chiến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chống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Mỹ</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cứu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nước</a:t>
            </a:r>
            <a:r>
              <a:rPr lang="en-US"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466821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sp>
        <p:nvSpPr>
          <p:cNvPr id="3" name="Rectangle 2"/>
          <p:cNvSpPr/>
          <p:nvPr/>
        </p:nvSpPr>
        <p:spPr>
          <a:xfrm>
            <a:off x="5532162" y="261248"/>
            <a:ext cx="952505" cy="523220"/>
          </a:xfrm>
          <a:prstGeom prst="rect">
            <a:avLst/>
          </a:prstGeom>
        </p:spPr>
        <p:txBody>
          <a:bodyPr wrap="none">
            <a:spAutoFit/>
          </a:bodyPr>
          <a:lstStyle/>
          <a:p>
            <a:pPr algn="ctr">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2</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3457432" y="1510488"/>
            <a:ext cx="8102221" cy="4401205"/>
          </a:xfrm>
          <a:prstGeom prst="rect">
            <a:avLst/>
          </a:prstGeom>
        </p:spPr>
        <p:txBody>
          <a:bodyPr wrap="square">
            <a:spAutoFit/>
          </a:bodyPr>
          <a:lstStyle/>
          <a:p>
            <a:pPr>
              <a:spcAft>
                <a:spcPts val="0"/>
              </a:spcAft>
            </a:pP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marL="381000">
              <a:spcAft>
                <a:spcPts val="0"/>
              </a:spcAft>
            </a:pP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bốn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năm</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81000">
              <a:spcAft>
                <a:spcPts val="0"/>
              </a:spcAft>
            </a:pP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Vất</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vả</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lao</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81000">
              <a:spcAft>
                <a:spcPts val="0"/>
              </a:spcAft>
            </a:pP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sao</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81000">
              <a:spcAft>
                <a:spcPts val="0"/>
              </a:spcAft>
            </a:pP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Cứ</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phía</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81000">
              <a:spcAft>
                <a:spcPts val="0"/>
              </a:spcAft>
            </a:pP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81000">
              <a:spcAft>
                <a:spcPts val="0"/>
              </a:spcAft>
            </a:pP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Ta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hót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81000">
              <a:spcAft>
                <a:spcPts val="0"/>
              </a:spcAft>
            </a:pP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Ta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cành</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hoa</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81000">
              <a:spcAft>
                <a:spcPts val="0"/>
              </a:spcAft>
            </a:pP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Ta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nhập</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hòa</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ca</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81000">
              <a:spcAft>
                <a:spcPts val="0"/>
              </a:spcAft>
            </a:pP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nốt</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trầm</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xao</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xuyến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82684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58945" y="90321"/>
            <a:ext cx="5230214" cy="523220"/>
          </a:xfrm>
          <a:prstGeom prst="rect">
            <a:avLst/>
          </a:prstGeom>
        </p:spPr>
        <p:txBody>
          <a:bodyPr wrap="none">
            <a:spAutoFit/>
          </a:bodyPr>
          <a:lstStyle/>
          <a:p>
            <a:pPr marL="57150" marR="177165" algn="ctr">
              <a:spcAft>
                <a:spcPts val="0"/>
              </a:spcAft>
              <a:tabLst>
                <a:tab pos="57150" algn="l"/>
              </a:tabLst>
            </a:pPr>
            <a:r>
              <a:rPr lang="fr-FR" sz="2800" b="1">
                <a:solidFill>
                  <a:srgbClr val="FF0000"/>
                </a:solidFill>
                <a:latin typeface="Times New Roman" panose="02020603050405020304" pitchFamily="18" charset="0"/>
                <a:ea typeface="Times New Roman" panose="02020603050405020304" pitchFamily="18" charset="0"/>
              </a:rPr>
              <a:t>HOẠT ĐỘNG 1. KHỞI ĐỘNG</a:t>
            </a:r>
            <a:endParaRPr lang="en-US" sz="2800">
              <a:solidFill>
                <a:srgbClr val="FF0000"/>
              </a:solidFill>
              <a:effectLst/>
              <a:latin typeface="Times New Roman" panose="02020603050405020304" pitchFamily="18" charset="0"/>
              <a:ea typeface="Times New Roman" panose="02020603050405020304" pitchFamily="18" charset="0"/>
            </a:endParaRPr>
          </a:p>
        </p:txBody>
      </p:sp>
      <p:pic>
        <p:nvPicPr>
          <p:cNvPr id="4" name="Ảnh 13"/>
          <p:cNvPicPr/>
          <p:nvPr/>
        </p:nvPicPr>
        <p:blipFill>
          <a:blip r:embed="rId3" cstate="print"/>
          <a:srcRect/>
          <a:stretch>
            <a:fillRect/>
          </a:stretch>
        </p:blipFill>
        <p:spPr bwMode="auto">
          <a:xfrm>
            <a:off x="0" y="723331"/>
            <a:ext cx="12191999" cy="6134669"/>
          </a:xfrm>
          <a:prstGeom prst="rect">
            <a:avLst/>
          </a:prstGeom>
          <a:noFill/>
          <a:ln w="9525">
            <a:noFill/>
            <a:miter lim="800000"/>
            <a:headEnd/>
            <a:tailEnd/>
          </a:ln>
        </p:spPr>
      </p:pic>
      <p:sp>
        <p:nvSpPr>
          <p:cNvPr id="6" name="Cloud 3"/>
          <p:cNvSpPr>
            <a:spLocks/>
          </p:cNvSpPr>
          <p:nvPr/>
        </p:nvSpPr>
        <p:spPr bwMode="auto">
          <a:xfrm>
            <a:off x="3635568" y="880281"/>
            <a:ext cx="5076967" cy="798393"/>
          </a:xfrm>
          <a:custGeom>
            <a:avLst/>
            <a:gdLst>
              <a:gd name="T0" fmla="*/ 224623 w 43200"/>
              <a:gd name="T1" fmla="*/ 334257 h 43200"/>
              <a:gd name="T2" fmla="*/ 103385 w 43200"/>
              <a:gd name="T3" fmla="*/ 324080 h 43200"/>
              <a:gd name="T4" fmla="*/ 331597 w 43200"/>
              <a:gd name="T5" fmla="*/ 445630 h 43200"/>
              <a:gd name="T6" fmla="*/ 278565 w 43200"/>
              <a:gd name="T7" fmla="*/ 450495 h 43200"/>
              <a:gd name="T8" fmla="*/ 788693 w 43200"/>
              <a:gd name="T9" fmla="*/ 499145 h 43200"/>
              <a:gd name="T10" fmla="*/ 756720 w 43200"/>
              <a:gd name="T11" fmla="*/ 476927 h 43200"/>
              <a:gd name="T12" fmla="*/ 1379758 w 43200"/>
              <a:gd name="T13" fmla="*/ 443740 h 43200"/>
              <a:gd name="T14" fmla="*/ 1366978 w 43200"/>
              <a:gd name="T15" fmla="*/ 468116 h 43200"/>
              <a:gd name="T16" fmla="*/ 1633529 w 43200"/>
              <a:gd name="T17" fmla="*/ 293102 h 43200"/>
              <a:gd name="T18" fmla="*/ 1789133 w 43200"/>
              <a:gd name="T19" fmla="*/ 384223 h 43200"/>
              <a:gd name="T20" fmla="*/ 2000594 w 43200"/>
              <a:gd name="T21" fmla="*/ 196057 h 43200"/>
              <a:gd name="T22" fmla="*/ 1931287 w 43200"/>
              <a:gd name="T23" fmla="*/ 230227 h 43200"/>
              <a:gd name="T24" fmla="*/ 1834316 w 43200"/>
              <a:gd name="T25" fmla="*/ 69285 h 43200"/>
              <a:gd name="T26" fmla="*/ 1837954 w 43200"/>
              <a:gd name="T27" fmla="*/ 85425 h 43200"/>
              <a:gd name="T28" fmla="*/ 1391771 w 43200"/>
              <a:gd name="T29" fmla="*/ 50464 h 43200"/>
              <a:gd name="T30" fmla="*/ 1427286 w 43200"/>
              <a:gd name="T31" fmla="*/ 29880 h 43200"/>
              <a:gd name="T32" fmla="*/ 1059743 w 43200"/>
              <a:gd name="T33" fmla="*/ 60270 h 43200"/>
              <a:gd name="T34" fmla="*/ 1076926 w 43200"/>
              <a:gd name="T35" fmla="*/ 42521 h 43200"/>
              <a:gd name="T36" fmla="*/ 670087 w 43200"/>
              <a:gd name="T37" fmla="*/ 66297 h 43200"/>
              <a:gd name="T38" fmla="*/ 732310 w 43200"/>
              <a:gd name="T39" fmla="*/ 83510 h 43200"/>
              <a:gd name="T40" fmla="*/ 197532 w 43200"/>
              <a:gd name="T41" fmla="*/ 201612 h 43200"/>
              <a:gd name="T42" fmla="*/ 186667 w 43200"/>
              <a:gd name="T43" fmla="*/ 183492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FFFFFF"/>
          </a:solidFill>
          <a:ln w="25400">
            <a:solidFill>
              <a:srgbClr val="F79646"/>
            </a:solidFill>
            <a:miter lim="800000"/>
            <a:headEnd/>
            <a:tailEnd/>
          </a:ln>
        </p:spPr>
        <p:txBody>
          <a:bodyPr rot="0" vert="horz" wrap="square" lIns="91440" tIns="45720" rIns="91440" bIns="45720" anchor="ctr" anchorCtr="0" upright="1">
            <a:noAutofit/>
          </a:bodyPr>
          <a:lstStyle/>
          <a:p>
            <a:pPr algn="ctr">
              <a:spcAft>
                <a:spcPts val="0"/>
              </a:spcAft>
            </a:pPr>
            <a:r>
              <a:rPr lang="en-US" sz="2800" b="1">
                <a:solidFill>
                  <a:srgbClr val="0070C0"/>
                </a:solidFill>
                <a:effectLst/>
                <a:latin typeface="Times New Roman" panose="02020603050405020304" pitchFamily="18" charset="0"/>
                <a:ea typeface="Times New Roman" panose="02020603050405020304" pitchFamily="18" charset="0"/>
              </a:rPr>
              <a:t>PHIẾU HỌC TẬP 01</a:t>
            </a:r>
            <a:endParaRPr lang="en-US" sz="2800">
              <a:effectLst/>
              <a:latin typeface="Times New Roman" panose="02020603050405020304" pitchFamily="18" charset="0"/>
              <a:ea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08835978"/>
              </p:ext>
            </p:extLst>
          </p:nvPr>
        </p:nvGraphicFramePr>
        <p:xfrm>
          <a:off x="828186" y="1835624"/>
          <a:ext cx="10945056" cy="4597946"/>
        </p:xfrm>
        <a:graphic>
          <a:graphicData uri="http://schemas.openxmlformats.org/drawingml/2006/table">
            <a:tbl>
              <a:tblPr firstRow="1" firstCol="1" bandRow="1" bandCol="1"/>
              <a:tblGrid>
                <a:gridCol w="2815766">
                  <a:extLst>
                    <a:ext uri="{9D8B030D-6E8A-4147-A177-3AD203B41FA5}">
                      <a16:colId xmlns:a16="http://schemas.microsoft.com/office/drawing/2014/main" val="3913408238"/>
                    </a:ext>
                  </a:extLst>
                </a:gridCol>
                <a:gridCol w="8129290">
                  <a:extLst>
                    <a:ext uri="{9D8B030D-6E8A-4147-A177-3AD203B41FA5}">
                      <a16:colId xmlns:a16="http://schemas.microsoft.com/office/drawing/2014/main" val="3340516086"/>
                    </a:ext>
                  </a:extLst>
                </a:gridCol>
              </a:tblGrid>
              <a:tr h="453376">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KĨ NĂNG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NỘI DUNG CỤ THỂ</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8175241"/>
                  </a:ext>
                </a:extLst>
              </a:tr>
              <a:tr h="453376">
                <a:tc rowSpan="5">
                  <a:txBody>
                    <a:bodyPr/>
                    <a:lstStyle/>
                    <a:p>
                      <a:pPr>
                        <a:lnSpc>
                          <a:spcPct val="115000"/>
                        </a:lnSpc>
                        <a:spcAft>
                          <a:spcPts val="0"/>
                        </a:spcAft>
                      </a:pPr>
                      <a:r>
                        <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Đọc – hiểu văn bản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Văn bản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55979905"/>
                  </a:ext>
                </a:extLst>
              </a:tr>
              <a:tr h="594502">
                <a:tc vMerge="1">
                  <a:txBody>
                    <a:bodyPr/>
                    <a:lstStyle/>
                    <a:p>
                      <a:endParaRPr lang="en-US"/>
                    </a:p>
                  </a:txBody>
                  <a:tcPr/>
                </a:tc>
                <a:tc>
                  <a:txBody>
                    <a:bodyPr/>
                    <a:lstStyle/>
                    <a:p>
                      <a:pPr>
                        <a:lnSpc>
                          <a:spcPct val="115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Văn bản 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401656739"/>
                  </a:ext>
                </a:extLst>
              </a:tr>
              <a:tr h="594502">
                <a:tc vMerge="1">
                  <a:txBody>
                    <a:bodyPr/>
                    <a:lstStyle/>
                    <a:p>
                      <a:endParaRPr lang="en-US"/>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Văn bản 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15725737"/>
                  </a:ext>
                </a:extLst>
              </a:tr>
              <a:tr h="797719">
                <a:tc vMerge="1">
                  <a:txBody>
                    <a:bodyPr/>
                    <a:lstStyle/>
                    <a:p>
                      <a:endParaRPr lang="en-US"/>
                    </a:p>
                  </a:txBody>
                  <a:tcPr/>
                </a:tc>
                <a:tc>
                  <a:txBody>
                    <a:bodyPr/>
                    <a:lstStyle/>
                    <a:p>
                      <a:pPr>
                        <a:lnSpc>
                          <a:spcPct val="115000"/>
                        </a:lnSpc>
                        <a:spcAft>
                          <a:spcPts val="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96816394"/>
                  </a:ext>
                </a:extLst>
              </a:tr>
              <a:tr h="797719">
                <a:tc vMerge="1">
                  <a:txBody>
                    <a:bodyPr/>
                    <a:lstStyle/>
                    <a:p>
                      <a:endParaRPr lang="en-US"/>
                    </a:p>
                  </a:txBody>
                  <a:tcPr/>
                </a:tc>
                <a:tc>
                  <a:txBody>
                    <a:bodyPr/>
                    <a:lstStyle/>
                    <a:p>
                      <a:pPr>
                        <a:lnSpc>
                          <a:spcPct val="115000"/>
                        </a:lnSpc>
                        <a:spcAft>
                          <a:spcPts val="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01797676"/>
                  </a:ext>
                </a:extLst>
              </a:tr>
              <a:tr h="453376">
                <a:tc>
                  <a:txBody>
                    <a:bodyPr/>
                    <a:lstStyle/>
                    <a:p>
                      <a:pPr>
                        <a:lnSpc>
                          <a:spcPct val="115000"/>
                        </a:lnSpc>
                        <a:spcAft>
                          <a:spcPts val="0"/>
                        </a:spcAft>
                      </a:pPr>
                      <a:r>
                        <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26646576"/>
                  </a:ext>
                </a:extLst>
              </a:tr>
              <a:tr h="453376">
                <a:tc>
                  <a:txBody>
                    <a:bodyPr/>
                    <a:lstStyle/>
                    <a:p>
                      <a:pPr>
                        <a:lnSpc>
                          <a:spcPct val="115000"/>
                        </a:lnSpc>
                        <a:spcAft>
                          <a:spcPts val="0"/>
                        </a:spcAft>
                      </a:pPr>
                      <a:r>
                        <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Nói và nghe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20663698"/>
                  </a:ext>
                </a:extLst>
              </a:tr>
            </a:tbl>
          </a:graphicData>
        </a:graphic>
      </p:graphicFrame>
      <p:sp>
        <p:nvSpPr>
          <p:cNvPr id="10" name="Rectangle 2"/>
          <p:cNvSpPr>
            <a:spLocks noChangeArrowheads="1"/>
          </p:cNvSpPr>
          <p:nvPr/>
        </p:nvSpPr>
        <p:spPr bwMode="auto">
          <a:xfrm>
            <a:off x="1460761" y="3103255"/>
            <a:ext cx="717827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362749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nodePh="1">
                                  <p:stCondLst>
                                    <p:cond delay="0"/>
                                  </p:stCondLst>
                                  <p:endCondLst>
                                    <p:cond evt="begin" delay="0">
                                      <p:tn val="19"/>
                                    </p:cond>
                                  </p:end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857711" y="611367"/>
            <a:ext cx="11029490" cy="5052585"/>
          </a:xfrm>
          <a:prstGeom prst="roundRect">
            <a:avLst>
              <a:gd name="adj" fmla="val 16667"/>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1097596" y="818865"/>
            <a:ext cx="10549720" cy="4401205"/>
          </a:xfrm>
          <a:prstGeom prst="rect">
            <a:avLst/>
          </a:prstGeom>
        </p:spPr>
        <p:txBody>
          <a:bodyPr wrap="square">
            <a:spAutoFit/>
          </a:bodyPr>
          <a:lstStyle/>
          <a:p>
            <a:pPr marL="0" marR="0" algn="just">
              <a:spcBef>
                <a:spcPts val="0"/>
              </a:spcBef>
              <a:spcAft>
                <a:spcPts val="0"/>
              </a:spcAft>
            </a:pPr>
            <a:r>
              <a:rPr lang="en-US" sz="2800" b="1" dirty="0" err="1">
                <a:solidFill>
                  <a:srgbClr val="0D0D0D"/>
                </a:solidFill>
                <a:latin typeface="Times New Roman" panose="02020603050405020304" pitchFamily="18" charset="0"/>
                <a:ea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rPr>
              <a:t> 1.</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nội</a:t>
            </a:r>
            <a:r>
              <a:rPr lang="en-US" sz="2800" dirty="0">
                <a:solidFill>
                  <a:srgbClr val="0D0D0D"/>
                </a:solidFill>
                <a:effectLst/>
                <a:latin typeface="Times New Roman" panose="02020603050405020304" pitchFamily="18" charset="0"/>
                <a:ea typeface="Times New Roman" panose="02020603050405020304" pitchFamily="18" charset="0"/>
              </a:rPr>
              <a:t> dung </a:t>
            </a:r>
            <a:r>
              <a:rPr lang="en-US" sz="2800" dirty="0" err="1">
                <a:solidFill>
                  <a:srgbClr val="0D0D0D"/>
                </a:solidFill>
                <a:effectLst/>
                <a:latin typeface="Times New Roman" panose="02020603050405020304" pitchFamily="18" charset="0"/>
                <a:ea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dirty="0" err="1">
                <a:solidFill>
                  <a:srgbClr val="0D0D0D"/>
                </a:solidFill>
                <a:latin typeface="Times New Roman" panose="02020603050405020304" pitchFamily="18" charset="0"/>
                <a:ea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rPr>
              <a:t> 2.</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Các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hình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ảnh</a:t>
            </a:r>
            <a:r>
              <a:rPr lang="en-US" sz="2800" dirty="0">
                <a:solidFill>
                  <a:srgbClr val="0D0D0D"/>
                </a:solidFill>
                <a:latin typeface="Times New Roman" panose="02020603050405020304" pitchFamily="18" charset="0"/>
                <a:ea typeface="Times New Roman" panose="02020603050405020304" pitchFamily="18" charset="0"/>
              </a:rPr>
              <a:t> “con </a:t>
            </a:r>
            <a:r>
              <a:rPr lang="en-US" sz="2800" dirty="0" err="1">
                <a:solidFill>
                  <a:srgbClr val="0D0D0D"/>
                </a:solidFill>
                <a:latin typeface="Times New Roman" panose="02020603050405020304" pitchFamily="18" charset="0"/>
                <a:ea typeface="Times New Roman" panose="02020603050405020304" pitchFamily="18" charset="0"/>
              </a:rPr>
              <a:t>chim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một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cành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hoa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một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nốt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trầm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những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đặc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điểm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gì</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giống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nhau</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dirty="0" err="1">
                <a:solidFill>
                  <a:srgbClr val="0D0D0D"/>
                </a:solidFill>
                <a:latin typeface="Times New Roman" panose="02020603050405020304" pitchFamily="18" charset="0"/>
                <a:ea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rPr>
              <a:t> 3. </a:t>
            </a:r>
            <a:r>
              <a:rPr lang="en-US" sz="2800" dirty="0" err="1">
                <a:solidFill>
                  <a:srgbClr val="0D0D0D"/>
                </a:solidFill>
                <a:latin typeface="Times New Roman" panose="02020603050405020304" pitchFamily="18" charset="0"/>
                <a:ea typeface="Times New Roman" panose="02020603050405020304" pitchFamily="18" charset="0"/>
              </a:rPr>
              <a:t>Xác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định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một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biện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pháp</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từ</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em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thích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nhất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trên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biết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tác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dụng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biện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pháp</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từ</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đó</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dirty="0" err="1">
                <a:solidFill>
                  <a:srgbClr val="0D0D0D"/>
                </a:solidFill>
                <a:latin typeface="Times New Roman" panose="02020603050405020304" pitchFamily="18" charset="0"/>
                <a:ea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rPr>
              <a:t> 4.</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gợi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em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suy</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nghĩ</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gì</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về</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trách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nhiệm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mỗi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đối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với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đất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nước</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3329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4944646" y="183413"/>
            <a:ext cx="2066592" cy="548099"/>
          </a:xfrm>
          <a:prstGeom prst="rect">
            <a:avLst/>
          </a:prstGeom>
        </p:spPr>
        <p:txBody>
          <a:bodyPr wrap="none">
            <a:spAutoFit/>
          </a:bodyPr>
          <a:lstStyle/>
          <a:p>
            <a:pPr algn="ctr">
              <a:lnSpc>
                <a:spcPct val="115000"/>
              </a:lnSpc>
              <a:spcBef>
                <a:spcPts val="600"/>
              </a:spcBef>
              <a:spcAft>
                <a:spcPts val="600"/>
              </a:spcAft>
            </a:pP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lời</a:t>
            </a:r>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581255" y="577049"/>
            <a:ext cx="11029490" cy="5690585"/>
          </a:xfrm>
          <a:prstGeom prst="roundRect">
            <a:avLst>
              <a:gd name="adj" fmla="val 16667"/>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865154" y="1012055"/>
            <a:ext cx="10900014" cy="3970318"/>
          </a:xfrm>
          <a:prstGeom prst="rect">
            <a:avLst/>
          </a:prstGeom>
        </p:spPr>
        <p:txBody>
          <a:bodyPr wrap="square">
            <a:spAutoFit/>
          </a:bodyPr>
          <a:lstStyle/>
          <a:p>
            <a:pPr algn="just"/>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2800" b="1"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Nội</a:t>
            </a:r>
            <a:r>
              <a:rPr lang="en-US" sz="2800" dirty="0">
                <a:solidFill>
                  <a:srgbClr val="0D0D0D"/>
                </a:solidFill>
                <a:latin typeface="Times New Roman" panose="02020603050405020304" pitchFamily="18" charset="0"/>
                <a:ea typeface="Times New Roman" panose="02020603050405020304" pitchFamily="18" charset="0"/>
              </a:rPr>
              <a:t> dung </a:t>
            </a:r>
            <a:r>
              <a:rPr lang="en-US" sz="2800" dirty="0" err="1">
                <a:solidFill>
                  <a:srgbClr val="0D0D0D"/>
                </a:solidFill>
                <a:latin typeface="Times New Roman" panose="02020603050405020304" pitchFamily="18" charset="0"/>
                <a:ea typeface="Times New Roman" panose="02020603050405020304" pitchFamily="18" charset="0"/>
              </a:rPr>
              <a:t>chính</a:t>
            </a:r>
            <a:r>
              <a:rPr lang="en-US" sz="2800" dirty="0">
                <a:solidFill>
                  <a:srgbClr val="0D0D0D"/>
                </a:solidFill>
                <a:latin typeface="Times New Roman" panose="02020603050405020304" pitchFamily="18" charset="0"/>
                <a:ea typeface="Times New Roman" panose="02020603050405020304" pitchFamily="18" charset="0"/>
              </a:rPr>
              <a: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Thể</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hiện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niềm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tự</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hào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về</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đất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nước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niềm</a:t>
            </a:r>
            <a:r>
              <a:rPr lang="en-US" sz="2800" dirty="0">
                <a:solidFill>
                  <a:srgbClr val="000000"/>
                </a:solidFill>
                <a:latin typeface="Times New Roman" panose="02020603050405020304" pitchFamily="18" charset="0"/>
                <a:ea typeface="Calibri" panose="020F0502020204030204" pitchFamily="34" charset="0"/>
              </a:rPr>
              <a:t> tin </a:t>
            </a:r>
            <a:r>
              <a:rPr lang="en-US" sz="2800" dirty="0" err="1">
                <a:solidFill>
                  <a:srgbClr val="000000"/>
                </a:solidFill>
                <a:latin typeface="Times New Roman" panose="02020603050405020304" pitchFamily="18" charset="0"/>
                <a:ea typeface="Calibri" panose="020F0502020204030204" pitchFamily="34" charset="0"/>
              </a:rPr>
              <a:t>mãnh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liệt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vào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tương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lai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trường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tồn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của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đất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nước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và</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khát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vọng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cống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hiến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đất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nước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của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nhà</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thơ</a:t>
            </a:r>
            <a:r>
              <a:rPr lang="en-US" sz="2800" dirty="0">
                <a:solidFill>
                  <a:srgbClr val="000000"/>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Times New Roman" panose="02020603050405020304" pitchFamily="18" charset="0"/>
            </a:endParaRPr>
          </a:p>
          <a:p>
            <a:pPr algn="just">
              <a:spcAft>
                <a:spcPts val="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cành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nốt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giống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khiêm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nhường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nguyện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cống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hiến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dù</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249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844063" y="968991"/>
            <a:ext cx="11029490" cy="3875964"/>
          </a:xfrm>
          <a:prstGeom prst="roundRect">
            <a:avLst>
              <a:gd name="adj" fmla="val 16667"/>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1083948" y="1393645"/>
            <a:ext cx="10549720" cy="2246769"/>
          </a:xfrm>
          <a:prstGeom prst="rect">
            <a:avLst/>
          </a:prstGeom>
        </p:spPr>
        <p:txBody>
          <a:bodyPr wrap="square">
            <a:spAutoFit/>
          </a:bodyPr>
          <a:lstStyle/>
          <a:p>
            <a:pPr algn="just">
              <a:spcAft>
                <a:spcPts val="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en-US" sz="2800" dirty="0">
              <a:solidFill>
                <a:srgbClr val="0D0D0D"/>
              </a:solidFill>
              <a:latin typeface="Times New Roman" panose="02020603050405020304" pitchFamily="18" charset="0"/>
              <a:ea typeface="Times New Roman" panose="02020603050405020304" pitchFamily="18" charset="0"/>
            </a:endParaRPr>
          </a:p>
          <a:p>
            <a:pPr algn="just">
              <a:spcAft>
                <a:spcPts val="0"/>
              </a:spcAft>
            </a:pP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Nhân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hóa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vất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vả</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gian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lao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Tổ</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quốc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như</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một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mẹ</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tần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tảo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vất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vả</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gian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lao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đã</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nhấn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mạnh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những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thăng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trầm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đất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nước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Tổ</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quốc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đã</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thấm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bao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máu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mồ</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hôi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cả</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nước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mắt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bao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thế</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hệ</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trước</a:t>
            </a:r>
            <a:r>
              <a:rPr lang="en-US" sz="2800"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02314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857711" y="1023582"/>
            <a:ext cx="11029490" cy="3725840"/>
          </a:xfrm>
          <a:prstGeom prst="roundRect">
            <a:avLst>
              <a:gd name="adj" fmla="val 16667"/>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857711" y="1621262"/>
            <a:ext cx="11029490" cy="2677656"/>
          </a:xfrm>
          <a:prstGeom prst="rect">
            <a:avLst/>
          </a:prstGeom>
        </p:spPr>
        <p:txBody>
          <a:bodyPr wrap="square">
            <a:spAutoFit/>
          </a:bodyPr>
          <a:lstStyle/>
          <a:p>
            <a:pPr algn="just">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So sánh: "Đất nước như vì sao/ Cứ đi lên phía trước" ➞ làm ý thơ hàm súc, giàu tính biểu đạt hơn. Sao là nguồn sáng bất diệt của thiên hà, là vẻ đẹp lung linh của bầu trời đêm, là hiện thân của sự vĩnh hằng trong vũ trụ. So sánh như thế, là tác giả đã ngợi ca đất nước trường tồn, và đang hướng về một tương lai tươi sáng. Qua đó cũng thể hiện niềm tin tưởng của tác giả vào tương lai rạng ngời của dân tộc Việt Nam.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66907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857711" y="941695"/>
            <a:ext cx="11029490" cy="3657601"/>
          </a:xfrm>
          <a:prstGeom prst="roundRect">
            <a:avLst>
              <a:gd name="adj" fmla="val 16667"/>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1017984" y="1486259"/>
            <a:ext cx="10708943" cy="2677656"/>
          </a:xfrm>
          <a:prstGeom prst="rect">
            <a:avLst/>
          </a:prstGeom>
        </p:spPr>
        <p:txBody>
          <a:bodyPr wrap="square">
            <a:spAutoFit/>
          </a:bodyPr>
          <a:lstStyle/>
          <a:p>
            <a:pPr algn="just">
              <a:spcAft>
                <a:spcPts val="0"/>
              </a:spcAft>
            </a:pP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nhắc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vất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vả</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tỏa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ngăn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lặp</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lặp</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nguyện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hót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cành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nốt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nguyện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36535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18865" y="433908"/>
            <a:ext cx="10890913" cy="3970318"/>
          </a:xfrm>
          <a:prstGeom prst="rect">
            <a:avLst/>
          </a:prstGeom>
        </p:spPr>
        <p:txBody>
          <a:bodyPr wrap="square">
            <a:spAutoFit/>
          </a:bodyPr>
          <a:lstStyle/>
          <a:p>
            <a:pPr algn="just">
              <a:spcAft>
                <a:spcPts val="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trách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Luôn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tự</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hào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rPr>
              <a:t> tin </a:t>
            </a:r>
            <a:r>
              <a:rPr lang="en-US" sz="2800" dirty="0" err="1">
                <a:solidFill>
                  <a:srgbClr val="0D0D0D"/>
                </a:solidFill>
                <a:latin typeface="Times New Roman" panose="02020603050405020304" pitchFamily="18" charset="0"/>
                <a:ea typeface="Times New Roman" panose="02020603050405020304" pitchFamily="18" charset="0"/>
              </a:rPr>
              <a:t>tưởng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vào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Tổ</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quốc</a:t>
            </a:r>
            <a:r>
              <a:rPr lang="en-US" sz="2800" dirty="0">
                <a:solidFill>
                  <a:srgbClr val="0D0D0D"/>
                </a:solidFill>
                <a:latin typeface="Times New Roman" panose="02020603050405020304" pitchFamily="18" charset="0"/>
                <a:ea typeface="Times New Roman" panose="02020603050405020304" pitchFamily="18" charset="0"/>
              </a:rPr>
              <a:t> ta: </a:t>
            </a:r>
            <a:r>
              <a:rPr lang="en-US" sz="2800" dirty="0" err="1">
                <a:solidFill>
                  <a:srgbClr val="0D0D0D"/>
                </a:solidFill>
                <a:latin typeface="Times New Roman" panose="02020603050405020304" pitchFamily="18" charset="0"/>
                <a:ea typeface="Times New Roman" panose="02020603050405020304" pitchFamily="18" charset="0"/>
              </a:rPr>
              <a:t>Dù</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trải</a:t>
            </a:r>
            <a:r>
              <a:rPr lang="en-US" sz="2800" dirty="0">
                <a:solidFill>
                  <a:srgbClr val="0D0D0D"/>
                </a:solidFill>
                <a:latin typeface="Times New Roman" panose="02020603050405020304" pitchFamily="18" charset="0"/>
                <a:ea typeface="Times New Roman" panose="02020603050405020304" pitchFamily="18" charset="0"/>
              </a:rPr>
              <a:t> qua </a:t>
            </a:r>
            <a:r>
              <a:rPr lang="en-US" sz="2800" dirty="0" err="1">
                <a:solidFill>
                  <a:srgbClr val="0D0D0D"/>
                </a:solidFill>
                <a:latin typeface="Times New Roman" panose="02020603050405020304" pitchFamily="18" charset="0"/>
                <a:ea typeface="Times New Roman" panose="02020603050405020304" pitchFamily="18" charset="0"/>
              </a:rPr>
              <a:t>bao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thăng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trầm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biến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đổi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bởi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chiến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tranh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bom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đạn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nhưng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vẫn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ngời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sáng</a:t>
            </a:r>
            <a:r>
              <a:rPr lang="en-US" sz="2800" dirty="0">
                <a:solidFill>
                  <a:srgbClr val="0D0D0D"/>
                </a:solidFill>
                <a:latin typeface="Times New Roman" panose="02020603050405020304" pitchFamily="18" charset="0"/>
                <a:ea typeface="Times New Roman" panose="02020603050405020304" pitchFamily="18" charset="0"/>
              </a:rPr>
              <a:t> lung </a:t>
            </a:r>
            <a:r>
              <a:rPr lang="en-US" sz="2800" dirty="0" err="1">
                <a:solidFill>
                  <a:srgbClr val="0D0D0D"/>
                </a:solidFill>
                <a:latin typeface="Times New Roman" panose="02020603050405020304" pitchFamily="18" charset="0"/>
                <a:ea typeface="Times New Roman" panose="02020603050405020304" pitchFamily="18" charset="0"/>
              </a:rPr>
              <a:t>linh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như</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những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vì</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sao</a:t>
            </a:r>
            <a:r>
              <a:rPr lang="en-US" sz="28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spcAft>
                <a:spcPts val="0"/>
              </a:spcAft>
            </a:pP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Phải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biết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trân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trọng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gìn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giữ</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ra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sức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cống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hiến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phát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triển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để</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nước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lên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cuộc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sống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ngày</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càng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ấm</a:t>
            </a:r>
            <a:r>
              <a:rPr lang="en-US" sz="2800" dirty="0">
                <a:solidFill>
                  <a:srgbClr val="0D0D0D"/>
                </a:solidFill>
                <a:latin typeface="Times New Roman" panose="02020603050405020304" pitchFamily="18" charset="0"/>
                <a:ea typeface="Times New Roman" panose="02020603050405020304" pitchFamily="18" charset="0"/>
              </a:rPr>
              <a:t> no, </a:t>
            </a:r>
            <a:r>
              <a:rPr lang="en-US" sz="2800" dirty="0" err="1">
                <a:solidFill>
                  <a:srgbClr val="0D0D0D"/>
                </a:solidFill>
                <a:latin typeface="Times New Roman" panose="02020603050405020304" pitchFamily="18" charset="0"/>
                <a:ea typeface="Times New Roman" panose="02020603050405020304" pitchFamily="18" charset="0"/>
              </a:rPr>
              <a:t>hạnh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phúc</a:t>
            </a:r>
            <a:r>
              <a:rPr lang="en-US" sz="28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spcAft>
                <a:spcPts val="0"/>
              </a:spcAft>
            </a:pP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Phải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biết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hóa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thân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sống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đẹp</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để</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hiến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dâng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để</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phục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vụ</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một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mục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đích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cao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cả</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làm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nên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đất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nước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muôn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đời</a:t>
            </a:r>
            <a:r>
              <a:rPr lang="en-US" sz="2800"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682169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06277" y="422399"/>
            <a:ext cx="6676188"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LUYỆN TẬP NGỮ LIỆU NGOÀI SGK</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391236" y="1574365"/>
            <a:ext cx="8930186" cy="523220"/>
          </a:xfrm>
          <a:prstGeom prst="rect">
            <a:avLst/>
          </a:prstGeom>
        </p:spPr>
        <p:txBody>
          <a:bodyPr wrap="square">
            <a:spAutoFit/>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5335214" y="995388"/>
            <a:ext cx="1521570"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 SỐ 1</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27160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sp>
        <p:nvSpPr>
          <p:cNvPr id="7" name="Rounded Rectangle 10">
            <a:extLst>
              <a:ext uri="{FF2B5EF4-FFF2-40B4-BE49-F238E27FC236}">
                <a16:creationId xmlns:a16="http://schemas.microsoft.com/office/drawing/2014/main" id="{0B17B26B-E4E8-4D13-A0E2-42AB07FF760F}"/>
              </a:ext>
            </a:extLst>
          </p:cNvPr>
          <p:cNvSpPr>
            <a:spLocks noChangeArrowheads="1"/>
          </p:cNvSpPr>
          <p:nvPr/>
        </p:nvSpPr>
        <p:spPr bwMode="auto">
          <a:xfrm>
            <a:off x="457200" y="265472"/>
            <a:ext cx="11734800" cy="6592528"/>
          </a:xfrm>
          <a:prstGeom prst="roundRect">
            <a:avLst>
              <a:gd name="adj" fmla="val 16667"/>
            </a:avLst>
          </a:prstGeom>
          <a:solidFill>
            <a:srgbClr val="FFFFFF"/>
          </a:solidFill>
          <a:ln w="25400" cap="flat" cmpd="sng" algn="ctr">
            <a:solidFill>
              <a:srgbClr val="7CCA62"/>
            </a:solidFill>
            <a:prstDash val="solid"/>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34490296"/>
              </p:ext>
            </p:extLst>
          </p:nvPr>
        </p:nvGraphicFramePr>
        <p:xfrm>
          <a:off x="884903" y="390773"/>
          <a:ext cx="10795820" cy="6275498"/>
        </p:xfrm>
        <a:graphic>
          <a:graphicData uri="http://schemas.openxmlformats.org/drawingml/2006/table">
            <a:tbl>
              <a:tblPr firstRow="1" firstCol="1" bandRow="1"/>
              <a:tblGrid>
                <a:gridCol w="5397910">
                  <a:extLst>
                    <a:ext uri="{9D8B030D-6E8A-4147-A177-3AD203B41FA5}">
                      <a16:colId xmlns:a16="http://schemas.microsoft.com/office/drawing/2014/main" val="1380257828"/>
                    </a:ext>
                  </a:extLst>
                </a:gridCol>
                <a:gridCol w="5397910">
                  <a:extLst>
                    <a:ext uri="{9D8B030D-6E8A-4147-A177-3AD203B41FA5}">
                      <a16:colId xmlns:a16="http://schemas.microsoft.com/office/drawing/2014/main" val="1002221320"/>
                    </a:ext>
                  </a:extLst>
                </a:gridCol>
              </a:tblGrid>
              <a:tr h="6275498">
                <a:tc>
                  <a:txBody>
                    <a:bodyPr/>
                    <a:lstStyle/>
                    <a:p>
                      <a:pPr>
                        <a:spcAft>
                          <a:spcPts val="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hạt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gieo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nảy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mầm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Nhú</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giọt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sữa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Mầm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Ghé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tai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Mầm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Vỏ</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nôi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vỗ</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hời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Mầm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kiêng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bắc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Kiêng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giông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mầm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mắt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Nở</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xanh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bập</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bẹ</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(6)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ơi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Nay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mai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(In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tuyển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NXB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2004)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6069312"/>
                  </a:ext>
                </a:extLst>
              </a:tr>
            </a:tbl>
          </a:graphicData>
        </a:graphic>
      </p:graphicFrame>
    </p:spTree>
    <p:extLst>
      <p:ext uri="{BB962C8B-B14F-4D97-AF65-F5344CB8AC3E}">
        <p14:creationId xmlns:p14="http://schemas.microsoft.com/office/powerpoint/2010/main" val="32318457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696034" y="941697"/>
            <a:ext cx="11122925" cy="4401205"/>
          </a:xfrm>
          <a:prstGeom prst="rect">
            <a:avLst/>
          </a:prstGeom>
        </p:spPr>
        <p:txBody>
          <a:bodyPr wrap="square">
            <a:spAutoFit/>
          </a:bodyPr>
          <a:lstStyle/>
          <a:p>
            <a:pPr algn="just">
              <a:spcAft>
                <a:spcPts val="0"/>
              </a:spcAft>
            </a:pP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Tìm một số hình ảnh, từ ngữ đặc sắc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tác giả sử dụng để miêu tả quá trình từ hạt thành cây.</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mầm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Chỉ ra các biện pháp tu từ chủ yếu được sử dụng trong văn bản. Nêu tác dụng của chúng.</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 định chủ đề và thông điệp mà văn bản muốn gửi đến người đọc.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07383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0B17B26B-E4E8-4D13-A0E2-42AB07FF760F}"/>
              </a:ext>
            </a:extLst>
          </p:cNvPr>
          <p:cNvSpPr>
            <a:spLocks noChangeArrowheads="1"/>
          </p:cNvSpPr>
          <p:nvPr/>
        </p:nvSpPr>
        <p:spPr bwMode="auto">
          <a:xfrm>
            <a:off x="740443" y="1106240"/>
            <a:ext cx="11225180" cy="4120853"/>
          </a:xfrm>
          <a:prstGeom prst="roundRect">
            <a:avLst>
              <a:gd name="adj" fmla="val 16667"/>
            </a:avLst>
          </a:prstGeom>
          <a:solidFill>
            <a:srgbClr val="FFFFFF"/>
          </a:solidFill>
          <a:ln w="25400" cap="flat" cmpd="sng" algn="ctr">
            <a:solidFill>
              <a:srgbClr val="7CCA62"/>
            </a:solidFill>
            <a:prstDash val="solid"/>
            <a:headEnd/>
            <a:tailEnd/>
          </a:ln>
          <a:effectLst/>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4301743" y="350823"/>
            <a:ext cx="3806876"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ĐÁP ÁN ĐỀ 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850709" y="1396951"/>
            <a:ext cx="10900013" cy="3539430"/>
          </a:xfrm>
          <a:prstGeom prst="rect">
            <a:avLst/>
          </a:prstGeom>
        </p:spPr>
        <p:txBody>
          <a:bodyPr wrap="square">
            <a:spAutoFit/>
          </a:bodyPr>
          <a:lstStyle/>
          <a:p>
            <a:pPr algn="just">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Năm khổ thơ đầu là lời của tác giả.</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Khổ thơ cuối là lời của cây.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Dựa vào những câu thơ được tác giả miêu tả, nói thay tâm tình của mầm cây nên ta xác định năm khổ thơ đầu là lời của tác giả.</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Đối với khổ thơ cuối, tác khẳng định được đó là lời của cây bởi tác giả nhường lời cho cây xanh cất tiếng nói “khi cây đã thành”, nhân vật được nhân hóa, chính thức xưng “tôi”....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73010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868808427"/>
              </p:ext>
            </p:extLst>
          </p:nvPr>
        </p:nvGraphicFramePr>
        <p:xfrm>
          <a:off x="324465" y="0"/>
          <a:ext cx="11444748" cy="6489290"/>
        </p:xfrm>
        <a:graphic>
          <a:graphicData uri="http://schemas.openxmlformats.org/presentationml/2006/ole">
            <mc:AlternateContent xmlns:mc="http://schemas.openxmlformats.org/markup-compatibility/2006">
              <mc:Choice xmlns:v="urn:schemas-microsoft-com:vml" Requires="v">
                <p:oleObj spid="_x0000_s1045" name="Document" r:id="rId3" imgW="5755343" imgH="2480189" progId="Word.Document.12">
                  <p:embed/>
                </p:oleObj>
              </mc:Choice>
              <mc:Fallback>
                <p:oleObj name="Document" r:id="rId3" imgW="5755343" imgH="2480189" progId="Word.Document.12">
                  <p:embed/>
                  <p:pic>
                    <p:nvPicPr>
                      <p:cNvPr id="0" name=""/>
                      <p:cNvPicPr/>
                      <p:nvPr/>
                    </p:nvPicPr>
                    <p:blipFill>
                      <a:blip r:embed="rId4"/>
                      <a:stretch>
                        <a:fillRect/>
                      </a:stretch>
                    </p:blipFill>
                    <p:spPr>
                      <a:xfrm>
                        <a:off x="324465" y="0"/>
                        <a:ext cx="11444748" cy="6489290"/>
                      </a:xfrm>
                      <a:prstGeom prst="rect">
                        <a:avLst/>
                      </a:prstGeom>
                    </p:spPr>
                  </p:pic>
                </p:oleObj>
              </mc:Fallback>
            </mc:AlternateContent>
          </a:graphicData>
        </a:graphic>
      </p:graphicFrame>
    </p:spTree>
    <p:extLst>
      <p:ext uri="{BB962C8B-B14F-4D97-AF65-F5344CB8AC3E}">
        <p14:creationId xmlns:p14="http://schemas.microsoft.com/office/powerpoint/2010/main" val="269646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0B17B26B-E4E8-4D13-A0E2-42AB07FF760F}"/>
              </a:ext>
            </a:extLst>
          </p:cNvPr>
          <p:cNvSpPr>
            <a:spLocks noChangeArrowheads="1"/>
          </p:cNvSpPr>
          <p:nvPr/>
        </p:nvSpPr>
        <p:spPr bwMode="auto">
          <a:xfrm>
            <a:off x="740443" y="745588"/>
            <a:ext cx="11225180" cy="4249493"/>
          </a:xfrm>
          <a:prstGeom prst="roundRect">
            <a:avLst>
              <a:gd name="adj" fmla="val 16667"/>
            </a:avLst>
          </a:prstGeom>
          <a:solidFill>
            <a:srgbClr val="FFFFFF"/>
          </a:solidFill>
          <a:ln w="25400" cap="flat" cmpd="sng" algn="ctr">
            <a:solidFill>
              <a:srgbClr val="7CCA62"/>
            </a:solidFill>
            <a:prstDash val="solid"/>
            <a:headEnd/>
            <a:tailEnd/>
          </a:ln>
          <a:effectLst/>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727880" y="980323"/>
            <a:ext cx="11118376" cy="3892861"/>
          </a:xfrm>
          <a:prstGeom prst="rect">
            <a:avLst/>
          </a:prstGeom>
        </p:spPr>
        <p:txBody>
          <a:bodyPr wrap="square">
            <a:spAutoFit/>
          </a:bodyPr>
          <a:lstStyle/>
          <a:p>
            <a:pPr>
              <a:lnSpc>
                <a:spcPct val="150000"/>
              </a:lnSpc>
              <a:spcAft>
                <a:spcPts val="0"/>
              </a:spcAft>
            </a:pPr>
            <a:r>
              <a:rPr lang="en-US" sz="2800" b="1" dirty="0" err="1">
                <a:solidFill>
                  <a:srgbClr val="000000"/>
                </a:solidFill>
                <a:latin typeface="Times New Roman" panose="02020603050405020304" pitchFamily="18" charset="0"/>
                <a:ea typeface="Times New Roman" panose="02020603050405020304" pitchFamily="18" charset="0"/>
              </a:rPr>
              <a:t>Câu</a:t>
            </a:r>
            <a:r>
              <a:rPr lang="en-US" sz="2800" b="1" dirty="0">
                <a:solidFill>
                  <a:srgbClr val="000000"/>
                </a:solidFill>
                <a:latin typeface="Times New Roman" panose="02020603050405020304" pitchFamily="18" charset="0"/>
                <a:ea typeface="Times New Roman" panose="02020603050405020304" pitchFamily="18" charset="0"/>
              </a:rPr>
              <a:t> </a:t>
            </a:r>
            <a:r>
              <a:rPr lang="vi-VN" sz="2800" b="1" dirty="0">
                <a:solidFill>
                  <a:srgbClr val="000000"/>
                </a:solidFill>
                <a:latin typeface="Times New Roman" panose="02020603050405020304" pitchFamily="18" charset="0"/>
                <a:ea typeface="Times New Roman" panose="02020603050405020304" pitchFamily="18" charset="0"/>
              </a:rPr>
              <a:t>2.</a:t>
            </a:r>
            <a:r>
              <a:rPr lang="vi-VN" sz="2800" dirty="0">
                <a:solidFill>
                  <a:srgbClr val="000000"/>
                </a:solidFill>
                <a:latin typeface="Times New Roman" panose="02020603050405020304" pitchFamily="18" charset="0"/>
                <a:ea typeface="Times New Roman" panose="02020603050405020304" pitchFamily="18" charset="0"/>
              </a:rPr>
              <a:t> Một số hình ảnh, từ ngữ đặc sắc </a:t>
            </a:r>
            <a:r>
              <a:rPr lang="en-US" sz="2800" dirty="0" err="1">
                <a:solidFill>
                  <a:srgbClr val="000000"/>
                </a:solidFill>
                <a:latin typeface="Times New Roman" panose="02020603050405020304" pitchFamily="18" charset="0"/>
                <a:ea typeface="Times New Roman" panose="02020603050405020304" pitchFamily="18" charset="0"/>
              </a:rPr>
              <a:t>được</a:t>
            </a:r>
            <a:r>
              <a:rPr lang="vi-VN" sz="2800" dirty="0">
                <a:solidFill>
                  <a:srgbClr val="000000"/>
                </a:solidFill>
                <a:latin typeface="Times New Roman" panose="02020603050405020304" pitchFamily="18" charset="0"/>
                <a:ea typeface="Times New Roman" panose="02020603050405020304" pitchFamily="18" charset="0"/>
              </a:rPr>
              <a:t> tác giả sử dụng để miêu tả quá trình từ hạt thành cây</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hạt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nằm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lặng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thinh</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mầm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nhú</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giọt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sữa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thì</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thầm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kiêng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bắc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kiêng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mưa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đón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hồng</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thành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cây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nghe</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màu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bắt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đầu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bập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bẹ</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góp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trời</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877206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0B17B26B-E4E8-4D13-A0E2-42AB07FF760F}"/>
              </a:ext>
            </a:extLst>
          </p:cNvPr>
          <p:cNvSpPr>
            <a:spLocks noChangeArrowheads="1"/>
          </p:cNvSpPr>
          <p:nvPr/>
        </p:nvSpPr>
        <p:spPr bwMode="auto">
          <a:xfrm>
            <a:off x="740443" y="745588"/>
            <a:ext cx="11225180" cy="4290436"/>
          </a:xfrm>
          <a:prstGeom prst="roundRect">
            <a:avLst>
              <a:gd name="adj" fmla="val 16667"/>
            </a:avLst>
          </a:prstGeom>
          <a:solidFill>
            <a:srgbClr val="FFFFFF"/>
          </a:solidFill>
          <a:ln w="25400" cap="flat" cmpd="sng" algn="ctr">
            <a:solidFill>
              <a:srgbClr val="7CCA62"/>
            </a:solidFill>
            <a:prstDash val="solid"/>
            <a:headEnd/>
            <a:tailEnd/>
          </a:ln>
          <a:effectLst/>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973539" y="919161"/>
            <a:ext cx="10531523" cy="3892861"/>
          </a:xfrm>
          <a:prstGeom prst="rect">
            <a:avLst/>
          </a:prstGeom>
        </p:spPr>
        <p:txBody>
          <a:bodyPr wrap="square">
            <a:spAutoFit/>
          </a:bodyPr>
          <a:lstStyle/>
          <a:p>
            <a:pPr algn="just">
              <a:lnSpc>
                <a:spcPct val="150000"/>
              </a:lnSpc>
              <a:spcAft>
                <a:spcPts val="0"/>
              </a:spcAft>
            </a:pP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Ghé</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tai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vỗ</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mầm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nâng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mầm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19227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0B17B26B-E4E8-4D13-A0E2-42AB07FF760F}"/>
              </a:ext>
            </a:extLst>
          </p:cNvPr>
          <p:cNvSpPr>
            <a:spLocks noChangeArrowheads="1"/>
          </p:cNvSpPr>
          <p:nvPr/>
        </p:nvSpPr>
        <p:spPr bwMode="auto">
          <a:xfrm>
            <a:off x="740443" y="914400"/>
            <a:ext cx="11225180" cy="3807725"/>
          </a:xfrm>
          <a:prstGeom prst="roundRect">
            <a:avLst>
              <a:gd name="adj" fmla="val 16667"/>
            </a:avLst>
          </a:prstGeom>
          <a:solidFill>
            <a:srgbClr val="FFFFFF"/>
          </a:solidFill>
          <a:ln w="25400" cap="flat" cmpd="sng" algn="ctr">
            <a:solidFill>
              <a:srgbClr val="7CCA62"/>
            </a:solidFill>
            <a:prstDash val="solid"/>
            <a:headEnd/>
            <a:tailEnd/>
          </a:ln>
          <a:effectLst/>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1009934" y="1255594"/>
            <a:ext cx="10563367" cy="3246530"/>
          </a:xfrm>
          <a:prstGeom prst="rect">
            <a:avLst/>
          </a:prstGeom>
        </p:spPr>
        <p:txBody>
          <a:bodyPr wrap="square">
            <a:spAutoFit/>
          </a:bodyPr>
          <a:lstStyle/>
          <a:p>
            <a:pPr>
              <a:lnSpc>
                <a:spcPct val="150000"/>
              </a:lnSpc>
              <a:spcAft>
                <a:spcPts val="0"/>
              </a:spcAft>
            </a:pP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hấp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85990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0B17B26B-E4E8-4D13-A0E2-42AB07FF760F}"/>
              </a:ext>
            </a:extLst>
          </p:cNvPr>
          <p:cNvSpPr>
            <a:spLocks noChangeArrowheads="1"/>
          </p:cNvSpPr>
          <p:nvPr/>
        </p:nvSpPr>
        <p:spPr bwMode="auto">
          <a:xfrm>
            <a:off x="548640" y="1026942"/>
            <a:ext cx="11416983" cy="3685735"/>
          </a:xfrm>
          <a:prstGeom prst="roundRect">
            <a:avLst>
              <a:gd name="adj" fmla="val 16667"/>
            </a:avLst>
          </a:prstGeom>
          <a:solidFill>
            <a:srgbClr val="FFFFFF"/>
          </a:solidFill>
          <a:ln w="25400" cap="flat" cmpd="sng" algn="ctr">
            <a:solidFill>
              <a:srgbClr val="7CCA62"/>
            </a:solidFill>
            <a:prstDash val="solid"/>
            <a:headEnd/>
            <a:tailEnd/>
          </a:ln>
          <a:effectLst/>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727075" y="1418441"/>
            <a:ext cx="11060112" cy="2677656"/>
          </a:xfrm>
          <a:prstGeom prst="rect">
            <a:avLst/>
          </a:prstGeom>
        </p:spPr>
        <p:txBody>
          <a:bodyPr wrap="square">
            <a:spAutoFit/>
          </a:bodyPr>
          <a:lstStyle/>
          <a:p>
            <a:pPr>
              <a:lnSpc>
                <a:spcPct val="150000"/>
              </a:lnSpc>
              <a:spcAft>
                <a:spcPts val="0"/>
              </a:spcAft>
            </a:pPr>
            <a:r>
              <a:rPr lang="en-US" sz="2800" b="1" dirty="0" err="1">
                <a:solidFill>
                  <a:srgbClr val="000000"/>
                </a:solidFill>
                <a:latin typeface="Times New Roman" panose="02020603050405020304" pitchFamily="18" charset="0"/>
                <a:ea typeface="Times New Roman" panose="02020603050405020304" pitchFamily="18" charset="0"/>
              </a:rPr>
              <a:t>Câu</a:t>
            </a:r>
            <a:r>
              <a:rPr lang="en-US" sz="2800" b="1" dirty="0">
                <a:solidFill>
                  <a:srgbClr val="000000"/>
                </a:solidFill>
                <a:latin typeface="Times New Roman" panose="02020603050405020304" pitchFamily="18" charset="0"/>
                <a:ea typeface="Times New Roman" panose="02020603050405020304" pitchFamily="18" charset="0"/>
              </a:rPr>
              <a:t> 5.</a:t>
            </a:r>
            <a:r>
              <a:rPr lang="en-US" sz="2800" dirty="0">
                <a:solidFill>
                  <a:srgbClr val="000000"/>
                </a:solidFill>
                <a:latin typeface="Times New Roman" panose="02020603050405020304" pitchFamily="18" charset="0"/>
                <a:ea typeface="Times New Roman" panose="02020603050405020304" pitchFamily="18" charset="0"/>
              </a:rPr>
              <a:t> </a:t>
            </a:r>
            <a:r>
              <a:rPr lang="vi-VN" sz="2800" dirty="0">
                <a:solidFill>
                  <a:srgbClr val="000000"/>
                </a:solidFill>
                <a:latin typeface="Times New Roman" panose="02020603050405020304" pitchFamily="18" charset="0"/>
                <a:ea typeface="Times New Roman" panose="02020603050405020304" pitchFamily="18" charset="0"/>
              </a:rPr>
              <a:t>Xác định chủ đề và thông điệp mà văn bản muốn gửi đến người đọc.</a:t>
            </a:r>
            <a:endParaRPr lang="en-US" sz="2800" dirty="0">
              <a:latin typeface="Times New Roman" panose="02020603050405020304" pitchFamily="18" charset="0"/>
              <a:ea typeface="Times New Roman" panose="02020603050405020304" pitchFamily="18" charset="0"/>
            </a:endParaRPr>
          </a:p>
          <a:p>
            <a:pPr marL="30480" marR="30480" algn="just">
              <a:lnSpc>
                <a:spcPct val="150000"/>
              </a:lnSpc>
              <a:spcAft>
                <a:spcPts val="0"/>
              </a:spcAft>
            </a:pPr>
            <a:r>
              <a:rPr lang="vi-VN" sz="2800" dirty="0">
                <a:solidFill>
                  <a:srgbClr val="000000"/>
                </a:solidFill>
                <a:latin typeface="Times New Roman" panose="02020603050405020304" pitchFamily="18" charset="0"/>
                <a:ea typeface="Times New Roman" panose="02020603050405020304" pitchFamily="18" charset="0"/>
              </a:rPr>
              <a:t>- </a:t>
            </a:r>
            <a:r>
              <a:rPr lang="vi-VN" sz="2800" b="1" dirty="0">
                <a:solidFill>
                  <a:srgbClr val="000000"/>
                </a:solidFill>
                <a:latin typeface="Times New Roman" panose="02020603050405020304" pitchFamily="18" charset="0"/>
                <a:ea typeface="Times New Roman" panose="02020603050405020304" pitchFamily="18" charset="0"/>
              </a:rPr>
              <a:t>Chủ đề: </a:t>
            </a:r>
            <a:r>
              <a:rPr lang="vi-VN" sz="2800" dirty="0">
                <a:solidFill>
                  <a:srgbClr val="000000"/>
                </a:solidFill>
                <a:latin typeface="Times New Roman" panose="02020603050405020304" pitchFamily="18" charset="0"/>
                <a:ea typeface="Times New Roman" panose="02020603050405020304" pitchFamily="18" charset="0"/>
              </a:rPr>
              <a:t>Sự trân trọng, tình yêu và gắn bó giữa con người và cây cỏ</a:t>
            </a:r>
            <a:endParaRPr lang="en-US" sz="2800" dirty="0">
              <a:latin typeface="Times New Roman" panose="02020603050405020304" pitchFamily="18" charset="0"/>
              <a:ea typeface="Times New Roman" panose="02020603050405020304" pitchFamily="18" charset="0"/>
            </a:endParaRPr>
          </a:p>
          <a:p>
            <a:pPr marL="30480" marR="30480" algn="just">
              <a:lnSpc>
                <a:spcPct val="150000"/>
              </a:lnSpc>
              <a:spcAft>
                <a:spcPts val="0"/>
              </a:spcAft>
            </a:pPr>
            <a:r>
              <a:rPr lang="vi-VN" sz="2800" dirty="0">
                <a:solidFill>
                  <a:srgbClr val="000000"/>
                </a:solidFill>
                <a:latin typeface="Times New Roman" panose="02020603050405020304" pitchFamily="18" charset="0"/>
                <a:ea typeface="Times New Roman" panose="02020603050405020304" pitchFamily="18" charset="0"/>
              </a:rPr>
              <a:t>- </a:t>
            </a:r>
            <a:r>
              <a:rPr lang="vi-VN" sz="2800" b="1" dirty="0">
                <a:solidFill>
                  <a:srgbClr val="000000"/>
                </a:solidFill>
                <a:latin typeface="Times New Roman" panose="02020603050405020304" pitchFamily="18" charset="0"/>
                <a:ea typeface="Times New Roman" panose="02020603050405020304" pitchFamily="18" charset="0"/>
              </a:rPr>
              <a:t>Thông điệp: </a:t>
            </a:r>
            <a:r>
              <a:rPr lang="vi-VN" sz="2800" dirty="0">
                <a:solidFill>
                  <a:srgbClr val="000000"/>
                </a:solidFill>
                <a:latin typeface="Times New Roman" panose="02020603050405020304" pitchFamily="18" charset="0"/>
                <a:ea typeface="Times New Roman" panose="02020603050405020304" pitchFamily="18" charset="0"/>
              </a:rPr>
              <a:t>Hãy yêu cây xanh, trân trọng sự sống của cây, bởi cây làm nên một phần cuộc sống xinh đẹp, đáng yêu này.</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692667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0B17B26B-E4E8-4D13-A0E2-42AB07FF760F}"/>
              </a:ext>
            </a:extLst>
          </p:cNvPr>
          <p:cNvSpPr>
            <a:spLocks noChangeArrowheads="1"/>
          </p:cNvSpPr>
          <p:nvPr/>
        </p:nvSpPr>
        <p:spPr bwMode="auto">
          <a:xfrm>
            <a:off x="740443" y="1434906"/>
            <a:ext cx="11225180" cy="3559126"/>
          </a:xfrm>
          <a:prstGeom prst="roundRect">
            <a:avLst>
              <a:gd name="adj" fmla="val 16667"/>
            </a:avLst>
          </a:prstGeom>
          <a:solidFill>
            <a:srgbClr val="FFFFFF"/>
          </a:solidFill>
          <a:ln w="25400" cap="flat" cmpd="sng" algn="ctr">
            <a:solidFill>
              <a:srgbClr val="7CCA62"/>
            </a:solidFill>
            <a:prstDash val="solid"/>
            <a:headEnd/>
            <a:tailEnd/>
          </a:ln>
          <a:effectLst/>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1037230" y="1978925"/>
            <a:ext cx="10495128" cy="2219838"/>
          </a:xfrm>
          <a:prstGeom prst="rect">
            <a:avLst/>
          </a:prstGeom>
        </p:spPr>
        <p:txBody>
          <a:bodyPr wrap="square">
            <a:spAutoFit/>
          </a:bodyPr>
          <a:lstStyle/>
          <a:p>
            <a:pPr algn="just">
              <a:lnSpc>
                <a:spcPct val="150000"/>
              </a:lnSpc>
              <a:spcAft>
                <a:spcPts val="0"/>
              </a:spcAft>
            </a:pPr>
            <a:r>
              <a:rPr lang="en-US" sz="3200" b="1" dirty="0" err="1">
                <a:solidFill>
                  <a:srgbClr val="000000"/>
                </a:solidFill>
                <a:latin typeface="Times New Roman" panose="02020603050405020304" pitchFamily="18" charset="0"/>
                <a:ea typeface="Times New Roman" panose="02020603050405020304" pitchFamily="18" charset="0"/>
              </a:rPr>
              <a:t>Đề</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bài</a:t>
            </a:r>
            <a:r>
              <a:rPr lang="en-US" sz="3200" b="1" dirty="0">
                <a:solidFill>
                  <a:srgbClr val="000000"/>
                </a:solidFill>
                <a:latin typeface="Times New Roman" panose="02020603050405020304" pitchFamily="18" charset="0"/>
                <a:ea typeface="Times New Roman" panose="02020603050405020304" pitchFamily="18" charset="0"/>
              </a:rPr>
              <a:t>:</a:t>
            </a:r>
            <a:r>
              <a:rPr lang="en-US" sz="3200" dirty="0">
                <a:solidFill>
                  <a:srgbClr val="000000"/>
                </a:solidFill>
                <a:latin typeface="Times New Roman" panose="02020603050405020304" pitchFamily="18" charset="0"/>
                <a:ea typeface="Times New Roman" panose="02020603050405020304" pitchFamily="18" charset="0"/>
              </a:rPr>
              <a:t> T</a:t>
            </a:r>
            <a:r>
              <a:rPr lang="vi-VN" sz="3200" dirty="0">
                <a:solidFill>
                  <a:srgbClr val="000000"/>
                </a:solidFill>
                <a:latin typeface="Times New Roman" panose="02020603050405020304" pitchFamily="18" charset="0"/>
                <a:ea typeface="Times New Roman" panose="02020603050405020304" pitchFamily="18" charset="0"/>
              </a:rPr>
              <a:t>ưởng tượng mình là một cái cây, một bông hoa hoặc một con vật cưng trong nhà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Em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hãy</a:t>
            </a:r>
            <a:r>
              <a:rPr lang="en-US" sz="3200" dirty="0">
                <a:solidFill>
                  <a:srgbClr val="000000"/>
                </a:solidFill>
                <a:latin typeface="Times New Roman" panose="02020603050405020304" pitchFamily="18" charset="0"/>
                <a:ea typeface="Times New Roman" panose="02020603050405020304" pitchFamily="18" charset="0"/>
              </a:rPr>
              <a:t> v</a:t>
            </a:r>
            <a:r>
              <a:rPr lang="vi-VN" sz="3200" dirty="0">
                <a:solidFill>
                  <a:srgbClr val="000000"/>
                </a:solidFill>
                <a:latin typeface="Times New Roman" panose="02020603050405020304" pitchFamily="18" charset="0"/>
                <a:ea typeface="Times New Roman" panose="02020603050405020304" pitchFamily="18" charset="0"/>
              </a:rPr>
              <a:t>iết khoảng năm câu thể hiện cảm xúc khi hóa thân vào chúng.</a:t>
            </a:r>
            <a:endParaRPr lang="en-US" sz="32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4989755" y="461030"/>
            <a:ext cx="2128083" cy="584775"/>
          </a:xfrm>
          <a:prstGeom prst="rect">
            <a:avLst/>
          </a:prstGeom>
        </p:spPr>
        <p:txBody>
          <a:bodyPr wrap="none">
            <a:spAutoFit/>
          </a:bodyPr>
          <a:lstStyle/>
          <a:p>
            <a:pPr algn="ctr">
              <a:spcAft>
                <a:spcPts val="0"/>
              </a:spcAft>
            </a:pPr>
            <a:r>
              <a:rPr lang="en-US" sz="3200" b="1">
                <a:solidFill>
                  <a:srgbClr val="FF0000"/>
                </a:solidFill>
                <a:latin typeface="Times New Roman" panose="02020603050405020304" pitchFamily="18" charset="0"/>
                <a:ea typeface="Times New Roman" panose="02020603050405020304" pitchFamily="18" charset="0"/>
              </a:rPr>
              <a:t>LÀM VĂN</a:t>
            </a:r>
            <a:endParaRPr lang="en-US" sz="32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6061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1" descr="card5"/>
          <p:cNvPicPr>
            <a:picLocks noChangeAspect="1" noChangeArrowheads="1"/>
          </p:cNvPicPr>
          <p:nvPr/>
        </p:nvPicPr>
        <p:blipFill>
          <a:blip r:embed="rId2"/>
          <a:srcRect/>
          <a:stretch>
            <a:fillRect/>
          </a:stretch>
        </p:blipFill>
        <p:spPr bwMode="auto">
          <a:xfrm>
            <a:off x="-313899" y="-191069"/>
            <a:ext cx="13101851" cy="7465326"/>
          </a:xfrm>
          <a:prstGeom prst="rect">
            <a:avLst/>
          </a:prstGeom>
          <a:noFill/>
          <a:ln w="9525">
            <a:noFill/>
            <a:miter lim="800000"/>
            <a:headEnd/>
            <a:tailEnd/>
          </a:ln>
        </p:spPr>
      </p:pic>
      <p:sp>
        <p:nvSpPr>
          <p:cNvPr id="4" name="Rectangle 3"/>
          <p:cNvSpPr/>
          <p:nvPr/>
        </p:nvSpPr>
        <p:spPr>
          <a:xfrm>
            <a:off x="5002052" y="312685"/>
            <a:ext cx="2180405" cy="548099"/>
          </a:xfrm>
          <a:prstGeom prst="rect">
            <a:avLst/>
          </a:prstGeom>
        </p:spPr>
        <p:txBody>
          <a:bodyPr wrap="none">
            <a:spAutoFit/>
          </a:bodyPr>
          <a:lstStyle/>
          <a:p>
            <a:pPr algn="ctr">
              <a:lnSpc>
                <a:spcPct val="115000"/>
              </a:lnSpc>
              <a:spcBef>
                <a:spcPts val="600"/>
              </a:spcBef>
              <a:spcAft>
                <a:spcPts val="600"/>
              </a:spcAft>
            </a:pPr>
            <a:r>
              <a:rPr lang="en-US"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642072" y="1696329"/>
            <a:ext cx="11189907" cy="3970318"/>
          </a:xfrm>
          <a:prstGeom prst="rect">
            <a:avLst/>
          </a:prstGeom>
        </p:spPr>
        <p:txBody>
          <a:bodyPr wrap="square">
            <a:spAutoFit/>
          </a:bodyPr>
          <a:lstStyle/>
          <a:p>
            <a:pPr algn="ctr">
              <a:lnSpc>
                <a:spcPct val="150000"/>
              </a:lnSpc>
              <a:spcAft>
                <a:spcPts val="0"/>
              </a:spcAft>
            </a:pPr>
            <a:r>
              <a:rPr lang="vi-VN" sz="2800" dirty="0">
                <a:solidFill>
                  <a:srgbClr val="000000"/>
                </a:solidFill>
                <a:latin typeface="Times New Roman" panose="02020603050405020304" pitchFamily="18" charset="0"/>
                <a:ea typeface="Times New Roman" panose="02020603050405020304" pitchFamily="18" charset="0"/>
              </a:rPr>
              <a:t>Năm câu thể hiện cảm xúc khi hóa thân vào </a:t>
            </a:r>
            <a:r>
              <a:rPr lang="en-US" sz="2800" dirty="0">
                <a:solidFill>
                  <a:srgbClr val="000000"/>
                </a:solidFill>
                <a:latin typeface="Times New Roman" panose="02020603050405020304" pitchFamily="18" charset="0"/>
                <a:ea typeface="Times New Roman" panose="02020603050405020304" pitchFamily="18" charset="0"/>
              </a:rPr>
              <a:t>con </a:t>
            </a:r>
            <a:r>
              <a:rPr lang="en-US" sz="2800" dirty="0" err="1">
                <a:solidFill>
                  <a:srgbClr val="000000"/>
                </a:solidFill>
                <a:latin typeface="Times New Roman" panose="02020603050405020304" pitchFamily="18" charset="0"/>
                <a:ea typeface="Times New Roman" panose="02020603050405020304" pitchFamily="18" charset="0"/>
              </a:rPr>
              <a:t>mèo</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indent="36195" algn="just">
              <a:lnSpc>
                <a:spcPct val="150000"/>
              </a:lnSpc>
              <a:spcAft>
                <a:spcPts val="0"/>
              </a:spcAft>
            </a:pPr>
            <a:r>
              <a:rPr lang="vi-VN" sz="2800" i="1" dirty="0">
                <a:solidFill>
                  <a:srgbClr val="000000"/>
                </a:solidFill>
                <a:latin typeface="Times New Roman" panose="02020603050405020304" pitchFamily="18" charset="0"/>
                <a:ea typeface="Times New Roman" panose="02020603050405020304" pitchFamily="18" charset="0"/>
              </a:rPr>
              <a:t>Tôi là chú mèo Mi Mi, được cậu chủ nhặt từ ngoài đường về. Mặc dù vậy, tôi luôn được cậu yêu chiều như con cưng trong nhà. Mỗi ngày trôi qua</a:t>
            </a:r>
            <a:r>
              <a:rPr lang="en-US" sz="2800" i="1" dirty="0">
                <a:solidFill>
                  <a:srgbClr val="000000"/>
                </a:solidFill>
                <a:latin typeface="Times New Roman" panose="02020603050405020304" pitchFamily="18" charset="0"/>
                <a:ea typeface="Times New Roman" panose="02020603050405020304" pitchFamily="18" charset="0"/>
              </a:rPr>
              <a:t>,</a:t>
            </a:r>
            <a:r>
              <a:rPr lang="vi-VN" sz="2800" i="1" dirty="0">
                <a:solidFill>
                  <a:srgbClr val="000000"/>
                </a:solidFill>
                <a:latin typeface="Times New Roman" panose="02020603050405020304" pitchFamily="18" charset="0"/>
                <a:ea typeface="Times New Roman" panose="02020603050405020304" pitchFamily="18" charset="0"/>
              </a:rPr>
              <a:t> với tôi</a:t>
            </a:r>
            <a:r>
              <a:rPr lang="en-US" sz="2800" i="1" dirty="0">
                <a:solidFill>
                  <a:srgbClr val="000000"/>
                </a:solidFill>
                <a:latin typeface="Times New Roman" panose="02020603050405020304" pitchFamily="18" charset="0"/>
                <a:ea typeface="Times New Roman" panose="02020603050405020304" pitchFamily="18" charset="0"/>
              </a:rPr>
              <a:t>,</a:t>
            </a:r>
            <a:r>
              <a:rPr lang="vi-VN" sz="2800" i="1" dirty="0">
                <a:solidFill>
                  <a:srgbClr val="000000"/>
                </a:solidFill>
                <a:latin typeface="Times New Roman" panose="02020603050405020304" pitchFamily="18" charset="0"/>
                <a:ea typeface="Times New Roman" panose="02020603050405020304" pitchFamily="18" charset="0"/>
              </a:rPr>
              <a:t> đều là một ngày tràn ngập vui vẻ. Cậu chủ luôn âu yếm, vuốt ve tôi, và thường ôm tôi mỗi tối đi ngủ. Tôi cảm thấy mình thật may mắn và hạnh phúc bởi những điều cậu chủ dành cho tôi.</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2186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1" descr="card5"/>
          <p:cNvPicPr>
            <a:picLocks noChangeAspect="1" noChangeArrowheads="1"/>
          </p:cNvPicPr>
          <p:nvPr/>
        </p:nvPicPr>
        <p:blipFill>
          <a:blip r:embed="rId2"/>
          <a:srcRect/>
          <a:stretch>
            <a:fillRect/>
          </a:stretch>
        </p:blipFill>
        <p:spPr bwMode="auto">
          <a:xfrm>
            <a:off x="-269654" y="0"/>
            <a:ext cx="13101851" cy="7465326"/>
          </a:xfrm>
          <a:prstGeom prst="rect">
            <a:avLst/>
          </a:prstGeom>
          <a:noFill/>
          <a:ln w="9525">
            <a:noFill/>
            <a:miter lim="800000"/>
            <a:headEnd/>
            <a:tailEnd/>
          </a:ln>
        </p:spPr>
      </p:pic>
      <p:sp>
        <p:nvSpPr>
          <p:cNvPr id="3" name="Rectangle 2"/>
          <p:cNvSpPr/>
          <p:nvPr/>
        </p:nvSpPr>
        <p:spPr>
          <a:xfrm>
            <a:off x="2302413" y="1918329"/>
            <a:ext cx="6096000" cy="3246530"/>
          </a:xfrm>
          <a:prstGeom prst="rect">
            <a:avLst/>
          </a:prstGeom>
        </p:spPr>
        <p:txBody>
          <a:bodyPr>
            <a:spAutoFit/>
          </a:bodyPr>
          <a:lstStyle/>
          <a:p>
            <a:pPr marL="914400" algn="just">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“Dù giáp mặt cùng biển rộng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914400" algn="just">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Cửa sông chẳng dứt cội nguồn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914400" algn="just">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Lá xanh mỗi lần trôi xuống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914400" algn="just">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Bỗng…nhớ một vùng núi non…”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Times New Roman" panose="02020603050405020304" pitchFamily="18" charset="0"/>
                <a:cs typeface="Times New Roman" panose="02020603050405020304" pitchFamily="18" charset="0"/>
              </a:rPr>
              <a:t>“Cửa sông”</a:t>
            </a:r>
            <a:r>
              <a:rPr lang="en-US" sz="2800">
                <a:latin typeface="Times New Roman" panose="02020603050405020304" pitchFamily="18" charset="0"/>
                <a:ea typeface="Times New Roman" panose="02020603050405020304" pitchFamily="18" charset="0"/>
                <a:cs typeface="Times New Roman" panose="02020603050405020304" pitchFamily="18" charset="0"/>
              </a:rPr>
              <a:t>, Quang Huy)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628356" y="270034"/>
            <a:ext cx="8628185" cy="954107"/>
          </a:xfrm>
          <a:prstGeom prst="rect">
            <a:avLst/>
          </a:prstGeom>
        </p:spPr>
        <p:txBody>
          <a:bodyPr wrap="square">
            <a:spAutoFit/>
          </a:bodyPr>
          <a:lstStyle/>
          <a:p>
            <a:pPr indent="36195" algn="ctr">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SỐ 2</a:t>
            </a:r>
          </a:p>
          <a:p>
            <a:pPr indent="36195" algn="ctr">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59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 descr="Untitled-6"/>
          <p:cNvPicPr>
            <a:picLocks noChangeAspect="1" noChangeArrowheads="1"/>
          </p:cNvPicPr>
          <p:nvPr/>
        </p:nvPicPr>
        <p:blipFill>
          <a:blip r:embed="rId2"/>
          <a:srcRect/>
          <a:stretch>
            <a:fillRect/>
          </a:stretch>
        </p:blipFill>
        <p:spPr bwMode="auto">
          <a:xfrm>
            <a:off x="-286603" y="-150125"/>
            <a:ext cx="12774304" cy="7424382"/>
          </a:xfrm>
          <a:prstGeom prst="rect">
            <a:avLst/>
          </a:prstGeom>
          <a:noFill/>
          <a:ln w="9525">
            <a:noFill/>
            <a:miter lim="800000"/>
            <a:headEnd/>
            <a:tailEnd/>
          </a:ln>
        </p:spPr>
      </p:pic>
      <p:sp>
        <p:nvSpPr>
          <p:cNvPr id="3" name="Rectangle 2"/>
          <p:cNvSpPr/>
          <p:nvPr/>
        </p:nvSpPr>
        <p:spPr>
          <a:xfrm>
            <a:off x="311133" y="1546203"/>
            <a:ext cx="11578832" cy="4435830"/>
          </a:xfrm>
          <a:prstGeom prst="rect">
            <a:avLst/>
          </a:prstGeom>
        </p:spPr>
        <p:txBody>
          <a:bodyPr wrap="square">
            <a:spAutoFit/>
          </a:bodyPr>
          <a:lstStyle/>
          <a:p>
            <a:pPr>
              <a:lnSpc>
                <a:spcPct val="150000"/>
              </a:lnSpc>
              <a:spcAft>
                <a:spcPts val="0"/>
              </a:spcAft>
            </a:pPr>
            <a:r>
              <a:rPr lang="en-US" sz="3200" b="1">
                <a:latin typeface="Times New Roman" panose="02020603050405020304" pitchFamily="18" charset="0"/>
                <a:ea typeface="Times New Roman" panose="02020603050405020304" pitchFamily="18" charset="0"/>
              </a:rPr>
              <a:t>Câu 1.</a:t>
            </a:r>
            <a:r>
              <a:rPr lang="en-US" sz="3200">
                <a:latin typeface="Times New Roman" panose="02020603050405020304" pitchFamily="18" charset="0"/>
                <a:ea typeface="Times New Roman" panose="02020603050405020304" pitchFamily="18" charset="0"/>
              </a:rPr>
              <a:t> Nêu nội dung của đoạn thơ trên.</a:t>
            </a:r>
          </a:p>
          <a:p>
            <a:pPr algn="just">
              <a:lnSpc>
                <a:spcPct val="150000"/>
              </a:lnSpc>
              <a:spcAft>
                <a:spcPts val="0"/>
              </a:spcAft>
            </a:pPr>
            <a:r>
              <a:rPr lang="en-US" sz="3200" b="1">
                <a:latin typeface="Times New Roman" panose="02020603050405020304" pitchFamily="18" charset="0"/>
                <a:ea typeface="Times New Roman" panose="02020603050405020304" pitchFamily="18" charset="0"/>
              </a:rPr>
              <a:t>Câu 2.</a:t>
            </a:r>
            <a:r>
              <a:rPr lang="en-US" sz="3200">
                <a:latin typeface="Times New Roman" panose="02020603050405020304" pitchFamily="18" charset="0"/>
                <a:ea typeface="Times New Roman" panose="02020603050405020304" pitchFamily="18" charset="0"/>
              </a:rPr>
              <a:t> Cách sử dụng dấu câu trong câu thơ cuối đoạn có tác dụng như thế nào trong việc thể hiện cảm xúc của nhân vật trữ tình?</a:t>
            </a:r>
          </a:p>
          <a:p>
            <a:pPr algn="just">
              <a:lnSpc>
                <a:spcPct val="150000"/>
              </a:lnSpc>
              <a:spcAft>
                <a:spcPts val="0"/>
              </a:spcAft>
            </a:pPr>
            <a:r>
              <a:rPr lang="en-US" sz="3200" b="1">
                <a:latin typeface="Times New Roman" panose="02020603050405020304" pitchFamily="18" charset="0"/>
                <a:ea typeface="Times New Roman" panose="02020603050405020304" pitchFamily="18" charset="0"/>
              </a:rPr>
              <a:t>Câu 3. </a:t>
            </a:r>
            <a:r>
              <a:rPr lang="en-US" sz="3200">
                <a:latin typeface="Times New Roman" panose="02020603050405020304" pitchFamily="18" charset="0"/>
                <a:ea typeface="Times New Roman" panose="02020603050405020304" pitchFamily="18" charset="0"/>
              </a:rPr>
              <a:t>Nhận xét về cách sử dụng hình ảnh của tác giả trong đoạn thơ.</a:t>
            </a:r>
          </a:p>
          <a:p>
            <a:pPr algn="just">
              <a:lnSpc>
                <a:spcPct val="150000"/>
              </a:lnSpc>
              <a:spcAft>
                <a:spcPts val="0"/>
              </a:spcAft>
            </a:pPr>
            <a:r>
              <a:rPr lang="en-US" sz="3200" b="1">
                <a:latin typeface="Times New Roman" panose="02020603050405020304" pitchFamily="18" charset="0"/>
                <a:ea typeface="Times New Roman" panose="02020603050405020304" pitchFamily="18" charset="0"/>
              </a:rPr>
              <a:t>Câu 4.</a:t>
            </a:r>
            <a:r>
              <a:rPr lang="en-US" sz="3200">
                <a:latin typeface="Times New Roman" panose="02020603050405020304" pitchFamily="18" charset="0"/>
                <a:ea typeface="Times New Roman" panose="02020603050405020304" pitchFamily="18" charset="0"/>
              </a:rPr>
              <a:t> Từ đoạn thơ trên, em rút ra những lưu ý gì khi tìm hiểu ý nghĩa của hình tượng thơ?</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061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1" descr="card5"/>
          <p:cNvPicPr>
            <a:picLocks noChangeAspect="1" noChangeArrowheads="1"/>
          </p:cNvPicPr>
          <p:nvPr/>
        </p:nvPicPr>
        <p:blipFill>
          <a:blip r:embed="rId2"/>
          <a:srcRect/>
          <a:stretch>
            <a:fillRect/>
          </a:stretch>
        </p:blipFill>
        <p:spPr bwMode="auto">
          <a:xfrm>
            <a:off x="-313899" y="-162934"/>
            <a:ext cx="13101851" cy="7465326"/>
          </a:xfrm>
          <a:prstGeom prst="rect">
            <a:avLst/>
          </a:prstGeom>
          <a:noFill/>
          <a:ln w="9525">
            <a:noFill/>
            <a:miter lim="800000"/>
            <a:headEnd/>
            <a:tailEnd/>
          </a:ln>
        </p:spPr>
      </p:pic>
      <p:sp>
        <p:nvSpPr>
          <p:cNvPr id="3" name="Rectangle 2"/>
          <p:cNvSpPr/>
          <p:nvPr/>
        </p:nvSpPr>
        <p:spPr>
          <a:xfrm>
            <a:off x="720145" y="2072533"/>
            <a:ext cx="11033761" cy="1953868"/>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1.</a:t>
            </a:r>
            <a:r>
              <a:rPr lang="en-US" sz="2800">
                <a:latin typeface="Times New Roman" panose="02020603050405020304" pitchFamily="18" charset="0"/>
                <a:ea typeface="Times New Roman" panose="02020603050405020304" pitchFamily="18" charset="0"/>
                <a:cs typeface="Times New Roman" panose="02020603050405020304" pitchFamily="18" charset="0"/>
              </a:rPr>
              <a:t> Nội dung đoạn thơ: Tâm trạng nhớ nhung lưu luyến của “cửa sông” với núi non nguồn cội. Từ đó thể hiện lẽ sống uống nước nhớ nguồn, ân nghĩa thủy chung.</a:t>
            </a:r>
          </a:p>
        </p:txBody>
      </p:sp>
      <p:sp>
        <p:nvSpPr>
          <p:cNvPr id="5" name="Rectangle 4"/>
          <p:cNvSpPr/>
          <p:nvPr/>
        </p:nvSpPr>
        <p:spPr>
          <a:xfrm>
            <a:off x="4639274" y="242594"/>
            <a:ext cx="2829044"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ĐÁP ÁN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735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 descr="Untitled-6"/>
          <p:cNvPicPr>
            <a:picLocks noChangeAspect="1" noChangeArrowheads="1"/>
          </p:cNvPicPr>
          <p:nvPr/>
        </p:nvPicPr>
        <p:blipFill>
          <a:blip r:embed="rId2"/>
          <a:srcRect/>
          <a:stretch>
            <a:fillRect/>
          </a:stretch>
        </p:blipFill>
        <p:spPr bwMode="auto">
          <a:xfrm>
            <a:off x="-286603" y="-150125"/>
            <a:ext cx="12774304" cy="7424382"/>
          </a:xfrm>
          <a:prstGeom prst="rect">
            <a:avLst/>
          </a:prstGeom>
          <a:noFill/>
          <a:ln w="9525">
            <a:noFill/>
            <a:miter lim="800000"/>
            <a:headEnd/>
            <a:tailEnd/>
          </a:ln>
        </p:spPr>
      </p:pic>
      <p:sp>
        <p:nvSpPr>
          <p:cNvPr id="3" name="Rectangle 2"/>
          <p:cNvSpPr/>
          <p:nvPr/>
        </p:nvSpPr>
        <p:spPr>
          <a:xfrm>
            <a:off x="569601" y="1543318"/>
            <a:ext cx="11061895" cy="4539191"/>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2.</a:t>
            </a:r>
            <a:r>
              <a:rPr lang="en-US" sz="2800">
                <a:latin typeface="Times New Roman" panose="02020603050405020304" pitchFamily="18" charset="0"/>
                <a:ea typeface="Times New Roman" panose="02020603050405020304" pitchFamily="18" charset="0"/>
                <a:cs typeface="Times New Roman" panose="02020603050405020304" pitchFamily="18" charset="0"/>
              </a:rPr>
              <a:t> Câu thơ cuối  “Bỗng…nhớ một vùng núi non…” sử dụng hai lần dấu chấm lửng để thể hiện:</a:t>
            </a: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Ngữ điệu kéo dài, trầm lại để diễn đạt những gì không thể nói hết.</a:t>
            </a: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Tâm trạng nhớ nhung lưu luyến đong đầy của nhân vật trữ tình (“cửa sông”) về một vùng núi non trải dài khắp không gian. </a:t>
            </a: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Dấu chấm lửng đặt sau từ “bỗng” diễn đạt tâm trạng xúc động, bất ngờ, thảng thốt khi thấy lá xanh trôi xuống. </a:t>
            </a:r>
          </a:p>
        </p:txBody>
      </p:sp>
    </p:spTree>
    <p:extLst>
      <p:ext uri="{BB962C8B-B14F-4D97-AF65-F5344CB8AC3E}">
        <p14:creationId xmlns:p14="http://schemas.microsoft.com/office/powerpoint/2010/main" val="291775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450376" y="1585892"/>
            <a:ext cx="11419676" cy="4733021"/>
          </a:xfrm>
          <a:prstGeom prst="roundRect">
            <a:avLst>
              <a:gd name="adj" fmla="val 16667"/>
            </a:avLst>
          </a:prstGeom>
          <a:solidFill>
            <a:srgbClr val="FFC000">
              <a:lumMod val="20000"/>
              <a:lumOff val="80000"/>
            </a:srgbClr>
          </a:solidFill>
          <a:ln w="19050" cap="flat" cmpd="sng" algn="ctr">
            <a:solidFill>
              <a:sysClr val="window" lastClr="FFFFFF"/>
            </a:solidFill>
            <a:prstDash val="solid"/>
            <a:miter lim="800000"/>
            <a:headEnd/>
            <a:tailEnd/>
          </a:ln>
          <a:effectLst/>
        </p:spPr>
        <p:txBody>
          <a:bodyPr vert="horz" wrap="square" lIns="91440" tIns="45720" rIns="91440" bIns="45720" numCol="1" anchor="ctr" anchorCtr="0" compatLnSpc="1">
            <a:prstTxWarp prst="textNoShape">
              <a:avLst/>
            </a:prstTxWarp>
          </a:bodyPr>
          <a:lstStyle/>
          <a:p>
            <a:pPr eaLnBrk="0" fontAlgn="base" hangingPunct="0">
              <a:spcBef>
                <a:spcPct val="0"/>
              </a:spcBef>
              <a:spcAft>
                <a:spcPts val="800"/>
              </a:spcAft>
              <a:defRPr/>
            </a:pPr>
            <a:endParaRPr lang="en-US" sz="2800" b="1" kern="0" dirty="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defRPr/>
            </a:pPr>
            <a:endParaRPr lang="en-US" altLang="en-US" sz="2800" kern="0" dirty="0">
              <a:solidFill>
                <a:srgbClr val="0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155678" y="211604"/>
            <a:ext cx="8036367" cy="523220"/>
          </a:xfrm>
          <a:prstGeom prst="rect">
            <a:avLst/>
          </a:prstGeom>
        </p:spPr>
        <p:txBody>
          <a:bodyPr wrap="none">
            <a:spAutoFit/>
          </a:bodyPr>
          <a:lstStyle/>
          <a:p>
            <a:pPr marL="57150" marR="177165" algn="ctr">
              <a:spcAft>
                <a:spcPts val="0"/>
              </a:spcAft>
              <a:tabLst>
                <a:tab pos="57150" algn="l"/>
              </a:tabLst>
            </a:pPr>
            <a:r>
              <a:rPr lang="fr-FR"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HOẠT ĐỘNG 2. ÔN TẬP KIẾN THỨC CƠ BẢN</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181938" y="898748"/>
            <a:ext cx="9034909" cy="523220"/>
          </a:xfrm>
          <a:prstGeom prst="rect">
            <a:avLst/>
          </a:prstGeom>
        </p:spPr>
        <p:txBody>
          <a:bodyPr wrap="none">
            <a:spAutoFit/>
          </a:bodyPr>
          <a:lstStyle/>
          <a:p>
            <a:r>
              <a:rPr lang="fr-FR"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ÔN TẬP MỘT SỐ YẾU TỐ TRONG THƠ TRỮ TÌNH</a:t>
            </a:r>
            <a:endParaRPr lang="en-US" sz="2800">
              <a:latin typeface="Times New Roman" panose="02020603050405020304" pitchFamily="18" charset="0"/>
              <a:cs typeface="Times New Roman" panose="02020603050405020304" pitchFamily="18" charset="0"/>
            </a:endParaRPr>
          </a:p>
        </p:txBody>
      </p:sp>
      <p:sp>
        <p:nvSpPr>
          <p:cNvPr id="6" name="Rectangle 5"/>
          <p:cNvSpPr/>
          <p:nvPr/>
        </p:nvSpPr>
        <p:spPr>
          <a:xfrm>
            <a:off x="667726" y="1751799"/>
            <a:ext cx="11012270" cy="4401205"/>
          </a:xfrm>
          <a:prstGeom prst="rect">
            <a:avLst/>
          </a:prstGeom>
        </p:spPr>
        <p:txBody>
          <a:bodyPr wrap="square">
            <a:spAutoFit/>
          </a:bodyPr>
          <a:lstStyle/>
          <a:p>
            <a:pPr algn="just">
              <a:spcAft>
                <a:spcPts val="0"/>
              </a:spcAft>
            </a:pP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tình</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vi-VN" sz="2800" b="1"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Tình cảm, cảm xúc</a:t>
            </a:r>
            <a:r>
              <a:rPr lang="vi-VN"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là yếu tố gốc rễ, là cội nguồn làm nên nội dung chính</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của</a:t>
            </a:r>
            <a:r>
              <a:rPr lang="vi-VN"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thơ trữ tình.</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Chúng</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được bộc lộ một cách trực tiếp hoặc gi</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á</a:t>
            </a:r>
            <a:r>
              <a:rPr lang="vi-VN"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n tiếp thông qua các hình ảnh, biểu tượng,...</a:t>
            </a:r>
            <a:endParaRPr lang="en-US" sz="28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vi-VN" sz="2800" b="1"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Hình ảnh</a:t>
            </a:r>
            <a:r>
              <a:rPr lang="vi-VN"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là mộ</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t</a:t>
            </a:r>
            <a:r>
              <a:rPr lang="vi-VN"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yếu tố quan trọng trong thơ trữ tình, là phương tiện để nhà thơ bộc lộ tình cảm, cảm xúc của mình. Nó giúp nhà thơ bộc lộ tình cảm, cảm xúc và thể hiện những tư tưởng, quan niệm về đời sống</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a:t>
            </a:r>
            <a:endParaRPr lang="en-US" sz="28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Nhịp</a:t>
            </a:r>
            <a:r>
              <a:rPr lang="en-US" sz="2800" b="1"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thơ</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là</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những</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chỗ</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ngắt</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ngừng</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được</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phân</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bố</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trên</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dòng</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thơ</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hoặc</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giữa</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các</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dòng</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thơ</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Nó</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là</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phương</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tiện</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cấu</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tạo</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hình</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thức</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nghệ</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thuật</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đặc</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thù</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của</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thơ</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a:t>
            </a:r>
            <a:endParaRPr lang="en-US" sz="28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19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 descr="Untitled-6"/>
          <p:cNvPicPr>
            <a:picLocks noChangeAspect="1" noChangeArrowheads="1"/>
          </p:cNvPicPr>
          <p:nvPr/>
        </p:nvPicPr>
        <p:blipFill>
          <a:blip r:embed="rId2"/>
          <a:srcRect/>
          <a:stretch>
            <a:fillRect/>
          </a:stretch>
        </p:blipFill>
        <p:spPr bwMode="auto">
          <a:xfrm>
            <a:off x="-286603" y="-150125"/>
            <a:ext cx="12774304" cy="7424382"/>
          </a:xfrm>
          <a:prstGeom prst="rect">
            <a:avLst/>
          </a:prstGeom>
          <a:noFill/>
          <a:ln w="9525">
            <a:noFill/>
            <a:miter lim="800000"/>
            <a:headEnd/>
            <a:tailEnd/>
          </a:ln>
        </p:spPr>
      </p:pic>
      <p:sp>
        <p:nvSpPr>
          <p:cNvPr id="3" name="Rectangle 2"/>
          <p:cNvSpPr/>
          <p:nvPr/>
        </p:nvSpPr>
        <p:spPr>
          <a:xfrm>
            <a:off x="604700" y="1351824"/>
            <a:ext cx="10991697" cy="5262979"/>
          </a:xfrm>
          <a:prstGeom prst="rect">
            <a:avLst/>
          </a:prstGeom>
        </p:spPr>
        <p:txBody>
          <a:bodyPr wrap="square">
            <a:spAutoFit/>
          </a:bodyPr>
          <a:lstStyle/>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non”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non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phía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non”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đủ</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kiếm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khám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138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 descr="Untitled-6"/>
          <p:cNvPicPr>
            <a:picLocks noChangeAspect="1" noChangeArrowheads="1"/>
          </p:cNvPicPr>
          <p:nvPr/>
        </p:nvPicPr>
        <p:blipFill>
          <a:blip r:embed="rId2"/>
          <a:srcRect/>
          <a:stretch>
            <a:fillRect/>
          </a:stretch>
        </p:blipFill>
        <p:spPr bwMode="auto">
          <a:xfrm>
            <a:off x="-286603" y="-150125"/>
            <a:ext cx="12774304" cy="7424382"/>
          </a:xfrm>
          <a:prstGeom prst="rect">
            <a:avLst/>
          </a:prstGeom>
          <a:noFill/>
          <a:ln w="9525">
            <a:noFill/>
            <a:miter lim="800000"/>
            <a:headEnd/>
            <a:tailEnd/>
          </a:ln>
        </p:spPr>
      </p:pic>
      <p:sp>
        <p:nvSpPr>
          <p:cNvPr id="3" name="Rectangle 2"/>
          <p:cNvSpPr/>
          <p:nvPr/>
        </p:nvSpPr>
        <p:spPr>
          <a:xfrm>
            <a:off x="534432" y="1744620"/>
            <a:ext cx="11132233" cy="3970318"/>
          </a:xfrm>
          <a:prstGeom prst="rect">
            <a:avLst/>
          </a:prstGeom>
        </p:spPr>
        <p:txBody>
          <a:bodyPr wrap="square">
            <a:spAutoFit/>
          </a:bodyPr>
          <a:lstStyle/>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“Núi non” là biểu tượng của nguồn cội, của quê hương.</a:t>
            </a: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“Lá xanh” là ẩn dụ chỉ những gì gần gũi nhất, gắn bó nhất, thân thuộc nhất. </a:t>
            </a: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-&gt;Tác giả đã mượn những hình ảnh ấy để thể hiện sâu sắc tâm trạng nhân vật trữ tình: dù có đi đâu, dù có đến với thế giới mới lạ đầy hấp dẫn như thế nào thì con người cũng không thể nào quên đi nguồn cội quê hương. Chỉ một chiếc “lá xanh” thôi, một điều bình dị, nhỏ nhoi trong cuộc sống cũng đủ khiến con người bồi hồi nhớ về quê hương. Đó chính là bài học đạo lí sâu sắc được gửi gắm trong đoạn thơ.</a:t>
            </a:r>
          </a:p>
        </p:txBody>
      </p:sp>
    </p:spTree>
    <p:extLst>
      <p:ext uri="{BB962C8B-B14F-4D97-AF65-F5344CB8AC3E}">
        <p14:creationId xmlns:p14="http://schemas.microsoft.com/office/powerpoint/2010/main" val="275628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1" descr="card5"/>
          <p:cNvPicPr>
            <a:picLocks noChangeAspect="1" noChangeArrowheads="1"/>
          </p:cNvPicPr>
          <p:nvPr/>
        </p:nvPicPr>
        <p:blipFill>
          <a:blip r:embed="rId2"/>
          <a:srcRect/>
          <a:stretch>
            <a:fillRect/>
          </a:stretch>
        </p:blipFill>
        <p:spPr bwMode="auto">
          <a:xfrm>
            <a:off x="-313899" y="-191069"/>
            <a:ext cx="13101851" cy="7465326"/>
          </a:xfrm>
          <a:prstGeom prst="rect">
            <a:avLst/>
          </a:prstGeom>
          <a:noFill/>
          <a:ln w="9525">
            <a:noFill/>
            <a:miter lim="800000"/>
            <a:headEnd/>
            <a:tailEnd/>
          </a:ln>
        </p:spPr>
      </p:pic>
      <p:sp>
        <p:nvSpPr>
          <p:cNvPr id="2" name="Rectangle 1"/>
          <p:cNvSpPr/>
          <p:nvPr/>
        </p:nvSpPr>
        <p:spPr>
          <a:xfrm>
            <a:off x="726830" y="1771879"/>
            <a:ext cx="10513255" cy="3539430"/>
          </a:xfrm>
          <a:prstGeom prst="rect">
            <a:avLst/>
          </a:prstGeom>
        </p:spPr>
        <p:txBody>
          <a:bodyPr wrap="square">
            <a:spAutoFit/>
          </a:bodyPr>
          <a:lstStyle/>
          <a:p>
            <a:pPr algn="just">
              <a:spcAft>
                <a:spcPts val="0"/>
              </a:spcAft>
            </a:pP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4.</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thật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kĩ</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dung ý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từng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mối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trữ</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trực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gián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ngôn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947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7" descr="card2"/>
          <p:cNvPicPr>
            <a:picLocks noChangeAspect="1" noChangeArrowheads="1"/>
          </p:cNvPicPr>
          <p:nvPr/>
        </p:nvPicPr>
        <p:blipFill>
          <a:blip r:embed="rId2"/>
          <a:srcRect/>
          <a:stretch>
            <a:fillRect/>
          </a:stretch>
        </p:blipFill>
        <p:spPr bwMode="auto">
          <a:xfrm>
            <a:off x="-354841" y="-122829"/>
            <a:ext cx="13797886" cy="7410734"/>
          </a:xfrm>
          <a:prstGeom prst="rect">
            <a:avLst/>
          </a:prstGeom>
          <a:noFill/>
          <a:ln w="9525">
            <a:noFill/>
            <a:miter lim="800000"/>
            <a:headEnd/>
            <a:tailEnd/>
          </a:ln>
        </p:spPr>
      </p:pic>
      <p:sp>
        <p:nvSpPr>
          <p:cNvPr id="2" name="Rectangle 1"/>
          <p:cNvSpPr/>
          <p:nvPr/>
        </p:nvSpPr>
        <p:spPr>
          <a:xfrm>
            <a:off x="965982" y="2505320"/>
            <a:ext cx="9641058" cy="1077218"/>
          </a:xfrm>
          <a:prstGeom prst="rect">
            <a:avLst/>
          </a:prstGeom>
        </p:spPr>
        <p:txBody>
          <a:bodyPr wrap="square">
            <a:spAutoFit/>
          </a:bodyPr>
          <a:lstStyle/>
          <a:p>
            <a:pPr algn="just">
              <a:spcAft>
                <a:spcPts val="0"/>
              </a:spcAft>
            </a:pPr>
            <a:r>
              <a:rPr lang="en-US" sz="3200">
                <a:solidFill>
                  <a:srgbClr val="0D0D0D"/>
                </a:solidFill>
                <a:latin typeface="Times New Roman" panose="02020603050405020304" pitchFamily="18" charset="0"/>
                <a:ea typeface="Times New Roman" panose="02020603050405020304" pitchFamily="18" charset="0"/>
              </a:rPr>
              <a:t>- Hoàn thành các nội dung ôn tập.</a:t>
            </a:r>
            <a:endParaRPr lang="en-US" sz="3200">
              <a:latin typeface="Times New Roman" panose="02020603050405020304" pitchFamily="18" charset="0"/>
              <a:ea typeface="Times New Roman" panose="02020603050405020304" pitchFamily="18" charset="0"/>
            </a:endParaRPr>
          </a:p>
          <a:p>
            <a:pPr algn="just">
              <a:spcAft>
                <a:spcPts val="0"/>
              </a:spcAft>
            </a:pPr>
            <a:r>
              <a:rPr lang="en-US" sz="3200">
                <a:solidFill>
                  <a:srgbClr val="0D0D0D"/>
                </a:solidFill>
                <a:latin typeface="Times New Roman" panose="02020603050405020304" pitchFamily="18" charset="0"/>
                <a:ea typeface="Times New Roman" panose="02020603050405020304" pitchFamily="18" charset="0"/>
              </a:rPr>
              <a:t>- Chuẩn bị cho buổi học sau: Ôn tập Vb: </a:t>
            </a:r>
            <a:r>
              <a:rPr lang="en-US" sz="3200" i="1">
                <a:solidFill>
                  <a:srgbClr val="0D0D0D"/>
                </a:solidFill>
                <a:latin typeface="Times New Roman" panose="02020603050405020304" pitchFamily="18" charset="0"/>
                <a:ea typeface="Times New Roman" panose="02020603050405020304" pitchFamily="18" charset="0"/>
              </a:rPr>
              <a:t>Gò me</a:t>
            </a:r>
            <a:endParaRPr lang="en-US" sz="320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709869" y="402660"/>
            <a:ext cx="4490909" cy="584775"/>
          </a:xfrm>
          <a:prstGeom prst="rect">
            <a:avLst/>
          </a:prstGeom>
        </p:spPr>
        <p:txBody>
          <a:bodyPr wrap="none">
            <a:spAutoFit/>
          </a:bodyPr>
          <a:lstStyle/>
          <a:p>
            <a:pPr algn="ctr">
              <a:spcAft>
                <a:spcPts val="0"/>
              </a:spcAft>
              <a:tabLst>
                <a:tab pos="152400" algn="l"/>
              </a:tabLst>
            </a:pPr>
            <a:r>
              <a:rPr lang="de-DE" sz="3200" b="1">
                <a:solidFill>
                  <a:schemeClr val="bg1"/>
                </a:solidFill>
                <a:latin typeface="Times New Roman" panose="02020603050405020304" pitchFamily="18" charset="0"/>
                <a:ea typeface="Times New Roman" panose="02020603050405020304" pitchFamily="18" charset="0"/>
              </a:rPr>
              <a:t>HƯỚNG DẪN TỰ HỌC</a:t>
            </a:r>
            <a:endParaRPr lang="en-US" sz="320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478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sp>
        <p:nvSpPr>
          <p:cNvPr id="3" name="Rectangle 2"/>
          <p:cNvSpPr/>
          <p:nvPr/>
        </p:nvSpPr>
        <p:spPr>
          <a:xfrm>
            <a:off x="-13648" y="1146413"/>
            <a:ext cx="12242041" cy="3524042"/>
          </a:xfrm>
          <a:prstGeom prst="rect">
            <a:avLst/>
          </a:prstGeom>
          <a:noFill/>
        </p:spPr>
        <p:txBody>
          <a:bodyPr wrap="square" lIns="91440" tIns="45720" rIns="91440" bIns="45720">
            <a:spAutoFit/>
          </a:bodyPr>
          <a:lstStyle/>
          <a:p>
            <a:pPr algn="ctr">
              <a:lnSpc>
                <a:spcPct val="150000"/>
              </a:lnSpc>
            </a:pPr>
            <a:r>
              <a:rPr lang="en-US" sz="540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ÔN TẬP VĂN BẢN 1 </a:t>
            </a:r>
          </a:p>
          <a:p>
            <a:pPr algn="ctr"/>
            <a:r>
              <a:rPr lang="en-US" sz="8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MÙA XUÂN NHO NHỎ</a:t>
            </a:r>
          </a:p>
          <a:p>
            <a:pPr algn="ctr"/>
            <a:r>
              <a:rPr lang="en-US" sz="5400" b="1">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(Thanh Hải)</a:t>
            </a:r>
            <a:endParaRPr lang="en-US" sz="5400" b="1" cap="none" spc="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34574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5086" y="580720"/>
            <a:ext cx="10890914" cy="4462760"/>
          </a:xfrm>
          <a:prstGeom prst="rect">
            <a:avLst/>
          </a:prstGeom>
        </p:spPr>
        <p:txBody>
          <a:bodyPr wrap="square">
            <a:spAutoFit/>
          </a:bodyPr>
          <a:lstStyle/>
          <a:p>
            <a:pPr algn="ctr">
              <a:spcAft>
                <a:spcPts val="0"/>
              </a:spcAft>
              <a:tabLst>
                <a:tab pos="1386840" algn="l"/>
              </a:tabLst>
            </a:pPr>
            <a:r>
              <a:rPr lang="en-US" sz="2800" b="1" dirty="0">
                <a:highlight>
                  <a:srgbClr val="FFFF00"/>
                </a:highlight>
                <a:latin typeface="Times New Roman" panose="02020603050405020304" pitchFamily="18" charset="0"/>
                <a:ea typeface="MS Mincho"/>
                <a:cs typeface="Times New Roman" panose="02020603050405020304" pitchFamily="18" charset="0"/>
              </a:rPr>
              <a:t>KIẾN THỨC CƠ BẢN</a:t>
            </a:r>
          </a:p>
          <a:p>
            <a:pPr>
              <a:spcAft>
                <a:spcPts val="0"/>
              </a:spcAft>
              <a:tabLst>
                <a:tab pos="1386840" algn="l"/>
              </a:tabLst>
            </a:pPr>
            <a:r>
              <a:rPr lang="en-US" sz="3200" b="1" dirty="0">
                <a:latin typeface="Times New Roman" panose="02020603050405020304" pitchFamily="18" charset="0"/>
                <a:ea typeface="MS Mincho"/>
                <a:cs typeface="Times New Roman" panose="02020603050405020304" pitchFamily="18" charset="0"/>
              </a:rPr>
              <a:t>*</a:t>
            </a:r>
            <a:r>
              <a:rPr lang="en-US" sz="3200" b="1" dirty="0" err="1">
                <a:latin typeface="Times New Roman" panose="02020603050405020304" pitchFamily="18" charset="0"/>
                <a:ea typeface="MS Mincho"/>
                <a:cs typeface="Times New Roman" panose="02020603050405020304" pitchFamily="18" charset="0"/>
              </a:rPr>
              <a:t>Hoàn</a:t>
            </a:r>
            <a:r>
              <a:rPr lang="en-US" sz="3200" b="1" dirty="0">
                <a:latin typeface="Times New Roman" panose="02020603050405020304" pitchFamily="18" charset="0"/>
                <a:ea typeface="MS Mincho"/>
                <a:cs typeface="Times New Roman" panose="02020603050405020304" pitchFamily="18" charset="0"/>
              </a:rPr>
              <a:t> </a:t>
            </a:r>
            <a:r>
              <a:rPr lang="en-US" sz="3200" b="1" dirty="0" err="1">
                <a:latin typeface="Times New Roman" panose="02020603050405020304" pitchFamily="18" charset="0"/>
                <a:ea typeface="MS Mincho"/>
                <a:cs typeface="Times New Roman" panose="02020603050405020304" pitchFamily="18" charset="0"/>
              </a:rPr>
              <a:t>cảnh</a:t>
            </a:r>
            <a:r>
              <a:rPr lang="en-US" sz="3200" b="1" dirty="0">
                <a:latin typeface="Times New Roman" panose="02020603050405020304" pitchFamily="18" charset="0"/>
                <a:ea typeface="MS Mincho"/>
                <a:cs typeface="Times New Roman" panose="02020603050405020304" pitchFamily="18" charset="0"/>
              </a:rPr>
              <a:t> </a:t>
            </a:r>
            <a:r>
              <a:rPr lang="en-US" sz="3200" b="1" dirty="0" err="1">
                <a:latin typeface="Times New Roman" panose="02020603050405020304" pitchFamily="18" charset="0"/>
                <a:ea typeface="MS Mincho"/>
                <a:cs typeface="Times New Roman" panose="02020603050405020304" pitchFamily="18" charset="0"/>
              </a:rPr>
              <a:t>ra</a:t>
            </a:r>
            <a:r>
              <a:rPr lang="en-US" sz="3200" b="1" dirty="0">
                <a:latin typeface="Times New Roman" panose="02020603050405020304" pitchFamily="18" charset="0"/>
                <a:ea typeface="MS Mincho"/>
                <a:cs typeface="Times New Roman" panose="02020603050405020304" pitchFamily="18" charset="0"/>
              </a:rPr>
              <a:t> </a:t>
            </a:r>
            <a:r>
              <a:rPr lang="en-US" sz="3200" b="1" dirty="0" err="1">
                <a:latin typeface="Times New Roman" panose="02020603050405020304" pitchFamily="18" charset="0"/>
                <a:ea typeface="MS Mincho"/>
                <a:cs typeface="Times New Roman" panose="02020603050405020304" pitchFamily="18" charset="0"/>
              </a:rPr>
              <a:t>đời</a:t>
            </a:r>
            <a:r>
              <a:rPr lang="en-US" sz="3200" b="1" dirty="0">
                <a:latin typeface="Times New Roman" panose="02020603050405020304" pitchFamily="18" charset="0"/>
                <a:ea typeface="MS Mincho"/>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3200" dirty="0">
                <a:latin typeface="Times New Roman" panose="02020603050405020304" pitchFamily="18" charset="0"/>
                <a:ea typeface="Arial" panose="020B0604020202020204" pitchFamily="34" charset="0"/>
                <a:cs typeface="Times New Roman" panose="02020603050405020304" pitchFamily="18" charset="0"/>
              </a:rPr>
              <a:t>- Viết tháng 11/1980, khi tác giả đang nằm trên giường bệnh, không lâu sau nhà thơ qua đời</a:t>
            </a:r>
            <a:r>
              <a:rPr lang="en-US" sz="3200" dirty="0">
                <a:latin typeface="Times New Roman" panose="02020603050405020304" pitchFamily="18" charset="0"/>
                <a:ea typeface="Arial" panose="020B0604020202020204" pitchFamily="34"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tabLst>
                <a:tab pos="1386840" algn="l"/>
              </a:tabLst>
            </a:pPr>
            <a:r>
              <a:rPr lang="en-US" sz="3200" b="1" dirty="0">
                <a:latin typeface="Times New Roman" panose="02020603050405020304" pitchFamily="18" charset="0"/>
                <a:ea typeface="MS Mincho"/>
                <a:cs typeface="Times New Roman" panose="02020603050405020304" pitchFamily="18" charset="0"/>
              </a:rPr>
              <a:t>*</a:t>
            </a:r>
            <a:r>
              <a:rPr lang="en-US" sz="3200" b="1" dirty="0" err="1">
                <a:latin typeface="Times New Roman" panose="02020603050405020304" pitchFamily="18" charset="0"/>
                <a:ea typeface="MS Mincho"/>
                <a:cs typeface="Times New Roman" panose="02020603050405020304" pitchFamily="18" charset="0"/>
              </a:rPr>
              <a:t>Thể</a:t>
            </a:r>
            <a:r>
              <a:rPr lang="en-US" sz="3200" b="1" dirty="0">
                <a:latin typeface="Times New Roman" panose="02020603050405020304" pitchFamily="18" charset="0"/>
                <a:ea typeface="MS Mincho"/>
                <a:cs typeface="Times New Roman" panose="02020603050405020304" pitchFamily="18" charset="0"/>
              </a:rPr>
              <a:t> </a:t>
            </a:r>
            <a:r>
              <a:rPr lang="en-US" sz="3200" b="1" dirty="0" err="1">
                <a:latin typeface="Times New Roman" panose="02020603050405020304" pitchFamily="18" charset="0"/>
                <a:ea typeface="MS Mincho"/>
                <a:cs typeface="Times New Roman" panose="02020603050405020304" pitchFamily="18" charset="0"/>
              </a:rPr>
              <a:t>loại</a:t>
            </a:r>
            <a:r>
              <a:rPr lang="en-US" sz="3200" b="1" dirty="0">
                <a:latin typeface="Times New Roman" panose="02020603050405020304" pitchFamily="18" charset="0"/>
                <a:ea typeface="MS Mincho"/>
                <a:cs typeface="Times New Roman" panose="02020603050405020304" pitchFamily="18" charset="0"/>
              </a:rPr>
              <a:t>: </a:t>
            </a:r>
            <a:r>
              <a:rPr lang="en-US" sz="3200" dirty="0" err="1">
                <a:latin typeface="Times New Roman" panose="02020603050405020304" pitchFamily="18" charset="0"/>
                <a:ea typeface="MS Mincho"/>
                <a:cs typeface="Times New Roman" panose="02020603050405020304" pitchFamily="18" charset="0"/>
              </a:rPr>
              <a:t>Thơ</a:t>
            </a:r>
            <a:r>
              <a:rPr lang="en-US" sz="3200" dirty="0">
                <a:latin typeface="Times New Roman" panose="02020603050405020304" pitchFamily="18" charset="0"/>
                <a:ea typeface="MS Mincho"/>
                <a:cs typeface="Times New Roman" panose="02020603050405020304" pitchFamily="18" charset="0"/>
              </a:rPr>
              <a:t> </a:t>
            </a:r>
            <a:r>
              <a:rPr lang="en-US" sz="3200" dirty="0" err="1">
                <a:latin typeface="Times New Roman" panose="02020603050405020304" pitchFamily="18" charset="0"/>
                <a:ea typeface="MS Mincho"/>
                <a:cs typeface="Times New Roman" panose="02020603050405020304" pitchFamily="18" charset="0"/>
              </a:rPr>
              <a:t>năm</a:t>
            </a:r>
            <a:r>
              <a:rPr lang="en-US" sz="3200" dirty="0">
                <a:latin typeface="Times New Roman" panose="02020603050405020304" pitchFamily="18" charset="0"/>
                <a:ea typeface="MS Mincho"/>
                <a:cs typeface="Times New Roman" panose="02020603050405020304" pitchFamily="18" charset="0"/>
              </a:rPr>
              <a:t> </a:t>
            </a:r>
            <a:r>
              <a:rPr lang="en-US" sz="3200" dirty="0" err="1">
                <a:latin typeface="Times New Roman" panose="02020603050405020304" pitchFamily="18" charset="0"/>
                <a:ea typeface="MS Mincho"/>
                <a:cs typeface="Times New Roman" panose="02020603050405020304" pitchFamily="18" charset="0"/>
              </a:rPr>
              <a:t>chữ</a:t>
            </a:r>
            <a:r>
              <a:rPr lang="en-US" sz="3200" dirty="0">
                <a:latin typeface="Times New Roman" panose="02020603050405020304" pitchFamily="18" charset="0"/>
                <a:ea typeface="MS Mincho"/>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tabLst>
                <a:tab pos="1386840" algn="l"/>
              </a:tabLst>
            </a:pPr>
            <a:r>
              <a:rPr lang="en-US" sz="3200" b="1" dirty="0">
                <a:latin typeface="Times New Roman" panose="02020603050405020304" pitchFamily="18" charset="0"/>
                <a:ea typeface="MS Mincho"/>
                <a:cs typeface="Times New Roman" panose="02020603050405020304" pitchFamily="18" charset="0"/>
              </a:rPr>
              <a:t>*</a:t>
            </a:r>
            <a:r>
              <a:rPr lang="en-US" sz="3200" b="1" dirty="0" err="1">
                <a:latin typeface="Times New Roman" panose="02020603050405020304" pitchFamily="18" charset="0"/>
                <a:ea typeface="MS Mincho"/>
                <a:cs typeface="Times New Roman" panose="02020603050405020304" pitchFamily="18" charset="0"/>
              </a:rPr>
              <a:t>Giọng</a:t>
            </a:r>
            <a:r>
              <a:rPr lang="en-US" sz="3200" b="1" dirty="0">
                <a:latin typeface="Times New Roman" panose="02020603050405020304" pitchFamily="18" charset="0"/>
                <a:ea typeface="MS Mincho"/>
                <a:cs typeface="Times New Roman" panose="02020603050405020304" pitchFamily="18" charset="0"/>
              </a:rPr>
              <a:t> </a:t>
            </a:r>
            <a:r>
              <a:rPr lang="en-US" sz="3200" b="1" dirty="0" err="1">
                <a:latin typeface="Times New Roman" panose="02020603050405020304" pitchFamily="18" charset="0"/>
                <a:ea typeface="MS Mincho"/>
                <a:cs typeface="Times New Roman" panose="02020603050405020304" pitchFamily="18" charset="0"/>
              </a:rPr>
              <a:t>điệu</a:t>
            </a:r>
            <a:r>
              <a:rPr lang="en-US" sz="3200" b="1" dirty="0">
                <a:latin typeface="Times New Roman" panose="02020603050405020304" pitchFamily="18" charset="0"/>
                <a:ea typeface="MS Mincho"/>
                <a:cs typeface="Times New Roman" panose="02020603050405020304" pitchFamily="18" charset="0"/>
              </a:rPr>
              <a:t>: </a:t>
            </a:r>
            <a:r>
              <a:rPr lang="en-US" sz="3200" dirty="0" err="1">
                <a:latin typeface="Times New Roman" panose="02020603050405020304" pitchFamily="18" charset="0"/>
                <a:ea typeface="MS Mincho"/>
                <a:cs typeface="Times New Roman" panose="02020603050405020304" pitchFamily="18" charset="0"/>
              </a:rPr>
              <a:t>nhẹ</a:t>
            </a:r>
            <a:r>
              <a:rPr lang="en-US" sz="3200" dirty="0">
                <a:latin typeface="Times New Roman" panose="02020603050405020304" pitchFamily="18" charset="0"/>
                <a:ea typeface="MS Mincho"/>
                <a:cs typeface="Times New Roman" panose="02020603050405020304" pitchFamily="18" charset="0"/>
              </a:rPr>
              <a:t> </a:t>
            </a:r>
            <a:r>
              <a:rPr lang="en-US" sz="3200" dirty="0" err="1">
                <a:latin typeface="Times New Roman" panose="02020603050405020304" pitchFamily="18" charset="0"/>
                <a:ea typeface="MS Mincho"/>
                <a:cs typeface="Times New Roman" panose="02020603050405020304" pitchFamily="18" charset="0"/>
              </a:rPr>
              <a:t>nhàng</a:t>
            </a:r>
            <a:r>
              <a:rPr lang="en-US" sz="3200" dirty="0">
                <a:latin typeface="Times New Roman" panose="02020603050405020304" pitchFamily="18" charset="0"/>
                <a:ea typeface="MS Mincho"/>
                <a:cs typeface="Times New Roman" panose="02020603050405020304" pitchFamily="18" charset="0"/>
              </a:rPr>
              <a:t>, say </a:t>
            </a:r>
            <a:r>
              <a:rPr lang="en-US" sz="3200" dirty="0" err="1">
                <a:latin typeface="Times New Roman" panose="02020603050405020304" pitchFamily="18" charset="0"/>
                <a:ea typeface="MS Mincho"/>
                <a:cs typeface="Times New Roman" panose="02020603050405020304" pitchFamily="18" charset="0"/>
              </a:rPr>
              <a:t>mê</a:t>
            </a:r>
            <a:r>
              <a:rPr lang="en-US" sz="3200" dirty="0">
                <a:latin typeface="Times New Roman" panose="02020603050405020304" pitchFamily="18" charset="0"/>
                <a:ea typeface="MS Mincho"/>
                <a:cs typeface="Times New Roman" panose="02020603050405020304" pitchFamily="18" charset="0"/>
              </a:rPr>
              <a:t>, </a:t>
            </a:r>
            <a:r>
              <a:rPr lang="en-US" sz="3200" dirty="0" err="1">
                <a:latin typeface="Times New Roman" panose="02020603050405020304" pitchFamily="18" charset="0"/>
                <a:ea typeface="MS Mincho"/>
                <a:cs typeface="Times New Roman" panose="02020603050405020304" pitchFamily="18" charset="0"/>
              </a:rPr>
              <a:t>trầm</a:t>
            </a:r>
            <a:r>
              <a:rPr lang="en-US" sz="3200" dirty="0">
                <a:latin typeface="Times New Roman" panose="02020603050405020304" pitchFamily="18" charset="0"/>
                <a:ea typeface="MS Mincho"/>
                <a:cs typeface="Times New Roman" panose="02020603050405020304" pitchFamily="18" charset="0"/>
              </a:rPr>
              <a:t> </a:t>
            </a:r>
            <a:r>
              <a:rPr lang="en-US" sz="3200" dirty="0" err="1">
                <a:latin typeface="Times New Roman" panose="02020603050405020304" pitchFamily="18" charset="0"/>
                <a:ea typeface="MS Mincho"/>
                <a:cs typeface="Times New Roman" panose="02020603050405020304" pitchFamily="18" charset="0"/>
              </a:rPr>
              <a:t>lắng</a:t>
            </a:r>
            <a:r>
              <a:rPr lang="en-US" sz="3200" dirty="0">
                <a:latin typeface="Times New Roman" panose="02020603050405020304" pitchFamily="18" charset="0"/>
                <a:ea typeface="MS Mincho"/>
                <a:cs typeface="Times New Roman" panose="02020603050405020304" pitchFamily="18" charset="0"/>
              </a:rPr>
              <a:t> </a:t>
            </a:r>
            <a:r>
              <a:rPr lang="en-US" sz="3200" dirty="0" err="1">
                <a:latin typeface="Times New Roman" panose="02020603050405020304" pitchFamily="18" charset="0"/>
                <a:ea typeface="MS Mincho"/>
                <a:cs typeface="Times New Roman" panose="02020603050405020304" pitchFamily="18" charset="0"/>
              </a:rPr>
              <a:t>thiết</a:t>
            </a:r>
            <a:r>
              <a:rPr lang="en-US" sz="3200" dirty="0">
                <a:latin typeface="Times New Roman" panose="02020603050405020304" pitchFamily="18" charset="0"/>
                <a:ea typeface="MS Mincho"/>
                <a:cs typeface="Times New Roman" panose="02020603050405020304" pitchFamily="18" charset="0"/>
              </a:rPr>
              <a:t> </a:t>
            </a:r>
            <a:r>
              <a:rPr lang="en-US" sz="3200" dirty="0" err="1">
                <a:latin typeface="Times New Roman" panose="02020603050405020304" pitchFamily="18" charset="0"/>
                <a:ea typeface="MS Mincho"/>
                <a:cs typeface="Times New Roman" panose="02020603050405020304" pitchFamily="18" charset="0"/>
              </a:rPr>
              <a:t>tha</a:t>
            </a:r>
            <a:r>
              <a:rPr lang="en-US" sz="3200" dirty="0">
                <a:latin typeface="Times New Roman" panose="02020603050405020304" pitchFamily="18" charset="0"/>
                <a:ea typeface="MS Mincho"/>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b="1" dirty="0">
                <a:latin typeface="Times New Roman" panose="02020603050405020304" pitchFamily="18" charset="0"/>
                <a:ea typeface="Arial" panose="020B0604020202020204" pitchFamily="34" charset="0"/>
                <a:cs typeface="Times New Roman" panose="02020603050405020304" pitchFamily="18" charset="0"/>
              </a:rPr>
              <a:t>*</a:t>
            </a:r>
            <a:r>
              <a:rPr lang="en-US" sz="3200" b="1" dirty="0" err="1">
                <a:latin typeface="Times New Roman" panose="02020603050405020304" pitchFamily="18" charset="0"/>
                <a:ea typeface="Arial" panose="020B0604020202020204" pitchFamily="34" charset="0"/>
                <a:cs typeface="Times New Roman" panose="02020603050405020304" pitchFamily="18" charset="0"/>
              </a:rPr>
              <a:t>Mạch</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cảm</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xúc</a:t>
            </a:r>
            <a:r>
              <a:rPr lang="en-US" sz="3200" b="1" dirty="0">
                <a:latin typeface="Times New Roman" panose="02020603050405020304" pitchFamily="18" charset="0"/>
                <a:ea typeface="Arial" panose="020B0604020202020204" pitchFamily="34" charset="0"/>
                <a:cs typeface="Times New Roman" panose="02020603050405020304" pitchFamily="18" charset="0"/>
              </a:rPr>
              <a:t>:</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a:latin typeface="Times New Roman" panose="02020603050405020304" pitchFamily="18" charset="0"/>
                <a:ea typeface="Arial" panose="020B0604020202020204" pitchFamily="34" charset="0"/>
                <a:cs typeface="Times New Roman" panose="02020603050405020304" pitchFamily="18" charset="0"/>
              </a:rPr>
              <a:t>Từ cảm xúc về mùa xuân thiên nhiên, đất trời -&gt; cảm xúc về mùa xuân đất nước -&gt; Ước nguyện hoà nhập vào mùa xuân</a:t>
            </a:r>
            <a:r>
              <a:rPr lang="en-US" sz="3200" dirty="0">
                <a:latin typeface="Times New Roman" panose="02020603050405020304" pitchFamily="18" charset="0"/>
                <a:ea typeface="Arial" panose="020B0604020202020204" pitchFamily="34" charset="0"/>
                <a:cs typeface="Times New Roman" panose="02020603050405020304" pitchFamily="18" charset="0"/>
              </a:rPr>
              <a:t> -&gt; </a:t>
            </a:r>
            <a:r>
              <a:rPr lang="en-US" sz="3200" dirty="0" err="1">
                <a:latin typeface="Times New Roman" panose="02020603050405020304" pitchFamily="18" charset="0"/>
                <a:ea typeface="Arial" panose="020B0604020202020204" pitchFamily="34" charset="0"/>
                <a:cs typeface="Times New Roman" panose="02020603050405020304" pitchFamily="18" charset="0"/>
              </a:rPr>
              <a:t>Ngợi</a:t>
            </a:r>
            <a:r>
              <a:rPr lang="en-US" sz="3200" dirty="0">
                <a:latin typeface="Times New Roman" panose="02020603050405020304" pitchFamily="18" charset="0"/>
                <a:ea typeface="Arial" panose="020B0604020202020204" pitchFamily="34" charset="0"/>
                <a:cs typeface="Times New Roman" panose="02020603050405020304" pitchFamily="18" charset="0"/>
              </a:rPr>
              <a:t> ca </a:t>
            </a:r>
            <a:r>
              <a:rPr lang="en-US" sz="3200" dirty="0" err="1">
                <a:latin typeface="Times New Roman" panose="02020603050405020304" pitchFamily="18" charset="0"/>
                <a:ea typeface="Arial" panose="020B0604020202020204" pitchFamily="34" charset="0"/>
                <a:cs typeface="Times New Roman" panose="02020603050405020304" pitchFamily="18" charset="0"/>
              </a:rPr>
              <a:t>quê</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hương</a:t>
            </a:r>
            <a:r>
              <a:rPr lang="vi-VN" sz="3200" dirty="0">
                <a:latin typeface="Times New Roman" panose="02020603050405020304" pitchFamily="18" charset="0"/>
                <a:ea typeface="Arial" panose="020B0604020202020204" pitchFamily="34"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860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912302" y="764275"/>
            <a:ext cx="11029490" cy="5418161"/>
          </a:xfrm>
          <a:prstGeom prst="roundRect">
            <a:avLst>
              <a:gd name="adj" fmla="val 16667"/>
            </a:avLst>
          </a:prstGeom>
          <a:solidFill>
            <a:srgbClr val="FFC000">
              <a:lumMod val="20000"/>
              <a:lumOff val="80000"/>
            </a:srgbClr>
          </a:solidFill>
          <a:ln w="19050" cap="flat" cmpd="sng" algn="ctr">
            <a:solidFill>
              <a:sysClr val="window" lastClr="FFFFFF"/>
            </a:solidFill>
            <a:prstDash val="solid"/>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1162510" y="886108"/>
            <a:ext cx="10588212" cy="4435830"/>
          </a:xfrm>
          <a:prstGeom prst="rect">
            <a:avLst/>
          </a:prstGeom>
        </p:spPr>
        <p:txBody>
          <a:bodyPr wrap="square">
            <a:spAutoFit/>
          </a:bodyPr>
          <a:lstStyle/>
          <a:p>
            <a:pPr algn="just">
              <a:lnSpc>
                <a:spcPct val="150000"/>
              </a:lnSpc>
              <a:spcAft>
                <a:spcPts val="0"/>
              </a:spcAft>
              <a:tabLst>
                <a:tab pos="1386840" algn="l"/>
              </a:tabLst>
            </a:pPr>
            <a:r>
              <a:rPr lang="en-US" sz="3200" b="1" dirty="0">
                <a:solidFill>
                  <a:srgbClr val="0070C0"/>
                </a:solidFill>
                <a:latin typeface="Times New Roman" panose="02020603050405020304" pitchFamily="18" charset="0"/>
                <a:ea typeface="MS Mincho"/>
                <a:cs typeface="Times New Roman" panose="02020603050405020304" pitchFamily="18" charset="0"/>
              </a:rPr>
              <a:t>*</a:t>
            </a:r>
            <a:r>
              <a:rPr lang="en-US" sz="3200" b="1" dirty="0" err="1">
                <a:solidFill>
                  <a:srgbClr val="0070C0"/>
                </a:solidFill>
                <a:latin typeface="Times New Roman" panose="02020603050405020304" pitchFamily="18" charset="0"/>
                <a:ea typeface="MS Mincho"/>
                <a:cs typeface="Times New Roman" panose="02020603050405020304" pitchFamily="18" charset="0"/>
              </a:rPr>
              <a:t>Khổ</a:t>
            </a:r>
            <a:r>
              <a:rPr lang="en-US" sz="3200" b="1" dirty="0">
                <a:solidFill>
                  <a:srgbClr val="0070C0"/>
                </a:solidFill>
                <a:latin typeface="Times New Roman" panose="02020603050405020304" pitchFamily="18" charset="0"/>
                <a:ea typeface="MS Mincho"/>
                <a:cs typeface="Times New Roman" panose="02020603050405020304" pitchFamily="18" charset="0"/>
              </a:rPr>
              <a:t> 1: </a:t>
            </a:r>
            <a:r>
              <a:rPr lang="en-US" sz="3200" b="1" dirty="0" err="1">
                <a:solidFill>
                  <a:srgbClr val="0070C0"/>
                </a:solidFill>
                <a:latin typeface="Times New Roman" panose="02020603050405020304" pitchFamily="18" charset="0"/>
                <a:ea typeface="MS Mincho"/>
                <a:cs typeface="Times New Roman" panose="02020603050405020304" pitchFamily="18" charset="0"/>
              </a:rPr>
              <a:t>Cảm</a:t>
            </a:r>
            <a:r>
              <a:rPr lang="en-US" sz="3200" b="1" dirty="0">
                <a:solidFill>
                  <a:srgbClr val="0070C0"/>
                </a:solidFill>
                <a:latin typeface="Times New Roman" panose="02020603050405020304" pitchFamily="18" charset="0"/>
                <a:ea typeface="MS Mincho"/>
                <a:cs typeface="Times New Roman" panose="02020603050405020304" pitchFamily="18" charset="0"/>
              </a:rPr>
              <a:t> </a:t>
            </a:r>
            <a:r>
              <a:rPr lang="en-US" sz="3200" b="1" dirty="0" err="1">
                <a:solidFill>
                  <a:srgbClr val="0070C0"/>
                </a:solidFill>
                <a:latin typeface="Times New Roman" panose="02020603050405020304" pitchFamily="18" charset="0"/>
                <a:ea typeface="MS Mincho"/>
                <a:cs typeface="Times New Roman" panose="02020603050405020304" pitchFamily="18" charset="0"/>
              </a:rPr>
              <a:t>xúc</a:t>
            </a:r>
            <a:r>
              <a:rPr lang="en-US" sz="3200" b="1" dirty="0">
                <a:solidFill>
                  <a:srgbClr val="0070C0"/>
                </a:solidFill>
                <a:latin typeface="Times New Roman" panose="02020603050405020304" pitchFamily="18" charset="0"/>
                <a:ea typeface="MS Mincho"/>
                <a:cs typeface="Times New Roman" panose="02020603050405020304" pitchFamily="18" charset="0"/>
              </a:rPr>
              <a:t> </a:t>
            </a:r>
            <a:r>
              <a:rPr lang="en-US" sz="3200" b="1" dirty="0" err="1">
                <a:solidFill>
                  <a:srgbClr val="0070C0"/>
                </a:solidFill>
                <a:latin typeface="Times New Roman" panose="02020603050405020304" pitchFamily="18" charset="0"/>
                <a:ea typeface="MS Mincho"/>
                <a:cs typeface="Times New Roman" panose="02020603050405020304" pitchFamily="18" charset="0"/>
              </a:rPr>
              <a:t>của</a:t>
            </a:r>
            <a:r>
              <a:rPr lang="en-US" sz="3200" b="1" dirty="0">
                <a:solidFill>
                  <a:srgbClr val="0070C0"/>
                </a:solidFill>
                <a:latin typeface="Times New Roman" panose="02020603050405020304" pitchFamily="18" charset="0"/>
                <a:ea typeface="MS Mincho"/>
                <a:cs typeface="Times New Roman" panose="02020603050405020304" pitchFamily="18" charset="0"/>
              </a:rPr>
              <a:t> </a:t>
            </a:r>
            <a:r>
              <a:rPr lang="en-US" sz="3200" b="1" dirty="0" err="1">
                <a:solidFill>
                  <a:srgbClr val="0070C0"/>
                </a:solidFill>
                <a:latin typeface="Times New Roman" panose="02020603050405020304" pitchFamily="18" charset="0"/>
                <a:ea typeface="MS Mincho"/>
                <a:cs typeface="Times New Roman" panose="02020603050405020304" pitchFamily="18" charset="0"/>
              </a:rPr>
              <a:t>tác</a:t>
            </a:r>
            <a:r>
              <a:rPr lang="en-US" sz="3200" b="1" dirty="0">
                <a:solidFill>
                  <a:srgbClr val="0070C0"/>
                </a:solidFill>
                <a:latin typeface="Times New Roman" panose="02020603050405020304" pitchFamily="18" charset="0"/>
                <a:ea typeface="MS Mincho"/>
                <a:cs typeface="Times New Roman" panose="02020603050405020304" pitchFamily="18" charset="0"/>
              </a:rPr>
              <a:t> </a:t>
            </a:r>
            <a:r>
              <a:rPr lang="en-US" sz="3200" b="1" dirty="0" err="1">
                <a:solidFill>
                  <a:srgbClr val="0070C0"/>
                </a:solidFill>
                <a:latin typeface="Times New Roman" panose="02020603050405020304" pitchFamily="18" charset="0"/>
                <a:ea typeface="MS Mincho"/>
                <a:cs typeface="Times New Roman" panose="02020603050405020304" pitchFamily="18" charset="0"/>
              </a:rPr>
              <a:t>giả</a:t>
            </a:r>
            <a:r>
              <a:rPr lang="en-US" sz="3200" b="1" dirty="0">
                <a:solidFill>
                  <a:srgbClr val="0070C0"/>
                </a:solidFill>
                <a:latin typeface="Times New Roman" panose="02020603050405020304" pitchFamily="18" charset="0"/>
                <a:ea typeface="MS Mincho"/>
                <a:cs typeface="Times New Roman" panose="02020603050405020304" pitchFamily="18" charset="0"/>
              </a:rPr>
              <a:t> </a:t>
            </a:r>
            <a:r>
              <a:rPr lang="en-US" sz="3200" b="1" dirty="0" err="1">
                <a:solidFill>
                  <a:srgbClr val="0070C0"/>
                </a:solidFill>
                <a:latin typeface="Times New Roman" panose="02020603050405020304" pitchFamily="18" charset="0"/>
                <a:ea typeface="MS Mincho"/>
                <a:cs typeface="Times New Roman" panose="02020603050405020304" pitchFamily="18" charset="0"/>
              </a:rPr>
              <a:t>trước</a:t>
            </a:r>
            <a:r>
              <a:rPr lang="en-US" sz="3200" b="1" dirty="0">
                <a:solidFill>
                  <a:srgbClr val="0070C0"/>
                </a:solidFill>
                <a:latin typeface="Times New Roman" panose="02020603050405020304" pitchFamily="18" charset="0"/>
                <a:ea typeface="MS Mincho"/>
                <a:cs typeface="Times New Roman" panose="02020603050405020304" pitchFamily="18" charset="0"/>
              </a:rPr>
              <a:t> </a:t>
            </a:r>
            <a:r>
              <a:rPr lang="en-US" sz="3200" b="1" dirty="0" err="1">
                <a:solidFill>
                  <a:srgbClr val="0070C0"/>
                </a:solidFill>
                <a:latin typeface="Times New Roman" panose="02020603050405020304" pitchFamily="18" charset="0"/>
                <a:ea typeface="MS Mincho"/>
                <a:cs typeface="Times New Roman" panose="02020603050405020304" pitchFamily="18" charset="0"/>
              </a:rPr>
              <a:t>vẻ</a:t>
            </a:r>
            <a:r>
              <a:rPr lang="en-US" sz="3200" b="1" dirty="0">
                <a:solidFill>
                  <a:srgbClr val="0070C0"/>
                </a:solidFill>
                <a:latin typeface="Times New Roman" panose="02020603050405020304" pitchFamily="18" charset="0"/>
                <a:ea typeface="MS Mincho"/>
                <a:cs typeface="Times New Roman" panose="02020603050405020304" pitchFamily="18" charset="0"/>
              </a:rPr>
              <a:t> </a:t>
            </a:r>
            <a:r>
              <a:rPr lang="en-US" sz="3200" b="1" dirty="0" err="1">
                <a:solidFill>
                  <a:srgbClr val="0070C0"/>
                </a:solidFill>
                <a:latin typeface="Times New Roman" panose="02020603050405020304" pitchFamily="18" charset="0"/>
                <a:ea typeface="MS Mincho"/>
                <a:cs typeface="Times New Roman" panose="02020603050405020304" pitchFamily="18" charset="0"/>
              </a:rPr>
              <a:t>đẹp</a:t>
            </a:r>
            <a:r>
              <a:rPr lang="en-US" sz="3200" b="1" dirty="0">
                <a:solidFill>
                  <a:srgbClr val="0070C0"/>
                </a:solidFill>
                <a:latin typeface="Times New Roman" panose="02020603050405020304" pitchFamily="18" charset="0"/>
                <a:ea typeface="MS Mincho"/>
                <a:cs typeface="Times New Roman" panose="02020603050405020304" pitchFamily="18" charset="0"/>
              </a:rPr>
              <a:t> </a:t>
            </a:r>
            <a:r>
              <a:rPr lang="en-US" sz="3200" b="1" dirty="0" err="1">
                <a:solidFill>
                  <a:srgbClr val="0070C0"/>
                </a:solidFill>
                <a:latin typeface="Times New Roman" panose="02020603050405020304" pitchFamily="18" charset="0"/>
                <a:ea typeface="MS Mincho"/>
                <a:cs typeface="Times New Roman" panose="02020603050405020304" pitchFamily="18" charset="0"/>
              </a:rPr>
              <a:t>của</a:t>
            </a:r>
            <a:r>
              <a:rPr lang="en-US" sz="3200" b="1" dirty="0">
                <a:solidFill>
                  <a:srgbClr val="0070C0"/>
                </a:solidFill>
                <a:latin typeface="Times New Roman" panose="02020603050405020304" pitchFamily="18" charset="0"/>
                <a:ea typeface="MS Mincho"/>
                <a:cs typeface="Times New Roman" panose="02020603050405020304" pitchFamily="18" charset="0"/>
              </a:rPr>
              <a:t> </a:t>
            </a:r>
            <a:r>
              <a:rPr lang="en-US" sz="3200" b="1" dirty="0" err="1">
                <a:solidFill>
                  <a:srgbClr val="0070C0"/>
                </a:solidFill>
                <a:latin typeface="Times New Roman" panose="02020603050405020304" pitchFamily="18" charset="0"/>
                <a:ea typeface="MS Mincho"/>
                <a:cs typeface="Times New Roman" panose="02020603050405020304" pitchFamily="18" charset="0"/>
              </a:rPr>
              <a:t>mùa</a:t>
            </a:r>
            <a:r>
              <a:rPr lang="en-US" sz="3200" b="1" dirty="0">
                <a:solidFill>
                  <a:srgbClr val="0070C0"/>
                </a:solidFill>
                <a:latin typeface="Times New Roman" panose="02020603050405020304" pitchFamily="18" charset="0"/>
                <a:ea typeface="MS Mincho"/>
                <a:cs typeface="Times New Roman" panose="02020603050405020304" pitchFamily="18" charset="0"/>
              </a:rPr>
              <a:t> </a:t>
            </a:r>
            <a:r>
              <a:rPr lang="en-US" sz="3200" b="1" dirty="0" err="1">
                <a:solidFill>
                  <a:srgbClr val="0070C0"/>
                </a:solidFill>
                <a:latin typeface="Times New Roman" panose="02020603050405020304" pitchFamily="18" charset="0"/>
                <a:ea typeface="MS Mincho"/>
                <a:cs typeface="Times New Roman" panose="02020603050405020304" pitchFamily="18" charset="0"/>
              </a:rPr>
              <a:t>xuân</a:t>
            </a:r>
            <a:r>
              <a:rPr lang="en-US" sz="3200" b="1" dirty="0">
                <a:solidFill>
                  <a:srgbClr val="0070C0"/>
                </a:solidFill>
                <a:latin typeface="Times New Roman" panose="02020603050405020304" pitchFamily="18" charset="0"/>
                <a:ea typeface="MS Mincho"/>
                <a:cs typeface="Times New Roman" panose="02020603050405020304" pitchFamily="18" charset="0"/>
              </a:rPr>
              <a:t> </a:t>
            </a:r>
            <a:r>
              <a:rPr lang="en-US" sz="3200" b="1" dirty="0" err="1">
                <a:solidFill>
                  <a:srgbClr val="0070C0"/>
                </a:solidFill>
                <a:latin typeface="Times New Roman" panose="02020603050405020304" pitchFamily="18" charset="0"/>
                <a:ea typeface="MS Mincho"/>
                <a:cs typeface="Times New Roman" panose="02020603050405020304" pitchFamily="18" charset="0"/>
              </a:rPr>
              <a:t>đất</a:t>
            </a:r>
            <a:r>
              <a:rPr lang="en-US" sz="3200" b="1" dirty="0">
                <a:solidFill>
                  <a:srgbClr val="0070C0"/>
                </a:solidFill>
                <a:latin typeface="Times New Roman" panose="02020603050405020304" pitchFamily="18" charset="0"/>
                <a:ea typeface="MS Mincho"/>
                <a:cs typeface="Times New Roman" panose="02020603050405020304" pitchFamily="18" charset="0"/>
              </a:rPr>
              <a:t> </a:t>
            </a:r>
            <a:r>
              <a:rPr lang="en-US" sz="3200" b="1" dirty="0" err="1">
                <a:solidFill>
                  <a:srgbClr val="0070C0"/>
                </a:solidFill>
                <a:latin typeface="Times New Roman" panose="02020603050405020304" pitchFamily="18" charset="0"/>
                <a:ea typeface="MS Mincho"/>
                <a:cs typeface="Times New Roman" panose="02020603050405020304" pitchFamily="18" charset="0"/>
              </a:rPr>
              <a:t>trời</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1386840" algn="l"/>
              </a:tabLst>
            </a:pP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lọc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gợi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nhẹ</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nhàng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trẻo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đẽ</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Trân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3200" dirty="0">
                <a:latin typeface="Times New Roman" panose="02020603050405020304" pitchFamily="18" charset="0"/>
                <a:ea typeface="Calibri" panose="020F0502020204030204" pitchFamily="34" charset="0"/>
                <a:cs typeface="Times New Roman" panose="02020603050405020304" pitchFamily="18" charset="0"/>
              </a:rPr>
              <a:t>, say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mê</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náo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nức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ngây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540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912302" y="1023581"/>
            <a:ext cx="11029490" cy="4899547"/>
          </a:xfrm>
          <a:prstGeom prst="roundRect">
            <a:avLst>
              <a:gd name="adj" fmla="val 16667"/>
            </a:avLst>
          </a:prstGeom>
          <a:solidFill>
            <a:srgbClr val="FFC000">
              <a:lumMod val="20000"/>
              <a:lumOff val="80000"/>
            </a:srgbClr>
          </a:solidFill>
          <a:ln w="19050" cap="flat" cmpd="sng" algn="ctr">
            <a:solidFill>
              <a:sysClr val="window" lastClr="FFFFFF"/>
            </a:solidFill>
            <a:prstDash val="solid"/>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912302" y="128521"/>
            <a:ext cx="11029490" cy="5509200"/>
          </a:xfrm>
          <a:prstGeom prst="rect">
            <a:avLst/>
          </a:prstGeom>
        </p:spPr>
        <p:txBody>
          <a:bodyPr wrap="square">
            <a:spAutoFit/>
          </a:bodyPr>
          <a:lstStyle/>
          <a:p>
            <a:pPr algn="just">
              <a:spcAft>
                <a:spcPts val="0"/>
              </a:spcAft>
            </a:pP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2,3: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xuân</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Hình ảnh </a:t>
            </a:r>
            <a:r>
              <a:rPr lang="vi-VN" sz="3200" b="1" i="1" dirty="0">
                <a:latin typeface="Times New Roman" panose="02020603050405020304" pitchFamily="18" charset="0"/>
                <a:ea typeface="Times New Roman" panose="02020603050405020304" pitchFamily="18" charset="0"/>
                <a:cs typeface="Times New Roman" panose="02020603050405020304" pitchFamily="18" charset="0"/>
              </a:rPr>
              <a:t>người cầm súng, người ra đồng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 gợi đến hình ảnh người chiến sĩ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đấu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xây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dựng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và người nông dân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lao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xuất</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cs typeface="Times New Roman" panose="02020603050405020304" pitchFamily="18" charset="0"/>
              </a:rPr>
              <a:t>lộc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non: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xuân</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dáng</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hối</a:t>
            </a:r>
            <a:r>
              <a:rPr lang="en-US" sz="32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hả</a:t>
            </a:r>
            <a:r>
              <a:rPr lang="en-US" sz="32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xôn</a:t>
            </a:r>
            <a:r>
              <a:rPr lang="en-US" sz="32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xao</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-&gt;</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khẩn</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trương</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tấp</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nập</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gần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gũi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bình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dị</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3200" dirty="0">
                <a:latin typeface="Times New Roman" panose="02020603050405020304" pitchFamily="18" charset="0"/>
                <a:ea typeface="Calibri" panose="020F0502020204030204" pitchFamily="34" charset="0"/>
                <a:cs typeface="Times New Roman" panose="02020603050405020304" pitchFamily="18" charset="0"/>
              </a:rPr>
              <a:t> tin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mãnh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liệt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tương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lai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tồn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268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0466190C-B3CF-477B-B7FA-69676A4FE98B}"/>
              </a:ext>
            </a:extLst>
          </p:cNvPr>
          <p:cNvSpPr>
            <a:spLocks noChangeArrowheads="1"/>
          </p:cNvSpPr>
          <p:nvPr/>
        </p:nvSpPr>
        <p:spPr bwMode="auto">
          <a:xfrm>
            <a:off x="841572" y="846161"/>
            <a:ext cx="11029490" cy="5187558"/>
          </a:xfrm>
          <a:prstGeom prst="roundRect">
            <a:avLst>
              <a:gd name="adj" fmla="val 16667"/>
            </a:avLst>
          </a:prstGeom>
          <a:solidFill>
            <a:srgbClr val="FFC000">
              <a:lumMod val="20000"/>
              <a:lumOff val="80000"/>
            </a:srgbClr>
          </a:solidFill>
          <a:ln w="19050" cap="flat" cmpd="sng" algn="ctr">
            <a:solidFill>
              <a:sysClr val="window" lastClr="FFFFFF"/>
            </a:solidFill>
            <a:prstDash val="solid"/>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1093880" y="724433"/>
            <a:ext cx="10777182" cy="5016758"/>
          </a:xfrm>
          <a:prstGeom prst="rect">
            <a:avLst/>
          </a:prstGeom>
        </p:spPr>
        <p:txBody>
          <a:bodyPr wrap="square">
            <a:spAutoFit/>
          </a:bodyPr>
          <a:lstStyle/>
          <a:p>
            <a:pPr algn="just">
              <a:spcAft>
                <a:spcPts val="0"/>
              </a:spcAft>
              <a:tabLst>
                <a:tab pos="1386840" algn="l"/>
              </a:tabLst>
            </a:pPr>
            <a:r>
              <a:rPr lang="en-US" sz="3200" b="1" dirty="0">
                <a:solidFill>
                  <a:srgbClr val="0070C0"/>
                </a:solidFill>
                <a:latin typeface="Times New Roman" panose="02020603050405020304" pitchFamily="18" charset="0"/>
                <a:ea typeface="MS Mincho"/>
                <a:cs typeface="Times New Roman" panose="02020603050405020304" pitchFamily="18" charset="0"/>
              </a:rPr>
              <a:t>*</a:t>
            </a:r>
            <a:r>
              <a:rPr lang="en-US" sz="3200" b="1" dirty="0" err="1">
                <a:solidFill>
                  <a:srgbClr val="0070C0"/>
                </a:solidFill>
                <a:latin typeface="Times New Roman" panose="02020603050405020304" pitchFamily="18" charset="0"/>
                <a:ea typeface="MS Mincho"/>
                <a:cs typeface="Times New Roman" panose="02020603050405020304" pitchFamily="18" charset="0"/>
              </a:rPr>
              <a:t>Khổ</a:t>
            </a:r>
            <a:r>
              <a:rPr lang="en-US" sz="3200" b="1" dirty="0">
                <a:solidFill>
                  <a:srgbClr val="0070C0"/>
                </a:solidFill>
                <a:latin typeface="Times New Roman" panose="02020603050405020304" pitchFamily="18" charset="0"/>
                <a:ea typeface="MS Mincho"/>
                <a:cs typeface="Times New Roman" panose="02020603050405020304" pitchFamily="18" charset="0"/>
              </a:rPr>
              <a:t> 4,5: </a:t>
            </a:r>
            <a:r>
              <a:rPr lang="en-US" sz="3200" b="1" dirty="0" err="1">
                <a:solidFill>
                  <a:srgbClr val="0070C0"/>
                </a:solidFill>
                <a:latin typeface="Times New Roman" panose="02020603050405020304" pitchFamily="18" charset="0"/>
                <a:ea typeface="MS Mincho"/>
                <a:cs typeface="Times New Roman" panose="02020603050405020304" pitchFamily="18" charset="0"/>
              </a:rPr>
              <a:t>Khát</a:t>
            </a:r>
            <a:r>
              <a:rPr lang="en-US" sz="3200" b="1" dirty="0">
                <a:solidFill>
                  <a:srgbClr val="0070C0"/>
                </a:solidFill>
                <a:latin typeface="Times New Roman" panose="02020603050405020304" pitchFamily="18" charset="0"/>
                <a:ea typeface="MS Mincho"/>
                <a:cs typeface="Times New Roman" panose="02020603050405020304" pitchFamily="18" charset="0"/>
              </a:rPr>
              <a:t> </a:t>
            </a:r>
            <a:r>
              <a:rPr lang="en-US" sz="3200" b="1" dirty="0" err="1">
                <a:solidFill>
                  <a:srgbClr val="0070C0"/>
                </a:solidFill>
                <a:latin typeface="Times New Roman" panose="02020603050405020304" pitchFamily="18" charset="0"/>
                <a:ea typeface="MS Mincho"/>
                <a:cs typeface="Times New Roman" panose="02020603050405020304" pitchFamily="18" charset="0"/>
              </a:rPr>
              <a:t>vọng</a:t>
            </a:r>
            <a:r>
              <a:rPr lang="en-US" sz="3200" b="1" dirty="0">
                <a:solidFill>
                  <a:srgbClr val="0070C0"/>
                </a:solidFill>
                <a:latin typeface="Times New Roman" panose="02020603050405020304" pitchFamily="18" charset="0"/>
                <a:ea typeface="MS Mincho"/>
                <a:cs typeface="Times New Roman" panose="02020603050405020304" pitchFamily="18" charset="0"/>
              </a:rPr>
              <a:t> </a:t>
            </a:r>
            <a:r>
              <a:rPr lang="en-US" sz="3200" b="1" dirty="0" err="1">
                <a:solidFill>
                  <a:srgbClr val="0070C0"/>
                </a:solidFill>
                <a:latin typeface="Times New Roman" panose="02020603050405020304" pitchFamily="18" charset="0"/>
                <a:ea typeface="MS Mincho"/>
                <a:cs typeface="Times New Roman" panose="02020603050405020304" pitchFamily="18" charset="0"/>
              </a:rPr>
              <a:t>của</a:t>
            </a:r>
            <a:r>
              <a:rPr lang="en-US" sz="3200" b="1" dirty="0">
                <a:solidFill>
                  <a:srgbClr val="0070C0"/>
                </a:solidFill>
                <a:latin typeface="Times New Roman" panose="02020603050405020304" pitchFamily="18" charset="0"/>
                <a:ea typeface="MS Mincho"/>
                <a:cs typeface="Times New Roman" panose="02020603050405020304" pitchFamily="18" charset="0"/>
              </a:rPr>
              <a:t> </a:t>
            </a:r>
            <a:r>
              <a:rPr lang="en-US" sz="3200" b="1" dirty="0" err="1">
                <a:solidFill>
                  <a:srgbClr val="0070C0"/>
                </a:solidFill>
                <a:latin typeface="Times New Roman" panose="02020603050405020304" pitchFamily="18" charset="0"/>
                <a:ea typeface="MS Mincho"/>
                <a:cs typeface="Times New Roman" panose="02020603050405020304" pitchFamily="18" charset="0"/>
              </a:rPr>
              <a:t>nhà</a:t>
            </a:r>
            <a:r>
              <a:rPr lang="en-US" sz="3200" b="1" dirty="0">
                <a:solidFill>
                  <a:srgbClr val="0070C0"/>
                </a:solidFill>
                <a:latin typeface="Times New Roman" panose="02020603050405020304" pitchFamily="18" charset="0"/>
                <a:ea typeface="MS Mincho"/>
                <a:cs typeface="Times New Roman" panose="02020603050405020304" pitchFamily="18" charset="0"/>
              </a:rPr>
              <a:t> </a:t>
            </a:r>
            <a:r>
              <a:rPr lang="en-US" sz="3200" b="1" dirty="0" err="1">
                <a:solidFill>
                  <a:srgbClr val="0070C0"/>
                </a:solidFill>
                <a:latin typeface="Times New Roman" panose="02020603050405020304" pitchFamily="18" charset="0"/>
                <a:ea typeface="MS Mincho"/>
                <a:cs typeface="Times New Roman" panose="02020603050405020304" pitchFamily="18" charset="0"/>
              </a:rPr>
              <a:t>thơ</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con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chim</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cành</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nốt</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trầm</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mùa</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xuân</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nho</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nhỏ</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-&gt;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mượn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nhỏ</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bé</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dị</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khiêm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nhường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thiên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bày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tỏ</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niềm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vui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niềm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Ngay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phút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vẫn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khát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khao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cống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hiến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chân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lặng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lẽ</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góp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dù</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nhỏ</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bé</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chung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 “tôi” đã hoà vào cái “ta” chung. Trong cái “ta” chung vẫn có cái “tôi” riêng.</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275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Quinc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自定义 338">
      <a:dk1>
        <a:sysClr val="windowText" lastClr="000000"/>
      </a:dk1>
      <a:lt1>
        <a:sysClr val="window" lastClr="FFFFFF"/>
      </a:lt1>
      <a:dk2>
        <a:srgbClr val="6FB420"/>
      </a:dk2>
      <a:lt2>
        <a:srgbClr val="E7E6E6"/>
      </a:lt2>
      <a:accent1>
        <a:srgbClr val="6FB420"/>
      </a:accent1>
      <a:accent2>
        <a:srgbClr val="ED7D31"/>
      </a:accent2>
      <a:accent3>
        <a:srgbClr val="6FB420"/>
      </a:accent3>
      <a:accent4>
        <a:srgbClr val="ED7D31"/>
      </a:accent4>
      <a:accent5>
        <a:srgbClr val="6FB420"/>
      </a:accent5>
      <a:accent6>
        <a:srgbClr val="ED7D31"/>
      </a:accent6>
      <a:hlink>
        <a:srgbClr val="6FB420"/>
      </a:hlink>
      <a:folHlink>
        <a:srgbClr val="ED7D3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anh bình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Office_9532191_TF02801109" id="{487C1DD0-46A2-44FE-ABBB-572826EA6068}" vid="{479D5B3F-9449-4BCA-AC08-68613AB06E46}"/>
    </a:ext>
  </a:extLst>
</a:theme>
</file>

<file path=ppt/theme/theme7.xml><?xml version="1.0" encoding="utf-8"?>
<a:theme xmlns:a="http://schemas.openxmlformats.org/drawingml/2006/main" name="Minh họa Thiên nhiê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59_TF03431377" id="{2C514971-1104-44BE-8A82-52E651B19D0B}" vid="{C4421EC6-96FF-4A5E-B3D4-F2DC0555C665}"/>
    </a:ext>
  </a:ext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TotalTime>
  <Words>3899</Words>
  <PresentationFormat>Widescreen</PresentationFormat>
  <Paragraphs>237</Paragraphs>
  <Slides>43</Slides>
  <Notes>30</Notes>
  <HiddenSlides>0</HiddenSlides>
  <MMClips>0</MMClips>
  <ScaleCrop>false</ScaleCrop>
  <HeadingPairs>
    <vt:vector size="8" baseType="variant">
      <vt:variant>
        <vt:lpstr>Fonts Used</vt:lpstr>
      </vt:variant>
      <vt:variant>
        <vt:i4>9</vt:i4>
      </vt:variant>
      <vt:variant>
        <vt:lpstr>Theme</vt:lpstr>
      </vt:variant>
      <vt:variant>
        <vt:i4>8</vt:i4>
      </vt:variant>
      <vt:variant>
        <vt:lpstr>Embedded OLE Servers</vt:lpstr>
      </vt:variant>
      <vt:variant>
        <vt:i4>1</vt:i4>
      </vt:variant>
      <vt:variant>
        <vt:lpstr>Slide Titles</vt:lpstr>
      </vt:variant>
      <vt:variant>
        <vt:i4>43</vt:i4>
      </vt:variant>
    </vt:vector>
  </HeadingPairs>
  <TitlesOfParts>
    <vt:vector size="61" baseType="lpstr">
      <vt:lpstr>等线</vt:lpstr>
      <vt:lpstr>Arial</vt:lpstr>
      <vt:lpstr>Calibri</vt:lpstr>
      <vt:lpstr>Calibri Light</vt:lpstr>
      <vt:lpstr>Euphemia</vt:lpstr>
      <vt:lpstr>Oswald</vt:lpstr>
      <vt:lpstr>Segoe Print</vt:lpstr>
      <vt:lpstr>Source Sans Pro</vt:lpstr>
      <vt:lpstr>Times New Roman</vt:lpstr>
      <vt:lpstr>Office Theme</vt:lpstr>
      <vt:lpstr>1_Office Theme</vt:lpstr>
      <vt:lpstr>Quince template</vt:lpstr>
      <vt:lpstr>2_Office Theme</vt:lpstr>
      <vt:lpstr>Office 主题</vt:lpstr>
      <vt:lpstr>Thanh bình 16x9</vt:lpstr>
      <vt:lpstr>Minh họa Thiên nhiên 16x9</vt:lpstr>
      <vt:lpstr>3_Office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2022-06-20T07:41:40Z</dcterms:created>
  <dcterms:modified xsi:type="dcterms:W3CDTF">2022-10-20T14:09:29Z</dcterms:modified>
</cp:coreProperties>
</file>