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0" r:id="rId4"/>
    <p:sldId id="259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69" r:id="rId23"/>
  </p:sldIdLst>
  <p:sldSz cx="18288000" cy="10287000"/>
  <p:notesSz cx="6858000" cy="9144000"/>
  <p:embeddedFontLs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296" y="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9.sv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12" Type="http://schemas.openxmlformats.org/officeDocument/2006/relationships/image" Target="../media/image11.png"/><Relationship Id="rId17" Type="http://schemas.openxmlformats.org/officeDocument/2006/relationships/image" Target="../media/image43.svg"/><Relationship Id="rId2" Type="http://schemas.openxmlformats.org/officeDocument/2006/relationships/image" Target="../media/image6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5" Type="http://schemas.openxmlformats.org/officeDocument/2006/relationships/image" Target="../media/image41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35.sv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390" r="14061"/>
          <a:stretch>
            <a:fillRect/>
          </a:stretch>
        </p:blipFill>
        <p:spPr>
          <a:xfrm>
            <a:off x="0" y="-1"/>
            <a:ext cx="18288000" cy="1028936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30977" y="1412516"/>
            <a:ext cx="15226046" cy="7337182"/>
            <a:chOff x="0" y="0"/>
            <a:chExt cx="4733123" cy="22808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733123" cy="2280814"/>
            </a:xfrm>
            <a:custGeom>
              <a:avLst/>
              <a:gdLst/>
              <a:ahLst/>
              <a:cxnLst/>
              <a:rect l="l" t="t" r="r" b="b"/>
              <a:pathLst>
                <a:path w="4733123" h="2280814">
                  <a:moveTo>
                    <a:pt x="4608663" y="2280814"/>
                  </a:moveTo>
                  <a:lnTo>
                    <a:pt x="124460" y="2280814"/>
                  </a:lnTo>
                  <a:cubicBezTo>
                    <a:pt x="55880" y="2280814"/>
                    <a:pt x="0" y="2224934"/>
                    <a:pt x="0" y="21563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08663" y="0"/>
                  </a:lnTo>
                  <a:cubicBezTo>
                    <a:pt x="4677243" y="0"/>
                    <a:pt x="4733123" y="55880"/>
                    <a:pt x="4733123" y="124460"/>
                  </a:cubicBezTo>
                  <a:lnTo>
                    <a:pt x="4733123" y="2156355"/>
                  </a:lnTo>
                  <a:cubicBezTo>
                    <a:pt x="4733123" y="2224935"/>
                    <a:pt x="4677243" y="2280814"/>
                    <a:pt x="4608663" y="2280814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30977" y="1714500"/>
            <a:ext cx="5327023" cy="322658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300953" y="3086100"/>
            <a:ext cx="14677959" cy="2949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19"/>
              </a:lnSpc>
            </a:pPr>
            <a:r>
              <a:rPr lang="en-US" sz="9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 TẬP</a:t>
            </a:r>
            <a:r>
              <a:rPr lang="en-US" sz="9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9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1519"/>
              </a:lnSpc>
            </a:pPr>
            <a:r>
              <a:rPr lang="en-US" sz="9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HKI</a:t>
            </a:r>
            <a:endParaRPr lang="en-US" sz="9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839200" y="6667499"/>
            <a:ext cx="4974597" cy="2949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19"/>
              </a:lnSpc>
            </a:pPr>
            <a:r>
              <a:rPr lang="en-US" sz="35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12468" lvl="1" indent="-356234">
              <a:lnSpc>
                <a:spcPts val="4619"/>
              </a:lnSpc>
              <a:buFont typeface="Arial"/>
              <a:buChar char="•"/>
            </a:pPr>
            <a:r>
              <a:rPr lang="en-US" sz="3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3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Khiêm</a:t>
            </a:r>
            <a:endParaRPr lang="vi-VN" sz="3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2468" lvl="1" indent="-356234">
              <a:lnSpc>
                <a:spcPts val="4619"/>
              </a:lnSpc>
              <a:buFont typeface="Arial"/>
              <a:buChar char="•"/>
            </a:pPr>
            <a:r>
              <a:rPr lang="vi-VN" sz="3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Nguyễn Bá Cường</a:t>
            </a:r>
            <a:r>
              <a:rPr lang="vi-VN" sz="3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6234" lvl="1">
              <a:lnSpc>
                <a:spcPts val="4619"/>
              </a:lnSpc>
            </a:pPr>
            <a:endParaRPr lang="en-US" sz="3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515600" y="342899"/>
            <a:ext cx="7476012" cy="494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999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9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999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9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999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9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999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999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999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9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999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9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2999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9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2999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/>
          <p:cNvGrpSpPr/>
          <p:nvPr/>
        </p:nvGrpSpPr>
        <p:grpSpPr>
          <a:xfrm>
            <a:off x="381000" y="752762"/>
            <a:ext cx="16992600" cy="3323938"/>
            <a:chOff x="-19633" y="16049"/>
            <a:chExt cx="15150506" cy="1740279"/>
          </a:xfrm>
        </p:grpSpPr>
        <p:sp>
          <p:nvSpPr>
            <p:cNvPr id="10" name="Freeform 5"/>
            <p:cNvSpPr/>
            <p:nvPr/>
          </p:nvSpPr>
          <p:spPr>
            <a:xfrm>
              <a:off x="16049" y="16049"/>
              <a:ext cx="15114824" cy="1740279"/>
            </a:xfrm>
            <a:custGeom>
              <a:avLst/>
              <a:gdLst/>
              <a:ahLst/>
              <a:cxnLst/>
              <a:rect l="l" t="t" r="r" b="b"/>
              <a:pathLst>
                <a:path w="11960802" h="2047218">
                  <a:moveTo>
                    <a:pt x="11003856" y="2047218"/>
                  </a:moveTo>
                  <a:lnTo>
                    <a:pt x="956945" y="2047218"/>
                  </a:lnTo>
                  <a:cubicBezTo>
                    <a:pt x="428371" y="2047218"/>
                    <a:pt x="0" y="1618720"/>
                    <a:pt x="0" y="1023609"/>
                  </a:cubicBezTo>
                  <a:lnTo>
                    <a:pt x="0" y="1023609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1003856" y="0"/>
                  </a:lnTo>
                  <a:cubicBezTo>
                    <a:pt x="11532303" y="0"/>
                    <a:pt x="11960802" y="428371"/>
                    <a:pt x="11960802" y="1023609"/>
                  </a:cubicBezTo>
                  <a:lnTo>
                    <a:pt x="11960802" y="1023609"/>
                  </a:lnTo>
                  <a:cubicBezTo>
                    <a:pt x="11960802" y="1618720"/>
                    <a:pt x="11532304" y="2047218"/>
                    <a:pt x="11003856" y="2047218"/>
                  </a:cubicBezTo>
                  <a:close/>
                </a:path>
              </a:pathLst>
            </a:custGeom>
            <a:solidFill>
              <a:srgbClr val="FFF3A6"/>
            </a:solidFill>
          </p:spPr>
        </p:sp>
        <p:sp>
          <p:nvSpPr>
            <p:cNvPr id="11" name="TextBox 7"/>
            <p:cNvSpPr txBox="1"/>
            <p:nvPr/>
          </p:nvSpPr>
          <p:spPr>
            <a:xfrm>
              <a:off x="-19633" y="448481"/>
              <a:ext cx="13193764" cy="8891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31799" lvl="1">
                <a:lnSpc>
                  <a:spcPts val="5199"/>
                </a:lnSpc>
              </a:pPr>
              <a:endPara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533400" y="952499"/>
            <a:ext cx="164592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/>
              <a:t>Tình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huống</a:t>
            </a:r>
            <a:r>
              <a:rPr lang="en-US" sz="3200" b="1" dirty="0" smtClean="0"/>
              <a:t> 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qua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  <a:p>
            <a:endParaRPr lang="en-GB" sz="3200" dirty="0"/>
          </a:p>
        </p:txBody>
      </p:sp>
      <p:sp>
        <p:nvSpPr>
          <p:cNvPr id="6" name="Oval 5"/>
          <p:cNvSpPr/>
          <p:nvPr/>
        </p:nvSpPr>
        <p:spPr>
          <a:xfrm>
            <a:off x="114300" y="7543800"/>
            <a:ext cx="5562600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/>
              <a:t>Chữ</a:t>
            </a:r>
            <a:r>
              <a:rPr lang="en-GB" sz="3200" dirty="0" smtClean="0"/>
              <a:t>, </a:t>
            </a:r>
            <a:r>
              <a:rPr lang="en-GB" sz="3200" dirty="0" err="1" smtClean="0"/>
              <a:t>âm</a:t>
            </a:r>
            <a:r>
              <a:rPr lang="en-GB" sz="3200" dirty="0" smtClean="0"/>
              <a:t> </a:t>
            </a:r>
            <a:r>
              <a:rPr lang="en-GB" sz="3200" dirty="0" err="1" smtClean="0"/>
              <a:t>thanh</a:t>
            </a:r>
            <a:r>
              <a:rPr lang="en-GB" sz="3200" dirty="0" smtClean="0"/>
              <a:t> , </a:t>
            </a:r>
            <a:r>
              <a:rPr lang="en-GB" sz="3200" dirty="0" err="1" smtClean="0"/>
              <a:t>hình</a:t>
            </a:r>
            <a:r>
              <a:rPr lang="en-GB" sz="3200" dirty="0" smtClean="0"/>
              <a:t> </a:t>
            </a:r>
            <a:r>
              <a:rPr lang="en-GB" sz="3200" dirty="0" err="1" smtClean="0"/>
              <a:t>ảnh</a:t>
            </a:r>
            <a:r>
              <a:rPr lang="en-GB" sz="3200" dirty="0" smtClean="0"/>
              <a:t> ,</a:t>
            </a:r>
            <a:r>
              <a:rPr lang="en-GB" sz="3200" dirty="0" err="1" smtClean="0"/>
              <a:t>dừng</a:t>
            </a:r>
            <a:r>
              <a:rPr lang="en-GB" sz="3200" dirty="0" smtClean="0"/>
              <a:t> </a:t>
            </a:r>
            <a:r>
              <a:rPr lang="en-GB" sz="3200" dirty="0" err="1" smtClean="0"/>
              <a:t>xe</a:t>
            </a:r>
            <a:r>
              <a:rPr lang="en-GB" sz="3200" dirty="0" smtClean="0"/>
              <a:t> </a:t>
            </a:r>
            <a:r>
              <a:rPr lang="en-GB" sz="3200" dirty="0" err="1" smtClean="0"/>
              <a:t>theo</a:t>
            </a:r>
            <a:r>
              <a:rPr lang="en-GB" sz="3200" dirty="0" smtClean="0"/>
              <a:t> </a:t>
            </a:r>
            <a:r>
              <a:rPr lang="en-GB" sz="3200" dirty="0" err="1" smtClean="0"/>
              <a:t>hiệu</a:t>
            </a:r>
            <a:r>
              <a:rPr lang="en-GB" sz="3200" dirty="0" smtClean="0"/>
              <a:t> </a:t>
            </a:r>
            <a:r>
              <a:rPr lang="en-GB" sz="3200" dirty="0" err="1" smtClean="0"/>
              <a:t>lệnh</a:t>
            </a:r>
            <a:endParaRPr lang="vi-VN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4229100"/>
            <a:ext cx="16992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Trong</a:t>
            </a:r>
            <a:r>
              <a:rPr lang="en-US" sz="4400" dirty="0"/>
              <a:t> </a:t>
            </a:r>
            <a:r>
              <a:rPr lang="en-US" sz="4400" dirty="0" err="1"/>
              <a:t>tình</a:t>
            </a:r>
            <a:r>
              <a:rPr lang="en-US" sz="4400" dirty="0"/>
              <a:t> </a:t>
            </a:r>
            <a:r>
              <a:rPr lang="en-US" sz="4400" dirty="0" err="1"/>
              <a:t>huống</a:t>
            </a:r>
            <a:r>
              <a:rPr lang="en-US" sz="4400" dirty="0"/>
              <a:t> </a:t>
            </a:r>
            <a:r>
              <a:rPr lang="en-US" sz="4400" dirty="0" err="1"/>
              <a:t>trên</a:t>
            </a:r>
            <a:r>
              <a:rPr lang="en-US" sz="4400" dirty="0"/>
              <a:t>, </a:t>
            </a:r>
            <a:r>
              <a:rPr lang="en-US" sz="4400" dirty="0" err="1"/>
              <a:t>người</a:t>
            </a:r>
            <a:r>
              <a:rPr lang="en-US" sz="4400" dirty="0"/>
              <a:t> </a:t>
            </a:r>
            <a:r>
              <a:rPr lang="en-US" sz="4400" dirty="0" err="1"/>
              <a:t>tham</a:t>
            </a:r>
            <a:r>
              <a:rPr lang="en-US" sz="4400" dirty="0"/>
              <a:t> </a:t>
            </a:r>
            <a:r>
              <a:rPr lang="en-US" sz="4400" dirty="0" err="1"/>
              <a:t>gia</a:t>
            </a:r>
            <a:r>
              <a:rPr lang="en-US" sz="4400" dirty="0"/>
              <a:t> </a:t>
            </a:r>
            <a:r>
              <a:rPr lang="en-US" sz="4400" dirty="0" err="1"/>
              <a:t>giao</a:t>
            </a:r>
            <a:r>
              <a:rPr lang="en-US" sz="4400" dirty="0"/>
              <a:t> </a:t>
            </a:r>
            <a:r>
              <a:rPr lang="en-US" sz="4400" dirty="0" err="1"/>
              <a:t>thông</a:t>
            </a:r>
            <a:r>
              <a:rPr lang="en-US" sz="4400" dirty="0"/>
              <a:t> </a:t>
            </a:r>
            <a:r>
              <a:rPr lang="en-US" sz="4400" dirty="0" err="1"/>
              <a:t>nhận</a:t>
            </a:r>
            <a:r>
              <a:rPr lang="en-US" sz="4400" dirty="0"/>
              <a:t> </a:t>
            </a:r>
            <a:r>
              <a:rPr lang="en-US" sz="4400" dirty="0" err="1"/>
              <a:t>được</a:t>
            </a:r>
            <a:r>
              <a:rPr lang="en-US" sz="4400" dirty="0"/>
              <a:t> </a:t>
            </a:r>
            <a:r>
              <a:rPr lang="en-US" sz="4400" dirty="0" err="1"/>
              <a:t>thông</a:t>
            </a:r>
            <a:r>
              <a:rPr lang="en-US" sz="4400" dirty="0"/>
              <a:t> tin </a:t>
            </a:r>
            <a:r>
              <a:rPr lang="en-US" sz="4400" dirty="0" err="1"/>
              <a:t>gì</a:t>
            </a:r>
            <a:r>
              <a:rPr lang="en-US" sz="4400" dirty="0"/>
              <a:t> </a:t>
            </a:r>
            <a:r>
              <a:rPr lang="en-US" sz="4400" dirty="0" err="1"/>
              <a:t>và</a:t>
            </a:r>
            <a:r>
              <a:rPr lang="en-US" sz="4400" dirty="0"/>
              <a:t> </a:t>
            </a:r>
            <a:r>
              <a:rPr lang="en-US" sz="4400" dirty="0" err="1"/>
              <a:t>có</a:t>
            </a:r>
            <a:r>
              <a:rPr lang="en-US" sz="4400" dirty="0"/>
              <a:t> </a:t>
            </a:r>
            <a:r>
              <a:rPr lang="en-US" sz="4400" dirty="0" err="1"/>
              <a:t>quyết</a:t>
            </a:r>
            <a:r>
              <a:rPr lang="en-US" sz="4400" dirty="0"/>
              <a:t> </a:t>
            </a:r>
            <a:r>
              <a:rPr lang="en-US" sz="4400" dirty="0" err="1"/>
              <a:t>định</a:t>
            </a:r>
            <a:r>
              <a:rPr lang="en-US" sz="4400" dirty="0"/>
              <a:t> </a:t>
            </a:r>
            <a:r>
              <a:rPr lang="en-US" sz="4400" dirty="0" err="1"/>
              <a:t>thế</a:t>
            </a:r>
            <a:r>
              <a:rPr lang="en-US" sz="4400" dirty="0"/>
              <a:t> </a:t>
            </a:r>
            <a:r>
              <a:rPr lang="en-US" sz="4400" dirty="0" err="1"/>
              <a:t>nào</a:t>
            </a:r>
            <a:r>
              <a:rPr lang="en-US" sz="4400" dirty="0"/>
              <a:t>? </a:t>
            </a:r>
            <a:r>
              <a:rPr lang="en-US" sz="4400" dirty="0" err="1"/>
              <a:t>Đó</a:t>
            </a:r>
            <a:r>
              <a:rPr lang="en-US" sz="4400" dirty="0"/>
              <a:t> </a:t>
            </a:r>
            <a:r>
              <a:rPr lang="en-US" sz="4400" dirty="0" err="1"/>
              <a:t>là</a:t>
            </a:r>
            <a:r>
              <a:rPr lang="en-US" sz="4400" dirty="0"/>
              <a:t> </a:t>
            </a:r>
            <a:r>
              <a:rPr lang="en-US" sz="4400" dirty="0" err="1"/>
              <a:t>những</a:t>
            </a:r>
            <a:r>
              <a:rPr lang="en-US" sz="4400" dirty="0"/>
              <a:t> </a:t>
            </a:r>
            <a:r>
              <a:rPr lang="en-US" sz="4400" dirty="0" err="1"/>
              <a:t>dạng</a:t>
            </a:r>
            <a:r>
              <a:rPr lang="en-US" sz="4400" dirty="0"/>
              <a:t> </a:t>
            </a:r>
            <a:r>
              <a:rPr lang="en-US" sz="4400" dirty="0" err="1"/>
              <a:t>thông</a:t>
            </a:r>
            <a:r>
              <a:rPr lang="en-US" sz="4400" dirty="0"/>
              <a:t> tin </a:t>
            </a:r>
            <a:r>
              <a:rPr lang="en-US" sz="4400" dirty="0" err="1"/>
              <a:t>nào</a:t>
            </a:r>
            <a:r>
              <a:rPr lang="en-US" sz="4400" dirty="0" smtClean="0"/>
              <a:t>?</a:t>
            </a:r>
          </a:p>
          <a:p>
            <a:r>
              <a:rPr lang="en-US" sz="4400" dirty="0" err="1"/>
              <a:t>Thông</a:t>
            </a:r>
            <a:r>
              <a:rPr lang="en-US" sz="4400" dirty="0"/>
              <a:t> tin </a:t>
            </a:r>
            <a:r>
              <a:rPr lang="en-US" sz="4400" dirty="0" err="1"/>
              <a:t>nhận</a:t>
            </a:r>
            <a:r>
              <a:rPr lang="en-US" sz="4400" dirty="0"/>
              <a:t> </a:t>
            </a:r>
            <a:r>
              <a:rPr lang="en-US" sz="4400" dirty="0" err="1"/>
              <a:t>được</a:t>
            </a:r>
            <a:r>
              <a:rPr lang="en-US" sz="4400" dirty="0"/>
              <a:t>: ..............................</a:t>
            </a:r>
            <a:endParaRPr lang="en-GB" sz="4400" dirty="0"/>
          </a:p>
          <a:p>
            <a:r>
              <a:rPr lang="en-US" sz="4400" dirty="0" err="1"/>
              <a:t>Dạng</a:t>
            </a:r>
            <a:r>
              <a:rPr lang="en-US" sz="4400" dirty="0"/>
              <a:t> </a:t>
            </a:r>
            <a:r>
              <a:rPr lang="en-US" sz="4400" dirty="0" err="1"/>
              <a:t>thông</a:t>
            </a:r>
            <a:r>
              <a:rPr lang="en-US" sz="4400" dirty="0"/>
              <a:t> tin: .................................</a:t>
            </a:r>
            <a:endParaRPr lang="en-GB" sz="4400" dirty="0"/>
          </a:p>
          <a:p>
            <a:r>
              <a:rPr lang="en-US" sz="4400" dirty="0" err="1"/>
              <a:t>Quyết</a:t>
            </a:r>
            <a:r>
              <a:rPr lang="en-US" sz="4400" dirty="0"/>
              <a:t> </a:t>
            </a:r>
            <a:r>
              <a:rPr lang="en-US" sz="4400" dirty="0" err="1"/>
              <a:t>định</a:t>
            </a:r>
            <a:r>
              <a:rPr lang="en-US" sz="4400" dirty="0"/>
              <a:t>: .................................................</a:t>
            </a:r>
            <a:endParaRPr lang="en-GB" sz="4400" dirty="0"/>
          </a:p>
          <a:p>
            <a:endParaRPr lang="en-GB" sz="44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689088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/>
          <p:cNvGrpSpPr/>
          <p:nvPr/>
        </p:nvGrpSpPr>
        <p:grpSpPr>
          <a:xfrm>
            <a:off x="381000" y="752762"/>
            <a:ext cx="16992600" cy="1876138"/>
            <a:chOff x="-19633" y="16049"/>
            <a:chExt cx="15150506" cy="1740279"/>
          </a:xfrm>
        </p:grpSpPr>
        <p:sp>
          <p:nvSpPr>
            <p:cNvPr id="10" name="Freeform 5"/>
            <p:cNvSpPr/>
            <p:nvPr/>
          </p:nvSpPr>
          <p:spPr>
            <a:xfrm>
              <a:off x="16049" y="16049"/>
              <a:ext cx="15114824" cy="1740279"/>
            </a:xfrm>
            <a:custGeom>
              <a:avLst/>
              <a:gdLst/>
              <a:ahLst/>
              <a:cxnLst/>
              <a:rect l="l" t="t" r="r" b="b"/>
              <a:pathLst>
                <a:path w="11960802" h="2047218">
                  <a:moveTo>
                    <a:pt x="11003856" y="2047218"/>
                  </a:moveTo>
                  <a:lnTo>
                    <a:pt x="956945" y="2047218"/>
                  </a:lnTo>
                  <a:cubicBezTo>
                    <a:pt x="428371" y="2047218"/>
                    <a:pt x="0" y="1618720"/>
                    <a:pt x="0" y="1023609"/>
                  </a:cubicBezTo>
                  <a:lnTo>
                    <a:pt x="0" y="1023609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1003856" y="0"/>
                  </a:lnTo>
                  <a:cubicBezTo>
                    <a:pt x="11532303" y="0"/>
                    <a:pt x="11960802" y="428371"/>
                    <a:pt x="11960802" y="1023609"/>
                  </a:cubicBezTo>
                  <a:lnTo>
                    <a:pt x="11960802" y="1023609"/>
                  </a:lnTo>
                  <a:cubicBezTo>
                    <a:pt x="11960802" y="1618720"/>
                    <a:pt x="11532304" y="2047218"/>
                    <a:pt x="11003856" y="2047218"/>
                  </a:cubicBezTo>
                  <a:close/>
                </a:path>
              </a:pathLst>
            </a:custGeom>
            <a:solidFill>
              <a:srgbClr val="FFF3A6"/>
            </a:solidFill>
          </p:spPr>
        </p:sp>
        <p:sp>
          <p:nvSpPr>
            <p:cNvPr id="11" name="TextBox 7"/>
            <p:cNvSpPr txBox="1"/>
            <p:nvPr/>
          </p:nvSpPr>
          <p:spPr>
            <a:xfrm>
              <a:off x="-19633" y="448481"/>
              <a:ext cx="13193764" cy="8891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31799" lvl="1">
                <a:lnSpc>
                  <a:spcPts val="5199"/>
                </a:lnSpc>
              </a:pPr>
              <a:endPara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533400" y="952499"/>
            <a:ext cx="16459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Sau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khởi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,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nháy</a:t>
            </a:r>
            <a:r>
              <a:rPr lang="en-US" sz="3200" dirty="0"/>
              <a:t> </a:t>
            </a:r>
            <a:r>
              <a:rPr lang="en-US" sz="3200" dirty="0" err="1"/>
              <a:t>đúp</a:t>
            </a:r>
            <a:r>
              <a:rPr lang="en-US" sz="3200" dirty="0"/>
              <a:t> </a:t>
            </a:r>
            <a:r>
              <a:rPr lang="en-US" sz="3200" dirty="0" err="1"/>
              <a:t>chuột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tượng</a:t>
            </a:r>
            <a:r>
              <a:rPr lang="en-US" sz="3200" dirty="0"/>
              <a:t> (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tượng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phần</a:t>
            </a:r>
            <a:r>
              <a:rPr lang="en-US" sz="3200" dirty="0"/>
              <a:t> </a:t>
            </a:r>
            <a:r>
              <a:rPr lang="en-US" sz="3200" dirty="0" err="1" smtClean="0"/>
              <a:t>mềm</a:t>
            </a:r>
            <a:r>
              <a:rPr lang="en-GB" sz="3200" dirty="0"/>
              <a:t> </a:t>
            </a:r>
            <a:r>
              <a:rPr lang="en-US" sz="3200" dirty="0" smtClean="0"/>
              <a:t>Paint</a:t>
            </a:r>
            <a:r>
              <a:rPr lang="en-US" sz="3200" dirty="0"/>
              <a:t>), </a:t>
            </a:r>
            <a:r>
              <a:rPr lang="en-US" sz="3200" dirty="0" err="1"/>
              <a:t>cửa</a:t>
            </a:r>
            <a:r>
              <a:rPr lang="en-US" sz="3200" dirty="0"/>
              <a:t> </a:t>
            </a:r>
            <a:r>
              <a:rPr lang="en-US" sz="3200" dirty="0" err="1"/>
              <a:t>sổ</a:t>
            </a:r>
            <a:r>
              <a:rPr lang="en-US" sz="3200" dirty="0"/>
              <a:t> </a:t>
            </a:r>
            <a:r>
              <a:rPr lang="en-US" sz="3200" dirty="0" err="1"/>
              <a:t>phần</a:t>
            </a:r>
            <a:r>
              <a:rPr lang="en-US" sz="3200" dirty="0"/>
              <a:t> </a:t>
            </a:r>
            <a:r>
              <a:rPr lang="en-US" sz="3200" dirty="0" err="1"/>
              <a:t>mềm</a:t>
            </a:r>
            <a:r>
              <a:rPr lang="en-US" sz="3200" dirty="0"/>
              <a:t> Paint </a:t>
            </a:r>
            <a:r>
              <a:rPr lang="en-US" sz="3200" dirty="0" err="1"/>
              <a:t>xuất</a:t>
            </a:r>
            <a:r>
              <a:rPr lang="en-US" sz="3200" dirty="0"/>
              <a:t> </a:t>
            </a:r>
            <a:r>
              <a:rPr lang="en-US" sz="3200" dirty="0" err="1" smtClean="0"/>
              <a:t>hiện</a:t>
            </a:r>
            <a:r>
              <a:rPr lang="en-US" sz="3200" dirty="0" smtClean="0"/>
              <a:t>.</a:t>
            </a:r>
          </a:p>
          <a:p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trường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 tin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thu</a:t>
            </a:r>
            <a:r>
              <a:rPr lang="en-US" sz="3200" dirty="0"/>
              <a:t> </a:t>
            </a:r>
            <a:r>
              <a:rPr lang="en-US" sz="3200" dirty="0" err="1"/>
              <a:t>nhận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xử</a:t>
            </a:r>
            <a:r>
              <a:rPr lang="en-US" sz="3200" dirty="0"/>
              <a:t> </a:t>
            </a:r>
            <a:r>
              <a:rPr lang="en-US" sz="3200" dirty="0" err="1"/>
              <a:t>lí</a:t>
            </a:r>
            <a:r>
              <a:rPr lang="en-US" sz="3200" dirty="0"/>
              <a:t>? </a:t>
            </a:r>
            <a:r>
              <a:rPr lang="en-US" sz="3200" dirty="0" err="1"/>
              <a:t>Kết</a:t>
            </a:r>
            <a:r>
              <a:rPr lang="en-US" sz="3200" dirty="0"/>
              <a:t> </a:t>
            </a:r>
            <a:r>
              <a:rPr lang="en-US" sz="3200" dirty="0" err="1"/>
              <a:t>quả</a:t>
            </a:r>
            <a:r>
              <a:rPr lang="en-US" sz="3200" dirty="0"/>
              <a:t> </a:t>
            </a:r>
            <a:r>
              <a:rPr lang="en-US" sz="3200" dirty="0" err="1"/>
              <a:t>xử</a:t>
            </a:r>
            <a:r>
              <a:rPr lang="en-US" sz="3200" dirty="0"/>
              <a:t> </a:t>
            </a:r>
            <a:r>
              <a:rPr lang="en-US" sz="3200" dirty="0" err="1"/>
              <a:t>lí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</a:t>
            </a:r>
            <a:endParaRPr lang="en-GB" sz="3200" dirty="0"/>
          </a:p>
          <a:p>
            <a:endParaRPr lang="en-GB" sz="3200" dirty="0"/>
          </a:p>
          <a:p>
            <a:endParaRPr lang="en-GB" sz="3200" dirty="0"/>
          </a:p>
        </p:txBody>
      </p:sp>
      <p:sp>
        <p:nvSpPr>
          <p:cNvPr id="6" name="Oval 5"/>
          <p:cNvSpPr/>
          <p:nvPr/>
        </p:nvSpPr>
        <p:spPr>
          <a:xfrm>
            <a:off x="7239000" y="6172200"/>
            <a:ext cx="5562600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/>
              <a:t>Nháy</a:t>
            </a:r>
            <a:r>
              <a:rPr lang="en-GB" sz="3200" dirty="0" smtClean="0"/>
              <a:t> </a:t>
            </a:r>
            <a:r>
              <a:rPr lang="en-GB" sz="3200" dirty="0" err="1" smtClean="0"/>
              <a:t>đúp</a:t>
            </a:r>
            <a:r>
              <a:rPr lang="en-GB" sz="3200" dirty="0" smtClean="0"/>
              <a:t>  </a:t>
            </a:r>
            <a:r>
              <a:rPr lang="en-GB" sz="3200" dirty="0" err="1" smtClean="0"/>
              <a:t>vào</a:t>
            </a:r>
            <a:r>
              <a:rPr lang="en-GB" sz="3200" dirty="0" smtClean="0"/>
              <a:t>  </a:t>
            </a:r>
            <a:r>
              <a:rPr lang="en-GB" sz="3200" dirty="0" err="1" smtClean="0"/>
              <a:t>phần</a:t>
            </a:r>
            <a:r>
              <a:rPr lang="en-GB" sz="3200" dirty="0" smtClean="0"/>
              <a:t> </a:t>
            </a:r>
            <a:r>
              <a:rPr lang="en-GB" sz="3200" dirty="0" err="1" smtClean="0"/>
              <a:t>mềm</a:t>
            </a:r>
            <a:r>
              <a:rPr lang="en-GB" sz="3200" dirty="0" smtClean="0"/>
              <a:t> </a:t>
            </a:r>
            <a:r>
              <a:rPr lang="en-GB" sz="3200" dirty="0" err="1" smtClean="0"/>
              <a:t>để</a:t>
            </a:r>
            <a:r>
              <a:rPr lang="en-GB" sz="3200" dirty="0" smtClean="0"/>
              <a:t> </a:t>
            </a:r>
            <a:r>
              <a:rPr lang="en-GB" sz="3200" dirty="0" err="1" smtClean="0"/>
              <a:t>khởi</a:t>
            </a:r>
            <a:r>
              <a:rPr lang="en-GB" sz="3200" dirty="0" smtClean="0"/>
              <a:t> </a:t>
            </a:r>
            <a:r>
              <a:rPr lang="en-GB" sz="3200" dirty="0" err="1" smtClean="0"/>
              <a:t>động</a:t>
            </a:r>
            <a:r>
              <a:rPr lang="en-GB" sz="3200" dirty="0" smtClean="0"/>
              <a:t> MS paint, </a:t>
            </a:r>
            <a:r>
              <a:rPr lang="en-GB" sz="3200" dirty="0" err="1" smtClean="0"/>
              <a:t>phần</a:t>
            </a:r>
            <a:r>
              <a:rPr lang="en-GB" sz="3200" dirty="0" smtClean="0"/>
              <a:t> </a:t>
            </a:r>
            <a:r>
              <a:rPr lang="en-GB" sz="3200" dirty="0" err="1" smtClean="0"/>
              <a:t>mềm</a:t>
            </a:r>
            <a:r>
              <a:rPr lang="en-GB" sz="3200" dirty="0" smtClean="0"/>
              <a:t> Paint </a:t>
            </a:r>
            <a:r>
              <a:rPr lang="en-GB" sz="3200" dirty="0" err="1" smtClean="0"/>
              <a:t>được</a:t>
            </a:r>
            <a:r>
              <a:rPr lang="en-GB" sz="3200" dirty="0" smtClean="0"/>
              <a:t> </a:t>
            </a:r>
            <a:r>
              <a:rPr lang="en-GB" sz="3200" dirty="0" err="1" smtClean="0"/>
              <a:t>khởi</a:t>
            </a:r>
            <a:r>
              <a:rPr lang="en-GB" sz="3200" dirty="0" smtClean="0"/>
              <a:t> </a:t>
            </a:r>
            <a:r>
              <a:rPr lang="en-GB" sz="3200" dirty="0" err="1" smtClean="0"/>
              <a:t>động</a:t>
            </a:r>
            <a:r>
              <a:rPr lang="en-GB" sz="3200" dirty="0" smtClean="0"/>
              <a:t>  </a:t>
            </a:r>
            <a:r>
              <a:rPr lang="en-GB" sz="3200" dirty="0" err="1" smtClean="0"/>
              <a:t>để</a:t>
            </a:r>
            <a:r>
              <a:rPr lang="en-GB" sz="3200" dirty="0" smtClean="0"/>
              <a:t> </a:t>
            </a:r>
            <a:r>
              <a:rPr lang="en-GB" sz="3200" dirty="0" err="1" smtClean="0"/>
              <a:t>em</a:t>
            </a:r>
            <a:r>
              <a:rPr lang="en-GB" sz="3200" dirty="0" smtClean="0"/>
              <a:t> </a:t>
            </a:r>
            <a:r>
              <a:rPr lang="en-GB" sz="3200" dirty="0" err="1" smtClean="0"/>
              <a:t>vẽ</a:t>
            </a:r>
            <a:r>
              <a:rPr lang="en-GB" sz="3200" dirty="0" smtClean="0"/>
              <a:t> </a:t>
            </a:r>
            <a:endParaRPr lang="vi-VN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3086100"/>
            <a:ext cx="16992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Thông</a:t>
            </a:r>
            <a:r>
              <a:rPr lang="en-US" sz="4400" dirty="0"/>
              <a:t> tin </a:t>
            </a:r>
            <a:r>
              <a:rPr lang="en-US" sz="4400" dirty="0" err="1"/>
              <a:t>thu</a:t>
            </a:r>
            <a:r>
              <a:rPr lang="en-US" sz="4400" dirty="0"/>
              <a:t> </a:t>
            </a:r>
            <a:r>
              <a:rPr lang="en-US" sz="4400" dirty="0" err="1"/>
              <a:t>nhận</a:t>
            </a:r>
            <a:r>
              <a:rPr lang="en-US" sz="4400" dirty="0"/>
              <a:t> </a:t>
            </a:r>
            <a:r>
              <a:rPr lang="en-US" sz="4400" dirty="0" err="1"/>
              <a:t>và</a:t>
            </a:r>
            <a:r>
              <a:rPr lang="en-US" sz="4400" dirty="0"/>
              <a:t> </a:t>
            </a:r>
            <a:r>
              <a:rPr lang="en-US" sz="4400" dirty="0" err="1"/>
              <a:t>xử</a:t>
            </a:r>
            <a:r>
              <a:rPr lang="en-US" sz="4400" dirty="0"/>
              <a:t> </a:t>
            </a:r>
            <a:r>
              <a:rPr lang="en-US" sz="4400" dirty="0" err="1"/>
              <a:t>lí</a:t>
            </a:r>
            <a:r>
              <a:rPr lang="en-US" sz="4400" dirty="0"/>
              <a:t>: .....................</a:t>
            </a:r>
            <a:endParaRPr lang="en-GB" sz="4400" dirty="0"/>
          </a:p>
          <a:p>
            <a:r>
              <a:rPr lang="en-US" sz="4400" dirty="0" err="1"/>
              <a:t>Kết</a:t>
            </a:r>
            <a:r>
              <a:rPr lang="en-US" sz="4400" dirty="0"/>
              <a:t> </a:t>
            </a:r>
            <a:r>
              <a:rPr lang="en-US" sz="4400" dirty="0" err="1"/>
              <a:t>quả</a:t>
            </a:r>
            <a:r>
              <a:rPr lang="en-US" sz="4400" dirty="0"/>
              <a:t> </a:t>
            </a:r>
            <a:r>
              <a:rPr lang="en-US" sz="4400" dirty="0" err="1"/>
              <a:t>xử</a:t>
            </a:r>
            <a:r>
              <a:rPr lang="en-US" sz="4400" dirty="0"/>
              <a:t> </a:t>
            </a:r>
            <a:r>
              <a:rPr lang="en-US" sz="4400" dirty="0" err="1"/>
              <a:t>lí</a:t>
            </a:r>
            <a:r>
              <a:rPr lang="en-US" sz="4400" dirty="0"/>
              <a:t>: ...........................................</a:t>
            </a:r>
            <a:endParaRPr lang="en-GB" sz="4400" dirty="0"/>
          </a:p>
          <a:p>
            <a:endParaRPr lang="en-GB" sz="44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182310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/>
          <p:cNvGrpSpPr/>
          <p:nvPr/>
        </p:nvGrpSpPr>
        <p:grpSpPr>
          <a:xfrm>
            <a:off x="381000" y="752762"/>
            <a:ext cx="16992600" cy="1876138"/>
            <a:chOff x="-19633" y="16049"/>
            <a:chExt cx="15150506" cy="1740279"/>
          </a:xfrm>
        </p:grpSpPr>
        <p:sp>
          <p:nvSpPr>
            <p:cNvPr id="10" name="Freeform 5"/>
            <p:cNvSpPr/>
            <p:nvPr/>
          </p:nvSpPr>
          <p:spPr>
            <a:xfrm>
              <a:off x="16049" y="16049"/>
              <a:ext cx="15114824" cy="1740279"/>
            </a:xfrm>
            <a:custGeom>
              <a:avLst/>
              <a:gdLst/>
              <a:ahLst/>
              <a:cxnLst/>
              <a:rect l="l" t="t" r="r" b="b"/>
              <a:pathLst>
                <a:path w="11960802" h="2047218">
                  <a:moveTo>
                    <a:pt x="11003856" y="2047218"/>
                  </a:moveTo>
                  <a:lnTo>
                    <a:pt x="956945" y="2047218"/>
                  </a:lnTo>
                  <a:cubicBezTo>
                    <a:pt x="428371" y="2047218"/>
                    <a:pt x="0" y="1618720"/>
                    <a:pt x="0" y="1023609"/>
                  </a:cubicBezTo>
                  <a:lnTo>
                    <a:pt x="0" y="1023609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1003856" y="0"/>
                  </a:lnTo>
                  <a:cubicBezTo>
                    <a:pt x="11532303" y="0"/>
                    <a:pt x="11960802" y="428371"/>
                    <a:pt x="11960802" y="1023609"/>
                  </a:cubicBezTo>
                  <a:lnTo>
                    <a:pt x="11960802" y="1023609"/>
                  </a:lnTo>
                  <a:cubicBezTo>
                    <a:pt x="11960802" y="1618720"/>
                    <a:pt x="11532304" y="2047218"/>
                    <a:pt x="11003856" y="2047218"/>
                  </a:cubicBezTo>
                  <a:close/>
                </a:path>
              </a:pathLst>
            </a:custGeom>
            <a:solidFill>
              <a:srgbClr val="FFF3A6"/>
            </a:solidFill>
          </p:spPr>
        </p:sp>
        <p:sp>
          <p:nvSpPr>
            <p:cNvPr id="11" name="TextBox 7"/>
            <p:cNvSpPr txBox="1"/>
            <p:nvPr/>
          </p:nvSpPr>
          <p:spPr>
            <a:xfrm>
              <a:off x="-19633" y="448481"/>
              <a:ext cx="13193764" cy="8891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31799" lvl="1">
                <a:lnSpc>
                  <a:spcPts val="5199"/>
                </a:lnSpc>
              </a:pPr>
              <a:endPara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200400" y="1100278"/>
            <a:ext cx="1645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/>
              <a:t>Khi tắt máy tính em thực hiện theo cách nào sau đây? </a:t>
            </a:r>
            <a:endParaRPr lang="en-GB" sz="3200" dirty="0" smtClean="0"/>
          </a:p>
          <a:p>
            <a:r>
              <a:rPr lang="vi-VN" sz="3200" dirty="0" smtClean="0"/>
              <a:t>Khoanh </a:t>
            </a:r>
            <a:r>
              <a:rPr lang="vi-VN" sz="3200" dirty="0"/>
              <a:t>vào chữ đặt trước cách tắt máy tính đúng.</a:t>
            </a:r>
          </a:p>
        </p:txBody>
      </p:sp>
      <p:sp>
        <p:nvSpPr>
          <p:cNvPr id="6" name="Oval 5"/>
          <p:cNvSpPr/>
          <p:nvPr/>
        </p:nvSpPr>
        <p:spPr>
          <a:xfrm>
            <a:off x="7239000" y="7277100"/>
            <a:ext cx="5562600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D</a:t>
            </a:r>
            <a:endParaRPr lang="vi-VN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3086100"/>
            <a:ext cx="16992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/>
              <a:t>A. Ngắt nguồn điện của máy tính.</a:t>
            </a:r>
          </a:p>
          <a:p>
            <a:r>
              <a:rPr lang="vi-VN" sz="4400" dirty="0"/>
              <a:t>B. Nhấn và giữ nút ngồn trên thân máy.</a:t>
            </a:r>
          </a:p>
          <a:p>
            <a:r>
              <a:rPr lang="vi-VN" sz="4400" dirty="0"/>
              <a:t>C. Nhấn nút nguồn trên màn hình.</a:t>
            </a:r>
          </a:p>
          <a:p>
            <a:r>
              <a:rPr lang="vi-VN" sz="4400" dirty="0"/>
              <a:t>D. Thực hiện nháy chuột lần lượt vào các lệnh: Start, Power, Shut down.</a:t>
            </a:r>
          </a:p>
          <a:p>
            <a:endParaRPr lang="en-GB" sz="44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178659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/>
          <p:cNvGrpSpPr/>
          <p:nvPr/>
        </p:nvGrpSpPr>
        <p:grpSpPr>
          <a:xfrm>
            <a:off x="381000" y="495300"/>
            <a:ext cx="9906000" cy="2133600"/>
            <a:chOff x="-19633" y="16049"/>
            <a:chExt cx="15150506" cy="1740279"/>
          </a:xfrm>
        </p:grpSpPr>
        <p:sp>
          <p:nvSpPr>
            <p:cNvPr id="10" name="Freeform 5"/>
            <p:cNvSpPr/>
            <p:nvPr/>
          </p:nvSpPr>
          <p:spPr>
            <a:xfrm>
              <a:off x="16049" y="16049"/>
              <a:ext cx="15114824" cy="1740279"/>
            </a:xfrm>
            <a:custGeom>
              <a:avLst/>
              <a:gdLst/>
              <a:ahLst/>
              <a:cxnLst/>
              <a:rect l="l" t="t" r="r" b="b"/>
              <a:pathLst>
                <a:path w="11960802" h="2047218">
                  <a:moveTo>
                    <a:pt x="11003856" y="2047218"/>
                  </a:moveTo>
                  <a:lnTo>
                    <a:pt x="956945" y="2047218"/>
                  </a:lnTo>
                  <a:cubicBezTo>
                    <a:pt x="428371" y="2047218"/>
                    <a:pt x="0" y="1618720"/>
                    <a:pt x="0" y="1023609"/>
                  </a:cubicBezTo>
                  <a:lnTo>
                    <a:pt x="0" y="1023609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1003856" y="0"/>
                  </a:lnTo>
                  <a:cubicBezTo>
                    <a:pt x="11532303" y="0"/>
                    <a:pt x="11960802" y="428371"/>
                    <a:pt x="11960802" y="1023609"/>
                  </a:cubicBezTo>
                  <a:lnTo>
                    <a:pt x="11960802" y="1023609"/>
                  </a:lnTo>
                  <a:cubicBezTo>
                    <a:pt x="11960802" y="1618720"/>
                    <a:pt x="11532304" y="2047218"/>
                    <a:pt x="11003856" y="2047218"/>
                  </a:cubicBezTo>
                  <a:close/>
                </a:path>
              </a:pathLst>
            </a:custGeom>
            <a:solidFill>
              <a:srgbClr val="FFF3A6"/>
            </a:solidFill>
          </p:spPr>
        </p:sp>
        <p:sp>
          <p:nvSpPr>
            <p:cNvPr id="11" name="TextBox 7"/>
            <p:cNvSpPr txBox="1"/>
            <p:nvPr/>
          </p:nvSpPr>
          <p:spPr>
            <a:xfrm>
              <a:off x="-19633" y="448481"/>
              <a:ext cx="13193764" cy="8891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31799" lvl="1">
                <a:lnSpc>
                  <a:spcPts val="5199"/>
                </a:lnSpc>
              </a:pPr>
              <a:endPara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200400" y="1100278"/>
            <a:ext cx="1645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/>
              <a:t>Đúng ghi Đ, sai ghi S.</a:t>
            </a:r>
          </a:p>
        </p:txBody>
      </p:sp>
      <p:sp>
        <p:nvSpPr>
          <p:cNvPr id="6" name="Oval 5"/>
          <p:cNvSpPr/>
          <p:nvPr/>
        </p:nvSpPr>
        <p:spPr>
          <a:xfrm>
            <a:off x="8839200" y="7962900"/>
            <a:ext cx="7086600" cy="1882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Đ: a –b –c – e</a:t>
            </a:r>
          </a:p>
          <a:p>
            <a:pPr algn="ctr"/>
            <a:r>
              <a:rPr lang="en-GB" sz="3200" dirty="0" smtClean="0"/>
              <a:t>S: d</a:t>
            </a:r>
            <a:endParaRPr lang="vi-VN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11305" y="2628900"/>
            <a:ext cx="16992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/>
              <a:t>a) Internet là kho thông tin khổng lồ.</a:t>
            </a:r>
          </a:p>
          <a:p>
            <a:r>
              <a:rPr lang="vi-VN" sz="4400" dirty="0"/>
              <a:t>b) Khi truy cập Internet em có thể xem thông tin dự báo thời tiết, xem và nghe ca nhạc, tìm hiểu các hướng dẫn bổ ích...</a:t>
            </a:r>
          </a:p>
          <a:p>
            <a:r>
              <a:rPr lang="vi-VN" sz="4400" dirty="0"/>
              <a:t>c) Có những thông tin không có sẵn trong máy tính nhưng có thể tìm được trên Internet.</a:t>
            </a:r>
          </a:p>
          <a:p>
            <a:r>
              <a:rPr lang="vi-VN" sz="4400" dirty="0"/>
              <a:t>d) Mọi thông tin trên Internet đều phù hợp với em.</a:t>
            </a:r>
          </a:p>
          <a:p>
            <a:r>
              <a:rPr lang="vi-VN" sz="4400" dirty="0"/>
              <a:t>e) Khi truy cập Internet cần có sự đồng hành, hướng dẫn của thầy cô, cha mẹ hoặc người lớn.</a:t>
            </a:r>
          </a:p>
        </p:txBody>
      </p:sp>
    </p:spTree>
    <p:extLst>
      <p:ext uri="{BB962C8B-B14F-4D97-AF65-F5344CB8AC3E}">
        <p14:creationId xmlns:p14="http://schemas.microsoft.com/office/powerpoint/2010/main" val="39776880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/>
          <p:cNvGrpSpPr/>
          <p:nvPr/>
        </p:nvGrpSpPr>
        <p:grpSpPr>
          <a:xfrm>
            <a:off x="381000" y="752762"/>
            <a:ext cx="16992600" cy="1876138"/>
            <a:chOff x="-19633" y="16049"/>
            <a:chExt cx="15150506" cy="1740279"/>
          </a:xfrm>
        </p:grpSpPr>
        <p:sp>
          <p:nvSpPr>
            <p:cNvPr id="10" name="Freeform 5"/>
            <p:cNvSpPr/>
            <p:nvPr/>
          </p:nvSpPr>
          <p:spPr>
            <a:xfrm>
              <a:off x="16049" y="16049"/>
              <a:ext cx="15114824" cy="1740279"/>
            </a:xfrm>
            <a:custGeom>
              <a:avLst/>
              <a:gdLst/>
              <a:ahLst/>
              <a:cxnLst/>
              <a:rect l="l" t="t" r="r" b="b"/>
              <a:pathLst>
                <a:path w="11960802" h="2047218">
                  <a:moveTo>
                    <a:pt x="11003856" y="2047218"/>
                  </a:moveTo>
                  <a:lnTo>
                    <a:pt x="956945" y="2047218"/>
                  </a:lnTo>
                  <a:cubicBezTo>
                    <a:pt x="428371" y="2047218"/>
                    <a:pt x="0" y="1618720"/>
                    <a:pt x="0" y="1023609"/>
                  </a:cubicBezTo>
                  <a:lnTo>
                    <a:pt x="0" y="1023609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1003856" y="0"/>
                  </a:lnTo>
                  <a:cubicBezTo>
                    <a:pt x="11532303" y="0"/>
                    <a:pt x="11960802" y="428371"/>
                    <a:pt x="11960802" y="1023609"/>
                  </a:cubicBezTo>
                  <a:lnTo>
                    <a:pt x="11960802" y="1023609"/>
                  </a:lnTo>
                  <a:cubicBezTo>
                    <a:pt x="11960802" y="1618720"/>
                    <a:pt x="11532304" y="2047218"/>
                    <a:pt x="11003856" y="2047218"/>
                  </a:cubicBezTo>
                  <a:close/>
                </a:path>
              </a:pathLst>
            </a:custGeom>
            <a:solidFill>
              <a:srgbClr val="FFF3A6"/>
            </a:solidFill>
          </p:spPr>
        </p:sp>
        <p:sp>
          <p:nvSpPr>
            <p:cNvPr id="11" name="TextBox 7"/>
            <p:cNvSpPr txBox="1"/>
            <p:nvPr/>
          </p:nvSpPr>
          <p:spPr>
            <a:xfrm>
              <a:off x="-19633" y="448481"/>
              <a:ext cx="13193764" cy="8891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31799" lvl="1">
                <a:lnSpc>
                  <a:spcPts val="5199"/>
                </a:lnSpc>
              </a:pPr>
              <a:endPara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200400" y="1100278"/>
            <a:ext cx="1645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/>
              <a:t>Để truy cập Internet em sử dụng phần mềm nào sau đây? </a:t>
            </a:r>
            <a:endParaRPr lang="en-GB" sz="3200" dirty="0" smtClean="0"/>
          </a:p>
          <a:p>
            <a:r>
              <a:rPr lang="vi-VN" sz="3200" dirty="0" smtClean="0"/>
              <a:t>Khoanh </a:t>
            </a:r>
            <a:r>
              <a:rPr lang="vi-VN" sz="3200" dirty="0"/>
              <a:t>vào chữ đặt trước đáp án đúng</a:t>
            </a:r>
          </a:p>
        </p:txBody>
      </p:sp>
      <p:sp>
        <p:nvSpPr>
          <p:cNvPr id="6" name="Oval 5"/>
          <p:cNvSpPr/>
          <p:nvPr/>
        </p:nvSpPr>
        <p:spPr>
          <a:xfrm>
            <a:off x="7239000" y="7277100"/>
            <a:ext cx="5562600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A</a:t>
            </a:r>
            <a:endParaRPr lang="vi-VN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3086100"/>
            <a:ext cx="169926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/>
              <a:t>A. Google </a:t>
            </a:r>
            <a:r>
              <a:rPr lang="vi-VN" sz="4400" dirty="0" smtClean="0"/>
              <a:t>Chrom</a:t>
            </a:r>
            <a:r>
              <a:rPr lang="en-GB" sz="5400" dirty="0" smtClean="0"/>
              <a:t>e</a:t>
            </a:r>
            <a:r>
              <a:rPr lang="vi-VN" sz="5400" dirty="0" smtClean="0"/>
              <a:t> </a:t>
            </a:r>
            <a:endParaRPr lang="vi-VN" sz="4400" dirty="0"/>
          </a:p>
          <a:p>
            <a:r>
              <a:rPr lang="vi-VN" sz="4400" dirty="0"/>
              <a:t>B. Paint </a:t>
            </a:r>
          </a:p>
          <a:p>
            <a:r>
              <a:rPr lang="vi-VN" sz="4400" dirty="0"/>
              <a:t>C. RapidTyping</a:t>
            </a:r>
          </a:p>
          <a:p>
            <a:endParaRPr lang="en-GB" sz="44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404310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/>
          <p:cNvGrpSpPr/>
          <p:nvPr/>
        </p:nvGrpSpPr>
        <p:grpSpPr>
          <a:xfrm>
            <a:off x="228600" y="855569"/>
            <a:ext cx="16992600" cy="1876138"/>
            <a:chOff x="-19633" y="16049"/>
            <a:chExt cx="15150506" cy="1740279"/>
          </a:xfrm>
        </p:grpSpPr>
        <p:sp>
          <p:nvSpPr>
            <p:cNvPr id="10" name="Freeform 5"/>
            <p:cNvSpPr/>
            <p:nvPr/>
          </p:nvSpPr>
          <p:spPr>
            <a:xfrm>
              <a:off x="16049" y="16049"/>
              <a:ext cx="15114824" cy="1740279"/>
            </a:xfrm>
            <a:custGeom>
              <a:avLst/>
              <a:gdLst/>
              <a:ahLst/>
              <a:cxnLst/>
              <a:rect l="l" t="t" r="r" b="b"/>
              <a:pathLst>
                <a:path w="11960802" h="2047218">
                  <a:moveTo>
                    <a:pt x="11003856" y="2047218"/>
                  </a:moveTo>
                  <a:lnTo>
                    <a:pt x="956945" y="2047218"/>
                  </a:lnTo>
                  <a:cubicBezTo>
                    <a:pt x="428371" y="2047218"/>
                    <a:pt x="0" y="1618720"/>
                    <a:pt x="0" y="1023609"/>
                  </a:cubicBezTo>
                  <a:lnTo>
                    <a:pt x="0" y="1023609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1003856" y="0"/>
                  </a:lnTo>
                  <a:cubicBezTo>
                    <a:pt x="11532303" y="0"/>
                    <a:pt x="11960802" y="428371"/>
                    <a:pt x="11960802" y="1023609"/>
                  </a:cubicBezTo>
                  <a:lnTo>
                    <a:pt x="11960802" y="1023609"/>
                  </a:lnTo>
                  <a:cubicBezTo>
                    <a:pt x="11960802" y="1618720"/>
                    <a:pt x="11532304" y="2047218"/>
                    <a:pt x="11003856" y="2047218"/>
                  </a:cubicBezTo>
                  <a:close/>
                </a:path>
              </a:pathLst>
            </a:custGeom>
            <a:solidFill>
              <a:srgbClr val="FFF3A6"/>
            </a:solidFill>
          </p:spPr>
        </p:sp>
        <p:sp>
          <p:nvSpPr>
            <p:cNvPr id="11" name="TextBox 7"/>
            <p:cNvSpPr txBox="1"/>
            <p:nvPr/>
          </p:nvSpPr>
          <p:spPr>
            <a:xfrm>
              <a:off x="-19633" y="448481"/>
              <a:ext cx="13193764" cy="8891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31799" lvl="1">
                <a:lnSpc>
                  <a:spcPts val="5199"/>
                </a:lnSpc>
              </a:pPr>
              <a:endPara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752600" y="1100278"/>
            <a:ext cx="1645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/>
              <a:t>Lựa chọn một số thao tác trong các thao tác dưới đây và sắp xếp theo thứ</a:t>
            </a:r>
          </a:p>
          <a:p>
            <a:r>
              <a:rPr lang="vi-VN" sz="3200" dirty="0"/>
              <a:t>tự đúng để thực hiện tạo, đổi, xoá thư mục. Lưu ý, một thao tác có thể được</a:t>
            </a:r>
          </a:p>
          <a:p>
            <a:r>
              <a:rPr lang="vi-VN" sz="3200" dirty="0"/>
              <a:t>chọn nhiều lần.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8620" y="2746098"/>
            <a:ext cx="169926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A. Mở thư mục. </a:t>
            </a:r>
          </a:p>
          <a:p>
            <a:r>
              <a:rPr lang="en-GB" sz="3200" dirty="0" smtClean="0">
                <a:latin typeface="+mj-lt"/>
              </a:rPr>
              <a:t>B</a:t>
            </a:r>
            <a:r>
              <a:rPr lang="vi-VN" sz="3200" dirty="0" smtClean="0">
                <a:latin typeface="+mj-lt"/>
              </a:rPr>
              <a:t>. </a:t>
            </a:r>
            <a:r>
              <a:rPr lang="vi-VN" sz="3200" dirty="0">
                <a:latin typeface="+mj-lt"/>
              </a:rPr>
              <a:t>Chọn nút lệnh Rename.</a:t>
            </a:r>
          </a:p>
          <a:p>
            <a:r>
              <a:rPr lang="en-GB" sz="3200" dirty="0">
                <a:latin typeface="+mj-lt"/>
              </a:rPr>
              <a:t>C</a:t>
            </a:r>
            <a:r>
              <a:rPr lang="vi-VN" sz="3200" dirty="0" smtClean="0">
                <a:latin typeface="+mj-lt"/>
              </a:rPr>
              <a:t>. </a:t>
            </a:r>
            <a:r>
              <a:rPr lang="vi-VN" sz="3200" dirty="0">
                <a:latin typeface="+mj-lt"/>
              </a:rPr>
              <a:t>Chọn thẻ Home.</a:t>
            </a:r>
          </a:p>
          <a:p>
            <a:r>
              <a:rPr lang="vi-VN" sz="3200" dirty="0">
                <a:latin typeface="+mj-lt"/>
              </a:rPr>
              <a:t> </a:t>
            </a:r>
            <a:r>
              <a:rPr lang="en-GB" sz="3200" dirty="0" smtClean="0">
                <a:latin typeface="+mj-lt"/>
              </a:rPr>
              <a:t>D</a:t>
            </a:r>
            <a:r>
              <a:rPr lang="vi-VN" sz="3200" dirty="0" smtClean="0">
                <a:latin typeface="+mj-lt"/>
              </a:rPr>
              <a:t>. </a:t>
            </a:r>
            <a:r>
              <a:rPr lang="vi-VN" sz="3200" dirty="0">
                <a:latin typeface="+mj-lt"/>
              </a:rPr>
              <a:t>Gõ tên mới.</a:t>
            </a:r>
          </a:p>
          <a:p>
            <a:r>
              <a:rPr lang="en-GB" sz="3200" dirty="0" smtClean="0">
                <a:latin typeface="+mj-lt"/>
              </a:rPr>
              <a:t>E.</a:t>
            </a:r>
            <a:r>
              <a:rPr lang="vi-VN" sz="3200" dirty="0" smtClean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Chọn nút lệnh New folder. </a:t>
            </a:r>
          </a:p>
          <a:p>
            <a:r>
              <a:rPr lang="en-GB" sz="3200" dirty="0" smtClean="0">
                <a:latin typeface="+mj-lt"/>
              </a:rPr>
              <a:t>F</a:t>
            </a:r>
            <a:r>
              <a:rPr lang="vi-VN" sz="3200" dirty="0" smtClean="0">
                <a:latin typeface="+mj-lt"/>
              </a:rPr>
              <a:t>. </a:t>
            </a:r>
            <a:r>
              <a:rPr lang="vi-VN" sz="3200" dirty="0">
                <a:latin typeface="+mj-lt"/>
              </a:rPr>
              <a:t>Gõ tên thư mục.</a:t>
            </a:r>
          </a:p>
          <a:p>
            <a:r>
              <a:rPr lang="en-GB" sz="3200" dirty="0">
                <a:latin typeface="+mj-lt"/>
              </a:rPr>
              <a:t>G</a:t>
            </a:r>
            <a:r>
              <a:rPr lang="vi-VN" sz="3200" dirty="0" smtClean="0">
                <a:latin typeface="+mj-lt"/>
              </a:rPr>
              <a:t>. </a:t>
            </a:r>
            <a:r>
              <a:rPr lang="vi-VN" sz="3200" dirty="0">
                <a:latin typeface="+mj-lt"/>
              </a:rPr>
              <a:t>Gõ phím Enter. </a:t>
            </a:r>
          </a:p>
          <a:p>
            <a:r>
              <a:rPr lang="en-GB" sz="3200" dirty="0" smtClean="0">
                <a:latin typeface="+mj-lt"/>
              </a:rPr>
              <a:t>H.</a:t>
            </a:r>
            <a:r>
              <a:rPr lang="vi-VN" sz="3200" dirty="0" smtClean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Chọn nút lệnh Delete.</a:t>
            </a:r>
          </a:p>
          <a:p>
            <a:r>
              <a:rPr lang="vi-VN" sz="3200" dirty="0"/>
              <a:t>Tạo thư mục: ....................................................</a:t>
            </a:r>
          </a:p>
          <a:p>
            <a:r>
              <a:rPr lang="vi-VN" sz="3200" dirty="0"/>
              <a:t>Đổi tên thư mục: ................................................</a:t>
            </a:r>
          </a:p>
          <a:p>
            <a:r>
              <a:rPr lang="vi-VN" sz="3200" dirty="0"/>
              <a:t>Xoá thư mục: ....................................................</a:t>
            </a:r>
          </a:p>
          <a:p>
            <a:endParaRPr lang="en-GB" sz="44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8592350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/>
          <p:cNvGrpSpPr/>
          <p:nvPr/>
        </p:nvGrpSpPr>
        <p:grpSpPr>
          <a:xfrm>
            <a:off x="381000" y="752762"/>
            <a:ext cx="16992600" cy="1876138"/>
            <a:chOff x="-19633" y="16049"/>
            <a:chExt cx="15150506" cy="1740279"/>
          </a:xfrm>
        </p:grpSpPr>
        <p:sp>
          <p:nvSpPr>
            <p:cNvPr id="10" name="Freeform 5"/>
            <p:cNvSpPr/>
            <p:nvPr/>
          </p:nvSpPr>
          <p:spPr>
            <a:xfrm>
              <a:off x="16049" y="16049"/>
              <a:ext cx="15114824" cy="1740279"/>
            </a:xfrm>
            <a:custGeom>
              <a:avLst/>
              <a:gdLst/>
              <a:ahLst/>
              <a:cxnLst/>
              <a:rect l="l" t="t" r="r" b="b"/>
              <a:pathLst>
                <a:path w="11960802" h="2047218">
                  <a:moveTo>
                    <a:pt x="11003856" y="2047218"/>
                  </a:moveTo>
                  <a:lnTo>
                    <a:pt x="956945" y="2047218"/>
                  </a:lnTo>
                  <a:cubicBezTo>
                    <a:pt x="428371" y="2047218"/>
                    <a:pt x="0" y="1618720"/>
                    <a:pt x="0" y="1023609"/>
                  </a:cubicBezTo>
                  <a:lnTo>
                    <a:pt x="0" y="1023609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1003856" y="0"/>
                  </a:lnTo>
                  <a:cubicBezTo>
                    <a:pt x="11532303" y="0"/>
                    <a:pt x="11960802" y="428371"/>
                    <a:pt x="11960802" y="1023609"/>
                  </a:cubicBezTo>
                  <a:lnTo>
                    <a:pt x="11960802" y="1023609"/>
                  </a:lnTo>
                  <a:cubicBezTo>
                    <a:pt x="11960802" y="1618720"/>
                    <a:pt x="11532304" y="2047218"/>
                    <a:pt x="11003856" y="2047218"/>
                  </a:cubicBezTo>
                  <a:close/>
                </a:path>
              </a:pathLst>
            </a:custGeom>
            <a:solidFill>
              <a:srgbClr val="FFF3A6"/>
            </a:solidFill>
          </p:spPr>
        </p:sp>
        <p:sp>
          <p:nvSpPr>
            <p:cNvPr id="11" name="TextBox 7"/>
            <p:cNvSpPr txBox="1"/>
            <p:nvPr/>
          </p:nvSpPr>
          <p:spPr>
            <a:xfrm>
              <a:off x="-19633" y="448481"/>
              <a:ext cx="13193764" cy="8891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31799" lvl="1">
                <a:lnSpc>
                  <a:spcPts val="5199"/>
                </a:lnSpc>
              </a:pPr>
              <a:endPara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200400" y="1100278"/>
            <a:ext cx="1645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err="1"/>
              <a:t>Khoanh</a:t>
            </a:r>
            <a:r>
              <a:rPr lang="en-GB" sz="3200" b="1" dirty="0"/>
              <a:t> </a:t>
            </a:r>
            <a:r>
              <a:rPr lang="en-GB" sz="3200" b="1" dirty="0" err="1"/>
              <a:t>vào</a:t>
            </a:r>
            <a:r>
              <a:rPr lang="en-GB" sz="3200" b="1" dirty="0"/>
              <a:t> </a:t>
            </a:r>
            <a:r>
              <a:rPr lang="en-GB" sz="3200" b="1" dirty="0" err="1"/>
              <a:t>chữ</a:t>
            </a:r>
            <a:r>
              <a:rPr lang="en-GB" sz="3200" b="1" dirty="0"/>
              <a:t> </a:t>
            </a:r>
            <a:r>
              <a:rPr lang="en-GB" sz="3200" b="1" dirty="0" err="1"/>
              <a:t>cái</a:t>
            </a:r>
            <a:r>
              <a:rPr lang="en-GB" sz="3200" b="1" dirty="0"/>
              <a:t> </a:t>
            </a:r>
            <a:r>
              <a:rPr lang="en-GB" sz="3200" b="1" dirty="0" err="1"/>
              <a:t>trước</a:t>
            </a:r>
            <a:r>
              <a:rPr lang="en-GB" sz="3200" b="1" dirty="0"/>
              <a:t> </a:t>
            </a:r>
            <a:r>
              <a:rPr lang="en-GB" sz="3200" b="1" dirty="0" err="1"/>
              <a:t>mỗi</a:t>
            </a:r>
            <a:r>
              <a:rPr lang="en-GB" sz="3200" b="1" dirty="0"/>
              <a:t> </a:t>
            </a:r>
            <a:r>
              <a:rPr lang="en-GB" sz="3200" b="1" dirty="0" err="1"/>
              <a:t>mục</a:t>
            </a:r>
            <a:r>
              <a:rPr lang="en-GB" sz="3200" b="1" dirty="0"/>
              <a:t> </a:t>
            </a:r>
            <a:r>
              <a:rPr lang="en-GB" sz="3200" b="1" dirty="0" err="1"/>
              <a:t>là</a:t>
            </a:r>
            <a:r>
              <a:rPr lang="en-GB" sz="3200" b="1" dirty="0"/>
              <a:t> </a:t>
            </a:r>
            <a:r>
              <a:rPr lang="en-GB" sz="3200" b="1" dirty="0" err="1"/>
              <a:t>thông</a:t>
            </a:r>
            <a:r>
              <a:rPr lang="en-GB" sz="3200" b="1" dirty="0"/>
              <a:t> tin </a:t>
            </a:r>
            <a:r>
              <a:rPr lang="en-GB" sz="3200" b="1" dirty="0" err="1"/>
              <a:t>cá</a:t>
            </a:r>
            <a:r>
              <a:rPr lang="en-GB" sz="3200" b="1" dirty="0"/>
              <a:t> </a:t>
            </a:r>
            <a:r>
              <a:rPr lang="en-GB" sz="3200" b="1" dirty="0" err="1"/>
              <a:t>nhân</a:t>
            </a:r>
            <a:r>
              <a:rPr lang="en-GB" sz="3200" b="1" dirty="0"/>
              <a:t>, </a:t>
            </a:r>
            <a:r>
              <a:rPr lang="en-GB" sz="3200" b="1" dirty="0" err="1"/>
              <a:t>thông</a:t>
            </a:r>
            <a:r>
              <a:rPr lang="en-GB" sz="3200" b="1" dirty="0"/>
              <a:t> tin </a:t>
            </a:r>
            <a:r>
              <a:rPr lang="en-GB" sz="3200" b="1" dirty="0" err="1"/>
              <a:t>gia</a:t>
            </a:r>
            <a:r>
              <a:rPr lang="en-GB" sz="3200" b="1" dirty="0"/>
              <a:t> </a:t>
            </a:r>
            <a:r>
              <a:rPr lang="en-GB" sz="3200" b="1" dirty="0" err="1"/>
              <a:t>đình</a:t>
            </a:r>
            <a:r>
              <a:rPr lang="en-GB" sz="3200" b="1" dirty="0"/>
              <a:t> </a:t>
            </a:r>
            <a:r>
              <a:rPr lang="en-GB" sz="3200" b="1" dirty="0" err="1"/>
              <a:t>em</a:t>
            </a:r>
            <a:r>
              <a:rPr lang="en-GB" sz="3200" b="1" dirty="0"/>
              <a:t>.</a:t>
            </a:r>
            <a:endParaRPr lang="en-US" sz="3200" dirty="0"/>
          </a:p>
          <a:p>
            <a:r>
              <a:rPr lang="en-GB" sz="3200" b="1" dirty="0"/>
              <a:t> </a:t>
            </a:r>
            <a:r>
              <a:rPr lang="en-GB" sz="3200" dirty="0" err="1" smtClean="0"/>
              <a:t>đánh</a:t>
            </a:r>
            <a:r>
              <a:rPr lang="en-GB" sz="3200" dirty="0" smtClean="0"/>
              <a:t> </a:t>
            </a:r>
            <a:r>
              <a:rPr lang="en-GB" sz="3200" dirty="0" err="1" smtClean="0"/>
              <a:t>chéo</a:t>
            </a:r>
            <a:r>
              <a:rPr lang="en-GB" sz="3200" dirty="0" smtClean="0"/>
              <a:t> X </a:t>
            </a:r>
            <a:r>
              <a:rPr lang="en-GB" sz="3200" dirty="0" err="1" smtClean="0"/>
              <a:t>chữ</a:t>
            </a:r>
            <a:r>
              <a:rPr lang="en-GB" sz="3200" dirty="0" smtClean="0"/>
              <a:t> </a:t>
            </a:r>
            <a:r>
              <a:rPr lang="en-GB" sz="3200" dirty="0" err="1"/>
              <a:t>cái</a:t>
            </a:r>
            <a:r>
              <a:rPr lang="en-GB" sz="3200" dirty="0"/>
              <a:t> </a:t>
            </a:r>
            <a:r>
              <a:rPr lang="en-GB" sz="3200" dirty="0" err="1"/>
              <a:t>trước</a:t>
            </a:r>
            <a:r>
              <a:rPr lang="en-GB" sz="3200" dirty="0"/>
              <a:t> </a:t>
            </a:r>
            <a:r>
              <a:rPr lang="en-GB" sz="3200" dirty="0" err="1"/>
              <a:t>mỗi</a:t>
            </a:r>
            <a:r>
              <a:rPr lang="en-GB" sz="3200" dirty="0"/>
              <a:t> </a:t>
            </a:r>
            <a:r>
              <a:rPr lang="en-GB" sz="3200" dirty="0" err="1"/>
              <a:t>tình</a:t>
            </a:r>
            <a:r>
              <a:rPr lang="en-GB" sz="3200" dirty="0"/>
              <a:t> </a:t>
            </a:r>
            <a:r>
              <a:rPr lang="en-GB" sz="3200" dirty="0" err="1"/>
              <a:t>huống</a:t>
            </a:r>
            <a:r>
              <a:rPr lang="en-GB" sz="3200" dirty="0"/>
              <a:t> </a:t>
            </a:r>
            <a:r>
              <a:rPr lang="en-GB" sz="3200" dirty="0" err="1"/>
              <a:t>em</a:t>
            </a:r>
            <a:r>
              <a:rPr lang="en-GB" sz="3200" dirty="0"/>
              <a:t> </a:t>
            </a:r>
            <a:r>
              <a:rPr lang="en-GB" sz="3200" dirty="0" err="1"/>
              <a:t>sẽ</a:t>
            </a:r>
            <a:r>
              <a:rPr lang="en-GB" sz="3200" dirty="0"/>
              <a:t> </a:t>
            </a:r>
            <a:r>
              <a:rPr lang="en-GB" sz="3200" dirty="0" err="1"/>
              <a:t>không</a:t>
            </a:r>
            <a:r>
              <a:rPr lang="en-GB" sz="3200" dirty="0"/>
              <a:t> </a:t>
            </a:r>
            <a:r>
              <a:rPr lang="en-GB" sz="3200" dirty="0" err="1"/>
              <a:t>cung</a:t>
            </a:r>
            <a:r>
              <a:rPr lang="en-GB" sz="3200" dirty="0"/>
              <a:t> </a:t>
            </a:r>
            <a:r>
              <a:rPr lang="en-GB" sz="3200" dirty="0" err="1"/>
              <a:t>cấp</a:t>
            </a:r>
            <a:r>
              <a:rPr lang="en-GB" sz="3200" dirty="0"/>
              <a:t> </a:t>
            </a:r>
            <a:r>
              <a:rPr lang="en-GB" sz="3200" dirty="0" err="1"/>
              <a:t>thông</a:t>
            </a:r>
            <a:r>
              <a:rPr lang="en-GB" sz="3200" dirty="0"/>
              <a:t> tin </a:t>
            </a:r>
            <a:r>
              <a:rPr lang="en-GB" sz="3200" dirty="0" err="1"/>
              <a:t>dưới</a:t>
            </a:r>
            <a:r>
              <a:rPr lang="en-GB" sz="3200" dirty="0"/>
              <a:t> </a:t>
            </a:r>
            <a:r>
              <a:rPr lang="en-GB" sz="3200" dirty="0" err="1"/>
              <a:t>đây</a:t>
            </a:r>
            <a:r>
              <a:rPr lang="en-GB" sz="3200" dirty="0"/>
              <a:t>.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13030200" y="7429500"/>
            <a:ext cx="5562600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/>
              <a:t>Đánh</a:t>
            </a:r>
            <a:r>
              <a:rPr lang="en-GB" sz="3200" dirty="0" smtClean="0"/>
              <a:t> X : A – C –E - H</a:t>
            </a:r>
            <a:endParaRPr lang="vi-VN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628900"/>
            <a:ext cx="169926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A. </a:t>
            </a:r>
            <a:r>
              <a:rPr lang="en-GB" sz="4400" dirty="0" err="1"/>
              <a:t>Họ</a:t>
            </a:r>
            <a:r>
              <a:rPr lang="en-GB" sz="4400" dirty="0"/>
              <a:t> </a:t>
            </a:r>
            <a:r>
              <a:rPr lang="en-GB" sz="4400" dirty="0" err="1"/>
              <a:t>và</a:t>
            </a:r>
            <a:r>
              <a:rPr lang="en-GB" sz="4400" dirty="0"/>
              <a:t> </a:t>
            </a:r>
            <a:r>
              <a:rPr lang="en-GB" sz="4400" dirty="0" err="1"/>
              <a:t>tên</a:t>
            </a:r>
            <a:r>
              <a:rPr lang="en-GB" sz="4400" dirty="0"/>
              <a:t> </a:t>
            </a:r>
            <a:r>
              <a:rPr lang="en-GB" sz="4400" dirty="0" err="1"/>
              <a:t>của</a:t>
            </a:r>
            <a:r>
              <a:rPr lang="en-GB" sz="4400" dirty="0"/>
              <a:t> </a:t>
            </a:r>
            <a:r>
              <a:rPr lang="en-GB" sz="4400" dirty="0" err="1"/>
              <a:t>em</a:t>
            </a:r>
            <a:r>
              <a:rPr lang="en-GB" sz="4400" dirty="0"/>
              <a:t> </a:t>
            </a:r>
            <a:endParaRPr lang="en-US" sz="4400" dirty="0"/>
          </a:p>
          <a:p>
            <a:r>
              <a:rPr lang="en-GB" sz="4400" dirty="0"/>
              <a:t>B. </a:t>
            </a:r>
            <a:r>
              <a:rPr lang="en-GB" sz="4400" dirty="0" err="1"/>
              <a:t>Ngày</a:t>
            </a:r>
            <a:r>
              <a:rPr lang="en-GB" sz="4400" dirty="0"/>
              <a:t> </a:t>
            </a:r>
            <a:r>
              <a:rPr lang="en-GB" sz="4400" dirty="0" err="1"/>
              <a:t>sinh</a:t>
            </a:r>
            <a:r>
              <a:rPr lang="en-GB" sz="4400" dirty="0"/>
              <a:t> </a:t>
            </a:r>
            <a:r>
              <a:rPr lang="en-GB" sz="4400" dirty="0" err="1"/>
              <a:t>của</a:t>
            </a:r>
            <a:r>
              <a:rPr lang="en-GB" sz="4400" dirty="0"/>
              <a:t> </a:t>
            </a:r>
            <a:r>
              <a:rPr lang="en-GB" sz="4400" dirty="0" err="1"/>
              <a:t>em</a:t>
            </a:r>
            <a:endParaRPr lang="en-US" sz="4400" dirty="0"/>
          </a:p>
          <a:p>
            <a:r>
              <a:rPr lang="en-GB" sz="4400" dirty="0"/>
              <a:t>C. </a:t>
            </a:r>
            <a:r>
              <a:rPr lang="en-GB" sz="4400" dirty="0" err="1"/>
              <a:t>Địa</a:t>
            </a:r>
            <a:r>
              <a:rPr lang="en-GB" sz="4400" dirty="0"/>
              <a:t> </a:t>
            </a:r>
            <a:r>
              <a:rPr lang="en-GB" sz="4400" dirty="0" err="1"/>
              <a:t>chỉ</a:t>
            </a:r>
            <a:r>
              <a:rPr lang="en-GB" sz="4400" dirty="0"/>
              <a:t> </a:t>
            </a:r>
            <a:r>
              <a:rPr lang="en-GB" sz="4400" dirty="0" err="1"/>
              <a:t>nhà</a:t>
            </a:r>
            <a:r>
              <a:rPr lang="en-GB" sz="4400" dirty="0"/>
              <a:t> </a:t>
            </a:r>
            <a:r>
              <a:rPr lang="en-GB" sz="4400" dirty="0" err="1"/>
              <a:t>của</a:t>
            </a:r>
            <a:r>
              <a:rPr lang="en-GB" sz="4400" dirty="0"/>
              <a:t> </a:t>
            </a:r>
            <a:r>
              <a:rPr lang="en-GB" sz="4400" dirty="0" err="1"/>
              <a:t>gia</a:t>
            </a:r>
            <a:r>
              <a:rPr lang="en-GB" sz="4400" dirty="0"/>
              <a:t> </a:t>
            </a:r>
            <a:r>
              <a:rPr lang="en-GB" sz="4400" dirty="0" err="1"/>
              <a:t>đình</a:t>
            </a:r>
            <a:r>
              <a:rPr lang="en-GB" sz="4400" dirty="0"/>
              <a:t> </a:t>
            </a:r>
            <a:r>
              <a:rPr lang="en-GB" sz="4400" dirty="0" err="1"/>
              <a:t>em</a:t>
            </a:r>
            <a:r>
              <a:rPr lang="en-GB" sz="4400" dirty="0"/>
              <a:t> </a:t>
            </a:r>
            <a:endParaRPr lang="en-US" sz="4400" dirty="0"/>
          </a:p>
          <a:p>
            <a:r>
              <a:rPr lang="en-GB" sz="4400" dirty="0"/>
              <a:t>D. </a:t>
            </a:r>
            <a:r>
              <a:rPr lang="en-GB" sz="4400" dirty="0" err="1"/>
              <a:t>Số</a:t>
            </a:r>
            <a:r>
              <a:rPr lang="en-GB" sz="4400" dirty="0"/>
              <a:t> </a:t>
            </a:r>
            <a:r>
              <a:rPr lang="en-GB" sz="4400" dirty="0" err="1"/>
              <a:t>điện</a:t>
            </a:r>
            <a:r>
              <a:rPr lang="en-GB" sz="4400" dirty="0"/>
              <a:t> </a:t>
            </a:r>
            <a:r>
              <a:rPr lang="en-GB" sz="4400" dirty="0" err="1"/>
              <a:t>thoại</a:t>
            </a:r>
            <a:r>
              <a:rPr lang="en-GB" sz="4400" dirty="0"/>
              <a:t> </a:t>
            </a:r>
            <a:r>
              <a:rPr lang="en-GB" sz="4400" dirty="0" err="1"/>
              <a:t>của</a:t>
            </a:r>
            <a:r>
              <a:rPr lang="en-GB" sz="4400" dirty="0"/>
              <a:t> </a:t>
            </a:r>
            <a:r>
              <a:rPr lang="en-GB" sz="4400" dirty="0" err="1"/>
              <a:t>trường</a:t>
            </a:r>
            <a:r>
              <a:rPr lang="en-GB" sz="4400" dirty="0"/>
              <a:t> </a:t>
            </a:r>
            <a:r>
              <a:rPr lang="en-GB" sz="4400" dirty="0" err="1"/>
              <a:t>em</a:t>
            </a:r>
            <a:endParaRPr lang="en-US" sz="4400" dirty="0"/>
          </a:p>
          <a:p>
            <a:r>
              <a:rPr lang="en-GB" sz="4400" dirty="0"/>
              <a:t>E. </a:t>
            </a:r>
            <a:r>
              <a:rPr lang="en-GB" sz="4400" dirty="0" err="1"/>
              <a:t>Ảnh</a:t>
            </a:r>
            <a:r>
              <a:rPr lang="en-GB" sz="4400" dirty="0"/>
              <a:t> </a:t>
            </a:r>
            <a:r>
              <a:rPr lang="en-GB" sz="4400" dirty="0" err="1"/>
              <a:t>chụp</a:t>
            </a:r>
            <a:r>
              <a:rPr lang="en-GB" sz="4400" dirty="0"/>
              <a:t> </a:t>
            </a:r>
            <a:r>
              <a:rPr lang="en-GB" sz="4400" dirty="0" err="1"/>
              <a:t>gia</a:t>
            </a:r>
            <a:r>
              <a:rPr lang="en-GB" sz="4400" dirty="0"/>
              <a:t> </a:t>
            </a:r>
            <a:r>
              <a:rPr lang="en-GB" sz="4400" dirty="0" err="1"/>
              <a:t>đình</a:t>
            </a:r>
            <a:r>
              <a:rPr lang="en-GB" sz="4400" dirty="0"/>
              <a:t> </a:t>
            </a:r>
            <a:r>
              <a:rPr lang="en-GB" sz="4400" dirty="0" err="1"/>
              <a:t>em</a:t>
            </a:r>
            <a:r>
              <a:rPr lang="en-GB" sz="4400" dirty="0"/>
              <a:t> </a:t>
            </a:r>
            <a:endParaRPr lang="en-US" sz="4400" dirty="0"/>
          </a:p>
          <a:p>
            <a:r>
              <a:rPr lang="en-GB" sz="4400" dirty="0"/>
              <a:t>G. </a:t>
            </a:r>
            <a:r>
              <a:rPr lang="en-GB" sz="4400" dirty="0" err="1"/>
              <a:t>Kết</a:t>
            </a:r>
            <a:r>
              <a:rPr lang="en-GB" sz="4400" dirty="0"/>
              <a:t> </a:t>
            </a:r>
            <a:r>
              <a:rPr lang="en-GB" sz="4400" dirty="0" err="1"/>
              <a:t>quả</a:t>
            </a:r>
            <a:r>
              <a:rPr lang="en-GB" sz="4400" dirty="0"/>
              <a:t> </a:t>
            </a:r>
            <a:r>
              <a:rPr lang="en-GB" sz="4400" dirty="0" err="1"/>
              <a:t>học</a:t>
            </a:r>
            <a:r>
              <a:rPr lang="en-GB" sz="4400" dirty="0"/>
              <a:t> </a:t>
            </a:r>
            <a:r>
              <a:rPr lang="en-GB" sz="4400" dirty="0" err="1"/>
              <a:t>tập</a:t>
            </a:r>
            <a:r>
              <a:rPr lang="en-GB" sz="4400" dirty="0"/>
              <a:t> </a:t>
            </a:r>
            <a:r>
              <a:rPr lang="en-GB" sz="4400" dirty="0" err="1"/>
              <a:t>của</a:t>
            </a:r>
            <a:r>
              <a:rPr lang="en-GB" sz="4400" dirty="0"/>
              <a:t> </a:t>
            </a:r>
            <a:r>
              <a:rPr lang="en-GB" sz="4400" dirty="0" err="1"/>
              <a:t>em</a:t>
            </a:r>
            <a:endParaRPr lang="en-US" sz="4400" dirty="0"/>
          </a:p>
          <a:p>
            <a:r>
              <a:rPr lang="en-GB" sz="4400" dirty="0"/>
              <a:t>H. </a:t>
            </a:r>
            <a:r>
              <a:rPr lang="en-GB" sz="4400" dirty="0" err="1"/>
              <a:t>Kế</a:t>
            </a:r>
            <a:r>
              <a:rPr lang="en-GB" sz="4400" dirty="0"/>
              <a:t> </a:t>
            </a:r>
            <a:r>
              <a:rPr lang="en-GB" sz="4400" dirty="0" err="1"/>
              <a:t>hoạch</a:t>
            </a:r>
            <a:r>
              <a:rPr lang="en-GB" sz="4400" dirty="0"/>
              <a:t> </a:t>
            </a:r>
            <a:r>
              <a:rPr lang="en-GB" sz="4400" dirty="0" err="1"/>
              <a:t>đi</a:t>
            </a:r>
            <a:r>
              <a:rPr lang="en-GB" sz="4400" dirty="0"/>
              <a:t> du </a:t>
            </a:r>
            <a:r>
              <a:rPr lang="en-GB" sz="4400" dirty="0" err="1"/>
              <a:t>lịch</a:t>
            </a:r>
            <a:r>
              <a:rPr lang="en-GB" sz="4400" dirty="0"/>
              <a:t> </a:t>
            </a:r>
            <a:r>
              <a:rPr lang="en-GB" sz="4400" dirty="0" err="1"/>
              <a:t>của</a:t>
            </a:r>
            <a:r>
              <a:rPr lang="en-GB" sz="4400" dirty="0"/>
              <a:t> </a:t>
            </a:r>
            <a:r>
              <a:rPr lang="en-GB" sz="4400" dirty="0" err="1"/>
              <a:t>gia</a:t>
            </a:r>
            <a:r>
              <a:rPr lang="en-GB" sz="4400" dirty="0"/>
              <a:t> </a:t>
            </a:r>
            <a:r>
              <a:rPr lang="en-GB" sz="4400" dirty="0" err="1"/>
              <a:t>đình</a:t>
            </a:r>
            <a:r>
              <a:rPr lang="en-GB" sz="4400" dirty="0"/>
              <a:t> </a:t>
            </a:r>
            <a:r>
              <a:rPr lang="en-GB" sz="4400" dirty="0" err="1"/>
              <a:t>em</a:t>
            </a:r>
            <a:r>
              <a:rPr lang="en-GB" sz="4400" dirty="0"/>
              <a:t> </a:t>
            </a:r>
            <a:endParaRPr lang="en-US" sz="4400" dirty="0"/>
          </a:p>
          <a:p>
            <a:r>
              <a:rPr lang="en-GB" sz="4400" dirty="0"/>
              <a:t>I. </a:t>
            </a:r>
            <a:r>
              <a:rPr lang="en-GB" sz="4400" dirty="0" err="1"/>
              <a:t>Thời</a:t>
            </a:r>
            <a:r>
              <a:rPr lang="en-GB" sz="4400" dirty="0"/>
              <a:t> </a:t>
            </a:r>
            <a:r>
              <a:rPr lang="en-GB" sz="4400" dirty="0" err="1"/>
              <a:t>khoá</a:t>
            </a:r>
            <a:r>
              <a:rPr lang="en-GB" sz="4400" dirty="0"/>
              <a:t> </a:t>
            </a:r>
            <a:r>
              <a:rPr lang="en-GB" sz="4400" dirty="0" err="1"/>
              <a:t>biểu</a:t>
            </a:r>
            <a:r>
              <a:rPr lang="en-GB" sz="4400" dirty="0"/>
              <a:t> </a:t>
            </a:r>
            <a:r>
              <a:rPr lang="en-GB" sz="4400" dirty="0" err="1"/>
              <a:t>của</a:t>
            </a:r>
            <a:r>
              <a:rPr lang="en-GB" sz="4400" dirty="0"/>
              <a:t> </a:t>
            </a:r>
            <a:r>
              <a:rPr lang="en-GB" sz="4400" dirty="0" err="1"/>
              <a:t>lớp</a:t>
            </a:r>
            <a:r>
              <a:rPr lang="en-GB" sz="4400" dirty="0"/>
              <a:t> </a:t>
            </a:r>
            <a:r>
              <a:rPr lang="en-GB" sz="4400" dirty="0" err="1"/>
              <a:t>em</a:t>
            </a:r>
            <a:endParaRPr lang="en-US" sz="4400" dirty="0"/>
          </a:p>
          <a:p>
            <a:endParaRPr lang="en-GB" sz="44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484234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/>
          <p:cNvGrpSpPr/>
          <p:nvPr/>
        </p:nvGrpSpPr>
        <p:grpSpPr>
          <a:xfrm>
            <a:off x="381000" y="752762"/>
            <a:ext cx="16992600" cy="1876138"/>
            <a:chOff x="-19633" y="16049"/>
            <a:chExt cx="15150506" cy="1740279"/>
          </a:xfrm>
        </p:grpSpPr>
        <p:sp>
          <p:nvSpPr>
            <p:cNvPr id="10" name="Freeform 5"/>
            <p:cNvSpPr/>
            <p:nvPr/>
          </p:nvSpPr>
          <p:spPr>
            <a:xfrm>
              <a:off x="16049" y="16049"/>
              <a:ext cx="15114824" cy="1740279"/>
            </a:xfrm>
            <a:custGeom>
              <a:avLst/>
              <a:gdLst/>
              <a:ahLst/>
              <a:cxnLst/>
              <a:rect l="l" t="t" r="r" b="b"/>
              <a:pathLst>
                <a:path w="11960802" h="2047218">
                  <a:moveTo>
                    <a:pt x="11003856" y="2047218"/>
                  </a:moveTo>
                  <a:lnTo>
                    <a:pt x="956945" y="2047218"/>
                  </a:lnTo>
                  <a:cubicBezTo>
                    <a:pt x="428371" y="2047218"/>
                    <a:pt x="0" y="1618720"/>
                    <a:pt x="0" y="1023609"/>
                  </a:cubicBezTo>
                  <a:lnTo>
                    <a:pt x="0" y="1023609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1003856" y="0"/>
                  </a:lnTo>
                  <a:cubicBezTo>
                    <a:pt x="11532303" y="0"/>
                    <a:pt x="11960802" y="428371"/>
                    <a:pt x="11960802" y="1023609"/>
                  </a:cubicBezTo>
                  <a:lnTo>
                    <a:pt x="11960802" y="1023609"/>
                  </a:lnTo>
                  <a:cubicBezTo>
                    <a:pt x="11960802" y="1618720"/>
                    <a:pt x="11532304" y="2047218"/>
                    <a:pt x="11003856" y="2047218"/>
                  </a:cubicBezTo>
                  <a:close/>
                </a:path>
              </a:pathLst>
            </a:custGeom>
            <a:solidFill>
              <a:srgbClr val="FFF3A6"/>
            </a:solidFill>
          </p:spPr>
        </p:sp>
        <p:sp>
          <p:nvSpPr>
            <p:cNvPr id="11" name="TextBox 7"/>
            <p:cNvSpPr txBox="1"/>
            <p:nvPr/>
          </p:nvSpPr>
          <p:spPr>
            <a:xfrm>
              <a:off x="-19633" y="448481"/>
              <a:ext cx="13193764" cy="8891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31799" lvl="1">
                <a:lnSpc>
                  <a:spcPts val="5199"/>
                </a:lnSpc>
              </a:pPr>
              <a:endPara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200400" y="1100278"/>
            <a:ext cx="1645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err="1"/>
              <a:t>Khoanh</a:t>
            </a:r>
            <a:r>
              <a:rPr lang="en-GB" sz="3200" b="1" dirty="0"/>
              <a:t> </a:t>
            </a:r>
            <a:r>
              <a:rPr lang="en-GB" sz="3200" b="1" dirty="0" err="1"/>
              <a:t>vào</a:t>
            </a:r>
            <a:r>
              <a:rPr lang="en-GB" sz="3200" b="1" dirty="0"/>
              <a:t> </a:t>
            </a:r>
            <a:r>
              <a:rPr lang="en-GB" sz="3200" b="1" dirty="0" err="1"/>
              <a:t>câu</a:t>
            </a:r>
            <a:r>
              <a:rPr lang="en-GB" sz="3200" b="1" dirty="0"/>
              <a:t> </a:t>
            </a:r>
            <a:r>
              <a:rPr lang="en-GB" sz="3200" b="1" dirty="0" err="1"/>
              <a:t>trả</a:t>
            </a:r>
            <a:r>
              <a:rPr lang="en-GB" sz="3200" b="1" dirty="0"/>
              <a:t> </a:t>
            </a:r>
            <a:r>
              <a:rPr lang="en-GB" sz="3200" b="1" dirty="0" err="1"/>
              <a:t>lời</a:t>
            </a:r>
            <a:r>
              <a:rPr lang="en-GB" sz="3200" b="1" dirty="0"/>
              <a:t> </a:t>
            </a:r>
            <a:r>
              <a:rPr lang="en-GB" sz="3200" b="1" dirty="0" err="1"/>
              <a:t>đúng</a:t>
            </a:r>
            <a:r>
              <a:rPr lang="en-GB" sz="3200" b="1" dirty="0"/>
              <a:t> </a:t>
            </a:r>
            <a:r>
              <a:rPr lang="en-GB" sz="3200" b="1" dirty="0" err="1"/>
              <a:t>nhất</a:t>
            </a:r>
            <a:r>
              <a:rPr lang="en-GB" sz="3200" b="1" dirty="0"/>
              <a:t> :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11811000" y="6019800"/>
            <a:ext cx="5562600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E</a:t>
            </a:r>
            <a:endParaRPr lang="vi-VN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628900"/>
            <a:ext cx="16992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a) </a:t>
            </a:r>
            <a:r>
              <a:rPr lang="en-US" sz="4400" dirty="0" err="1"/>
              <a:t>Thông</a:t>
            </a:r>
            <a:r>
              <a:rPr lang="en-US" sz="4400" dirty="0"/>
              <a:t> tin </a:t>
            </a:r>
            <a:r>
              <a:rPr lang="en-US" sz="4400" dirty="0" err="1"/>
              <a:t>cá</a:t>
            </a:r>
            <a:r>
              <a:rPr lang="en-US" sz="4400" dirty="0"/>
              <a:t> </a:t>
            </a:r>
            <a:r>
              <a:rPr lang="en-US" sz="4400" dirty="0" err="1"/>
              <a:t>nhân</a:t>
            </a:r>
            <a:r>
              <a:rPr lang="en-US" sz="4400" dirty="0"/>
              <a:t>, </a:t>
            </a:r>
            <a:r>
              <a:rPr lang="en-US" sz="4400" dirty="0" err="1"/>
              <a:t>gia</a:t>
            </a:r>
            <a:r>
              <a:rPr lang="en-US" sz="4400" dirty="0"/>
              <a:t> </a:t>
            </a:r>
            <a:r>
              <a:rPr lang="en-US" sz="4400" dirty="0" err="1"/>
              <a:t>đình</a:t>
            </a:r>
            <a:r>
              <a:rPr lang="en-US" sz="4400" dirty="0"/>
              <a:t> </a:t>
            </a:r>
            <a:r>
              <a:rPr lang="en-US" sz="4400" dirty="0" err="1"/>
              <a:t>có</a:t>
            </a:r>
            <a:r>
              <a:rPr lang="en-US" sz="4400" dirty="0"/>
              <a:t> </a:t>
            </a:r>
            <a:r>
              <a:rPr lang="en-US" sz="4400" dirty="0" err="1"/>
              <a:t>thể</a:t>
            </a:r>
            <a:r>
              <a:rPr lang="en-US" sz="4400" dirty="0"/>
              <a:t> </a:t>
            </a:r>
            <a:r>
              <a:rPr lang="en-US" sz="4400" dirty="0" err="1"/>
              <a:t>lưu</a:t>
            </a:r>
            <a:r>
              <a:rPr lang="en-US" sz="4400" dirty="0"/>
              <a:t> </a:t>
            </a:r>
            <a:r>
              <a:rPr lang="en-US" sz="4400" dirty="0" err="1"/>
              <a:t>trữ</a:t>
            </a:r>
            <a:r>
              <a:rPr lang="en-US" sz="4400" dirty="0"/>
              <a:t> </a:t>
            </a:r>
            <a:r>
              <a:rPr lang="en-US" sz="4400" dirty="0" err="1"/>
              <a:t>nhờ</a:t>
            </a:r>
            <a:r>
              <a:rPr lang="en-US" sz="4400" dirty="0"/>
              <a:t>:</a:t>
            </a:r>
          </a:p>
          <a:p>
            <a:r>
              <a:rPr lang="en-US" sz="4400" dirty="0"/>
              <a:t>A. </a:t>
            </a:r>
            <a:r>
              <a:rPr lang="en-US" sz="4400" dirty="0" err="1"/>
              <a:t>Máy</a:t>
            </a:r>
            <a:r>
              <a:rPr lang="en-US" sz="4400" dirty="0"/>
              <a:t> </a:t>
            </a:r>
            <a:r>
              <a:rPr lang="en-US" sz="4400" dirty="0" err="1"/>
              <a:t>tính</a:t>
            </a:r>
            <a:r>
              <a:rPr lang="en-US" sz="4400" dirty="0"/>
              <a:t> </a:t>
            </a:r>
            <a:r>
              <a:rPr lang="en-US" sz="4400" dirty="0" err="1"/>
              <a:t>để</a:t>
            </a:r>
            <a:r>
              <a:rPr lang="en-US" sz="4400" dirty="0"/>
              <a:t> </a:t>
            </a:r>
            <a:r>
              <a:rPr lang="en-US" sz="4400" dirty="0" err="1"/>
              <a:t>bàn</a:t>
            </a:r>
            <a:r>
              <a:rPr lang="en-US" sz="4400" dirty="0"/>
              <a:t> B. </a:t>
            </a:r>
            <a:r>
              <a:rPr lang="en-US" sz="4400" dirty="0" err="1"/>
              <a:t>Máy</a:t>
            </a:r>
            <a:r>
              <a:rPr lang="en-US" sz="4400" dirty="0"/>
              <a:t> </a:t>
            </a:r>
            <a:r>
              <a:rPr lang="en-US" sz="4400" dirty="0" err="1"/>
              <a:t>tính</a:t>
            </a:r>
            <a:r>
              <a:rPr lang="en-US" sz="4400" dirty="0"/>
              <a:t> </a:t>
            </a:r>
            <a:r>
              <a:rPr lang="en-US" sz="4400" dirty="0" err="1"/>
              <a:t>xách</a:t>
            </a:r>
            <a:r>
              <a:rPr lang="en-US" sz="4400" dirty="0"/>
              <a:t> </a:t>
            </a:r>
            <a:r>
              <a:rPr lang="en-US" sz="4400" dirty="0" err="1"/>
              <a:t>tay</a:t>
            </a:r>
            <a:endParaRPr lang="en-US" sz="4400" dirty="0"/>
          </a:p>
          <a:p>
            <a:r>
              <a:rPr lang="en-US" sz="4400" dirty="0"/>
              <a:t>C. </a:t>
            </a:r>
            <a:r>
              <a:rPr lang="en-US" sz="4400" dirty="0" err="1"/>
              <a:t>Máy</a:t>
            </a:r>
            <a:r>
              <a:rPr lang="en-US" sz="4400" dirty="0"/>
              <a:t> </a:t>
            </a:r>
            <a:r>
              <a:rPr lang="en-US" sz="4400" dirty="0" err="1"/>
              <a:t>tính</a:t>
            </a:r>
            <a:r>
              <a:rPr lang="en-US" sz="4400" dirty="0"/>
              <a:t> </a:t>
            </a:r>
            <a:r>
              <a:rPr lang="en-US" sz="4400" dirty="0" err="1"/>
              <a:t>bảng</a:t>
            </a:r>
            <a:r>
              <a:rPr lang="en-US" sz="4400" dirty="0"/>
              <a:t> D. </a:t>
            </a:r>
            <a:r>
              <a:rPr lang="en-US" sz="4400" dirty="0" err="1"/>
              <a:t>Điện</a:t>
            </a:r>
            <a:r>
              <a:rPr lang="en-US" sz="4400" dirty="0"/>
              <a:t> </a:t>
            </a:r>
            <a:r>
              <a:rPr lang="en-US" sz="4400" dirty="0" err="1"/>
              <a:t>thoại</a:t>
            </a:r>
            <a:r>
              <a:rPr lang="en-US" sz="4400" dirty="0"/>
              <a:t> </a:t>
            </a:r>
            <a:r>
              <a:rPr lang="en-US" sz="4400" dirty="0" err="1"/>
              <a:t>thông</a:t>
            </a:r>
            <a:r>
              <a:rPr lang="en-US" sz="4400" dirty="0"/>
              <a:t> minh</a:t>
            </a:r>
          </a:p>
          <a:p>
            <a:r>
              <a:rPr lang="en-US" sz="4400" dirty="0"/>
              <a:t>E. </a:t>
            </a:r>
            <a:r>
              <a:rPr lang="en-US" sz="4400" dirty="0" err="1"/>
              <a:t>Cả</a:t>
            </a:r>
            <a:r>
              <a:rPr lang="en-US" sz="4400" dirty="0"/>
              <a:t> </a:t>
            </a:r>
            <a:r>
              <a:rPr lang="en-US" sz="4400" dirty="0" err="1"/>
              <a:t>bốn</a:t>
            </a:r>
            <a:r>
              <a:rPr lang="en-US" sz="4400" dirty="0"/>
              <a:t> </a:t>
            </a:r>
            <a:r>
              <a:rPr lang="en-US" sz="4400" dirty="0" err="1"/>
              <a:t>phương</a:t>
            </a:r>
            <a:r>
              <a:rPr lang="en-US" sz="4400" dirty="0"/>
              <a:t> </a:t>
            </a:r>
            <a:r>
              <a:rPr lang="en-US" sz="4400" dirty="0" err="1"/>
              <a:t>án</a:t>
            </a:r>
            <a:r>
              <a:rPr lang="en-US" sz="4400" dirty="0"/>
              <a:t> A, B, C </a:t>
            </a:r>
            <a:r>
              <a:rPr lang="en-US" sz="4400" dirty="0" err="1"/>
              <a:t>và</a:t>
            </a:r>
            <a:r>
              <a:rPr lang="en-US" sz="4400" dirty="0"/>
              <a:t> D</a:t>
            </a:r>
          </a:p>
          <a:p>
            <a:endParaRPr lang="en-GB" sz="44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293485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/>
          <p:cNvGrpSpPr/>
          <p:nvPr/>
        </p:nvGrpSpPr>
        <p:grpSpPr>
          <a:xfrm>
            <a:off x="381000" y="752762"/>
            <a:ext cx="16992600" cy="1876138"/>
            <a:chOff x="-19633" y="16049"/>
            <a:chExt cx="15150506" cy="1740279"/>
          </a:xfrm>
        </p:grpSpPr>
        <p:sp>
          <p:nvSpPr>
            <p:cNvPr id="10" name="Freeform 5"/>
            <p:cNvSpPr/>
            <p:nvPr/>
          </p:nvSpPr>
          <p:spPr>
            <a:xfrm>
              <a:off x="16049" y="16049"/>
              <a:ext cx="15114824" cy="1740279"/>
            </a:xfrm>
            <a:custGeom>
              <a:avLst/>
              <a:gdLst/>
              <a:ahLst/>
              <a:cxnLst/>
              <a:rect l="l" t="t" r="r" b="b"/>
              <a:pathLst>
                <a:path w="11960802" h="2047218">
                  <a:moveTo>
                    <a:pt x="11003856" y="2047218"/>
                  </a:moveTo>
                  <a:lnTo>
                    <a:pt x="956945" y="2047218"/>
                  </a:lnTo>
                  <a:cubicBezTo>
                    <a:pt x="428371" y="2047218"/>
                    <a:pt x="0" y="1618720"/>
                    <a:pt x="0" y="1023609"/>
                  </a:cubicBezTo>
                  <a:lnTo>
                    <a:pt x="0" y="1023609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1003856" y="0"/>
                  </a:lnTo>
                  <a:cubicBezTo>
                    <a:pt x="11532303" y="0"/>
                    <a:pt x="11960802" y="428371"/>
                    <a:pt x="11960802" y="1023609"/>
                  </a:cubicBezTo>
                  <a:lnTo>
                    <a:pt x="11960802" y="1023609"/>
                  </a:lnTo>
                  <a:cubicBezTo>
                    <a:pt x="11960802" y="1618720"/>
                    <a:pt x="11532304" y="2047218"/>
                    <a:pt x="11003856" y="2047218"/>
                  </a:cubicBezTo>
                  <a:close/>
                </a:path>
              </a:pathLst>
            </a:custGeom>
            <a:solidFill>
              <a:srgbClr val="FFF3A6"/>
            </a:solidFill>
          </p:spPr>
        </p:sp>
        <p:sp>
          <p:nvSpPr>
            <p:cNvPr id="11" name="TextBox 7"/>
            <p:cNvSpPr txBox="1"/>
            <p:nvPr/>
          </p:nvSpPr>
          <p:spPr>
            <a:xfrm>
              <a:off x="-19633" y="448481"/>
              <a:ext cx="13193764" cy="8891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31799" lvl="1">
                <a:lnSpc>
                  <a:spcPts val="5199"/>
                </a:lnSpc>
              </a:pPr>
              <a:endPara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200400" y="1100278"/>
            <a:ext cx="1645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err="1"/>
              <a:t>Khoanh</a:t>
            </a:r>
            <a:r>
              <a:rPr lang="en-GB" sz="3200" b="1" dirty="0"/>
              <a:t> </a:t>
            </a:r>
            <a:r>
              <a:rPr lang="en-GB" sz="3200" b="1" dirty="0" err="1"/>
              <a:t>vào</a:t>
            </a:r>
            <a:r>
              <a:rPr lang="en-GB" sz="3200" b="1" dirty="0"/>
              <a:t> </a:t>
            </a:r>
            <a:r>
              <a:rPr lang="en-GB" sz="3200" b="1" dirty="0" err="1"/>
              <a:t>câu</a:t>
            </a:r>
            <a:r>
              <a:rPr lang="en-GB" sz="3200" b="1" dirty="0"/>
              <a:t> </a:t>
            </a:r>
            <a:r>
              <a:rPr lang="en-GB" sz="3200" b="1" dirty="0" err="1"/>
              <a:t>trả</a:t>
            </a:r>
            <a:r>
              <a:rPr lang="en-GB" sz="3200" b="1" dirty="0"/>
              <a:t> </a:t>
            </a:r>
            <a:r>
              <a:rPr lang="en-GB" sz="3200" b="1" dirty="0" err="1"/>
              <a:t>lời</a:t>
            </a:r>
            <a:r>
              <a:rPr lang="en-GB" sz="3200" b="1" dirty="0"/>
              <a:t> </a:t>
            </a:r>
            <a:r>
              <a:rPr lang="en-GB" sz="3200" b="1" dirty="0" err="1"/>
              <a:t>đúng</a:t>
            </a:r>
            <a:r>
              <a:rPr lang="en-GB" sz="3200" b="1" dirty="0"/>
              <a:t> </a:t>
            </a:r>
            <a:r>
              <a:rPr lang="en-GB" sz="3200" b="1" dirty="0" err="1"/>
              <a:t>nhất</a:t>
            </a:r>
            <a:r>
              <a:rPr lang="en-GB" sz="3200" b="1" dirty="0"/>
              <a:t> :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11811000" y="6019800"/>
            <a:ext cx="5562600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D</a:t>
            </a:r>
            <a:endParaRPr lang="vi-VN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93700" y="3162300"/>
            <a:ext cx="16992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Nhờ</a:t>
            </a:r>
            <a:r>
              <a:rPr lang="en-US" sz="4400" dirty="0"/>
              <a:t> </a:t>
            </a:r>
            <a:r>
              <a:rPr lang="en-US" sz="4400" dirty="0" err="1"/>
              <a:t>máy</a:t>
            </a:r>
            <a:r>
              <a:rPr lang="en-US" sz="4400" dirty="0"/>
              <a:t> </a:t>
            </a:r>
            <a:r>
              <a:rPr lang="en-US" sz="4400" dirty="0" err="1"/>
              <a:t>tính</a:t>
            </a:r>
            <a:r>
              <a:rPr lang="en-US" sz="4400" dirty="0"/>
              <a:t>, </a:t>
            </a:r>
            <a:r>
              <a:rPr lang="en-US" sz="4400" dirty="0" err="1"/>
              <a:t>thông</a:t>
            </a:r>
            <a:r>
              <a:rPr lang="en-US" sz="4400" dirty="0"/>
              <a:t> tin </a:t>
            </a:r>
            <a:r>
              <a:rPr lang="en-US" sz="4400" dirty="0" err="1"/>
              <a:t>cá</a:t>
            </a:r>
            <a:r>
              <a:rPr lang="en-US" sz="4400" dirty="0"/>
              <a:t> </a:t>
            </a:r>
            <a:r>
              <a:rPr lang="en-US" sz="4400" dirty="0" err="1"/>
              <a:t>nhân</a:t>
            </a:r>
            <a:r>
              <a:rPr lang="en-US" sz="4400" dirty="0"/>
              <a:t>, </a:t>
            </a:r>
            <a:r>
              <a:rPr lang="en-US" sz="4400" dirty="0" err="1"/>
              <a:t>gia</a:t>
            </a:r>
            <a:r>
              <a:rPr lang="en-US" sz="4400" dirty="0"/>
              <a:t> </a:t>
            </a:r>
            <a:r>
              <a:rPr lang="en-US" sz="4400" dirty="0" err="1"/>
              <a:t>đình</a:t>
            </a:r>
            <a:r>
              <a:rPr lang="en-US" sz="4400" dirty="0"/>
              <a:t> </a:t>
            </a:r>
            <a:r>
              <a:rPr lang="en-US" sz="4400" dirty="0" err="1"/>
              <a:t>có</a:t>
            </a:r>
            <a:r>
              <a:rPr lang="en-US" sz="4400" dirty="0"/>
              <a:t> </a:t>
            </a:r>
            <a:r>
              <a:rPr lang="en-US" sz="4400" dirty="0" err="1"/>
              <a:t>thể</a:t>
            </a:r>
            <a:r>
              <a:rPr lang="en-US" sz="4400" dirty="0"/>
              <a:t> </a:t>
            </a:r>
            <a:r>
              <a:rPr lang="en-US" sz="4400" dirty="0" err="1"/>
              <a:t>được</a:t>
            </a:r>
            <a:r>
              <a:rPr lang="en-US" sz="4400" dirty="0"/>
              <a:t> </a:t>
            </a:r>
            <a:r>
              <a:rPr lang="en-US" sz="4400" dirty="0" err="1"/>
              <a:t>trao</a:t>
            </a:r>
            <a:r>
              <a:rPr lang="en-US" sz="4400" dirty="0"/>
              <a:t> </a:t>
            </a:r>
            <a:r>
              <a:rPr lang="en-US" sz="4400" dirty="0" err="1"/>
              <a:t>đổi</a:t>
            </a:r>
            <a:r>
              <a:rPr lang="en-US" sz="4400" dirty="0"/>
              <a:t> </a:t>
            </a:r>
            <a:r>
              <a:rPr lang="en-US" sz="4400" dirty="0" err="1"/>
              <a:t>bằng</a:t>
            </a:r>
            <a:r>
              <a:rPr lang="en-US" sz="4400" dirty="0"/>
              <a:t> </a:t>
            </a:r>
            <a:r>
              <a:rPr lang="en-US" sz="4400" dirty="0" err="1"/>
              <a:t>cách</a:t>
            </a:r>
            <a:r>
              <a:rPr lang="en-US" sz="4400" dirty="0"/>
              <a:t>:</a:t>
            </a:r>
          </a:p>
          <a:p>
            <a:r>
              <a:rPr lang="en-US" sz="4400" dirty="0"/>
              <a:t>A. </a:t>
            </a:r>
            <a:r>
              <a:rPr lang="en-US" sz="4400" dirty="0" err="1"/>
              <a:t>Gửi</a:t>
            </a:r>
            <a:r>
              <a:rPr lang="en-US" sz="4400" dirty="0"/>
              <a:t>, </a:t>
            </a:r>
            <a:r>
              <a:rPr lang="en-US" sz="4400" dirty="0" err="1"/>
              <a:t>nhận</a:t>
            </a:r>
            <a:r>
              <a:rPr lang="en-US" sz="4400" dirty="0"/>
              <a:t> </a:t>
            </a:r>
            <a:r>
              <a:rPr lang="en-US" sz="4400" dirty="0" err="1"/>
              <a:t>thư</a:t>
            </a:r>
            <a:r>
              <a:rPr lang="en-US" sz="4400" dirty="0"/>
              <a:t> </a:t>
            </a:r>
            <a:r>
              <a:rPr lang="en-US" sz="4400" dirty="0" err="1"/>
              <a:t>điện</a:t>
            </a:r>
            <a:r>
              <a:rPr lang="en-US" sz="4400" dirty="0"/>
              <a:t> </a:t>
            </a:r>
            <a:r>
              <a:rPr lang="en-US" sz="4400" dirty="0" err="1"/>
              <a:t>tử</a:t>
            </a:r>
            <a:r>
              <a:rPr lang="en-US" sz="4400" dirty="0"/>
              <a:t> </a:t>
            </a:r>
          </a:p>
          <a:p>
            <a:r>
              <a:rPr lang="en-US" sz="4400" dirty="0"/>
              <a:t>B. </a:t>
            </a:r>
            <a:r>
              <a:rPr lang="en-US" sz="4400" dirty="0" err="1"/>
              <a:t>Gửi</a:t>
            </a:r>
            <a:r>
              <a:rPr lang="en-US" sz="4400" dirty="0"/>
              <a:t>, </a:t>
            </a:r>
            <a:r>
              <a:rPr lang="en-US" sz="4400" dirty="0" err="1"/>
              <a:t>nhận</a:t>
            </a:r>
            <a:r>
              <a:rPr lang="en-US" sz="4400" dirty="0"/>
              <a:t> tin </a:t>
            </a:r>
            <a:r>
              <a:rPr lang="en-US" sz="4400" dirty="0" err="1"/>
              <a:t>nhắn</a:t>
            </a:r>
            <a:endParaRPr lang="en-US" sz="4400" dirty="0"/>
          </a:p>
          <a:p>
            <a:r>
              <a:rPr lang="en-US" sz="4400" dirty="0"/>
              <a:t>C. Chia </a:t>
            </a:r>
            <a:r>
              <a:rPr lang="en-US" sz="4400" dirty="0" err="1"/>
              <a:t>sẻ</a:t>
            </a:r>
            <a:r>
              <a:rPr lang="en-US" sz="4400" dirty="0"/>
              <a:t> </a:t>
            </a:r>
            <a:r>
              <a:rPr lang="en-US" sz="4400" dirty="0" err="1"/>
              <a:t>trên</a:t>
            </a:r>
            <a:r>
              <a:rPr lang="en-US" sz="4400" dirty="0"/>
              <a:t> </a:t>
            </a:r>
            <a:r>
              <a:rPr lang="en-US" sz="4400" dirty="0" err="1"/>
              <a:t>mạng</a:t>
            </a:r>
            <a:r>
              <a:rPr lang="en-US" sz="4400" dirty="0"/>
              <a:t> </a:t>
            </a:r>
            <a:r>
              <a:rPr lang="en-US" sz="4400" dirty="0" err="1"/>
              <a:t>xã</a:t>
            </a:r>
            <a:r>
              <a:rPr lang="en-US" sz="4400" dirty="0"/>
              <a:t> </a:t>
            </a:r>
            <a:r>
              <a:rPr lang="en-US" sz="4400" dirty="0" err="1"/>
              <a:t>hội</a:t>
            </a:r>
            <a:endParaRPr lang="en-US" sz="4400" dirty="0"/>
          </a:p>
          <a:p>
            <a:r>
              <a:rPr lang="en-US" sz="4400" dirty="0"/>
              <a:t> D. </a:t>
            </a:r>
            <a:r>
              <a:rPr lang="en-US" sz="4400" dirty="0" err="1"/>
              <a:t>Cả</a:t>
            </a:r>
            <a:r>
              <a:rPr lang="en-US" sz="4400" dirty="0"/>
              <a:t> </a:t>
            </a:r>
            <a:r>
              <a:rPr lang="en-US" sz="4400" dirty="0" err="1"/>
              <a:t>ba</a:t>
            </a:r>
            <a:r>
              <a:rPr lang="en-US" sz="4400" dirty="0"/>
              <a:t> </a:t>
            </a:r>
            <a:r>
              <a:rPr lang="en-US" sz="4400" dirty="0" err="1"/>
              <a:t>phương</a:t>
            </a:r>
            <a:r>
              <a:rPr lang="en-US" sz="4400" dirty="0"/>
              <a:t> </a:t>
            </a:r>
            <a:r>
              <a:rPr lang="en-US" sz="4400" dirty="0" err="1"/>
              <a:t>án</a:t>
            </a:r>
            <a:r>
              <a:rPr lang="en-US" sz="4400" dirty="0"/>
              <a:t> A, B </a:t>
            </a:r>
            <a:r>
              <a:rPr lang="en-US" sz="4400" dirty="0" err="1"/>
              <a:t>và</a:t>
            </a:r>
            <a:r>
              <a:rPr lang="en-US" sz="4400" dirty="0"/>
              <a:t> C</a:t>
            </a:r>
          </a:p>
          <a:p>
            <a:endParaRPr lang="en-GB" sz="44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23555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/>
          <p:cNvGrpSpPr/>
          <p:nvPr/>
        </p:nvGrpSpPr>
        <p:grpSpPr>
          <a:xfrm>
            <a:off x="381000" y="752762"/>
            <a:ext cx="16992600" cy="1876138"/>
            <a:chOff x="-19633" y="16049"/>
            <a:chExt cx="15150506" cy="1740279"/>
          </a:xfrm>
        </p:grpSpPr>
        <p:sp>
          <p:nvSpPr>
            <p:cNvPr id="10" name="Freeform 5"/>
            <p:cNvSpPr/>
            <p:nvPr/>
          </p:nvSpPr>
          <p:spPr>
            <a:xfrm>
              <a:off x="16049" y="16049"/>
              <a:ext cx="15114824" cy="1740279"/>
            </a:xfrm>
            <a:custGeom>
              <a:avLst/>
              <a:gdLst/>
              <a:ahLst/>
              <a:cxnLst/>
              <a:rect l="l" t="t" r="r" b="b"/>
              <a:pathLst>
                <a:path w="11960802" h="2047218">
                  <a:moveTo>
                    <a:pt x="11003856" y="2047218"/>
                  </a:moveTo>
                  <a:lnTo>
                    <a:pt x="956945" y="2047218"/>
                  </a:lnTo>
                  <a:cubicBezTo>
                    <a:pt x="428371" y="2047218"/>
                    <a:pt x="0" y="1618720"/>
                    <a:pt x="0" y="1023609"/>
                  </a:cubicBezTo>
                  <a:lnTo>
                    <a:pt x="0" y="1023609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1003856" y="0"/>
                  </a:lnTo>
                  <a:cubicBezTo>
                    <a:pt x="11532303" y="0"/>
                    <a:pt x="11960802" y="428371"/>
                    <a:pt x="11960802" y="1023609"/>
                  </a:cubicBezTo>
                  <a:lnTo>
                    <a:pt x="11960802" y="1023609"/>
                  </a:lnTo>
                  <a:cubicBezTo>
                    <a:pt x="11960802" y="1618720"/>
                    <a:pt x="11532304" y="2047218"/>
                    <a:pt x="11003856" y="2047218"/>
                  </a:cubicBezTo>
                  <a:close/>
                </a:path>
              </a:pathLst>
            </a:custGeom>
            <a:solidFill>
              <a:srgbClr val="FFF3A6"/>
            </a:solidFill>
          </p:spPr>
        </p:sp>
        <p:sp>
          <p:nvSpPr>
            <p:cNvPr id="11" name="TextBox 7"/>
            <p:cNvSpPr txBox="1"/>
            <p:nvPr/>
          </p:nvSpPr>
          <p:spPr>
            <a:xfrm>
              <a:off x="-19633" y="448481"/>
              <a:ext cx="13193764" cy="8891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31799" lvl="1">
                <a:lnSpc>
                  <a:spcPts val="5199"/>
                </a:lnSpc>
              </a:pPr>
              <a:endPara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600200" y="1113449"/>
            <a:ext cx="1645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Khoanh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chữ</a:t>
            </a:r>
            <a:r>
              <a:rPr lang="en-US" sz="3200" b="1" dirty="0"/>
              <a:t> </a:t>
            </a:r>
            <a:r>
              <a:rPr lang="en-US" sz="3200" b="1" dirty="0" err="1"/>
              <a:t>cái</a:t>
            </a:r>
            <a:r>
              <a:rPr lang="en-US" sz="3200" b="1" dirty="0"/>
              <a:t> </a:t>
            </a:r>
            <a:r>
              <a:rPr lang="en-US" sz="3200" b="1" dirty="0" err="1"/>
              <a:t>trước</a:t>
            </a:r>
            <a:r>
              <a:rPr lang="en-US" sz="3200" b="1" dirty="0"/>
              <a:t> </a:t>
            </a:r>
            <a:r>
              <a:rPr lang="en-US" sz="3200" b="1" dirty="0" err="1"/>
              <a:t>mỗi</a:t>
            </a:r>
            <a:r>
              <a:rPr lang="en-US" sz="3200" b="1" dirty="0"/>
              <a:t> </a:t>
            </a:r>
            <a:r>
              <a:rPr lang="en-US" sz="3200" b="1" dirty="0" err="1"/>
              <a:t>tình</a:t>
            </a:r>
            <a:r>
              <a:rPr lang="en-US" sz="3200" b="1" dirty="0"/>
              <a:t> </a:t>
            </a:r>
            <a:r>
              <a:rPr lang="en-US" sz="3200" b="1" dirty="0" err="1"/>
              <a:t>huống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sẽ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cung</a:t>
            </a:r>
            <a:r>
              <a:rPr lang="en-US" sz="3200" b="1" dirty="0"/>
              <a:t> </a:t>
            </a:r>
            <a:r>
              <a:rPr lang="en-US" sz="3200" b="1" dirty="0" err="1"/>
              <a:t>cấp</a:t>
            </a:r>
            <a:r>
              <a:rPr lang="en-US" sz="3200" b="1" dirty="0"/>
              <a:t> </a:t>
            </a:r>
            <a:r>
              <a:rPr lang="en-US" sz="3200" b="1" dirty="0" err="1"/>
              <a:t>thông</a:t>
            </a:r>
            <a:r>
              <a:rPr lang="en-US" sz="3200" b="1" dirty="0"/>
              <a:t> tin </a:t>
            </a:r>
            <a:r>
              <a:rPr lang="en-US" sz="3200" b="1" dirty="0" err="1"/>
              <a:t>dưới</a:t>
            </a:r>
            <a:r>
              <a:rPr lang="en-US" sz="3200" b="1" dirty="0"/>
              <a:t> </a:t>
            </a:r>
            <a:r>
              <a:rPr lang="en-US" sz="3200" b="1" dirty="0" err="1"/>
              <a:t>đây</a:t>
            </a:r>
            <a:r>
              <a:rPr lang="en-US" sz="3200" b="1" dirty="0"/>
              <a:t>.</a:t>
            </a:r>
            <a:endParaRPr lang="en-US" sz="3200" b="1" dirty="0"/>
          </a:p>
        </p:txBody>
      </p:sp>
      <p:sp>
        <p:nvSpPr>
          <p:cNvPr id="6" name="Oval 5"/>
          <p:cNvSpPr/>
          <p:nvPr/>
        </p:nvSpPr>
        <p:spPr>
          <a:xfrm>
            <a:off x="11811000" y="6019800"/>
            <a:ext cx="5562600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B , C </a:t>
            </a:r>
            <a:endParaRPr lang="vi-VN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628900"/>
            <a:ext cx="16992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A. </a:t>
            </a:r>
            <a:r>
              <a:rPr lang="en-US" sz="4400" dirty="0" err="1"/>
              <a:t>Ông</a:t>
            </a:r>
            <a:r>
              <a:rPr lang="en-US" sz="4400" dirty="0"/>
              <a:t>, </a:t>
            </a:r>
            <a:r>
              <a:rPr lang="en-US" sz="4400" dirty="0" err="1"/>
              <a:t>bà</a:t>
            </a:r>
            <a:r>
              <a:rPr lang="en-US" sz="4400" dirty="0"/>
              <a:t> </a:t>
            </a:r>
            <a:r>
              <a:rPr lang="en-US" sz="4400" dirty="0" err="1"/>
              <a:t>của</a:t>
            </a:r>
            <a:r>
              <a:rPr lang="en-US" sz="4400" dirty="0"/>
              <a:t> </a:t>
            </a:r>
            <a:r>
              <a:rPr lang="en-US" sz="4400" dirty="0" err="1"/>
              <a:t>em</a:t>
            </a:r>
            <a:r>
              <a:rPr lang="en-US" sz="4400" dirty="0"/>
              <a:t> </a:t>
            </a:r>
            <a:r>
              <a:rPr lang="en-US" sz="4400" dirty="0" err="1"/>
              <a:t>hỏi</a:t>
            </a:r>
            <a:r>
              <a:rPr lang="en-US" sz="4400" dirty="0"/>
              <a:t> </a:t>
            </a:r>
            <a:r>
              <a:rPr lang="en-US" sz="4400" dirty="0" err="1"/>
              <a:t>bao</a:t>
            </a:r>
            <a:r>
              <a:rPr lang="en-US" sz="4400" dirty="0"/>
              <a:t> </a:t>
            </a:r>
            <a:r>
              <a:rPr lang="en-US" sz="4400" dirty="0" err="1"/>
              <a:t>giờ</a:t>
            </a:r>
            <a:r>
              <a:rPr lang="en-US" sz="4400" dirty="0"/>
              <a:t> </a:t>
            </a:r>
            <a:r>
              <a:rPr lang="en-US" sz="4400" dirty="0" err="1"/>
              <a:t>gia</a:t>
            </a:r>
            <a:r>
              <a:rPr lang="en-US" sz="4400" dirty="0"/>
              <a:t> </a:t>
            </a:r>
            <a:r>
              <a:rPr lang="en-US" sz="4400" dirty="0" err="1"/>
              <a:t>đình</a:t>
            </a:r>
            <a:r>
              <a:rPr lang="en-US" sz="4400" dirty="0"/>
              <a:t> </a:t>
            </a:r>
            <a:r>
              <a:rPr lang="en-US" sz="4400" dirty="0" err="1"/>
              <a:t>em</a:t>
            </a:r>
            <a:r>
              <a:rPr lang="en-US" sz="4400" dirty="0"/>
              <a:t> </a:t>
            </a:r>
            <a:r>
              <a:rPr lang="en-US" sz="4400" dirty="0" err="1"/>
              <a:t>đi</a:t>
            </a:r>
            <a:r>
              <a:rPr lang="en-US" sz="4400" dirty="0"/>
              <a:t> du </a:t>
            </a:r>
            <a:r>
              <a:rPr lang="en-US" sz="4400" dirty="0" err="1"/>
              <a:t>lịch</a:t>
            </a:r>
            <a:r>
              <a:rPr lang="en-US" sz="4400" dirty="0"/>
              <a:t>.</a:t>
            </a:r>
          </a:p>
          <a:p>
            <a:r>
              <a:rPr lang="en-US" sz="4400" dirty="0"/>
              <a:t>B. </a:t>
            </a:r>
            <a:r>
              <a:rPr lang="en-US" sz="4400" dirty="0" err="1"/>
              <a:t>Một</a:t>
            </a:r>
            <a:r>
              <a:rPr lang="en-US" sz="4400" dirty="0"/>
              <a:t> </a:t>
            </a:r>
            <a:r>
              <a:rPr lang="en-US" sz="4400" dirty="0" err="1"/>
              <a:t>người</a:t>
            </a:r>
            <a:r>
              <a:rPr lang="en-US" sz="4400" dirty="0"/>
              <a:t> </a:t>
            </a:r>
            <a:r>
              <a:rPr lang="en-US" sz="4400" dirty="0" err="1"/>
              <a:t>tự</a:t>
            </a:r>
            <a:r>
              <a:rPr lang="en-US" sz="4400" dirty="0"/>
              <a:t> </a:t>
            </a:r>
            <a:r>
              <a:rPr lang="en-US" sz="4400" dirty="0" err="1"/>
              <a:t>giới</a:t>
            </a:r>
            <a:r>
              <a:rPr lang="en-US" sz="4400" dirty="0"/>
              <a:t> </a:t>
            </a:r>
            <a:r>
              <a:rPr lang="en-US" sz="4400" dirty="0" err="1"/>
              <a:t>thiệu</a:t>
            </a:r>
            <a:r>
              <a:rPr lang="en-US" sz="4400" dirty="0"/>
              <a:t> </a:t>
            </a:r>
            <a:r>
              <a:rPr lang="en-US" sz="4400" dirty="0" err="1"/>
              <a:t>là</a:t>
            </a:r>
            <a:r>
              <a:rPr lang="en-US" sz="4400" dirty="0"/>
              <a:t> </a:t>
            </a:r>
            <a:r>
              <a:rPr lang="en-US" sz="4400" dirty="0" err="1"/>
              <a:t>bạn</a:t>
            </a:r>
            <a:r>
              <a:rPr lang="en-US" sz="4400" dirty="0"/>
              <a:t> </a:t>
            </a:r>
            <a:r>
              <a:rPr lang="en-US" sz="4400" dirty="0" err="1"/>
              <a:t>của</a:t>
            </a:r>
            <a:r>
              <a:rPr lang="en-US" sz="4400" dirty="0"/>
              <a:t> </a:t>
            </a:r>
            <a:r>
              <a:rPr lang="en-US" sz="4400" dirty="0" err="1"/>
              <a:t>bố</a:t>
            </a:r>
            <a:r>
              <a:rPr lang="en-US" sz="4400" dirty="0"/>
              <a:t> </a:t>
            </a:r>
            <a:r>
              <a:rPr lang="en-US" sz="4400" dirty="0" err="1"/>
              <a:t>em</a:t>
            </a:r>
            <a:r>
              <a:rPr lang="en-US" sz="4400" dirty="0"/>
              <a:t> </a:t>
            </a:r>
            <a:r>
              <a:rPr lang="en-US" sz="4400" dirty="0" err="1"/>
              <a:t>và</a:t>
            </a:r>
            <a:r>
              <a:rPr lang="en-US" sz="4400" dirty="0"/>
              <a:t> </a:t>
            </a:r>
            <a:r>
              <a:rPr lang="en-US" sz="4400" dirty="0" err="1"/>
              <a:t>đề</a:t>
            </a:r>
            <a:r>
              <a:rPr lang="en-US" sz="4400" dirty="0"/>
              <a:t> </a:t>
            </a:r>
            <a:r>
              <a:rPr lang="en-US" sz="4400" dirty="0" err="1"/>
              <a:t>nghị</a:t>
            </a:r>
            <a:r>
              <a:rPr lang="en-US" sz="4400" dirty="0"/>
              <a:t> </a:t>
            </a:r>
            <a:r>
              <a:rPr lang="en-US" sz="4400" dirty="0" err="1"/>
              <a:t>em</a:t>
            </a:r>
            <a:r>
              <a:rPr lang="en-US" sz="4400" dirty="0"/>
              <a:t> </a:t>
            </a:r>
            <a:r>
              <a:rPr lang="en-US" sz="4400" dirty="0" err="1"/>
              <a:t>cung</a:t>
            </a:r>
            <a:r>
              <a:rPr lang="en-US" sz="4400" dirty="0"/>
              <a:t> </a:t>
            </a:r>
            <a:r>
              <a:rPr lang="en-US" sz="4400" dirty="0" err="1"/>
              <a:t>cấp</a:t>
            </a:r>
            <a:r>
              <a:rPr lang="en-US" sz="4400" dirty="0"/>
              <a:t> </a:t>
            </a:r>
            <a:r>
              <a:rPr lang="en-US" sz="4400" dirty="0" err="1"/>
              <a:t>ảnh</a:t>
            </a:r>
            <a:r>
              <a:rPr lang="en-US" sz="4400" dirty="0"/>
              <a:t> </a:t>
            </a:r>
            <a:r>
              <a:rPr lang="en-US" sz="4400" dirty="0" err="1"/>
              <a:t>chụp</a:t>
            </a:r>
            <a:r>
              <a:rPr lang="en-US" sz="4400" dirty="0"/>
              <a:t> </a:t>
            </a:r>
            <a:r>
              <a:rPr lang="en-US" sz="4400" dirty="0" err="1"/>
              <a:t>của</a:t>
            </a:r>
            <a:r>
              <a:rPr lang="en-US" sz="4400" dirty="0"/>
              <a:t> </a:t>
            </a:r>
            <a:r>
              <a:rPr lang="en-US" sz="4400" dirty="0" err="1"/>
              <a:t>bố</a:t>
            </a:r>
            <a:r>
              <a:rPr lang="en-US" sz="4400" dirty="0"/>
              <a:t> </a:t>
            </a:r>
            <a:r>
              <a:rPr lang="en-US" sz="4400" dirty="0" err="1"/>
              <a:t>em</a:t>
            </a:r>
            <a:r>
              <a:rPr lang="en-US" sz="4400" dirty="0"/>
              <a:t>.</a:t>
            </a:r>
          </a:p>
          <a:p>
            <a:r>
              <a:rPr lang="en-US" sz="4400" dirty="0"/>
              <a:t>C. </a:t>
            </a:r>
            <a:r>
              <a:rPr lang="en-US" sz="4400" dirty="0" err="1"/>
              <a:t>Người</a:t>
            </a:r>
            <a:r>
              <a:rPr lang="en-US" sz="4400" dirty="0"/>
              <a:t> </a:t>
            </a:r>
            <a:r>
              <a:rPr lang="en-US" sz="4400" dirty="0" err="1"/>
              <a:t>lạ</a:t>
            </a:r>
            <a:r>
              <a:rPr lang="en-US" sz="4400" dirty="0"/>
              <a:t> </a:t>
            </a:r>
            <a:r>
              <a:rPr lang="en-US" sz="4400" dirty="0" err="1"/>
              <a:t>hỏi</a:t>
            </a:r>
            <a:r>
              <a:rPr lang="en-US" sz="4400" dirty="0"/>
              <a:t> </a:t>
            </a:r>
            <a:r>
              <a:rPr lang="en-US" sz="4400" dirty="0" err="1"/>
              <a:t>giờ</a:t>
            </a:r>
            <a:r>
              <a:rPr lang="en-US" sz="4400" dirty="0"/>
              <a:t> </a:t>
            </a:r>
            <a:r>
              <a:rPr lang="en-US" sz="4400" dirty="0" err="1"/>
              <a:t>giấc</a:t>
            </a:r>
            <a:r>
              <a:rPr lang="en-US" sz="4400" dirty="0"/>
              <a:t>, </a:t>
            </a:r>
            <a:r>
              <a:rPr lang="en-US" sz="4400" dirty="0" err="1"/>
              <a:t>thói</a:t>
            </a:r>
            <a:r>
              <a:rPr lang="en-US" sz="4400" dirty="0"/>
              <a:t> </a:t>
            </a:r>
            <a:r>
              <a:rPr lang="en-US" sz="4400" dirty="0" err="1"/>
              <a:t>quen</a:t>
            </a:r>
            <a:r>
              <a:rPr lang="en-US" sz="4400" dirty="0"/>
              <a:t> </a:t>
            </a:r>
            <a:r>
              <a:rPr lang="en-US" sz="4400" dirty="0" err="1"/>
              <a:t>sinh</a:t>
            </a:r>
            <a:r>
              <a:rPr lang="en-US" sz="4400" dirty="0"/>
              <a:t> </a:t>
            </a:r>
            <a:r>
              <a:rPr lang="en-US" sz="4400" dirty="0" err="1"/>
              <a:t>hoạt</a:t>
            </a:r>
            <a:r>
              <a:rPr lang="en-US" sz="4400" dirty="0"/>
              <a:t> </a:t>
            </a:r>
            <a:r>
              <a:rPr lang="en-US" sz="4400" dirty="0" err="1"/>
              <a:t>của</a:t>
            </a:r>
            <a:r>
              <a:rPr lang="en-US" sz="4400" dirty="0"/>
              <a:t> </a:t>
            </a:r>
            <a:r>
              <a:rPr lang="en-US" sz="4400" dirty="0" err="1"/>
              <a:t>gia</a:t>
            </a:r>
            <a:r>
              <a:rPr lang="en-US" sz="4400" dirty="0"/>
              <a:t> </a:t>
            </a:r>
            <a:r>
              <a:rPr lang="en-US" sz="4400" dirty="0" err="1"/>
              <a:t>đình</a:t>
            </a:r>
            <a:r>
              <a:rPr lang="en-US" sz="4400" dirty="0"/>
              <a:t> </a:t>
            </a:r>
            <a:r>
              <a:rPr lang="en-US" sz="4400" dirty="0" err="1"/>
              <a:t>em</a:t>
            </a:r>
            <a:r>
              <a:rPr lang="en-US" sz="4400" dirty="0"/>
              <a:t>.</a:t>
            </a:r>
          </a:p>
          <a:p>
            <a:r>
              <a:rPr lang="en-US" sz="4400" dirty="0"/>
              <a:t>D. </a:t>
            </a:r>
            <a:r>
              <a:rPr lang="en-US" sz="4400" dirty="0" err="1"/>
              <a:t>Cô</a:t>
            </a:r>
            <a:r>
              <a:rPr lang="en-US" sz="4400" dirty="0"/>
              <a:t> </a:t>
            </a:r>
            <a:r>
              <a:rPr lang="en-US" sz="4400" dirty="0" err="1"/>
              <a:t>giáo</a:t>
            </a:r>
            <a:r>
              <a:rPr lang="en-US" sz="4400" dirty="0"/>
              <a:t> </a:t>
            </a:r>
            <a:r>
              <a:rPr lang="en-US" sz="4400" dirty="0" err="1"/>
              <a:t>hỏi</a:t>
            </a:r>
            <a:r>
              <a:rPr lang="en-US" sz="4400" dirty="0"/>
              <a:t> </a:t>
            </a:r>
            <a:r>
              <a:rPr lang="en-US" sz="4400" dirty="0" err="1"/>
              <a:t>số</a:t>
            </a:r>
            <a:r>
              <a:rPr lang="en-US" sz="4400" dirty="0"/>
              <a:t> </a:t>
            </a:r>
            <a:r>
              <a:rPr lang="en-US" sz="4400" dirty="0" err="1"/>
              <a:t>điện</a:t>
            </a:r>
            <a:r>
              <a:rPr lang="en-US" sz="4400" dirty="0"/>
              <a:t> </a:t>
            </a:r>
            <a:r>
              <a:rPr lang="en-US" sz="4400" dirty="0" err="1"/>
              <a:t>thoại</a:t>
            </a:r>
            <a:r>
              <a:rPr lang="en-US" sz="4400" dirty="0"/>
              <a:t> </a:t>
            </a:r>
            <a:r>
              <a:rPr lang="en-US" sz="4400" dirty="0" err="1"/>
              <a:t>của</a:t>
            </a:r>
            <a:r>
              <a:rPr lang="en-US" sz="4400" dirty="0"/>
              <a:t> </a:t>
            </a:r>
            <a:r>
              <a:rPr lang="en-US" sz="4400" dirty="0" err="1"/>
              <a:t>mẹ</a:t>
            </a:r>
            <a:r>
              <a:rPr lang="en-US" sz="4400" dirty="0"/>
              <a:t> </a:t>
            </a:r>
            <a:r>
              <a:rPr lang="en-US" sz="4400" dirty="0" err="1"/>
              <a:t>em</a:t>
            </a:r>
            <a:r>
              <a:rPr lang="en-US" sz="4400" dirty="0"/>
              <a:t>.</a:t>
            </a:r>
          </a:p>
          <a:p>
            <a:endParaRPr lang="en-GB" sz="44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941737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390" r="14061"/>
          <a:stretch>
            <a:fillRect/>
          </a:stretch>
        </p:blipFill>
        <p:spPr>
          <a:xfrm>
            <a:off x="0" y="-8191500"/>
            <a:ext cx="18394869" cy="179832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2045" y="727362"/>
            <a:ext cx="10759450" cy="1305210"/>
            <a:chOff x="16049" y="16049"/>
            <a:chExt cx="15114824" cy="1740279"/>
          </a:xfrm>
        </p:grpSpPr>
        <p:sp>
          <p:nvSpPr>
            <p:cNvPr id="5" name="Freeform 5"/>
            <p:cNvSpPr/>
            <p:nvPr/>
          </p:nvSpPr>
          <p:spPr>
            <a:xfrm>
              <a:off x="16049" y="16049"/>
              <a:ext cx="15114824" cy="1740279"/>
            </a:xfrm>
            <a:custGeom>
              <a:avLst/>
              <a:gdLst/>
              <a:ahLst/>
              <a:cxnLst/>
              <a:rect l="l" t="t" r="r" b="b"/>
              <a:pathLst>
                <a:path w="11960802" h="2047218">
                  <a:moveTo>
                    <a:pt x="11003856" y="2047218"/>
                  </a:moveTo>
                  <a:lnTo>
                    <a:pt x="956945" y="2047218"/>
                  </a:lnTo>
                  <a:cubicBezTo>
                    <a:pt x="428371" y="2047218"/>
                    <a:pt x="0" y="1618720"/>
                    <a:pt x="0" y="1023609"/>
                  </a:cubicBezTo>
                  <a:lnTo>
                    <a:pt x="0" y="1023609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1003856" y="0"/>
                  </a:lnTo>
                  <a:cubicBezTo>
                    <a:pt x="11532303" y="0"/>
                    <a:pt x="11960802" y="428371"/>
                    <a:pt x="11960802" y="1023609"/>
                  </a:cubicBezTo>
                  <a:lnTo>
                    <a:pt x="11960802" y="1023609"/>
                  </a:lnTo>
                  <a:cubicBezTo>
                    <a:pt x="11960802" y="1618720"/>
                    <a:pt x="11532304" y="2047218"/>
                    <a:pt x="11003856" y="2047218"/>
                  </a:cubicBezTo>
                  <a:close/>
                </a:path>
              </a:pathLst>
            </a:custGeom>
            <a:solidFill>
              <a:srgbClr val="FFF3A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336285" y="441623"/>
              <a:ext cx="13193764" cy="8891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31799" lvl="1">
                <a:lnSpc>
                  <a:spcPts val="5199"/>
                </a:lnSpc>
              </a:pPr>
              <a:r>
                <a:rPr lang="en-US" sz="5400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5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5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:</a:t>
              </a:r>
              <a:endPara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Cloud Callout 10"/>
          <p:cNvSpPr/>
          <p:nvPr/>
        </p:nvSpPr>
        <p:spPr>
          <a:xfrm>
            <a:off x="1447799" y="5600700"/>
            <a:ext cx="4773791" cy="3352800"/>
          </a:xfrm>
          <a:prstGeom prst="cloudCallout">
            <a:avLst>
              <a:gd name="adj1" fmla="val -34825"/>
              <a:gd name="adj2" fmla="val 73673"/>
            </a:avLst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2200" y="3314700"/>
            <a:ext cx="1005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</a:rPr>
              <a:t>Khi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đi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đến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ngã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tư</a:t>
            </a:r>
            <a:r>
              <a:rPr lang="en-US" sz="4000" b="1" dirty="0">
                <a:solidFill>
                  <a:srgbClr val="00B050"/>
                </a:solidFill>
              </a:rPr>
              <a:t>, </a:t>
            </a:r>
            <a:r>
              <a:rPr lang="en-US" sz="4000" b="1" dirty="0" err="1">
                <a:solidFill>
                  <a:srgbClr val="00B050"/>
                </a:solidFill>
              </a:rPr>
              <a:t>nếu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thấy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đèn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đỏ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bật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sáng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thì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em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sẽ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làm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gì</a:t>
            </a:r>
            <a:r>
              <a:rPr lang="en-US" sz="4000" b="1" dirty="0">
                <a:solidFill>
                  <a:srgbClr val="00B050"/>
                </a:solidFill>
              </a:rPr>
              <a:t>? </a:t>
            </a:r>
            <a:r>
              <a:rPr lang="en-US" sz="4000" b="1" dirty="0" err="1">
                <a:solidFill>
                  <a:srgbClr val="00B050"/>
                </a:solidFill>
              </a:rPr>
              <a:t>Sau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đó</a:t>
            </a:r>
            <a:r>
              <a:rPr lang="en-US" sz="4000" b="1" dirty="0">
                <a:solidFill>
                  <a:srgbClr val="00B050"/>
                </a:solidFill>
              </a:rPr>
              <a:t>, </a:t>
            </a:r>
            <a:r>
              <a:rPr lang="en-US" sz="4000" b="1" dirty="0" err="1">
                <a:solidFill>
                  <a:srgbClr val="00B050"/>
                </a:solidFill>
              </a:rPr>
              <a:t>khi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thấy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đèn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xanh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bật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sáng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thì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em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sẽ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làm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gì</a:t>
            </a:r>
            <a:r>
              <a:rPr lang="en-US" sz="4000" b="1" dirty="0">
                <a:solidFill>
                  <a:srgbClr val="00B050"/>
                </a:solidFill>
              </a:rPr>
              <a:t>?</a:t>
            </a:r>
            <a:endParaRPr lang="en-GB" sz="4000" b="1" dirty="0">
              <a:solidFill>
                <a:srgbClr val="00B050"/>
              </a:solidFill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10287000" y="5215592"/>
            <a:ext cx="4773791" cy="3352800"/>
          </a:xfrm>
          <a:prstGeom prst="cloudCallout">
            <a:avLst>
              <a:gd name="adj1" fmla="val -34825"/>
              <a:gd name="adj2" fmla="val 73673"/>
            </a:avLst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/>
          <p:cNvGrpSpPr/>
          <p:nvPr/>
        </p:nvGrpSpPr>
        <p:grpSpPr>
          <a:xfrm>
            <a:off x="381000" y="752762"/>
            <a:ext cx="16992600" cy="1876138"/>
            <a:chOff x="-19633" y="16049"/>
            <a:chExt cx="15150506" cy="1740279"/>
          </a:xfrm>
        </p:grpSpPr>
        <p:sp>
          <p:nvSpPr>
            <p:cNvPr id="10" name="Freeform 5"/>
            <p:cNvSpPr/>
            <p:nvPr/>
          </p:nvSpPr>
          <p:spPr>
            <a:xfrm>
              <a:off x="16049" y="16049"/>
              <a:ext cx="15114824" cy="1740279"/>
            </a:xfrm>
            <a:custGeom>
              <a:avLst/>
              <a:gdLst/>
              <a:ahLst/>
              <a:cxnLst/>
              <a:rect l="l" t="t" r="r" b="b"/>
              <a:pathLst>
                <a:path w="11960802" h="2047218">
                  <a:moveTo>
                    <a:pt x="11003856" y="2047218"/>
                  </a:moveTo>
                  <a:lnTo>
                    <a:pt x="956945" y="2047218"/>
                  </a:lnTo>
                  <a:cubicBezTo>
                    <a:pt x="428371" y="2047218"/>
                    <a:pt x="0" y="1618720"/>
                    <a:pt x="0" y="1023609"/>
                  </a:cubicBezTo>
                  <a:lnTo>
                    <a:pt x="0" y="1023609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1003856" y="0"/>
                  </a:lnTo>
                  <a:cubicBezTo>
                    <a:pt x="11532303" y="0"/>
                    <a:pt x="11960802" y="428371"/>
                    <a:pt x="11960802" y="1023609"/>
                  </a:cubicBezTo>
                  <a:lnTo>
                    <a:pt x="11960802" y="1023609"/>
                  </a:lnTo>
                  <a:cubicBezTo>
                    <a:pt x="11960802" y="1618720"/>
                    <a:pt x="11532304" y="2047218"/>
                    <a:pt x="11003856" y="2047218"/>
                  </a:cubicBezTo>
                  <a:close/>
                </a:path>
              </a:pathLst>
            </a:custGeom>
            <a:solidFill>
              <a:srgbClr val="FFF3A6"/>
            </a:solidFill>
          </p:spPr>
        </p:sp>
        <p:sp>
          <p:nvSpPr>
            <p:cNvPr id="11" name="TextBox 7"/>
            <p:cNvSpPr txBox="1"/>
            <p:nvPr/>
          </p:nvSpPr>
          <p:spPr>
            <a:xfrm>
              <a:off x="-19633" y="448481"/>
              <a:ext cx="13193764" cy="8891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31799" lvl="1">
                <a:lnSpc>
                  <a:spcPts val="5199"/>
                </a:lnSpc>
              </a:pPr>
              <a:endPara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600200" y="1113449"/>
            <a:ext cx="1645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Khoanh</a:t>
            </a:r>
            <a:r>
              <a:rPr lang="en-US" sz="3200" b="1" dirty="0"/>
              <a:t> </a:t>
            </a:r>
            <a:r>
              <a:rPr lang="en-US" sz="3200" b="1" dirty="0" err="1"/>
              <a:t>chữ</a:t>
            </a:r>
            <a:r>
              <a:rPr lang="en-US" sz="3200" b="1" dirty="0"/>
              <a:t> </a:t>
            </a:r>
            <a:r>
              <a:rPr lang="en-US" sz="3200" b="1" dirty="0" err="1"/>
              <a:t>cái</a:t>
            </a:r>
            <a:r>
              <a:rPr lang="en-US" sz="3200" b="1" dirty="0"/>
              <a:t> </a:t>
            </a:r>
            <a:r>
              <a:rPr lang="en-US" sz="3200" b="1" dirty="0" err="1"/>
              <a:t>trước</a:t>
            </a:r>
            <a:r>
              <a:rPr lang="en-US" sz="3200" b="1" dirty="0"/>
              <a:t> </a:t>
            </a:r>
            <a:r>
              <a:rPr lang="en-US" sz="3200" b="1" dirty="0" err="1"/>
              <a:t>phát</a:t>
            </a:r>
            <a:r>
              <a:rPr lang="en-US" sz="3200" b="1" dirty="0"/>
              <a:t> </a:t>
            </a:r>
            <a:r>
              <a:rPr lang="en-US" sz="3200" b="1" dirty="0" err="1"/>
              <a:t>biểu</a:t>
            </a:r>
            <a:r>
              <a:rPr lang="en-US" sz="3200" b="1" dirty="0"/>
              <a:t> </a:t>
            </a:r>
            <a:r>
              <a:rPr lang="en-US" sz="3200" b="1" dirty="0" err="1"/>
              <a:t>sai</a:t>
            </a:r>
            <a:r>
              <a:rPr lang="en-US" sz="3200" b="1" dirty="0"/>
              <a:t>.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628900"/>
            <a:ext cx="16992600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A. </a:t>
            </a:r>
            <a:r>
              <a:rPr lang="en-US" sz="4400" dirty="0" err="1"/>
              <a:t>Sau</a:t>
            </a:r>
            <a:r>
              <a:rPr lang="en-US" sz="4400" dirty="0"/>
              <a:t> </a:t>
            </a:r>
            <a:r>
              <a:rPr lang="en-US" sz="4400" dirty="0" err="1"/>
              <a:t>khi</a:t>
            </a:r>
            <a:r>
              <a:rPr lang="en-US" sz="4400" dirty="0"/>
              <a:t> </a:t>
            </a:r>
            <a:r>
              <a:rPr lang="en-US" sz="4400" dirty="0" err="1"/>
              <a:t>khởi</a:t>
            </a:r>
            <a:r>
              <a:rPr lang="en-US" sz="4400" dirty="0"/>
              <a:t> </a:t>
            </a:r>
            <a:r>
              <a:rPr lang="en-US" sz="4400" dirty="0" err="1"/>
              <a:t>động</a:t>
            </a:r>
            <a:r>
              <a:rPr lang="en-US" sz="4400" dirty="0"/>
              <a:t>, </a:t>
            </a:r>
            <a:r>
              <a:rPr lang="en-US" sz="4400" dirty="0" err="1"/>
              <a:t>gõ</a:t>
            </a:r>
            <a:r>
              <a:rPr lang="en-US" sz="4400" dirty="0"/>
              <a:t> </a:t>
            </a:r>
            <a:r>
              <a:rPr lang="en-US" sz="4400" dirty="0" err="1"/>
              <a:t>phím</a:t>
            </a:r>
            <a:r>
              <a:rPr lang="en-US" sz="4400" dirty="0"/>
              <a:t> </a:t>
            </a:r>
            <a:r>
              <a:rPr lang="en-US" sz="4400" dirty="0" err="1"/>
              <a:t>bất</a:t>
            </a:r>
            <a:r>
              <a:rPr lang="en-US" sz="4400" dirty="0"/>
              <a:t> </a:t>
            </a:r>
            <a:r>
              <a:rPr lang="en-US" sz="4400" dirty="0" err="1"/>
              <a:t>kì</a:t>
            </a:r>
            <a:r>
              <a:rPr lang="en-US" sz="4400" dirty="0"/>
              <a:t> </a:t>
            </a:r>
            <a:r>
              <a:rPr lang="en-US" sz="4400" dirty="0" err="1"/>
              <a:t>để</a:t>
            </a:r>
            <a:r>
              <a:rPr lang="en-US" sz="4400" dirty="0"/>
              <a:t> </a:t>
            </a:r>
            <a:r>
              <a:rPr lang="en-US" sz="4400" dirty="0" err="1"/>
              <a:t>bắt</a:t>
            </a:r>
            <a:r>
              <a:rPr lang="en-US" sz="4400" dirty="0"/>
              <a:t> </a:t>
            </a:r>
            <a:r>
              <a:rPr lang="en-US" sz="4400" dirty="0" err="1"/>
              <a:t>đầu</a:t>
            </a:r>
            <a:r>
              <a:rPr lang="en-US" sz="4400" dirty="0"/>
              <a:t> </a:t>
            </a:r>
            <a:r>
              <a:rPr lang="en-US" sz="4400" dirty="0" err="1"/>
              <a:t>luyện</a:t>
            </a:r>
            <a:r>
              <a:rPr lang="en-US" sz="4400" dirty="0"/>
              <a:t> </a:t>
            </a:r>
            <a:r>
              <a:rPr lang="en-US" sz="4400" dirty="0" err="1"/>
              <a:t>tập</a:t>
            </a:r>
            <a:r>
              <a:rPr lang="en-US" sz="4400" dirty="0"/>
              <a:t> di </a:t>
            </a:r>
            <a:r>
              <a:rPr lang="en-US" sz="4400" dirty="0" err="1"/>
              <a:t>chuyển</a:t>
            </a:r>
            <a:r>
              <a:rPr lang="en-US" sz="4400" dirty="0"/>
              <a:t> </a:t>
            </a:r>
            <a:r>
              <a:rPr lang="en-US" sz="4400" dirty="0" err="1"/>
              <a:t>chuột</a:t>
            </a:r>
            <a:r>
              <a:rPr lang="en-US" sz="4400" dirty="0"/>
              <a:t>.</a:t>
            </a:r>
          </a:p>
          <a:p>
            <a:r>
              <a:rPr lang="en-US" sz="4400" dirty="0"/>
              <a:t>B. </a:t>
            </a:r>
            <a:r>
              <a:rPr lang="en-US" sz="4400" dirty="0" err="1"/>
              <a:t>Để</a:t>
            </a:r>
            <a:r>
              <a:rPr lang="en-US" sz="4400" dirty="0"/>
              <a:t> </a:t>
            </a:r>
            <a:r>
              <a:rPr lang="en-US" sz="4400" dirty="0" err="1"/>
              <a:t>luyện</a:t>
            </a:r>
            <a:r>
              <a:rPr lang="en-US" sz="4400" dirty="0"/>
              <a:t> </a:t>
            </a:r>
            <a:r>
              <a:rPr lang="en-US" sz="4400" dirty="0" err="1"/>
              <a:t>tập</a:t>
            </a:r>
            <a:r>
              <a:rPr lang="en-US" sz="4400" dirty="0"/>
              <a:t>, </a:t>
            </a:r>
            <a:r>
              <a:rPr lang="en-US" sz="4400" dirty="0" err="1"/>
              <a:t>em</a:t>
            </a:r>
            <a:r>
              <a:rPr lang="en-US" sz="4400" dirty="0"/>
              <a:t> </a:t>
            </a:r>
            <a:r>
              <a:rPr lang="en-US" sz="4400" dirty="0" err="1"/>
              <a:t>cần</a:t>
            </a:r>
            <a:r>
              <a:rPr lang="en-US" sz="4400" dirty="0"/>
              <a:t> </a:t>
            </a:r>
            <a:r>
              <a:rPr lang="en-US" sz="4400" dirty="0" err="1"/>
              <a:t>thực</a:t>
            </a:r>
            <a:r>
              <a:rPr lang="en-US" sz="4400" dirty="0"/>
              <a:t> </a:t>
            </a:r>
            <a:r>
              <a:rPr lang="en-US" sz="4400" dirty="0" err="1"/>
              <a:t>hiện</a:t>
            </a:r>
            <a:r>
              <a:rPr lang="en-US" sz="4400" dirty="0"/>
              <a:t> </a:t>
            </a:r>
            <a:r>
              <a:rPr lang="en-US" sz="4400" dirty="0" err="1"/>
              <a:t>thao</a:t>
            </a:r>
            <a:r>
              <a:rPr lang="en-US" sz="4400" dirty="0"/>
              <a:t> </a:t>
            </a:r>
            <a:r>
              <a:rPr lang="en-US" sz="4400" dirty="0" err="1"/>
              <a:t>tác</a:t>
            </a:r>
            <a:r>
              <a:rPr lang="en-US" sz="4400" dirty="0"/>
              <a:t> di </a:t>
            </a:r>
            <a:r>
              <a:rPr lang="en-US" sz="4400" dirty="0" err="1"/>
              <a:t>chuyển</a:t>
            </a:r>
            <a:r>
              <a:rPr lang="en-US" sz="4400" dirty="0"/>
              <a:t> con </a:t>
            </a:r>
            <a:r>
              <a:rPr lang="en-US" sz="4400" dirty="0" err="1"/>
              <a:t>trỏ</a:t>
            </a:r>
            <a:r>
              <a:rPr lang="en-US" sz="4400" dirty="0"/>
              <a:t> </a:t>
            </a:r>
            <a:r>
              <a:rPr lang="en-US" sz="4400" dirty="0" err="1"/>
              <a:t>chuột</a:t>
            </a:r>
            <a:r>
              <a:rPr lang="en-US" sz="4400" dirty="0"/>
              <a:t> </a:t>
            </a:r>
            <a:r>
              <a:rPr lang="en-US" sz="4400" dirty="0" err="1"/>
              <a:t>vào</a:t>
            </a:r>
            <a:r>
              <a:rPr lang="en-US" sz="4400" dirty="0"/>
              <a:t> ô </a:t>
            </a:r>
            <a:r>
              <a:rPr lang="en-US" sz="4400" dirty="0" err="1"/>
              <a:t>vuông</a:t>
            </a:r>
            <a:r>
              <a:rPr lang="en-US" sz="4400" dirty="0"/>
              <a:t> </a:t>
            </a:r>
            <a:r>
              <a:rPr lang="en-US" sz="4400" dirty="0" err="1"/>
              <a:t>xuất</a:t>
            </a:r>
            <a:r>
              <a:rPr lang="en-US" sz="4400" dirty="0"/>
              <a:t> </a:t>
            </a:r>
            <a:r>
              <a:rPr lang="en-US" sz="4400" dirty="0" err="1"/>
              <a:t>hiện</a:t>
            </a:r>
            <a:r>
              <a:rPr lang="en-US" sz="4400" dirty="0"/>
              <a:t> </a:t>
            </a:r>
            <a:r>
              <a:rPr lang="en-US" sz="4400" dirty="0" err="1"/>
              <a:t>trên</a:t>
            </a:r>
            <a:r>
              <a:rPr lang="en-US" sz="4400" dirty="0"/>
              <a:t> </a:t>
            </a:r>
            <a:r>
              <a:rPr lang="en-US" sz="4400" dirty="0" err="1"/>
              <a:t>màn</a:t>
            </a:r>
            <a:r>
              <a:rPr lang="en-US" sz="4400" dirty="0"/>
              <a:t> </a:t>
            </a:r>
            <a:r>
              <a:rPr lang="en-US" sz="4400" dirty="0" err="1"/>
              <a:t>hình</a:t>
            </a:r>
            <a:r>
              <a:rPr lang="en-US" sz="4400" dirty="0"/>
              <a:t>.</a:t>
            </a:r>
          </a:p>
          <a:p>
            <a:r>
              <a:rPr lang="en-US" sz="4400" dirty="0"/>
              <a:t>C. </a:t>
            </a:r>
            <a:r>
              <a:rPr lang="en-US" sz="4400" dirty="0" err="1"/>
              <a:t>Nếu</a:t>
            </a:r>
            <a:r>
              <a:rPr lang="en-US" sz="4400" dirty="0"/>
              <a:t> </a:t>
            </a:r>
            <a:r>
              <a:rPr lang="en-US" sz="4400" dirty="0" err="1"/>
              <a:t>thời</a:t>
            </a:r>
            <a:r>
              <a:rPr lang="en-US" sz="4400" dirty="0"/>
              <a:t> </a:t>
            </a:r>
            <a:r>
              <a:rPr lang="en-US" sz="4400" dirty="0" err="1"/>
              <a:t>gian</a:t>
            </a:r>
            <a:r>
              <a:rPr lang="en-US" sz="4400" dirty="0"/>
              <a:t> </a:t>
            </a:r>
            <a:r>
              <a:rPr lang="en-US" sz="4400" dirty="0" err="1"/>
              <a:t>thực</a:t>
            </a:r>
            <a:r>
              <a:rPr lang="en-US" sz="4400" dirty="0"/>
              <a:t> </a:t>
            </a:r>
            <a:r>
              <a:rPr lang="en-US" sz="4400" dirty="0" err="1"/>
              <a:t>hiện</a:t>
            </a:r>
            <a:r>
              <a:rPr lang="en-US" sz="4400" dirty="0"/>
              <a:t> di </a:t>
            </a:r>
            <a:r>
              <a:rPr lang="en-US" sz="4400" dirty="0" err="1"/>
              <a:t>chuyển</a:t>
            </a:r>
            <a:r>
              <a:rPr lang="en-US" sz="4400" dirty="0"/>
              <a:t> </a:t>
            </a:r>
            <a:r>
              <a:rPr lang="en-US" sz="4400" dirty="0" err="1"/>
              <a:t>chuột</a:t>
            </a:r>
            <a:r>
              <a:rPr lang="en-US" sz="4400" dirty="0"/>
              <a:t> </a:t>
            </a:r>
            <a:r>
              <a:rPr lang="en-US" sz="4400" dirty="0" err="1"/>
              <a:t>vào</a:t>
            </a:r>
            <a:r>
              <a:rPr lang="en-US" sz="4400" dirty="0"/>
              <a:t> ô </a:t>
            </a:r>
            <a:r>
              <a:rPr lang="en-US" sz="4400" dirty="0" err="1"/>
              <a:t>vuông</a:t>
            </a:r>
            <a:r>
              <a:rPr lang="en-US" sz="4400" dirty="0"/>
              <a:t> </a:t>
            </a:r>
            <a:r>
              <a:rPr lang="en-US" sz="4400" dirty="0" err="1"/>
              <a:t>lâu</a:t>
            </a:r>
            <a:r>
              <a:rPr lang="en-US" sz="4400" dirty="0"/>
              <a:t> </a:t>
            </a:r>
            <a:r>
              <a:rPr lang="en-US" sz="4400" dirty="0" err="1"/>
              <a:t>hơn</a:t>
            </a:r>
            <a:r>
              <a:rPr lang="en-US" sz="4400" dirty="0"/>
              <a:t> 5 </a:t>
            </a:r>
            <a:r>
              <a:rPr lang="en-US" sz="4400" dirty="0" err="1"/>
              <a:t>giây</a:t>
            </a:r>
            <a:r>
              <a:rPr lang="en-US" sz="4400" dirty="0"/>
              <a:t> </a:t>
            </a:r>
            <a:r>
              <a:rPr lang="en-US" sz="4400" dirty="0" err="1"/>
              <a:t>thì</a:t>
            </a:r>
            <a:r>
              <a:rPr lang="en-US" sz="4400" dirty="0"/>
              <a:t> ô </a:t>
            </a:r>
            <a:r>
              <a:rPr lang="en-US" sz="4400" dirty="0" err="1"/>
              <a:t>vuông</a:t>
            </a:r>
            <a:r>
              <a:rPr lang="en-US" sz="4400" dirty="0"/>
              <a:t> </a:t>
            </a:r>
            <a:r>
              <a:rPr lang="en-US" sz="4400" dirty="0" err="1"/>
              <a:t>nhỏ</a:t>
            </a:r>
            <a:r>
              <a:rPr lang="en-US" sz="4400" dirty="0"/>
              <a:t> </a:t>
            </a:r>
            <a:r>
              <a:rPr lang="en-US" sz="4400" dirty="0" err="1"/>
              <a:t>hơn</a:t>
            </a:r>
            <a:r>
              <a:rPr lang="en-US" sz="4400" dirty="0"/>
              <a:t> </a:t>
            </a:r>
            <a:r>
              <a:rPr lang="en-US" sz="4400" dirty="0" err="1"/>
              <a:t>sẽ</a:t>
            </a:r>
            <a:r>
              <a:rPr lang="en-US" sz="4400" dirty="0"/>
              <a:t> </a:t>
            </a:r>
            <a:r>
              <a:rPr lang="en-US" sz="4400" dirty="0" err="1"/>
              <a:t>xuất</a:t>
            </a:r>
            <a:r>
              <a:rPr lang="en-US" sz="4400" dirty="0"/>
              <a:t> </a:t>
            </a:r>
            <a:r>
              <a:rPr lang="en-US" sz="4400" dirty="0" err="1"/>
              <a:t>hiện</a:t>
            </a:r>
            <a:r>
              <a:rPr lang="en-US" sz="4400" dirty="0"/>
              <a:t>. </a:t>
            </a:r>
            <a:r>
              <a:rPr lang="en-US" sz="4400" dirty="0" err="1"/>
              <a:t>Ngược</a:t>
            </a:r>
            <a:r>
              <a:rPr lang="en-US" sz="4400" dirty="0"/>
              <a:t> </a:t>
            </a:r>
            <a:r>
              <a:rPr lang="en-US" sz="4400" dirty="0" err="1"/>
              <a:t>lại</a:t>
            </a:r>
            <a:r>
              <a:rPr lang="en-US" sz="4400" dirty="0"/>
              <a:t>, </a:t>
            </a:r>
            <a:r>
              <a:rPr lang="en-US" sz="4400" dirty="0" err="1"/>
              <a:t>nếu</a:t>
            </a:r>
            <a:r>
              <a:rPr lang="en-US" sz="4400" dirty="0"/>
              <a:t> </a:t>
            </a:r>
            <a:r>
              <a:rPr lang="en-US" sz="4400" dirty="0" err="1"/>
              <a:t>thời</a:t>
            </a:r>
            <a:r>
              <a:rPr lang="en-US" sz="4400" dirty="0"/>
              <a:t> </a:t>
            </a:r>
            <a:r>
              <a:rPr lang="en-US" sz="4400" dirty="0" err="1"/>
              <a:t>gian</a:t>
            </a:r>
            <a:r>
              <a:rPr lang="en-US" sz="4400" dirty="0"/>
              <a:t> </a:t>
            </a:r>
            <a:r>
              <a:rPr lang="en-US" sz="4400" dirty="0" err="1"/>
              <a:t>thực</a:t>
            </a:r>
            <a:r>
              <a:rPr lang="en-US" sz="4400" dirty="0"/>
              <a:t> </a:t>
            </a:r>
            <a:r>
              <a:rPr lang="en-US" sz="4400" dirty="0" err="1"/>
              <a:t>hiện</a:t>
            </a:r>
            <a:r>
              <a:rPr lang="en-US" sz="4400" dirty="0"/>
              <a:t> di </a:t>
            </a:r>
            <a:r>
              <a:rPr lang="en-US" sz="4400" dirty="0" err="1"/>
              <a:t>chuyển</a:t>
            </a:r>
            <a:r>
              <a:rPr lang="en-US" sz="4400" dirty="0"/>
              <a:t> </a:t>
            </a:r>
            <a:r>
              <a:rPr lang="en-US" sz="4400" dirty="0" err="1"/>
              <a:t>chuột</a:t>
            </a:r>
            <a:r>
              <a:rPr lang="en-US" sz="4400" dirty="0"/>
              <a:t> </a:t>
            </a:r>
            <a:r>
              <a:rPr lang="en-US" sz="4400" dirty="0" err="1"/>
              <a:t>vào</a:t>
            </a:r>
            <a:r>
              <a:rPr lang="en-US" sz="4400" dirty="0"/>
              <a:t> ô </a:t>
            </a:r>
            <a:r>
              <a:rPr lang="en-US" sz="4400" dirty="0" err="1"/>
              <a:t>vuông</a:t>
            </a:r>
            <a:r>
              <a:rPr lang="en-US" sz="4400" dirty="0"/>
              <a:t> </a:t>
            </a:r>
            <a:r>
              <a:rPr lang="en-US" sz="4400" dirty="0" err="1"/>
              <a:t>nhanh</a:t>
            </a:r>
            <a:r>
              <a:rPr lang="en-US" sz="4400" dirty="0"/>
              <a:t> </a:t>
            </a:r>
            <a:r>
              <a:rPr lang="en-US" sz="4400" dirty="0" err="1"/>
              <a:t>hơn</a:t>
            </a:r>
            <a:r>
              <a:rPr lang="en-US" sz="4400" dirty="0"/>
              <a:t> 5 </a:t>
            </a:r>
            <a:r>
              <a:rPr lang="en-US" sz="4400" dirty="0" err="1"/>
              <a:t>giây</a:t>
            </a:r>
            <a:r>
              <a:rPr lang="en-US" sz="4400" dirty="0"/>
              <a:t> </a:t>
            </a:r>
            <a:r>
              <a:rPr lang="en-US" sz="4400" dirty="0" err="1"/>
              <a:t>thì</a:t>
            </a:r>
            <a:r>
              <a:rPr lang="en-US" sz="4400" dirty="0"/>
              <a:t> ô </a:t>
            </a:r>
            <a:r>
              <a:rPr lang="en-US" sz="4400" dirty="0" err="1"/>
              <a:t>vuông</a:t>
            </a:r>
            <a:r>
              <a:rPr lang="en-US" sz="4400" dirty="0"/>
              <a:t> </a:t>
            </a:r>
            <a:r>
              <a:rPr lang="en-US" sz="4400" dirty="0" err="1"/>
              <a:t>sẽ</a:t>
            </a:r>
            <a:r>
              <a:rPr lang="en-US" sz="4400" dirty="0"/>
              <a:t> </a:t>
            </a:r>
            <a:r>
              <a:rPr lang="en-US" sz="4400" dirty="0" err="1"/>
              <a:t>xuất</a:t>
            </a:r>
            <a:r>
              <a:rPr lang="en-US" sz="4400" dirty="0"/>
              <a:t> </a:t>
            </a:r>
            <a:r>
              <a:rPr lang="en-US" sz="4400" dirty="0" err="1"/>
              <a:t>hiện</a:t>
            </a:r>
            <a:r>
              <a:rPr lang="en-US" sz="4400" dirty="0"/>
              <a:t> </a:t>
            </a:r>
            <a:r>
              <a:rPr lang="en-US" sz="4400" dirty="0" err="1"/>
              <a:t>lại</a:t>
            </a:r>
            <a:r>
              <a:rPr lang="en-US" sz="4400" dirty="0"/>
              <a:t> </a:t>
            </a:r>
            <a:r>
              <a:rPr lang="en-US" sz="4400" dirty="0" err="1"/>
              <a:t>với</a:t>
            </a:r>
            <a:r>
              <a:rPr lang="en-US" sz="4400" dirty="0"/>
              <a:t> </a:t>
            </a:r>
            <a:r>
              <a:rPr lang="en-US" sz="4400" dirty="0" err="1"/>
              <a:t>kích</a:t>
            </a:r>
            <a:r>
              <a:rPr lang="en-US" sz="4400" dirty="0"/>
              <a:t> </a:t>
            </a:r>
            <a:r>
              <a:rPr lang="en-US" sz="4400" dirty="0" err="1"/>
              <a:t>thước</a:t>
            </a:r>
            <a:r>
              <a:rPr lang="en-US" sz="4400" dirty="0"/>
              <a:t> </a:t>
            </a:r>
            <a:r>
              <a:rPr lang="en-US" sz="4400" dirty="0" err="1"/>
              <a:t>tương</a:t>
            </a:r>
            <a:r>
              <a:rPr lang="en-US" sz="4400" dirty="0"/>
              <a:t> </a:t>
            </a:r>
            <a:r>
              <a:rPr lang="en-US" sz="4400" dirty="0" err="1"/>
              <a:t>tự</a:t>
            </a:r>
            <a:r>
              <a:rPr lang="en-US" sz="4400" dirty="0"/>
              <a:t>.</a:t>
            </a:r>
          </a:p>
          <a:p>
            <a:r>
              <a:rPr lang="en-US" sz="4400" dirty="0"/>
              <a:t>D. Ở </a:t>
            </a:r>
            <a:r>
              <a:rPr lang="en-US" sz="4400" dirty="0" err="1"/>
              <a:t>mỗi</a:t>
            </a:r>
            <a:r>
              <a:rPr lang="en-US" sz="4400" dirty="0"/>
              <a:t> </a:t>
            </a:r>
            <a:r>
              <a:rPr lang="en-US" sz="4400" dirty="0" err="1"/>
              <a:t>mức</a:t>
            </a:r>
            <a:r>
              <a:rPr lang="en-US" sz="4400" dirty="0"/>
              <a:t> </a:t>
            </a:r>
            <a:r>
              <a:rPr lang="en-US" sz="4400" dirty="0" err="1"/>
              <a:t>có</a:t>
            </a:r>
            <a:r>
              <a:rPr lang="en-US" sz="4400" dirty="0"/>
              <a:t> 10 </a:t>
            </a:r>
            <a:r>
              <a:rPr lang="en-US" sz="4400" dirty="0" err="1"/>
              <a:t>lượt</a:t>
            </a:r>
            <a:r>
              <a:rPr lang="en-US" sz="4400" dirty="0"/>
              <a:t> </a:t>
            </a:r>
            <a:r>
              <a:rPr lang="en-US" sz="4400" dirty="0" err="1"/>
              <a:t>luyện</a:t>
            </a:r>
            <a:r>
              <a:rPr lang="en-US" sz="4400" dirty="0"/>
              <a:t> </a:t>
            </a:r>
            <a:r>
              <a:rPr lang="en-US" sz="4400" dirty="0" err="1"/>
              <a:t>tập</a:t>
            </a:r>
            <a:r>
              <a:rPr lang="en-US" sz="4400" dirty="0"/>
              <a:t>. </a:t>
            </a:r>
            <a:r>
              <a:rPr lang="en-US" sz="4400" dirty="0" err="1"/>
              <a:t>Chương</a:t>
            </a:r>
            <a:r>
              <a:rPr lang="en-US" sz="4400" dirty="0"/>
              <a:t> </a:t>
            </a:r>
            <a:r>
              <a:rPr lang="en-US" sz="4400" dirty="0" err="1"/>
              <a:t>trình</a:t>
            </a:r>
            <a:r>
              <a:rPr lang="en-US" sz="4400" dirty="0"/>
              <a:t> </a:t>
            </a:r>
            <a:r>
              <a:rPr lang="en-US" sz="4400" dirty="0" err="1"/>
              <a:t>sẽ</a:t>
            </a:r>
            <a:r>
              <a:rPr lang="en-US" sz="4400" dirty="0"/>
              <a:t> </a:t>
            </a:r>
            <a:r>
              <a:rPr lang="en-US" sz="4400" dirty="0" err="1"/>
              <a:t>tăng</a:t>
            </a:r>
            <a:r>
              <a:rPr lang="en-US" sz="4400" dirty="0"/>
              <a:t> </a:t>
            </a:r>
            <a:r>
              <a:rPr lang="en-US" sz="4400" dirty="0" err="1"/>
              <a:t>dần</a:t>
            </a:r>
            <a:r>
              <a:rPr lang="en-US" sz="4400" dirty="0"/>
              <a:t> </a:t>
            </a:r>
            <a:r>
              <a:rPr lang="en-US" sz="4400" dirty="0" err="1"/>
              <a:t>độ</a:t>
            </a:r>
            <a:r>
              <a:rPr lang="en-US" sz="4400" dirty="0"/>
              <a:t> </a:t>
            </a:r>
            <a:r>
              <a:rPr lang="en-US" sz="4400" dirty="0" err="1"/>
              <a:t>khó</a:t>
            </a:r>
            <a:r>
              <a:rPr lang="en-US" sz="4400" dirty="0"/>
              <a:t> </a:t>
            </a:r>
            <a:r>
              <a:rPr lang="en-US" sz="4400" dirty="0" err="1"/>
              <a:t>bằng</a:t>
            </a:r>
            <a:r>
              <a:rPr lang="en-US" sz="4400" dirty="0"/>
              <a:t> </a:t>
            </a:r>
            <a:r>
              <a:rPr lang="en-US" sz="4400" dirty="0" err="1"/>
              <a:t>cách</a:t>
            </a:r>
            <a:r>
              <a:rPr lang="en-US" sz="4400" dirty="0"/>
              <a:t> </a:t>
            </a:r>
            <a:r>
              <a:rPr lang="en-US" sz="4400" dirty="0" err="1"/>
              <a:t>giảm</a:t>
            </a:r>
            <a:r>
              <a:rPr lang="en-US" sz="4400" dirty="0"/>
              <a:t> </a:t>
            </a:r>
            <a:r>
              <a:rPr lang="en-US" sz="4400" dirty="0" err="1"/>
              <a:t>dần</a:t>
            </a:r>
            <a:r>
              <a:rPr lang="en-US" sz="4400" dirty="0"/>
              <a:t> </a:t>
            </a:r>
            <a:r>
              <a:rPr lang="en-US" sz="4400" dirty="0" err="1"/>
              <a:t>kích</a:t>
            </a:r>
            <a:r>
              <a:rPr lang="en-US" sz="4400" dirty="0"/>
              <a:t> </a:t>
            </a:r>
            <a:r>
              <a:rPr lang="en-US" sz="4400" dirty="0" err="1"/>
              <a:t>thước</a:t>
            </a:r>
            <a:r>
              <a:rPr lang="en-US" sz="4400" dirty="0"/>
              <a:t> ô </a:t>
            </a:r>
            <a:r>
              <a:rPr lang="en-US" sz="4400" dirty="0" err="1"/>
              <a:t>vuông</a:t>
            </a:r>
            <a:r>
              <a:rPr lang="en-US" sz="4400" dirty="0"/>
              <a:t> </a:t>
            </a:r>
            <a:r>
              <a:rPr lang="en-US" sz="4400" dirty="0" err="1"/>
              <a:t>sau</a:t>
            </a:r>
            <a:r>
              <a:rPr lang="en-US" sz="4400" dirty="0"/>
              <a:t> </a:t>
            </a:r>
            <a:r>
              <a:rPr lang="en-US" sz="4400" dirty="0" err="1"/>
              <a:t>mỗi</a:t>
            </a:r>
            <a:r>
              <a:rPr lang="en-US" sz="4400" dirty="0"/>
              <a:t> </a:t>
            </a:r>
            <a:r>
              <a:rPr lang="en-US" sz="4400" dirty="0" err="1"/>
              <a:t>lượt</a:t>
            </a:r>
            <a:r>
              <a:rPr lang="en-US" sz="4400" dirty="0"/>
              <a:t>.</a:t>
            </a:r>
          </a:p>
          <a:p>
            <a:endParaRPr lang="en-GB" sz="44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035330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/>
          <p:cNvGrpSpPr/>
          <p:nvPr/>
        </p:nvGrpSpPr>
        <p:grpSpPr>
          <a:xfrm>
            <a:off x="381000" y="752762"/>
            <a:ext cx="16992600" cy="1876138"/>
            <a:chOff x="-19633" y="16049"/>
            <a:chExt cx="15150506" cy="1740279"/>
          </a:xfrm>
        </p:grpSpPr>
        <p:sp>
          <p:nvSpPr>
            <p:cNvPr id="10" name="Freeform 5"/>
            <p:cNvSpPr/>
            <p:nvPr/>
          </p:nvSpPr>
          <p:spPr>
            <a:xfrm>
              <a:off x="16049" y="16049"/>
              <a:ext cx="15114824" cy="1740279"/>
            </a:xfrm>
            <a:custGeom>
              <a:avLst/>
              <a:gdLst/>
              <a:ahLst/>
              <a:cxnLst/>
              <a:rect l="l" t="t" r="r" b="b"/>
              <a:pathLst>
                <a:path w="11960802" h="2047218">
                  <a:moveTo>
                    <a:pt x="11003856" y="2047218"/>
                  </a:moveTo>
                  <a:lnTo>
                    <a:pt x="956945" y="2047218"/>
                  </a:lnTo>
                  <a:cubicBezTo>
                    <a:pt x="428371" y="2047218"/>
                    <a:pt x="0" y="1618720"/>
                    <a:pt x="0" y="1023609"/>
                  </a:cubicBezTo>
                  <a:lnTo>
                    <a:pt x="0" y="1023609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1003856" y="0"/>
                  </a:lnTo>
                  <a:cubicBezTo>
                    <a:pt x="11532303" y="0"/>
                    <a:pt x="11960802" y="428371"/>
                    <a:pt x="11960802" y="1023609"/>
                  </a:cubicBezTo>
                  <a:lnTo>
                    <a:pt x="11960802" y="1023609"/>
                  </a:lnTo>
                  <a:cubicBezTo>
                    <a:pt x="11960802" y="1618720"/>
                    <a:pt x="11532304" y="2047218"/>
                    <a:pt x="11003856" y="2047218"/>
                  </a:cubicBezTo>
                  <a:close/>
                </a:path>
              </a:pathLst>
            </a:custGeom>
            <a:solidFill>
              <a:srgbClr val="FFF3A6"/>
            </a:solidFill>
          </p:spPr>
        </p:sp>
        <p:sp>
          <p:nvSpPr>
            <p:cNvPr id="11" name="TextBox 7"/>
            <p:cNvSpPr txBox="1"/>
            <p:nvPr/>
          </p:nvSpPr>
          <p:spPr>
            <a:xfrm>
              <a:off x="-19633" y="448481"/>
              <a:ext cx="13193764" cy="8891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31799" lvl="1">
                <a:lnSpc>
                  <a:spcPts val="5199"/>
                </a:lnSpc>
              </a:pPr>
              <a:endPara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066800" y="1113449"/>
            <a:ext cx="1645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err="1"/>
              <a:t>Khoanh</a:t>
            </a:r>
            <a:r>
              <a:rPr lang="en-GB" sz="3200" b="1" dirty="0"/>
              <a:t> </a:t>
            </a:r>
            <a:r>
              <a:rPr lang="en-GB" sz="3200" b="1" dirty="0" err="1"/>
              <a:t>chữ</a:t>
            </a:r>
            <a:r>
              <a:rPr lang="en-GB" sz="3200" b="1" dirty="0"/>
              <a:t> </a:t>
            </a:r>
            <a:r>
              <a:rPr lang="en-GB" sz="3200" b="1" dirty="0" err="1"/>
              <a:t>cái</a:t>
            </a:r>
            <a:r>
              <a:rPr lang="en-GB" sz="3200" b="1" dirty="0"/>
              <a:t> </a:t>
            </a:r>
            <a:r>
              <a:rPr lang="en-GB" sz="3200" b="1" dirty="0" err="1"/>
              <a:t>trước</a:t>
            </a:r>
            <a:r>
              <a:rPr lang="en-GB" sz="3200" b="1" dirty="0"/>
              <a:t> </a:t>
            </a:r>
            <a:r>
              <a:rPr lang="en-GB" sz="3200" b="1" dirty="0" err="1"/>
              <a:t>những</a:t>
            </a:r>
            <a:r>
              <a:rPr lang="en-GB" sz="3200" b="1" dirty="0"/>
              <a:t> </a:t>
            </a:r>
            <a:r>
              <a:rPr lang="en-GB" sz="3200" b="1" dirty="0" err="1"/>
              <a:t>thao</a:t>
            </a:r>
            <a:r>
              <a:rPr lang="en-GB" sz="3200" b="1" dirty="0"/>
              <a:t> </a:t>
            </a:r>
            <a:r>
              <a:rPr lang="en-GB" sz="3200" b="1" dirty="0" err="1"/>
              <a:t>tác</a:t>
            </a:r>
            <a:r>
              <a:rPr lang="en-GB" sz="3200" b="1" dirty="0"/>
              <a:t> </a:t>
            </a:r>
            <a:r>
              <a:rPr lang="en-GB" sz="3200" b="1" dirty="0" err="1"/>
              <a:t>với</a:t>
            </a:r>
            <a:r>
              <a:rPr lang="en-GB" sz="3200" b="1" dirty="0"/>
              <a:t> </a:t>
            </a:r>
            <a:r>
              <a:rPr lang="en-GB" sz="3200" b="1" dirty="0" err="1"/>
              <a:t>chuột</a:t>
            </a:r>
            <a:r>
              <a:rPr lang="en-GB" sz="3200" b="1" dirty="0"/>
              <a:t> </a:t>
            </a:r>
            <a:r>
              <a:rPr lang="en-GB" sz="3200" b="1" dirty="0" err="1"/>
              <a:t>mà</a:t>
            </a:r>
            <a:r>
              <a:rPr lang="en-GB" sz="3200" b="1" dirty="0"/>
              <a:t> </a:t>
            </a:r>
            <a:r>
              <a:rPr lang="en-GB" sz="3200" b="1" dirty="0" err="1"/>
              <a:t>em</a:t>
            </a:r>
            <a:r>
              <a:rPr lang="en-GB" sz="3200" b="1" dirty="0"/>
              <a:t> </a:t>
            </a:r>
            <a:r>
              <a:rPr lang="en-GB" sz="3200" b="1" dirty="0" err="1"/>
              <a:t>có</a:t>
            </a:r>
            <a:r>
              <a:rPr lang="en-GB" sz="3200" b="1" dirty="0"/>
              <a:t> </a:t>
            </a:r>
            <a:r>
              <a:rPr lang="en-GB" sz="3200" b="1" dirty="0" err="1"/>
              <a:t>thể</a:t>
            </a:r>
            <a:r>
              <a:rPr lang="en-GB" sz="3200" b="1" dirty="0"/>
              <a:t> </a:t>
            </a:r>
            <a:r>
              <a:rPr lang="en-GB" sz="3200" b="1" dirty="0" err="1"/>
              <a:t>luyện</a:t>
            </a:r>
            <a:r>
              <a:rPr lang="en-GB" sz="3200" b="1" dirty="0"/>
              <a:t> </a:t>
            </a:r>
            <a:r>
              <a:rPr lang="en-GB" sz="3200" b="1" dirty="0" err="1"/>
              <a:t>tập</a:t>
            </a:r>
            <a:r>
              <a:rPr lang="en-GB" sz="3200" b="1" dirty="0"/>
              <a:t> </a:t>
            </a:r>
            <a:r>
              <a:rPr lang="en-GB" sz="3200" b="1" dirty="0" err="1"/>
              <a:t>với</a:t>
            </a:r>
            <a:r>
              <a:rPr lang="en-GB" sz="3200" b="1" dirty="0"/>
              <a:t> </a:t>
            </a:r>
            <a:r>
              <a:rPr lang="en-GB" sz="3200" b="1" dirty="0" err="1"/>
              <a:t>phần</a:t>
            </a:r>
            <a:r>
              <a:rPr lang="en-GB" sz="3200" b="1" dirty="0"/>
              <a:t> </a:t>
            </a:r>
            <a:r>
              <a:rPr lang="en-GB" sz="3200" b="1" dirty="0" err="1"/>
              <a:t>mềm</a:t>
            </a:r>
            <a:r>
              <a:rPr lang="en-GB" sz="3200" b="1" dirty="0"/>
              <a:t> Basic Mouse Skills.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867400" y="3009900"/>
            <a:ext cx="16992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A. Di </a:t>
            </a:r>
            <a:r>
              <a:rPr lang="en-GB" sz="4400" dirty="0" err="1"/>
              <a:t>chuyển</a:t>
            </a:r>
            <a:r>
              <a:rPr lang="en-GB" sz="4400" dirty="0"/>
              <a:t> </a:t>
            </a:r>
            <a:r>
              <a:rPr lang="en-GB" sz="4400" dirty="0" err="1"/>
              <a:t>chuột</a:t>
            </a:r>
            <a:r>
              <a:rPr lang="en-GB" sz="4400" dirty="0"/>
              <a:t> </a:t>
            </a:r>
            <a:endParaRPr lang="en-US" sz="4400" dirty="0"/>
          </a:p>
          <a:p>
            <a:r>
              <a:rPr lang="en-GB" sz="4400" dirty="0"/>
              <a:t>B. </a:t>
            </a:r>
            <a:r>
              <a:rPr lang="en-GB" sz="4400" dirty="0" err="1"/>
              <a:t>Nháy</a:t>
            </a:r>
            <a:r>
              <a:rPr lang="en-GB" sz="4400" dirty="0"/>
              <a:t> </a:t>
            </a:r>
            <a:r>
              <a:rPr lang="en-GB" sz="4400" dirty="0" err="1"/>
              <a:t>chuột</a:t>
            </a:r>
            <a:r>
              <a:rPr lang="en-GB" sz="4400" dirty="0"/>
              <a:t> </a:t>
            </a:r>
            <a:endParaRPr lang="en-US" sz="4400" dirty="0"/>
          </a:p>
          <a:p>
            <a:r>
              <a:rPr lang="en-GB" sz="4400" dirty="0"/>
              <a:t>C. </a:t>
            </a:r>
            <a:r>
              <a:rPr lang="en-GB" sz="4400" dirty="0" err="1"/>
              <a:t>Lăn</a:t>
            </a:r>
            <a:r>
              <a:rPr lang="en-GB" sz="4400" dirty="0"/>
              <a:t> </a:t>
            </a:r>
            <a:r>
              <a:rPr lang="en-GB" sz="4400" dirty="0" err="1"/>
              <a:t>nút</a:t>
            </a:r>
            <a:r>
              <a:rPr lang="en-GB" sz="4400" dirty="0"/>
              <a:t> </a:t>
            </a:r>
            <a:r>
              <a:rPr lang="en-GB" sz="4400" dirty="0" err="1"/>
              <a:t>cuộn</a:t>
            </a:r>
            <a:r>
              <a:rPr lang="en-GB" sz="4400" dirty="0"/>
              <a:t> </a:t>
            </a:r>
            <a:r>
              <a:rPr lang="en-GB" sz="4400" dirty="0" err="1"/>
              <a:t>chuột</a:t>
            </a:r>
            <a:endParaRPr lang="en-US" sz="4400" dirty="0"/>
          </a:p>
          <a:p>
            <a:r>
              <a:rPr lang="en-GB" sz="4400" dirty="0"/>
              <a:t>D. </a:t>
            </a:r>
            <a:r>
              <a:rPr lang="en-GB" sz="4400" dirty="0" err="1"/>
              <a:t>Nháy</a:t>
            </a:r>
            <a:r>
              <a:rPr lang="en-GB" sz="4400" dirty="0"/>
              <a:t> </a:t>
            </a:r>
            <a:r>
              <a:rPr lang="en-GB" sz="4400" dirty="0" err="1"/>
              <a:t>đúp</a:t>
            </a:r>
            <a:r>
              <a:rPr lang="en-GB" sz="4400" dirty="0"/>
              <a:t> </a:t>
            </a:r>
            <a:r>
              <a:rPr lang="en-GB" sz="4400" dirty="0" err="1"/>
              <a:t>chuột</a:t>
            </a:r>
            <a:r>
              <a:rPr lang="en-GB" sz="4400" dirty="0"/>
              <a:t> </a:t>
            </a:r>
            <a:endParaRPr lang="en-US" sz="4400" dirty="0"/>
          </a:p>
          <a:p>
            <a:r>
              <a:rPr lang="en-GB" sz="4400" dirty="0"/>
              <a:t>E. </a:t>
            </a:r>
            <a:r>
              <a:rPr lang="en-GB" sz="4400" dirty="0" err="1"/>
              <a:t>Nháy</a:t>
            </a:r>
            <a:r>
              <a:rPr lang="en-GB" sz="4400" dirty="0"/>
              <a:t> </a:t>
            </a:r>
            <a:r>
              <a:rPr lang="en-GB" sz="4400" dirty="0" err="1"/>
              <a:t>phải</a:t>
            </a:r>
            <a:r>
              <a:rPr lang="en-GB" sz="4400" dirty="0"/>
              <a:t> </a:t>
            </a:r>
            <a:r>
              <a:rPr lang="en-GB" sz="4400" dirty="0" err="1"/>
              <a:t>chuột</a:t>
            </a:r>
            <a:r>
              <a:rPr lang="en-GB" sz="4400" dirty="0"/>
              <a:t> </a:t>
            </a:r>
            <a:endParaRPr lang="en-US" sz="4400" dirty="0"/>
          </a:p>
          <a:p>
            <a:r>
              <a:rPr lang="en-GB" sz="4400" dirty="0"/>
              <a:t>G. </a:t>
            </a:r>
            <a:r>
              <a:rPr lang="en-GB" sz="4400" dirty="0" err="1"/>
              <a:t>Kéo</a:t>
            </a:r>
            <a:r>
              <a:rPr lang="en-GB" sz="4400" dirty="0"/>
              <a:t> </a:t>
            </a:r>
            <a:r>
              <a:rPr lang="en-GB" sz="4400" dirty="0" err="1"/>
              <a:t>thả</a:t>
            </a:r>
            <a:r>
              <a:rPr lang="en-GB" sz="4400" dirty="0"/>
              <a:t> </a:t>
            </a:r>
            <a:r>
              <a:rPr lang="en-GB" sz="4400" dirty="0" err="1"/>
              <a:t>chuột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246441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AE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481" y="2732188"/>
            <a:ext cx="1146738" cy="20074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43009" y="1394862"/>
            <a:ext cx="1334561" cy="335163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619964" y="2389973"/>
            <a:ext cx="1435315" cy="23103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2864" t="67142" r="3268" b="17262"/>
          <a:stretch>
            <a:fillRect/>
          </a:stretch>
        </p:blipFill>
        <p:spPr>
          <a:xfrm>
            <a:off x="-2158555" y="8155671"/>
            <a:ext cx="24431216" cy="22892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64583" y="4384360"/>
            <a:ext cx="4900820" cy="5363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7659" y="4743383"/>
            <a:ext cx="2630698" cy="554361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7126187" y="1570358"/>
            <a:ext cx="9598226" cy="6352280"/>
            <a:chOff x="0" y="0"/>
            <a:chExt cx="12797635" cy="8469707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797635" cy="8469707"/>
            </a:xfrm>
            <a:prstGeom prst="rect">
              <a:avLst/>
            </a:prstGeom>
          </p:spPr>
        </p:pic>
        <p:sp>
          <p:nvSpPr>
            <p:cNvPr id="10" name="AutoShape 10"/>
            <p:cNvSpPr/>
            <p:nvPr/>
          </p:nvSpPr>
          <p:spPr>
            <a:xfrm>
              <a:off x="489529" y="414724"/>
              <a:ext cx="11818576" cy="7605180"/>
            </a:xfrm>
            <a:prstGeom prst="rect">
              <a:avLst/>
            </a:prstGeom>
            <a:solidFill>
              <a:srgbClr val="50745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229732" y="6721425"/>
            <a:ext cx="2524207" cy="318420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7611620" y="3070680"/>
            <a:ext cx="8566267" cy="241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20"/>
              </a:lnSpc>
            </a:pPr>
            <a:r>
              <a:rPr lang="en-US" sz="9600" dirty="0" err="1" smtClean="0">
                <a:solidFill>
                  <a:srgbClr val="F7F4E6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9600" dirty="0" smtClean="0">
                <a:solidFill>
                  <a:srgbClr val="F7F4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 smtClean="0">
                <a:solidFill>
                  <a:srgbClr val="F7F4E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9600" dirty="0" smtClean="0">
                <a:solidFill>
                  <a:srgbClr val="F7F4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 smtClean="0">
                <a:solidFill>
                  <a:srgbClr val="F7F4E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9600" dirty="0" smtClean="0">
                <a:solidFill>
                  <a:srgbClr val="F7F4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 smtClean="0">
                <a:solidFill>
                  <a:srgbClr val="F7F4E6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9600" dirty="0" smtClean="0">
                <a:solidFill>
                  <a:srgbClr val="F7F4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 smtClean="0">
                <a:solidFill>
                  <a:srgbClr val="F7F4E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9600" dirty="0" smtClean="0">
                <a:solidFill>
                  <a:srgbClr val="F7F4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 smtClean="0">
                <a:solidFill>
                  <a:srgbClr val="F7F4E6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9600" dirty="0" smtClean="0">
                <a:solidFill>
                  <a:srgbClr val="F7F4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 smtClean="0">
                <a:solidFill>
                  <a:srgbClr val="F7F4E6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9600" dirty="0" smtClean="0">
                <a:solidFill>
                  <a:srgbClr val="F7F4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 smtClean="0">
                <a:solidFill>
                  <a:srgbClr val="F7F4E6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9600" dirty="0" smtClean="0">
                <a:solidFill>
                  <a:srgbClr val="F7F4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9600" dirty="0" smtClean="0">
                <a:solidFill>
                  <a:srgbClr val="F7F4E6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9600" dirty="0">
              <a:solidFill>
                <a:srgbClr val="F7F4E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390" r="14061"/>
          <a:stretch>
            <a:fillRect/>
          </a:stretch>
        </p:blipFill>
        <p:spPr>
          <a:xfrm>
            <a:off x="0" y="-8191500"/>
            <a:ext cx="18394869" cy="179832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2045" y="727362"/>
            <a:ext cx="10759450" cy="1305210"/>
            <a:chOff x="16049" y="16049"/>
            <a:chExt cx="15114824" cy="1740279"/>
          </a:xfrm>
        </p:grpSpPr>
        <p:sp>
          <p:nvSpPr>
            <p:cNvPr id="5" name="Freeform 5"/>
            <p:cNvSpPr/>
            <p:nvPr/>
          </p:nvSpPr>
          <p:spPr>
            <a:xfrm>
              <a:off x="16049" y="16049"/>
              <a:ext cx="15114824" cy="1740279"/>
            </a:xfrm>
            <a:custGeom>
              <a:avLst/>
              <a:gdLst/>
              <a:ahLst/>
              <a:cxnLst/>
              <a:rect l="l" t="t" r="r" b="b"/>
              <a:pathLst>
                <a:path w="11960802" h="2047218">
                  <a:moveTo>
                    <a:pt x="11003856" y="2047218"/>
                  </a:moveTo>
                  <a:lnTo>
                    <a:pt x="956945" y="2047218"/>
                  </a:lnTo>
                  <a:cubicBezTo>
                    <a:pt x="428371" y="2047218"/>
                    <a:pt x="0" y="1618720"/>
                    <a:pt x="0" y="1023609"/>
                  </a:cubicBezTo>
                  <a:lnTo>
                    <a:pt x="0" y="1023609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1003856" y="0"/>
                  </a:lnTo>
                  <a:cubicBezTo>
                    <a:pt x="11532303" y="0"/>
                    <a:pt x="11960802" y="428371"/>
                    <a:pt x="11960802" y="1023609"/>
                  </a:cubicBezTo>
                  <a:lnTo>
                    <a:pt x="11960802" y="1023609"/>
                  </a:lnTo>
                  <a:cubicBezTo>
                    <a:pt x="11960802" y="1618720"/>
                    <a:pt x="11532304" y="2047218"/>
                    <a:pt x="11003856" y="2047218"/>
                  </a:cubicBezTo>
                  <a:close/>
                </a:path>
              </a:pathLst>
            </a:custGeom>
            <a:solidFill>
              <a:srgbClr val="FFF3A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336285" y="441623"/>
              <a:ext cx="13193764" cy="8891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31799" lvl="1">
                <a:lnSpc>
                  <a:spcPts val="5199"/>
                </a:lnSpc>
              </a:pPr>
              <a:r>
                <a:rPr lang="en-US" sz="5400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5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5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:</a:t>
              </a:r>
              <a:endPara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572000" y="2781300"/>
            <a:ext cx="10058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Ở </a:t>
            </a:r>
            <a:r>
              <a:rPr lang="en-US" sz="4000" b="1" dirty="0" err="1">
                <a:solidFill>
                  <a:srgbClr val="FF0000"/>
                </a:solidFill>
              </a:rPr>
              <a:t>Hình</a:t>
            </a:r>
            <a:r>
              <a:rPr lang="en-US" sz="4000" b="1" dirty="0">
                <a:solidFill>
                  <a:srgbClr val="FF0000"/>
                </a:solidFill>
              </a:rPr>
              <a:t> 3a (hay </a:t>
            </a:r>
            <a:r>
              <a:rPr lang="en-US" sz="4000" b="1" dirty="0" err="1">
                <a:solidFill>
                  <a:srgbClr val="FF0000"/>
                </a:solidFill>
              </a:rPr>
              <a:t>Hình</a:t>
            </a:r>
            <a:r>
              <a:rPr lang="en-US" sz="4000" b="1" dirty="0">
                <a:solidFill>
                  <a:srgbClr val="FF0000"/>
                </a:solidFill>
              </a:rPr>
              <a:t> 3b, </a:t>
            </a:r>
            <a:r>
              <a:rPr lang="en-US" sz="4000" b="1" dirty="0" err="1">
                <a:solidFill>
                  <a:srgbClr val="FF0000"/>
                </a:solidFill>
              </a:rPr>
              <a:t>Hình</a:t>
            </a:r>
            <a:r>
              <a:rPr lang="en-US" sz="4000" b="1" dirty="0">
                <a:solidFill>
                  <a:srgbClr val="FF0000"/>
                </a:solidFill>
              </a:rPr>
              <a:t> 3c - SGK), con </a:t>
            </a:r>
            <a:r>
              <a:rPr lang="en-US" sz="4000" b="1" dirty="0" err="1">
                <a:solidFill>
                  <a:srgbClr val="FF0000"/>
                </a:solidFill>
              </a:rPr>
              <a:t>người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nghe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thấy</a:t>
            </a:r>
            <a:r>
              <a:rPr lang="en-US" sz="4000" b="1" dirty="0">
                <a:solidFill>
                  <a:srgbClr val="FF0000"/>
                </a:solidFill>
              </a:rPr>
              <a:t> (hay </a:t>
            </a:r>
            <a:r>
              <a:rPr lang="en-US" sz="4000" b="1" dirty="0" err="1">
                <a:solidFill>
                  <a:srgbClr val="FF0000"/>
                </a:solidFill>
              </a:rPr>
              <a:t>đọc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được</a:t>
            </a:r>
            <a:r>
              <a:rPr lang="en-US" sz="4000" b="1" dirty="0">
                <a:solidFill>
                  <a:srgbClr val="FF0000"/>
                </a:solidFill>
              </a:rPr>
              <a:t>, </a:t>
            </a:r>
            <a:r>
              <a:rPr lang="en-US" sz="4000" b="1" dirty="0" err="1">
                <a:solidFill>
                  <a:srgbClr val="FF0000"/>
                </a:solidFill>
              </a:rPr>
              <a:t>nhìn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thấy</a:t>
            </a:r>
            <a:r>
              <a:rPr lang="en-US" sz="4000" b="1" dirty="0">
                <a:solidFill>
                  <a:srgbClr val="FF0000"/>
                </a:solidFill>
              </a:rPr>
              <a:t> ) </a:t>
            </a:r>
            <a:r>
              <a:rPr lang="en-US" sz="4000" b="1" dirty="0" err="1">
                <a:solidFill>
                  <a:srgbClr val="FF0000"/>
                </a:solidFill>
              </a:rPr>
              <a:t>gì</a:t>
            </a:r>
            <a:r>
              <a:rPr lang="en-US" sz="4000" b="1" dirty="0">
                <a:solidFill>
                  <a:srgbClr val="FF0000"/>
                </a:solidFill>
              </a:rPr>
              <a:t>? </a:t>
            </a:r>
            <a:r>
              <a:rPr lang="en-US" sz="4000" b="1" dirty="0" err="1">
                <a:solidFill>
                  <a:srgbClr val="FF0000"/>
                </a:solidFill>
              </a:rPr>
              <a:t>Khi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nhìn</a:t>
            </a:r>
            <a:r>
              <a:rPr lang="en-US" sz="4000" b="1" dirty="0">
                <a:solidFill>
                  <a:srgbClr val="FF0000"/>
                </a:solidFill>
              </a:rPr>
              <a:t> (</a:t>
            </a:r>
            <a:r>
              <a:rPr lang="en-US" sz="4000" b="1" dirty="0" err="1">
                <a:solidFill>
                  <a:srgbClr val="FF0000"/>
                </a:solidFill>
              </a:rPr>
              <a:t>hoặc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nghe</a:t>
            </a:r>
            <a:r>
              <a:rPr lang="en-US" sz="4000" b="1" dirty="0">
                <a:solidFill>
                  <a:srgbClr val="FF0000"/>
                </a:solidFill>
              </a:rPr>
              <a:t>) </a:t>
            </a:r>
            <a:r>
              <a:rPr lang="en-US" sz="4000" b="1" dirty="0" err="1">
                <a:solidFill>
                  <a:srgbClr val="FF0000"/>
                </a:solidFill>
              </a:rPr>
              <a:t>thấy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thì</a:t>
            </a:r>
            <a:r>
              <a:rPr lang="en-US" sz="4000" b="1" dirty="0">
                <a:solidFill>
                  <a:srgbClr val="FF0000"/>
                </a:solidFill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</a:rPr>
              <a:t>người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đã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làm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gì</a:t>
            </a:r>
            <a:r>
              <a:rPr lang="en-US" sz="4000" b="1" dirty="0">
                <a:solidFill>
                  <a:srgbClr val="FF0000"/>
                </a:solidFill>
              </a:rPr>
              <a:t>?</a:t>
            </a:r>
            <a:endParaRPr lang="en-GB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524500"/>
            <a:ext cx="11413950" cy="403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668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/>
          <p:cNvGrpSpPr/>
          <p:nvPr/>
        </p:nvGrpSpPr>
        <p:grpSpPr>
          <a:xfrm>
            <a:off x="996645" y="727362"/>
            <a:ext cx="10784850" cy="1305210"/>
            <a:chOff x="-19633" y="16049"/>
            <a:chExt cx="15150506" cy="1740279"/>
          </a:xfrm>
        </p:grpSpPr>
        <p:sp>
          <p:nvSpPr>
            <p:cNvPr id="10" name="Freeform 5"/>
            <p:cNvSpPr/>
            <p:nvPr/>
          </p:nvSpPr>
          <p:spPr>
            <a:xfrm>
              <a:off x="16049" y="16049"/>
              <a:ext cx="15114824" cy="1740279"/>
            </a:xfrm>
            <a:custGeom>
              <a:avLst/>
              <a:gdLst/>
              <a:ahLst/>
              <a:cxnLst/>
              <a:rect l="l" t="t" r="r" b="b"/>
              <a:pathLst>
                <a:path w="11960802" h="2047218">
                  <a:moveTo>
                    <a:pt x="11003856" y="2047218"/>
                  </a:moveTo>
                  <a:lnTo>
                    <a:pt x="956945" y="2047218"/>
                  </a:lnTo>
                  <a:cubicBezTo>
                    <a:pt x="428371" y="2047218"/>
                    <a:pt x="0" y="1618720"/>
                    <a:pt x="0" y="1023609"/>
                  </a:cubicBezTo>
                  <a:lnTo>
                    <a:pt x="0" y="1023609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1003856" y="0"/>
                  </a:lnTo>
                  <a:cubicBezTo>
                    <a:pt x="11532303" y="0"/>
                    <a:pt x="11960802" y="428371"/>
                    <a:pt x="11960802" y="1023609"/>
                  </a:cubicBezTo>
                  <a:lnTo>
                    <a:pt x="11960802" y="1023609"/>
                  </a:lnTo>
                  <a:cubicBezTo>
                    <a:pt x="11960802" y="1618720"/>
                    <a:pt x="11532304" y="2047218"/>
                    <a:pt x="11003856" y="2047218"/>
                  </a:cubicBezTo>
                  <a:close/>
                </a:path>
              </a:pathLst>
            </a:custGeom>
            <a:solidFill>
              <a:srgbClr val="FFF3A6"/>
            </a:solidFill>
          </p:spPr>
        </p:sp>
        <p:sp>
          <p:nvSpPr>
            <p:cNvPr id="11" name="TextBox 7"/>
            <p:cNvSpPr txBox="1"/>
            <p:nvPr/>
          </p:nvSpPr>
          <p:spPr>
            <a:xfrm>
              <a:off x="-19633" y="448481"/>
              <a:ext cx="13193764" cy="8891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31799" lvl="1">
                <a:lnSpc>
                  <a:spcPts val="5199"/>
                </a:lnSpc>
              </a:pPr>
              <a:endPara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640519" y="1069529"/>
            <a:ext cx="4104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Điền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từ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chỗ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trống</a:t>
            </a:r>
            <a:r>
              <a:rPr lang="en-US" sz="3200" b="1" dirty="0">
                <a:solidFill>
                  <a:srgbClr val="FF0000"/>
                </a:solidFill>
              </a:rPr>
              <a:t> :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171700"/>
            <a:ext cx="1150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Con </a:t>
            </a:r>
            <a:r>
              <a:rPr lang="en-US" sz="4000" dirty="0" err="1"/>
              <a:t>người</a:t>
            </a:r>
            <a:r>
              <a:rPr lang="en-US" sz="4000" dirty="0"/>
              <a:t> </a:t>
            </a:r>
            <a:r>
              <a:rPr lang="en-US" sz="4000" dirty="0" err="1"/>
              <a:t>thu</a:t>
            </a:r>
            <a:r>
              <a:rPr lang="en-US" sz="4000" dirty="0"/>
              <a:t> </a:t>
            </a:r>
            <a:r>
              <a:rPr lang="en-US" sz="4000" dirty="0" err="1"/>
              <a:t>nhận</a:t>
            </a:r>
            <a:r>
              <a:rPr lang="en-US" sz="4000" dirty="0"/>
              <a:t> ................. qua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giác</a:t>
            </a:r>
            <a:r>
              <a:rPr lang="en-US" sz="4000" dirty="0"/>
              <a:t> </a:t>
            </a:r>
            <a:r>
              <a:rPr lang="en-US" sz="4000" dirty="0" err="1"/>
              <a:t>quan</a:t>
            </a:r>
            <a:endParaRPr lang="en-GB" sz="4000" dirty="0"/>
          </a:p>
          <a:p>
            <a:pPr algn="just"/>
            <a:r>
              <a:rPr lang="en-US" sz="4000" dirty="0" err="1"/>
              <a:t>như</a:t>
            </a:r>
            <a:r>
              <a:rPr lang="en-US" sz="4000" dirty="0"/>
              <a:t> </a:t>
            </a:r>
            <a:r>
              <a:rPr lang="en-US" sz="4000" dirty="0" err="1"/>
              <a:t>mắt</a:t>
            </a:r>
            <a:r>
              <a:rPr lang="en-US" sz="4000" dirty="0"/>
              <a:t>, tai, </a:t>
            </a:r>
            <a:r>
              <a:rPr lang="en-US" sz="4000" dirty="0" err="1"/>
              <a:t>mũi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đưa</a:t>
            </a:r>
            <a:r>
              <a:rPr lang="en-US" sz="4000" dirty="0"/>
              <a:t> </a:t>
            </a:r>
            <a:r>
              <a:rPr lang="en-US" sz="4000" dirty="0" err="1"/>
              <a:t>ra</a:t>
            </a:r>
            <a:r>
              <a:rPr lang="en-US" sz="4000" dirty="0"/>
              <a:t> ....................... </a:t>
            </a:r>
            <a:r>
              <a:rPr lang="en-US" sz="4000" dirty="0" err="1"/>
              <a:t>phù</a:t>
            </a:r>
            <a:r>
              <a:rPr lang="en-US" sz="4000" dirty="0"/>
              <a:t> </a:t>
            </a:r>
            <a:r>
              <a:rPr lang="en-US" sz="4000" dirty="0" err="1"/>
              <a:t>hợp</a:t>
            </a:r>
            <a:r>
              <a:rPr lang="en-US" sz="4000" dirty="0"/>
              <a:t>.</a:t>
            </a:r>
            <a:endParaRPr lang="en-GB" sz="4000" dirty="0"/>
          </a:p>
          <a:p>
            <a:pPr algn="just"/>
            <a:r>
              <a:rPr lang="en-US" sz="4000" dirty="0" err="1"/>
              <a:t>Thông</a:t>
            </a:r>
            <a:r>
              <a:rPr lang="en-US" sz="4000" dirty="0"/>
              <a:t> tin </a:t>
            </a:r>
            <a:r>
              <a:rPr lang="en-US" sz="4000" dirty="0" err="1"/>
              <a:t>đóng</a:t>
            </a:r>
            <a:r>
              <a:rPr lang="en-US" sz="4000" dirty="0"/>
              <a:t> .......................................... </a:t>
            </a:r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việc</a:t>
            </a:r>
            <a:endParaRPr lang="en-GB" sz="4000" dirty="0"/>
          </a:p>
          <a:p>
            <a:pPr algn="just"/>
            <a:r>
              <a:rPr lang="en-US" sz="4000" dirty="0" err="1"/>
              <a:t>ra</a:t>
            </a:r>
            <a:r>
              <a:rPr lang="en-US" sz="4000" dirty="0"/>
              <a:t> </a:t>
            </a:r>
            <a:r>
              <a:rPr lang="en-US" sz="4000" dirty="0" err="1"/>
              <a:t>quyết</a:t>
            </a:r>
            <a:r>
              <a:rPr lang="en-US" sz="4000" dirty="0"/>
              <a:t> </a:t>
            </a:r>
            <a:r>
              <a:rPr lang="en-US" sz="4000" dirty="0" err="1"/>
              <a:t>định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con </a:t>
            </a:r>
            <a:r>
              <a:rPr lang="en-US" sz="4000" dirty="0" err="1"/>
              <a:t>người</a:t>
            </a:r>
            <a:r>
              <a:rPr lang="en-US" sz="4000" dirty="0"/>
              <a:t>. </a:t>
            </a:r>
            <a:r>
              <a:rPr lang="en-US" sz="4000" dirty="0" err="1"/>
              <a:t>Bởi</a:t>
            </a:r>
            <a:r>
              <a:rPr lang="en-US" sz="4000" dirty="0"/>
              <a:t> </a:t>
            </a:r>
            <a:r>
              <a:rPr lang="en-US" sz="4000" dirty="0" err="1"/>
              <a:t>vì</a:t>
            </a:r>
            <a:r>
              <a:rPr lang="en-US" sz="4000" dirty="0"/>
              <a:t> </a:t>
            </a:r>
            <a:r>
              <a:rPr lang="en-US" sz="4000" dirty="0" err="1"/>
              <a:t>thông</a:t>
            </a:r>
            <a:r>
              <a:rPr lang="en-US" sz="4000" dirty="0"/>
              <a:t> tin</a:t>
            </a:r>
            <a:endParaRPr lang="en-GB" sz="4000" dirty="0"/>
          </a:p>
          <a:p>
            <a:pPr algn="just"/>
            <a:r>
              <a:rPr lang="en-US" sz="4000" dirty="0"/>
              <a:t>.......................... </a:t>
            </a:r>
            <a:r>
              <a:rPr lang="en-US" sz="4000" dirty="0" err="1"/>
              <a:t>thì</a:t>
            </a:r>
            <a:r>
              <a:rPr lang="en-US" sz="4000" dirty="0"/>
              <a:t> ........................ </a:t>
            </a:r>
            <a:r>
              <a:rPr lang="en-US" sz="4000" dirty="0" err="1"/>
              <a:t>cũng</a:t>
            </a:r>
            <a:r>
              <a:rPr lang="en-US" sz="4000" dirty="0"/>
              <a:t> </a:t>
            </a:r>
            <a:r>
              <a:rPr lang="en-US" sz="4000" dirty="0" err="1"/>
              <a:t>thay</a:t>
            </a:r>
            <a:r>
              <a:rPr lang="en-US" sz="4000" dirty="0"/>
              <a:t> </a:t>
            </a:r>
            <a:r>
              <a:rPr lang="en-US" sz="4000" dirty="0" err="1"/>
              <a:t>đổi</a:t>
            </a:r>
            <a:r>
              <a:rPr lang="en-US" sz="4000" dirty="0"/>
              <a:t> </a:t>
            </a:r>
            <a:r>
              <a:rPr lang="en-US" sz="4000" dirty="0" err="1"/>
              <a:t>theo.</a:t>
            </a:r>
            <a:endParaRPr lang="en-GB" sz="4000" dirty="0"/>
          </a:p>
          <a:p>
            <a:pPr algn="just"/>
            <a:endParaRPr lang="en-GB" sz="4000" dirty="0"/>
          </a:p>
        </p:txBody>
      </p:sp>
      <p:sp>
        <p:nvSpPr>
          <p:cNvPr id="6" name="Oval 5"/>
          <p:cNvSpPr/>
          <p:nvPr/>
        </p:nvSpPr>
        <p:spPr>
          <a:xfrm>
            <a:off x="6705600" y="6667500"/>
            <a:ext cx="5562600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/>
              <a:t>‒ thông tin; quyết định.</a:t>
            </a:r>
          </a:p>
          <a:p>
            <a:pPr algn="ctr"/>
            <a:r>
              <a:rPr lang="vi-VN" sz="3200" dirty="0"/>
              <a:t>‒ vai trò quan trọng;</a:t>
            </a:r>
          </a:p>
          <a:p>
            <a:pPr algn="ctr"/>
            <a:r>
              <a:rPr lang="vi-VN" sz="3200" dirty="0"/>
              <a:t>thay đổi; quyết định.</a:t>
            </a:r>
            <a:endParaRPr lang="en-GB" sz="32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/>
          <p:cNvGrpSpPr/>
          <p:nvPr/>
        </p:nvGrpSpPr>
        <p:grpSpPr>
          <a:xfrm>
            <a:off x="996645" y="727362"/>
            <a:ext cx="10784850" cy="1305210"/>
            <a:chOff x="-19633" y="16049"/>
            <a:chExt cx="15150506" cy="1740279"/>
          </a:xfrm>
        </p:grpSpPr>
        <p:sp>
          <p:nvSpPr>
            <p:cNvPr id="10" name="Freeform 5"/>
            <p:cNvSpPr/>
            <p:nvPr/>
          </p:nvSpPr>
          <p:spPr>
            <a:xfrm>
              <a:off x="16049" y="16049"/>
              <a:ext cx="15114824" cy="1740279"/>
            </a:xfrm>
            <a:custGeom>
              <a:avLst/>
              <a:gdLst/>
              <a:ahLst/>
              <a:cxnLst/>
              <a:rect l="l" t="t" r="r" b="b"/>
              <a:pathLst>
                <a:path w="11960802" h="2047218">
                  <a:moveTo>
                    <a:pt x="11003856" y="2047218"/>
                  </a:moveTo>
                  <a:lnTo>
                    <a:pt x="956945" y="2047218"/>
                  </a:lnTo>
                  <a:cubicBezTo>
                    <a:pt x="428371" y="2047218"/>
                    <a:pt x="0" y="1618720"/>
                    <a:pt x="0" y="1023609"/>
                  </a:cubicBezTo>
                  <a:lnTo>
                    <a:pt x="0" y="1023609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1003856" y="0"/>
                  </a:lnTo>
                  <a:cubicBezTo>
                    <a:pt x="11532303" y="0"/>
                    <a:pt x="11960802" y="428371"/>
                    <a:pt x="11960802" y="1023609"/>
                  </a:cubicBezTo>
                  <a:lnTo>
                    <a:pt x="11960802" y="1023609"/>
                  </a:lnTo>
                  <a:cubicBezTo>
                    <a:pt x="11960802" y="1618720"/>
                    <a:pt x="11532304" y="2047218"/>
                    <a:pt x="11003856" y="2047218"/>
                  </a:cubicBezTo>
                  <a:close/>
                </a:path>
              </a:pathLst>
            </a:custGeom>
            <a:solidFill>
              <a:srgbClr val="FFF3A6"/>
            </a:solidFill>
          </p:spPr>
        </p:sp>
        <p:sp>
          <p:nvSpPr>
            <p:cNvPr id="11" name="TextBox 7"/>
            <p:cNvSpPr txBox="1"/>
            <p:nvPr/>
          </p:nvSpPr>
          <p:spPr>
            <a:xfrm>
              <a:off x="-19633" y="448481"/>
              <a:ext cx="13193764" cy="8891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31799" lvl="1">
                <a:lnSpc>
                  <a:spcPts val="5199"/>
                </a:lnSpc>
              </a:pPr>
              <a:endPara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640519" y="1069529"/>
            <a:ext cx="51062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Đánh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dấu</a:t>
            </a:r>
            <a:r>
              <a:rPr lang="en-US" sz="3200" b="1" dirty="0" smtClean="0">
                <a:solidFill>
                  <a:srgbClr val="FF0000"/>
                </a:solidFill>
              </a:rPr>
              <a:t> X </a:t>
            </a:r>
            <a:r>
              <a:rPr lang="en-US" sz="3200" b="1" dirty="0" err="1" smtClean="0">
                <a:solidFill>
                  <a:srgbClr val="FF0000"/>
                </a:solidFill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</a:rPr>
              <a:t> ô </a:t>
            </a:r>
            <a:r>
              <a:rPr lang="en-US" sz="3200" b="1" dirty="0" err="1" smtClean="0">
                <a:solidFill>
                  <a:srgbClr val="FF0000"/>
                </a:solidFill>
              </a:rPr>
              <a:t>thích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hợp</a:t>
            </a:r>
            <a:r>
              <a:rPr lang="en-US" sz="3200" b="1" dirty="0" smtClean="0">
                <a:solidFill>
                  <a:srgbClr val="FF0000"/>
                </a:solidFill>
              </a:rPr>
              <a:t> :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705600" y="6667500"/>
            <a:ext cx="5562600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pic>
        <p:nvPicPr>
          <p:cNvPr id="1026" name="Picture 2" descr="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71700"/>
            <a:ext cx="8286609" cy="39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1800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/>
          <p:cNvGrpSpPr/>
          <p:nvPr/>
        </p:nvGrpSpPr>
        <p:grpSpPr>
          <a:xfrm>
            <a:off x="996645" y="727362"/>
            <a:ext cx="10784850" cy="1305210"/>
            <a:chOff x="-19633" y="16049"/>
            <a:chExt cx="15150506" cy="1740279"/>
          </a:xfrm>
        </p:grpSpPr>
        <p:sp>
          <p:nvSpPr>
            <p:cNvPr id="10" name="Freeform 5"/>
            <p:cNvSpPr/>
            <p:nvPr/>
          </p:nvSpPr>
          <p:spPr>
            <a:xfrm>
              <a:off x="16049" y="16049"/>
              <a:ext cx="15114824" cy="1740279"/>
            </a:xfrm>
            <a:custGeom>
              <a:avLst/>
              <a:gdLst/>
              <a:ahLst/>
              <a:cxnLst/>
              <a:rect l="l" t="t" r="r" b="b"/>
              <a:pathLst>
                <a:path w="11960802" h="2047218">
                  <a:moveTo>
                    <a:pt x="11003856" y="2047218"/>
                  </a:moveTo>
                  <a:lnTo>
                    <a:pt x="956945" y="2047218"/>
                  </a:lnTo>
                  <a:cubicBezTo>
                    <a:pt x="428371" y="2047218"/>
                    <a:pt x="0" y="1618720"/>
                    <a:pt x="0" y="1023609"/>
                  </a:cubicBezTo>
                  <a:lnTo>
                    <a:pt x="0" y="1023609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1003856" y="0"/>
                  </a:lnTo>
                  <a:cubicBezTo>
                    <a:pt x="11532303" y="0"/>
                    <a:pt x="11960802" y="428371"/>
                    <a:pt x="11960802" y="1023609"/>
                  </a:cubicBezTo>
                  <a:lnTo>
                    <a:pt x="11960802" y="1023609"/>
                  </a:lnTo>
                  <a:cubicBezTo>
                    <a:pt x="11960802" y="1618720"/>
                    <a:pt x="11532304" y="2047218"/>
                    <a:pt x="11003856" y="2047218"/>
                  </a:cubicBezTo>
                  <a:close/>
                </a:path>
              </a:pathLst>
            </a:custGeom>
            <a:solidFill>
              <a:srgbClr val="FFF3A6"/>
            </a:solidFill>
          </p:spPr>
        </p:sp>
        <p:sp>
          <p:nvSpPr>
            <p:cNvPr id="11" name="TextBox 7"/>
            <p:cNvSpPr txBox="1"/>
            <p:nvPr/>
          </p:nvSpPr>
          <p:spPr>
            <a:xfrm>
              <a:off x="-19633" y="448481"/>
              <a:ext cx="13193764" cy="8891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31799" lvl="1">
                <a:lnSpc>
                  <a:spcPts val="5199"/>
                </a:lnSpc>
              </a:pPr>
              <a:endPara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053795" y="1051686"/>
            <a:ext cx="12278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Em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hãy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sắp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xếp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theo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thứ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tự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đúng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bước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mở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tắt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máy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tính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đúng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cách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933700" y="4610100"/>
            <a:ext cx="25146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/>
              <a:t>Tắt</a:t>
            </a:r>
            <a:r>
              <a:rPr lang="en-GB" sz="3200" dirty="0" smtClean="0"/>
              <a:t> </a:t>
            </a:r>
            <a:r>
              <a:rPr lang="en-GB" sz="3200" dirty="0" err="1" smtClean="0"/>
              <a:t>máy</a:t>
            </a:r>
            <a:r>
              <a:rPr lang="en-GB" sz="3200" dirty="0" smtClean="0"/>
              <a:t> </a:t>
            </a:r>
            <a:r>
              <a:rPr lang="en-GB" sz="3200" dirty="0" err="1" smtClean="0"/>
              <a:t>tính</a:t>
            </a:r>
            <a:endParaRPr lang="en-GB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3505200" y="2171700"/>
            <a:ext cx="3810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Khởi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err="1"/>
              <a:t>máy</a:t>
            </a:r>
            <a:r>
              <a:rPr lang="en-US" sz="3200" b="1" dirty="0"/>
              <a:t> </a:t>
            </a:r>
            <a:r>
              <a:rPr lang="en-US" sz="3200" b="1" dirty="0" err="1"/>
              <a:t>tính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910831" y="2045272"/>
            <a:ext cx="97088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A. </a:t>
            </a:r>
            <a:r>
              <a:rPr lang="en-US" sz="3600" dirty="0" err="1"/>
              <a:t>Nhấn</a:t>
            </a:r>
            <a:r>
              <a:rPr lang="en-US" sz="3600" dirty="0"/>
              <a:t> </a:t>
            </a:r>
            <a:r>
              <a:rPr lang="en-US" sz="3600" dirty="0" err="1"/>
              <a:t>nút</a:t>
            </a:r>
            <a:r>
              <a:rPr lang="en-US" sz="3600" dirty="0"/>
              <a:t> </a:t>
            </a:r>
            <a:r>
              <a:rPr lang="en-US" sz="3600" dirty="0" err="1"/>
              <a:t>nguồn</a:t>
            </a:r>
            <a:r>
              <a:rPr lang="en-US" sz="3600" dirty="0"/>
              <a:t> </a:t>
            </a:r>
            <a:r>
              <a:rPr lang="en-US" sz="3600" dirty="0" err="1"/>
              <a:t>trên</a:t>
            </a:r>
            <a:r>
              <a:rPr lang="en-US" sz="3600" dirty="0"/>
              <a:t> </a:t>
            </a:r>
            <a:r>
              <a:rPr lang="en-US" sz="3600" dirty="0" err="1"/>
              <a:t>thân</a:t>
            </a:r>
            <a:r>
              <a:rPr lang="en-US" sz="3600" dirty="0"/>
              <a:t> </a:t>
            </a:r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.</a:t>
            </a:r>
            <a:endParaRPr lang="en-GB" sz="3600" dirty="0"/>
          </a:p>
          <a:p>
            <a:r>
              <a:rPr lang="en-US" sz="3600" dirty="0"/>
              <a:t>B. </a:t>
            </a:r>
            <a:r>
              <a:rPr lang="en-US" sz="3600" dirty="0" err="1"/>
              <a:t>Chờ</a:t>
            </a:r>
            <a:r>
              <a:rPr lang="en-US" sz="3600" dirty="0"/>
              <a:t> </a:t>
            </a:r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khởi</a:t>
            </a:r>
            <a:r>
              <a:rPr lang="en-US" sz="3600" dirty="0"/>
              <a:t> </a:t>
            </a:r>
            <a:r>
              <a:rPr lang="en-US" sz="3600" dirty="0" err="1"/>
              <a:t>động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sẵn</a:t>
            </a:r>
            <a:r>
              <a:rPr lang="en-US" sz="3600" dirty="0"/>
              <a:t> </a:t>
            </a:r>
            <a:r>
              <a:rPr lang="en-US" sz="3600" dirty="0" err="1"/>
              <a:t>sàng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sử</a:t>
            </a:r>
            <a:r>
              <a:rPr lang="en-US" sz="3600" dirty="0"/>
              <a:t> </a:t>
            </a:r>
            <a:r>
              <a:rPr lang="en-US" sz="3600" dirty="0" err="1"/>
              <a:t>dụng</a:t>
            </a:r>
            <a:r>
              <a:rPr lang="en-US" sz="3600" dirty="0"/>
              <a:t>.</a:t>
            </a:r>
            <a:endParaRPr lang="en-GB" sz="3600" dirty="0"/>
          </a:p>
          <a:p>
            <a:r>
              <a:rPr lang="en-US" sz="3600" dirty="0"/>
              <a:t>C. </a:t>
            </a:r>
            <a:r>
              <a:rPr lang="en-US" sz="3600" dirty="0" err="1"/>
              <a:t>Nhấn</a:t>
            </a:r>
            <a:r>
              <a:rPr lang="en-US" sz="3600" dirty="0"/>
              <a:t> </a:t>
            </a:r>
            <a:r>
              <a:rPr lang="en-US" sz="3600" dirty="0" err="1"/>
              <a:t>nút</a:t>
            </a:r>
            <a:r>
              <a:rPr lang="en-US" sz="3600" dirty="0"/>
              <a:t> </a:t>
            </a:r>
            <a:r>
              <a:rPr lang="en-US" sz="3600" dirty="0" err="1"/>
              <a:t>nguồn</a:t>
            </a:r>
            <a:r>
              <a:rPr lang="en-US" sz="3600" dirty="0"/>
              <a:t> </a:t>
            </a:r>
            <a:r>
              <a:rPr lang="en-US" sz="3600" dirty="0" err="1"/>
              <a:t>màn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.</a:t>
            </a:r>
            <a:endParaRPr lang="en-GB" sz="3600" dirty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971364" y="4610100"/>
            <a:ext cx="1157207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A. </a:t>
            </a:r>
            <a:r>
              <a:rPr lang="en-US" sz="3600" dirty="0" err="1"/>
              <a:t>Nháy</a:t>
            </a:r>
            <a:r>
              <a:rPr lang="en-US" sz="3600" dirty="0"/>
              <a:t> </a:t>
            </a:r>
            <a:r>
              <a:rPr lang="en-US" sz="3600" dirty="0" err="1"/>
              <a:t>chuột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nút</a:t>
            </a:r>
            <a:r>
              <a:rPr lang="en-US" sz="3600" dirty="0"/>
              <a:t> Power.</a:t>
            </a:r>
            <a:endParaRPr lang="en-GB" sz="3600" dirty="0"/>
          </a:p>
          <a:p>
            <a:r>
              <a:rPr lang="en-US" sz="3600" dirty="0"/>
              <a:t>B. </a:t>
            </a:r>
            <a:r>
              <a:rPr lang="en-US" sz="3600" dirty="0" err="1"/>
              <a:t>Nháy</a:t>
            </a:r>
            <a:r>
              <a:rPr lang="en-US" sz="3600" dirty="0"/>
              <a:t> </a:t>
            </a:r>
            <a:r>
              <a:rPr lang="en-US" sz="3600" dirty="0" err="1"/>
              <a:t>chuột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nút</a:t>
            </a:r>
            <a:r>
              <a:rPr lang="en-US" sz="3600" dirty="0"/>
              <a:t> Start.</a:t>
            </a:r>
            <a:endParaRPr lang="en-GB" sz="3600" dirty="0"/>
          </a:p>
          <a:p>
            <a:r>
              <a:rPr lang="en-US" sz="3600" dirty="0"/>
              <a:t>C. </a:t>
            </a:r>
            <a:r>
              <a:rPr lang="en-US" sz="3600" dirty="0" err="1"/>
              <a:t>Đợi</a:t>
            </a:r>
            <a:r>
              <a:rPr lang="en-US" sz="3600" dirty="0"/>
              <a:t> </a:t>
            </a:r>
            <a:r>
              <a:rPr lang="en-US" sz="3600" dirty="0" err="1"/>
              <a:t>đèn</a:t>
            </a:r>
            <a:r>
              <a:rPr lang="en-US" sz="3600" dirty="0"/>
              <a:t> </a:t>
            </a:r>
            <a:r>
              <a:rPr lang="en-US" sz="3600" dirty="0" err="1"/>
              <a:t>trên</a:t>
            </a:r>
            <a:r>
              <a:rPr lang="en-US" sz="3600" dirty="0"/>
              <a:t> </a:t>
            </a:r>
            <a:r>
              <a:rPr lang="en-US" sz="3600" dirty="0" err="1"/>
              <a:t>thân</a:t>
            </a:r>
            <a:r>
              <a:rPr lang="en-US" sz="3600" dirty="0"/>
              <a:t> </a:t>
            </a:r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tắt</a:t>
            </a:r>
            <a:r>
              <a:rPr lang="en-US" sz="3600" dirty="0"/>
              <a:t> </a:t>
            </a:r>
            <a:r>
              <a:rPr lang="en-US" sz="3600" dirty="0" err="1"/>
              <a:t>hẳn</a:t>
            </a:r>
            <a:r>
              <a:rPr lang="en-US" sz="3600" dirty="0"/>
              <a:t> </a:t>
            </a:r>
            <a:r>
              <a:rPr lang="en-US" sz="3600" dirty="0" err="1"/>
              <a:t>rồi</a:t>
            </a:r>
            <a:r>
              <a:rPr lang="en-US" sz="3600" dirty="0"/>
              <a:t> </a:t>
            </a:r>
            <a:r>
              <a:rPr lang="en-US" sz="3600" dirty="0" err="1"/>
              <a:t>tắt</a:t>
            </a:r>
            <a:r>
              <a:rPr lang="en-US" sz="3600" dirty="0"/>
              <a:t> </a:t>
            </a:r>
            <a:r>
              <a:rPr lang="en-US" sz="3600" dirty="0" err="1"/>
              <a:t>nút</a:t>
            </a:r>
            <a:r>
              <a:rPr lang="en-US" sz="3600" dirty="0"/>
              <a:t> </a:t>
            </a:r>
            <a:r>
              <a:rPr lang="en-US" sz="3600" dirty="0" err="1"/>
              <a:t>nguồn</a:t>
            </a:r>
            <a:r>
              <a:rPr lang="en-US" sz="3600" dirty="0"/>
              <a:t> </a:t>
            </a:r>
            <a:r>
              <a:rPr lang="en-US" sz="3600" dirty="0" err="1"/>
              <a:t>màn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.</a:t>
            </a:r>
            <a:endParaRPr lang="en-GB" sz="3600" dirty="0"/>
          </a:p>
          <a:p>
            <a:r>
              <a:rPr lang="en-US" sz="3600" dirty="0"/>
              <a:t>D. </a:t>
            </a:r>
            <a:r>
              <a:rPr lang="en-US" sz="3600" dirty="0" err="1"/>
              <a:t>Nháy</a:t>
            </a:r>
            <a:r>
              <a:rPr lang="en-US" sz="3600" dirty="0"/>
              <a:t> </a:t>
            </a:r>
            <a:r>
              <a:rPr lang="en-US" sz="3600" dirty="0" err="1"/>
              <a:t>chuột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nút</a:t>
            </a:r>
            <a:r>
              <a:rPr lang="en-US" sz="3600" dirty="0"/>
              <a:t> Shut down.</a:t>
            </a:r>
            <a:endParaRPr lang="en-GB" sz="3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9682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/>
          <p:cNvGrpSpPr/>
          <p:nvPr/>
        </p:nvGrpSpPr>
        <p:grpSpPr>
          <a:xfrm>
            <a:off x="996645" y="727362"/>
            <a:ext cx="10784850" cy="1305210"/>
            <a:chOff x="-19633" y="16049"/>
            <a:chExt cx="15150506" cy="1740279"/>
          </a:xfrm>
        </p:grpSpPr>
        <p:sp>
          <p:nvSpPr>
            <p:cNvPr id="10" name="Freeform 5"/>
            <p:cNvSpPr/>
            <p:nvPr/>
          </p:nvSpPr>
          <p:spPr>
            <a:xfrm>
              <a:off x="16049" y="16049"/>
              <a:ext cx="15114824" cy="1740279"/>
            </a:xfrm>
            <a:custGeom>
              <a:avLst/>
              <a:gdLst/>
              <a:ahLst/>
              <a:cxnLst/>
              <a:rect l="l" t="t" r="r" b="b"/>
              <a:pathLst>
                <a:path w="11960802" h="2047218">
                  <a:moveTo>
                    <a:pt x="11003856" y="2047218"/>
                  </a:moveTo>
                  <a:lnTo>
                    <a:pt x="956945" y="2047218"/>
                  </a:lnTo>
                  <a:cubicBezTo>
                    <a:pt x="428371" y="2047218"/>
                    <a:pt x="0" y="1618720"/>
                    <a:pt x="0" y="1023609"/>
                  </a:cubicBezTo>
                  <a:lnTo>
                    <a:pt x="0" y="1023609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1003856" y="0"/>
                  </a:lnTo>
                  <a:cubicBezTo>
                    <a:pt x="11532303" y="0"/>
                    <a:pt x="11960802" y="428371"/>
                    <a:pt x="11960802" y="1023609"/>
                  </a:cubicBezTo>
                  <a:lnTo>
                    <a:pt x="11960802" y="1023609"/>
                  </a:lnTo>
                  <a:cubicBezTo>
                    <a:pt x="11960802" y="1618720"/>
                    <a:pt x="11532304" y="2047218"/>
                    <a:pt x="11003856" y="2047218"/>
                  </a:cubicBezTo>
                  <a:close/>
                </a:path>
              </a:pathLst>
            </a:custGeom>
            <a:solidFill>
              <a:srgbClr val="FFF3A6"/>
            </a:solidFill>
          </p:spPr>
        </p:sp>
        <p:sp>
          <p:nvSpPr>
            <p:cNvPr id="11" name="TextBox 7"/>
            <p:cNvSpPr txBox="1"/>
            <p:nvPr/>
          </p:nvSpPr>
          <p:spPr>
            <a:xfrm>
              <a:off x="-19633" y="448481"/>
              <a:ext cx="13193764" cy="8891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31799" lvl="1">
                <a:lnSpc>
                  <a:spcPts val="5199"/>
                </a:lnSpc>
              </a:pPr>
              <a:endPara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996645" y="952500"/>
            <a:ext cx="102771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Em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hãy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điền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chỗ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chấm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hàng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phím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bàn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phím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705600" y="6667500"/>
            <a:ext cx="5562600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/>
              <a:t>Hàng</a:t>
            </a:r>
            <a:r>
              <a:rPr lang="en-GB" sz="3200" dirty="0" smtClean="0"/>
              <a:t> </a:t>
            </a:r>
            <a:r>
              <a:rPr lang="en-GB" sz="3200" dirty="0" err="1" smtClean="0"/>
              <a:t>phím</a:t>
            </a:r>
            <a:r>
              <a:rPr lang="en-GB" sz="3200" dirty="0" smtClean="0"/>
              <a:t> </a:t>
            </a:r>
            <a:r>
              <a:rPr lang="en-GB" sz="3200" dirty="0" err="1" smtClean="0"/>
              <a:t>số</a:t>
            </a:r>
            <a:r>
              <a:rPr lang="en-GB" sz="3200" dirty="0" smtClean="0"/>
              <a:t>, </a:t>
            </a:r>
            <a:r>
              <a:rPr lang="en-GB" sz="3200" dirty="0" err="1" smtClean="0"/>
              <a:t>hàng</a:t>
            </a:r>
            <a:r>
              <a:rPr lang="en-GB" sz="3200" dirty="0" smtClean="0"/>
              <a:t> </a:t>
            </a:r>
            <a:r>
              <a:rPr lang="en-GB" sz="3200" dirty="0" err="1" smtClean="0"/>
              <a:t>phím</a:t>
            </a:r>
            <a:r>
              <a:rPr lang="en-GB" sz="3200" dirty="0" smtClean="0"/>
              <a:t> </a:t>
            </a:r>
            <a:r>
              <a:rPr lang="en-GB" sz="3200" dirty="0" err="1" smtClean="0"/>
              <a:t>trên</a:t>
            </a:r>
            <a:r>
              <a:rPr lang="en-GB" sz="3200" dirty="0" smtClean="0"/>
              <a:t> , </a:t>
            </a:r>
            <a:r>
              <a:rPr lang="en-GB" sz="3200" dirty="0" err="1" smtClean="0"/>
              <a:t>hàng</a:t>
            </a:r>
            <a:r>
              <a:rPr lang="en-GB" sz="3200" dirty="0" smtClean="0"/>
              <a:t> </a:t>
            </a:r>
            <a:r>
              <a:rPr lang="en-GB" sz="3200" dirty="0" err="1" smtClean="0"/>
              <a:t>phím</a:t>
            </a:r>
            <a:r>
              <a:rPr lang="en-GB" sz="3200" dirty="0" smtClean="0"/>
              <a:t> </a:t>
            </a:r>
            <a:r>
              <a:rPr lang="en-GB" sz="3200" dirty="0" err="1" smtClean="0"/>
              <a:t>dưới</a:t>
            </a:r>
            <a:r>
              <a:rPr lang="en-GB" sz="3200" dirty="0" smtClean="0"/>
              <a:t>, </a:t>
            </a:r>
            <a:r>
              <a:rPr lang="en-GB" sz="3200" dirty="0" err="1" smtClean="0"/>
              <a:t>hàng</a:t>
            </a:r>
            <a:r>
              <a:rPr lang="en-GB" sz="3200" dirty="0" smtClean="0"/>
              <a:t> </a:t>
            </a:r>
            <a:r>
              <a:rPr lang="en-GB" sz="3200" dirty="0" err="1" smtClean="0"/>
              <a:t>phím</a:t>
            </a:r>
            <a:r>
              <a:rPr lang="en-GB" sz="3200" dirty="0" smtClean="0"/>
              <a:t> </a:t>
            </a:r>
            <a:r>
              <a:rPr lang="en-GB" sz="3200" dirty="0" err="1" smtClean="0"/>
              <a:t>cơ</a:t>
            </a:r>
            <a:r>
              <a:rPr lang="en-GB" sz="3200" dirty="0" smtClean="0"/>
              <a:t> </a:t>
            </a:r>
            <a:r>
              <a:rPr lang="en-GB" sz="3200" dirty="0" err="1" smtClean="0"/>
              <a:t>sở,hàng</a:t>
            </a:r>
            <a:r>
              <a:rPr lang="en-GB" sz="3200" dirty="0" smtClean="0"/>
              <a:t> </a:t>
            </a:r>
            <a:r>
              <a:rPr lang="en-GB" sz="3200" dirty="0" err="1" smtClean="0"/>
              <a:t>phím</a:t>
            </a:r>
            <a:r>
              <a:rPr lang="en-GB" sz="3200" dirty="0" smtClean="0"/>
              <a:t> </a:t>
            </a:r>
            <a:r>
              <a:rPr lang="en-GB" sz="3200" dirty="0" err="1" smtClean="0"/>
              <a:t>chứa</a:t>
            </a:r>
            <a:r>
              <a:rPr lang="en-GB" sz="3200" dirty="0" smtClean="0"/>
              <a:t> </a:t>
            </a:r>
            <a:r>
              <a:rPr lang="en-GB" sz="3200" dirty="0" err="1" smtClean="0"/>
              <a:t>dấu</a:t>
            </a:r>
            <a:r>
              <a:rPr lang="en-GB" sz="3200" dirty="0" smtClean="0"/>
              <a:t> </a:t>
            </a:r>
            <a:r>
              <a:rPr lang="en-GB" sz="3200" dirty="0" err="1" smtClean="0"/>
              <a:t>cách</a:t>
            </a:r>
            <a:endParaRPr lang="vi-VN" sz="3200" dirty="0"/>
          </a:p>
        </p:txBody>
      </p:sp>
      <p:pic>
        <p:nvPicPr>
          <p:cNvPr id="2050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32572"/>
            <a:ext cx="9201379" cy="354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8852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/>
          <p:cNvGrpSpPr/>
          <p:nvPr/>
        </p:nvGrpSpPr>
        <p:grpSpPr>
          <a:xfrm>
            <a:off x="381000" y="752762"/>
            <a:ext cx="10784850" cy="1305210"/>
            <a:chOff x="-19633" y="16049"/>
            <a:chExt cx="15150506" cy="1740279"/>
          </a:xfrm>
        </p:grpSpPr>
        <p:sp>
          <p:nvSpPr>
            <p:cNvPr id="10" name="Freeform 5"/>
            <p:cNvSpPr/>
            <p:nvPr/>
          </p:nvSpPr>
          <p:spPr>
            <a:xfrm>
              <a:off x="16049" y="16049"/>
              <a:ext cx="15114824" cy="1740279"/>
            </a:xfrm>
            <a:custGeom>
              <a:avLst/>
              <a:gdLst/>
              <a:ahLst/>
              <a:cxnLst/>
              <a:rect l="l" t="t" r="r" b="b"/>
              <a:pathLst>
                <a:path w="11960802" h="2047218">
                  <a:moveTo>
                    <a:pt x="11003856" y="2047218"/>
                  </a:moveTo>
                  <a:lnTo>
                    <a:pt x="956945" y="2047218"/>
                  </a:lnTo>
                  <a:cubicBezTo>
                    <a:pt x="428371" y="2047218"/>
                    <a:pt x="0" y="1618720"/>
                    <a:pt x="0" y="1023609"/>
                  </a:cubicBezTo>
                  <a:lnTo>
                    <a:pt x="0" y="1023609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1003856" y="0"/>
                  </a:lnTo>
                  <a:cubicBezTo>
                    <a:pt x="11532303" y="0"/>
                    <a:pt x="11960802" y="428371"/>
                    <a:pt x="11960802" y="1023609"/>
                  </a:cubicBezTo>
                  <a:lnTo>
                    <a:pt x="11960802" y="1023609"/>
                  </a:lnTo>
                  <a:cubicBezTo>
                    <a:pt x="11960802" y="1618720"/>
                    <a:pt x="11532304" y="2047218"/>
                    <a:pt x="11003856" y="2047218"/>
                  </a:cubicBezTo>
                  <a:close/>
                </a:path>
              </a:pathLst>
            </a:custGeom>
            <a:solidFill>
              <a:srgbClr val="FFF3A6"/>
            </a:solidFill>
          </p:spPr>
        </p:sp>
        <p:sp>
          <p:nvSpPr>
            <p:cNvPr id="11" name="TextBox 7"/>
            <p:cNvSpPr txBox="1"/>
            <p:nvPr/>
          </p:nvSpPr>
          <p:spPr>
            <a:xfrm>
              <a:off x="-19633" y="448481"/>
              <a:ext cx="13193764" cy="8891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31799" lvl="1">
                <a:lnSpc>
                  <a:spcPts val="5199"/>
                </a:lnSpc>
              </a:pPr>
              <a:endPara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996645" y="952500"/>
            <a:ext cx="907242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hãy</a:t>
            </a:r>
            <a:r>
              <a:rPr lang="en-US" sz="3200" b="1" dirty="0"/>
              <a:t> </a:t>
            </a:r>
            <a:r>
              <a:rPr lang="en-US" sz="3200" b="1" dirty="0" err="1"/>
              <a:t>điền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chỗ</a:t>
            </a:r>
            <a:r>
              <a:rPr lang="en-US" sz="3200" b="1" dirty="0"/>
              <a:t> </a:t>
            </a:r>
            <a:r>
              <a:rPr lang="en-US" sz="3200" b="1" dirty="0" err="1"/>
              <a:t>chấm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cụm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còn</a:t>
            </a:r>
            <a:r>
              <a:rPr lang="en-US" sz="3200" b="1" dirty="0"/>
              <a:t> </a:t>
            </a:r>
            <a:r>
              <a:rPr lang="en-US" sz="3200" b="1" dirty="0" err="1" smtClean="0"/>
              <a:t>thiếu</a:t>
            </a:r>
            <a:endParaRPr lang="en-US" sz="3200" b="1" dirty="0" smtClean="0"/>
          </a:p>
          <a:p>
            <a:r>
              <a:rPr lang="en-US" sz="3200" b="1" dirty="0" smtClean="0"/>
              <a:t> </a:t>
            </a:r>
            <a:r>
              <a:rPr lang="en-US" sz="3200" b="1" dirty="0" err="1"/>
              <a:t>để</a:t>
            </a:r>
            <a:r>
              <a:rPr lang="en-US" sz="3200" b="1" dirty="0"/>
              <a:t> </a:t>
            </a:r>
            <a:r>
              <a:rPr lang="en-US" sz="3200" b="1" dirty="0" err="1"/>
              <a:t>hướng</a:t>
            </a:r>
            <a:r>
              <a:rPr lang="en-US" sz="3200" b="1" dirty="0"/>
              <a:t> </a:t>
            </a:r>
            <a:r>
              <a:rPr lang="en-US" sz="3200" b="1" dirty="0" err="1"/>
              <a:t>dẫn</a:t>
            </a:r>
            <a:r>
              <a:rPr lang="en-US" sz="3200" b="1" dirty="0"/>
              <a:t> </a:t>
            </a:r>
            <a:r>
              <a:rPr lang="en-US" sz="3200" b="1" dirty="0" err="1"/>
              <a:t>cách</a:t>
            </a:r>
            <a:r>
              <a:rPr lang="en-US" sz="3200" b="1" dirty="0"/>
              <a:t> </a:t>
            </a:r>
            <a:r>
              <a:rPr lang="en-US" sz="3200" b="1" dirty="0" err="1"/>
              <a:t>đặt</a:t>
            </a:r>
            <a:r>
              <a:rPr lang="en-US" sz="3200" b="1" dirty="0"/>
              <a:t> </a:t>
            </a:r>
            <a:r>
              <a:rPr lang="en-US" sz="3200" b="1" dirty="0" err="1"/>
              <a:t>ngón</a:t>
            </a:r>
            <a:r>
              <a:rPr lang="en-US" sz="3200" b="1" dirty="0"/>
              <a:t> </a:t>
            </a:r>
            <a:r>
              <a:rPr lang="en-US" sz="3200" b="1" dirty="0" err="1"/>
              <a:t>tay</a:t>
            </a:r>
            <a:r>
              <a:rPr lang="en-US" sz="3200" b="1" dirty="0"/>
              <a:t> </a:t>
            </a:r>
            <a:r>
              <a:rPr lang="en-US" sz="3200" b="1" dirty="0" err="1"/>
              <a:t>đúng</a:t>
            </a:r>
            <a:r>
              <a:rPr lang="en-US" sz="3200" b="1" dirty="0"/>
              <a:t> </a:t>
            </a:r>
            <a:r>
              <a:rPr lang="en-US" sz="3200" b="1" dirty="0" err="1"/>
              <a:t>lên</a:t>
            </a:r>
            <a:r>
              <a:rPr lang="en-US" sz="3200" b="1" dirty="0"/>
              <a:t> </a:t>
            </a:r>
            <a:r>
              <a:rPr lang="en-US" sz="3200" b="1" dirty="0" err="1"/>
              <a:t>bàn</a:t>
            </a:r>
            <a:r>
              <a:rPr lang="en-US" sz="3200" b="1" dirty="0"/>
              <a:t> </a:t>
            </a:r>
            <a:r>
              <a:rPr lang="en-US" sz="3200" b="1" dirty="0" err="1"/>
              <a:t>phím</a:t>
            </a:r>
            <a:endParaRPr lang="en-GB" sz="3200" dirty="0"/>
          </a:p>
        </p:txBody>
      </p:sp>
      <p:sp>
        <p:nvSpPr>
          <p:cNvPr id="6" name="Oval 5"/>
          <p:cNvSpPr/>
          <p:nvPr/>
        </p:nvSpPr>
        <p:spPr>
          <a:xfrm>
            <a:off x="6705600" y="6667500"/>
            <a:ext cx="5562600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/>
              <a:t>tay trái; ngón</a:t>
            </a:r>
          </a:p>
          <a:p>
            <a:pPr algn="ctr"/>
            <a:r>
              <a:rPr lang="vi-VN" sz="3200" dirty="0"/>
              <a:t>giữa; ngón út; tay</a:t>
            </a:r>
          </a:p>
          <a:p>
            <a:pPr algn="ctr"/>
            <a:r>
              <a:rPr lang="vi-VN" sz="3200" dirty="0"/>
              <a:t>phải; ngón áp út;</a:t>
            </a:r>
          </a:p>
          <a:p>
            <a:pPr algn="ctr"/>
            <a:r>
              <a:rPr lang="vi-VN" sz="3200" dirty="0"/>
              <a:t>phím dấu cách;</a:t>
            </a:r>
          </a:p>
          <a:p>
            <a:pPr algn="ctr"/>
            <a:r>
              <a:rPr lang="vi-VN" sz="3200" dirty="0"/>
              <a:t>ngón trỏ.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2552700"/>
            <a:ext cx="1402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..........................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,..........................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..........................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..........................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A, ..........................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J,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..........................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K, ..........................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L,ngón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út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..........................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..........................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226137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/>
          <p:cNvGrpSpPr/>
          <p:nvPr/>
        </p:nvGrpSpPr>
        <p:grpSpPr>
          <a:xfrm>
            <a:off x="381000" y="752762"/>
            <a:ext cx="15011400" cy="1305210"/>
            <a:chOff x="-19633" y="16049"/>
            <a:chExt cx="15150506" cy="1740279"/>
          </a:xfrm>
        </p:grpSpPr>
        <p:sp>
          <p:nvSpPr>
            <p:cNvPr id="10" name="Freeform 5"/>
            <p:cNvSpPr/>
            <p:nvPr/>
          </p:nvSpPr>
          <p:spPr>
            <a:xfrm>
              <a:off x="16049" y="16049"/>
              <a:ext cx="15114824" cy="1740279"/>
            </a:xfrm>
            <a:custGeom>
              <a:avLst/>
              <a:gdLst/>
              <a:ahLst/>
              <a:cxnLst/>
              <a:rect l="l" t="t" r="r" b="b"/>
              <a:pathLst>
                <a:path w="11960802" h="2047218">
                  <a:moveTo>
                    <a:pt x="11003856" y="2047218"/>
                  </a:moveTo>
                  <a:lnTo>
                    <a:pt x="956945" y="2047218"/>
                  </a:lnTo>
                  <a:cubicBezTo>
                    <a:pt x="428371" y="2047218"/>
                    <a:pt x="0" y="1618720"/>
                    <a:pt x="0" y="1023609"/>
                  </a:cubicBezTo>
                  <a:lnTo>
                    <a:pt x="0" y="1023609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1003856" y="0"/>
                  </a:lnTo>
                  <a:cubicBezTo>
                    <a:pt x="11532303" y="0"/>
                    <a:pt x="11960802" y="428371"/>
                    <a:pt x="11960802" y="1023609"/>
                  </a:cubicBezTo>
                  <a:lnTo>
                    <a:pt x="11960802" y="1023609"/>
                  </a:lnTo>
                  <a:cubicBezTo>
                    <a:pt x="11960802" y="1618720"/>
                    <a:pt x="11532304" y="2047218"/>
                    <a:pt x="11003856" y="2047218"/>
                  </a:cubicBezTo>
                  <a:close/>
                </a:path>
              </a:pathLst>
            </a:custGeom>
            <a:solidFill>
              <a:srgbClr val="FFF3A6"/>
            </a:solidFill>
          </p:spPr>
        </p:sp>
        <p:sp>
          <p:nvSpPr>
            <p:cNvPr id="11" name="TextBox 7"/>
            <p:cNvSpPr txBox="1"/>
            <p:nvPr/>
          </p:nvSpPr>
          <p:spPr>
            <a:xfrm>
              <a:off x="-19633" y="448481"/>
              <a:ext cx="13193764" cy="8891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31799" lvl="1">
                <a:lnSpc>
                  <a:spcPts val="5199"/>
                </a:lnSpc>
              </a:pPr>
              <a:endPara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04800" y="952500"/>
            <a:ext cx="1337116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/>
              <a:t>Dưới</a:t>
            </a:r>
            <a:r>
              <a:rPr lang="en-US" sz="3200" b="1" dirty="0"/>
              <a:t> </a:t>
            </a:r>
            <a:r>
              <a:rPr lang="en-US" sz="3200" b="1" dirty="0" err="1"/>
              <a:t>đây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</a:t>
            </a:r>
            <a:r>
              <a:rPr lang="en-US" sz="3200" b="1" dirty="0" err="1"/>
              <a:t>thông</a:t>
            </a:r>
            <a:r>
              <a:rPr lang="en-US" sz="3200" b="1" dirty="0"/>
              <a:t> tin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trên</a:t>
            </a:r>
            <a:r>
              <a:rPr lang="en-US" sz="3200" b="1" dirty="0"/>
              <a:t> Internet. </a:t>
            </a:r>
            <a:endParaRPr lang="en-US" sz="3200" b="1" dirty="0" smtClean="0"/>
          </a:p>
          <a:p>
            <a:r>
              <a:rPr lang="en-US" sz="3200" b="1" dirty="0" err="1" smtClean="0"/>
              <a:t>Em</a:t>
            </a:r>
            <a:r>
              <a:rPr lang="en-US" sz="3200" b="1" dirty="0" smtClean="0"/>
              <a:t> </a:t>
            </a:r>
            <a:r>
              <a:rPr lang="en-US" sz="3200" b="1" dirty="0" err="1"/>
              <a:t>hãy</a:t>
            </a:r>
            <a:r>
              <a:rPr lang="en-US" sz="3200" b="1" dirty="0"/>
              <a:t> </a:t>
            </a:r>
            <a:r>
              <a:rPr lang="en-US" sz="3200" b="1" dirty="0" err="1"/>
              <a:t>khoanh</a:t>
            </a:r>
            <a:r>
              <a:rPr lang="en-US" sz="3200" b="1" dirty="0"/>
              <a:t> </a:t>
            </a:r>
            <a:r>
              <a:rPr lang="en-US" sz="3200" b="1" dirty="0" err="1"/>
              <a:t>tròn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thông</a:t>
            </a:r>
            <a:r>
              <a:rPr lang="en-US" sz="3200" b="1" dirty="0"/>
              <a:t> tin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phù</a:t>
            </a:r>
            <a:r>
              <a:rPr lang="en-US" sz="3200" b="1" dirty="0"/>
              <a:t> </a:t>
            </a:r>
            <a:r>
              <a:rPr lang="en-US" sz="3200" b="1" dirty="0" err="1"/>
              <a:t>hợp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lứa</a:t>
            </a:r>
            <a:r>
              <a:rPr lang="en-US" sz="3200" b="1" dirty="0"/>
              <a:t> </a:t>
            </a:r>
            <a:r>
              <a:rPr lang="en-US" sz="3200" b="1" dirty="0" err="1"/>
              <a:t>tuổi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.</a:t>
            </a:r>
            <a:endParaRPr lang="en-GB" sz="3200" dirty="0"/>
          </a:p>
        </p:txBody>
      </p:sp>
      <p:sp>
        <p:nvSpPr>
          <p:cNvPr id="6" name="Oval 5"/>
          <p:cNvSpPr/>
          <p:nvPr/>
        </p:nvSpPr>
        <p:spPr>
          <a:xfrm>
            <a:off x="6705600" y="6667500"/>
            <a:ext cx="5562600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/>
              <a:t>Phim</a:t>
            </a:r>
            <a:r>
              <a:rPr lang="en-GB" sz="3200" dirty="0" smtClean="0"/>
              <a:t> </a:t>
            </a:r>
            <a:r>
              <a:rPr lang="en-GB" sz="3200" dirty="0" err="1" smtClean="0"/>
              <a:t>kinh</a:t>
            </a:r>
            <a:r>
              <a:rPr lang="en-GB" sz="3200" dirty="0" smtClean="0"/>
              <a:t> </a:t>
            </a:r>
            <a:r>
              <a:rPr lang="en-GB" sz="3200" dirty="0" err="1" smtClean="0"/>
              <a:t>dị</a:t>
            </a:r>
            <a:r>
              <a:rPr lang="en-GB" sz="3200" dirty="0" smtClean="0"/>
              <a:t>, </a:t>
            </a:r>
            <a:r>
              <a:rPr lang="en-GB" sz="3200" dirty="0" err="1" smtClean="0"/>
              <a:t>phim</a:t>
            </a:r>
            <a:r>
              <a:rPr lang="en-GB" sz="3200" dirty="0" smtClean="0"/>
              <a:t> ma, </a:t>
            </a:r>
            <a:r>
              <a:rPr lang="en-GB" sz="3200" dirty="0" err="1" smtClean="0"/>
              <a:t>trò</a:t>
            </a:r>
            <a:r>
              <a:rPr lang="en-GB" sz="3200" dirty="0" smtClean="0"/>
              <a:t> </a:t>
            </a:r>
            <a:r>
              <a:rPr lang="en-GB" sz="3200" dirty="0" err="1" smtClean="0"/>
              <a:t>chơi</a:t>
            </a:r>
            <a:r>
              <a:rPr lang="en-GB" sz="3200" dirty="0" smtClean="0"/>
              <a:t> </a:t>
            </a:r>
            <a:r>
              <a:rPr lang="en-GB" sz="3200" dirty="0" err="1" smtClean="0"/>
              <a:t>có</a:t>
            </a:r>
            <a:r>
              <a:rPr lang="en-GB" sz="3200" dirty="0" smtClean="0"/>
              <a:t> </a:t>
            </a:r>
            <a:r>
              <a:rPr lang="en-GB" sz="3200" dirty="0" err="1" smtClean="0"/>
              <a:t>tính</a:t>
            </a:r>
            <a:r>
              <a:rPr lang="en-GB" sz="3200" dirty="0" smtClean="0"/>
              <a:t> </a:t>
            </a:r>
            <a:r>
              <a:rPr lang="en-GB" sz="3200" dirty="0" err="1" smtClean="0"/>
              <a:t>bạo</a:t>
            </a:r>
            <a:r>
              <a:rPr lang="en-GB" sz="3200" dirty="0" smtClean="0"/>
              <a:t> </a:t>
            </a:r>
            <a:r>
              <a:rPr lang="en-GB" sz="3200" dirty="0" err="1" smtClean="0"/>
              <a:t>lực</a:t>
            </a:r>
            <a:endParaRPr lang="vi-VN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2552700"/>
            <a:ext cx="140208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A. </a:t>
            </a:r>
            <a:r>
              <a:rPr lang="en-US" sz="4400" dirty="0" err="1"/>
              <a:t>Phim</a:t>
            </a:r>
            <a:r>
              <a:rPr lang="en-US" sz="4400" dirty="0"/>
              <a:t> </a:t>
            </a:r>
            <a:r>
              <a:rPr lang="en-US" sz="4400" dirty="0" err="1"/>
              <a:t>kinh</a:t>
            </a:r>
            <a:r>
              <a:rPr lang="en-US" sz="4400" dirty="0"/>
              <a:t> </a:t>
            </a:r>
            <a:r>
              <a:rPr lang="en-US" sz="4400" dirty="0" err="1"/>
              <a:t>dị</a:t>
            </a:r>
            <a:r>
              <a:rPr lang="en-US" sz="4400" dirty="0"/>
              <a:t> </a:t>
            </a:r>
            <a:endParaRPr lang="en-GB" sz="4400" dirty="0"/>
          </a:p>
          <a:p>
            <a:r>
              <a:rPr lang="en-US" sz="4400" dirty="0"/>
              <a:t>B. </a:t>
            </a:r>
            <a:r>
              <a:rPr lang="en-US" sz="4400" dirty="0" err="1"/>
              <a:t>Phim</a:t>
            </a:r>
            <a:r>
              <a:rPr lang="en-US" sz="4400" dirty="0"/>
              <a:t> ma </a:t>
            </a:r>
            <a:endParaRPr lang="en-GB" sz="4400" dirty="0"/>
          </a:p>
          <a:p>
            <a:r>
              <a:rPr lang="en-US" sz="4400" dirty="0"/>
              <a:t>C. </a:t>
            </a:r>
            <a:r>
              <a:rPr lang="en-US" sz="4400" dirty="0" err="1"/>
              <a:t>Hướng</a:t>
            </a:r>
            <a:r>
              <a:rPr lang="en-US" sz="4400" dirty="0"/>
              <a:t> </a:t>
            </a:r>
            <a:r>
              <a:rPr lang="en-US" sz="4400" dirty="0" err="1"/>
              <a:t>dẫn</a:t>
            </a:r>
            <a:r>
              <a:rPr lang="en-US" sz="4400" dirty="0"/>
              <a:t> </a:t>
            </a:r>
            <a:r>
              <a:rPr lang="en-US" sz="4400" dirty="0" err="1"/>
              <a:t>học</a:t>
            </a:r>
            <a:r>
              <a:rPr lang="en-US" sz="4400" dirty="0"/>
              <a:t> </a:t>
            </a:r>
            <a:r>
              <a:rPr lang="en-US" sz="4400" dirty="0" err="1"/>
              <a:t>Toán</a:t>
            </a:r>
            <a:r>
              <a:rPr lang="en-US" sz="4400" dirty="0"/>
              <a:t> 3</a:t>
            </a:r>
            <a:endParaRPr lang="en-GB" sz="4400" dirty="0"/>
          </a:p>
          <a:p>
            <a:r>
              <a:rPr lang="en-US" sz="4400" dirty="0"/>
              <a:t>D. </a:t>
            </a:r>
            <a:r>
              <a:rPr lang="en-US" sz="4400" dirty="0" err="1"/>
              <a:t>Trò</a:t>
            </a:r>
            <a:r>
              <a:rPr lang="en-US" sz="4400" dirty="0"/>
              <a:t> </a:t>
            </a:r>
            <a:r>
              <a:rPr lang="en-US" sz="4400" dirty="0" err="1"/>
              <a:t>chơi</a:t>
            </a:r>
            <a:r>
              <a:rPr lang="en-US" sz="4400" dirty="0"/>
              <a:t> </a:t>
            </a:r>
            <a:r>
              <a:rPr lang="en-US" sz="4400" dirty="0" err="1"/>
              <a:t>có</a:t>
            </a:r>
            <a:r>
              <a:rPr lang="en-US" sz="4400" dirty="0"/>
              <a:t> </a:t>
            </a:r>
            <a:r>
              <a:rPr lang="en-US" sz="4400" dirty="0" err="1"/>
              <a:t>tính</a:t>
            </a:r>
            <a:r>
              <a:rPr lang="en-US" sz="4400" dirty="0"/>
              <a:t> </a:t>
            </a:r>
            <a:r>
              <a:rPr lang="en-US" sz="4400" dirty="0" err="1"/>
              <a:t>chất</a:t>
            </a:r>
            <a:r>
              <a:rPr lang="en-US" sz="4400" dirty="0"/>
              <a:t> </a:t>
            </a:r>
            <a:r>
              <a:rPr lang="en-US" sz="4400" dirty="0" err="1"/>
              <a:t>bạo</a:t>
            </a:r>
            <a:r>
              <a:rPr lang="en-US" sz="4400" dirty="0"/>
              <a:t> </a:t>
            </a:r>
            <a:r>
              <a:rPr lang="en-US" sz="4400" dirty="0" err="1"/>
              <a:t>lực</a:t>
            </a:r>
            <a:r>
              <a:rPr lang="en-US" sz="4400" dirty="0"/>
              <a:t> </a:t>
            </a:r>
            <a:endParaRPr lang="en-GB" sz="4400" dirty="0"/>
          </a:p>
          <a:p>
            <a:r>
              <a:rPr lang="en-US" sz="4400" dirty="0"/>
              <a:t>E. </a:t>
            </a:r>
            <a:r>
              <a:rPr lang="en-US" sz="4400" dirty="0" err="1"/>
              <a:t>Phim</a:t>
            </a:r>
            <a:r>
              <a:rPr lang="en-US" sz="4400" dirty="0"/>
              <a:t> </a:t>
            </a:r>
            <a:r>
              <a:rPr lang="en-US" sz="4400" dirty="0" err="1"/>
              <a:t>hoạt</a:t>
            </a:r>
            <a:r>
              <a:rPr lang="en-US" sz="4400" dirty="0"/>
              <a:t> </a:t>
            </a:r>
            <a:r>
              <a:rPr lang="en-US" sz="4400" dirty="0" err="1"/>
              <a:t>hình</a:t>
            </a:r>
            <a:r>
              <a:rPr lang="en-US" sz="4400" dirty="0"/>
              <a:t> </a:t>
            </a:r>
            <a:endParaRPr lang="en-GB" sz="4400" dirty="0"/>
          </a:p>
          <a:p>
            <a:r>
              <a:rPr lang="en-US" sz="4400" dirty="0"/>
              <a:t>G. </a:t>
            </a:r>
            <a:r>
              <a:rPr lang="en-US" sz="4400" dirty="0" err="1"/>
              <a:t>Truyện</a:t>
            </a:r>
            <a:r>
              <a:rPr lang="en-US" sz="4400" dirty="0"/>
              <a:t> </a:t>
            </a:r>
            <a:r>
              <a:rPr lang="en-US" sz="4400" dirty="0" err="1"/>
              <a:t>ngụ</a:t>
            </a:r>
            <a:r>
              <a:rPr lang="en-US" sz="4400" dirty="0"/>
              <a:t> </a:t>
            </a:r>
            <a:r>
              <a:rPr lang="en-US" sz="4400" dirty="0" err="1"/>
              <a:t>ngôn</a:t>
            </a:r>
            <a:endParaRPr lang="en-GB" sz="44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084008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1622</Words>
  <PresentationFormat>Custom</PresentationFormat>
  <Paragraphs>140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2022-05-03T05:04:01Z</dcterms:modified>
  <dc:identifier>DAE_WugW7n4</dc:identifier>
</cp:coreProperties>
</file>