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59" r:id="rId4"/>
    <p:sldId id="267" r:id="rId5"/>
    <p:sldId id="268" r:id="rId6"/>
    <p:sldId id="269" r:id="rId7"/>
    <p:sldId id="265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67C98C"/>
    <a:srgbClr val="F7FBDD"/>
    <a:srgbClr val="DCF117"/>
    <a:srgbClr val="D5E226"/>
    <a:srgbClr val="66FF33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65" d="100"/>
          <a:sy n="65" d="100"/>
        </p:scale>
        <p:origin x="-82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</a:rPr>
              <a:t>CHỦ </a:t>
            </a:r>
            <a:r>
              <a:rPr lang="vi-VN" sz="3600">
                <a:solidFill>
                  <a:srgbClr val="C00000"/>
                </a:solidFill>
              </a:rPr>
              <a:t>ĐỀ </a:t>
            </a:r>
            <a:r>
              <a:rPr lang="vi-VN" sz="3600" smtClean="0">
                <a:solidFill>
                  <a:srgbClr val="C00000"/>
                </a:solidFill>
              </a:rPr>
              <a:t>3</a:t>
            </a:r>
            <a:endParaRPr lang="vi-VN" sz="3600" dirty="0" smtClean="0">
              <a:solidFill>
                <a:srgbClr val="C00000"/>
              </a:solidFill>
            </a:endParaRPr>
          </a:p>
          <a:p>
            <a:pPr algn="ctr"/>
            <a:r>
              <a:rPr lang="vi-VN" sz="3600">
                <a:solidFill>
                  <a:srgbClr val="C00000"/>
                </a:solidFill>
              </a:rPr>
              <a:t>BIẾT ƠN THẦY CÔ – YÊU QUÝ BẠN BÈ</a:t>
            </a:r>
            <a:endParaRPr lang="vi-VN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ĐỀ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>
                <a:latin typeface="+mj-lt"/>
              </a:rPr>
              <a:t>BIẾT ƠN THẦY CÔ – YÊU QUÝ BẠN </a:t>
            </a:r>
            <a:r>
              <a:rPr lang="vi-VN" sz="3200" b="1" smtClean="0">
                <a:latin typeface="+mj-lt"/>
              </a:rPr>
              <a:t>BÈ (TUẦN 10)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7654"/>
            <a:ext cx="12192000" cy="5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và phương hướng hoạt động tuần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11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vi-VN" sz="28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và phương hướng hoạt động tuần </a:t>
            </a:r>
            <a:r>
              <a:rPr lang="vi-VN" sz="2800" b="1" smtClean="0">
                <a:solidFill>
                  <a:srgbClr val="FF0000"/>
                </a:solidFill>
                <a:latin typeface="+mj-lt"/>
              </a:rPr>
              <a:t>11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vi-VN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5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vi-VN" sz="28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và phương hướng hoạt động tuần </a:t>
            </a:r>
            <a:r>
              <a:rPr lang="vi-VN" sz="2800" b="1" smtClean="0">
                <a:solidFill>
                  <a:srgbClr val="FF0000"/>
                </a:solidFill>
                <a:latin typeface="+mj-lt"/>
              </a:rPr>
              <a:t>11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73397"/>
            <a:ext cx="8437417" cy="4350771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47454" y="2201243"/>
            <a:ext cx="7869382" cy="243921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</a:p>
          <a:p>
            <a:pPr algn="ctr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gia làm báo tường chào mừng ngày Nhà giáo Việt Nam 20-11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102360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gia làm báo tường chào mừng ngày Nhà giáo Việt Nam 20-11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465" y="1448386"/>
            <a:ext cx="6961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ọc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nhiệm vụ 1 trong SGK Hoạt động trải nghiệm 4 trang 32 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Cho em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một số sản phẩm thơ, truyện đã được trang trí để HS tham khảo và gợi ý HS cách trang trí.</a:t>
            </a:r>
          </a:p>
          <a:p>
            <a:pPr marL="514350" indent="-514350">
              <a:buAutoNum type="arabi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chức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trí bài thơ, câu chuyện sưu tầm hoặc sáng tác theo ý thích để chào mừng ngày Nhà giáo Việt Nam 20 - 11. </a:t>
            </a:r>
          </a:p>
          <a:p>
            <a:pPr marL="514350" indent="-514350">
              <a:buAutoNum type="arabi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ập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hợp sản phẩm theo nhóm tổ, mỗi nhóm sẽ trang trí và gắn bài thơ, câu chuyện sưu tầm được lên một báo tường khổ lớn.</a:t>
            </a:r>
          </a:p>
          <a:p>
            <a:pPr marL="514350" indent="-514350">
              <a:buAutoNum type="arabi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chức cho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trưng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bày sản phẩm báo tường của các nhóm và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quan báo tường. </a:t>
            </a:r>
          </a:p>
          <a:p>
            <a:pPr marL="514350" indent="-514350">
              <a:buAutoNum type="arabicPeriod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sẻ về cảm xúc, suy nghĩ của các em sau khi xem các báo tường.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087" y="1448386"/>
            <a:ext cx="4194311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975" y="2717953"/>
            <a:ext cx="11636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 (Body)"/>
              </a:rPr>
              <a:t>TỔNG KẾT/</a:t>
            </a:r>
            <a:r>
              <a:rPr lang="vi-VN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 (Body)"/>
              </a:rPr>
              <a:t>CAM KẾT HÀNH ĐỘNG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5467</TotalTime>
  <Words>330</Words>
  <PresentationFormat>Custom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2023-02-02T02:49:37Z</dcterms:modified>
</cp:coreProperties>
</file>